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86" r:id="rId2"/>
    <p:sldId id="287" r:id="rId3"/>
    <p:sldId id="288" r:id="rId4"/>
    <p:sldId id="289" r:id="rId5"/>
    <p:sldId id="290" r:id="rId6"/>
    <p:sldId id="291" r:id="rId7"/>
    <p:sldId id="292" r:id="rId8"/>
    <p:sldId id="301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28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344"/>
    <a:srgbClr val="28B8D5"/>
    <a:srgbClr val="2829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E39A46-8570-481E-81DD-C4A6B26986A3}" v="46" dt="2023-11-03T08:15:29.9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849" autoAdjust="0"/>
  </p:normalViewPr>
  <p:slideViewPr>
    <p:cSldViewPr snapToGrid="0">
      <p:cViewPr varScale="1">
        <p:scale>
          <a:sx n="101" d="100"/>
          <a:sy n="101" d="100"/>
        </p:scale>
        <p:origin x="9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980"/>
    </p:cViewPr>
  </p:sorterViewPr>
  <p:notesViewPr>
    <p:cSldViewPr snapToGrid="0">
      <p:cViewPr varScale="1">
        <p:scale>
          <a:sx n="53" d="100"/>
          <a:sy n="53" d="100"/>
        </p:scale>
        <p:origin x="292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CX Computers &amp; Information Systems Ltd" userId="0ddce08e-9a9a-4641-97cd-c2ba4d3595f8" providerId="ADAL" clId="{33E39A46-8570-481E-81DD-C4A6B26986A3}"/>
    <pc:docChg chg="undo custSel modSld">
      <pc:chgData name="PCX Computers &amp; Information Systems Ltd" userId="0ddce08e-9a9a-4641-97cd-c2ba4d3595f8" providerId="ADAL" clId="{33E39A46-8570-481E-81DD-C4A6B26986A3}" dt="2023-11-03T09:57:19.127" v="243" actId="20577"/>
      <pc:docMkLst>
        <pc:docMk/>
      </pc:docMkLst>
      <pc:sldChg chg="modSp mod">
        <pc:chgData name="PCX Computers &amp; Information Systems Ltd" userId="0ddce08e-9a9a-4641-97cd-c2ba4d3595f8" providerId="ADAL" clId="{33E39A46-8570-481E-81DD-C4A6B26986A3}" dt="2023-11-03T08:04:11.085" v="31" actId="1076"/>
        <pc:sldMkLst>
          <pc:docMk/>
          <pc:sldMk cId="423679854" sldId="288"/>
        </pc:sldMkLst>
        <pc:spChg chg="mod">
          <ac:chgData name="PCX Computers &amp; Information Systems Ltd" userId="0ddce08e-9a9a-4641-97cd-c2ba4d3595f8" providerId="ADAL" clId="{33E39A46-8570-481E-81DD-C4A6B26986A3}" dt="2023-11-03T08:04:11.085" v="31" actId="1076"/>
          <ac:spMkLst>
            <pc:docMk/>
            <pc:sldMk cId="423679854" sldId="288"/>
            <ac:spMk id="3" creationId="{F0AD27CF-89E1-DEE6-93D6-257636902E29}"/>
          </ac:spMkLst>
        </pc:spChg>
      </pc:sldChg>
      <pc:sldChg chg="addSp delSp modSp mod">
        <pc:chgData name="PCX Computers &amp; Information Systems Ltd" userId="0ddce08e-9a9a-4641-97cd-c2ba4d3595f8" providerId="ADAL" clId="{33E39A46-8570-481E-81DD-C4A6B26986A3}" dt="2023-11-03T08:10:39.028" v="102" actId="1076"/>
        <pc:sldMkLst>
          <pc:docMk/>
          <pc:sldMk cId="243351792" sldId="289"/>
        </pc:sldMkLst>
        <pc:spChg chg="del mod">
          <ac:chgData name="PCX Computers &amp; Information Systems Ltd" userId="0ddce08e-9a9a-4641-97cd-c2ba4d3595f8" providerId="ADAL" clId="{33E39A46-8570-481E-81DD-C4A6B26986A3}" dt="2023-11-03T08:07:22.608" v="59" actId="12084"/>
          <ac:spMkLst>
            <pc:docMk/>
            <pc:sldMk cId="243351792" sldId="289"/>
            <ac:spMk id="3" creationId="{80F2544C-B9C8-CBB1-577B-2542C8BFF1CC}"/>
          </ac:spMkLst>
        </pc:spChg>
        <pc:spChg chg="add del mod">
          <ac:chgData name="PCX Computers &amp; Information Systems Ltd" userId="0ddce08e-9a9a-4641-97cd-c2ba4d3595f8" providerId="ADAL" clId="{33E39A46-8570-481E-81DD-C4A6B26986A3}" dt="2023-11-03T08:07:01.222" v="58" actId="478"/>
          <ac:spMkLst>
            <pc:docMk/>
            <pc:sldMk cId="243351792" sldId="289"/>
            <ac:spMk id="7" creationId="{AA090675-C37A-D750-88B3-72EC95C8675E}"/>
          </ac:spMkLst>
        </pc:spChg>
        <pc:spChg chg="add mod">
          <ac:chgData name="PCX Computers &amp; Information Systems Ltd" userId="0ddce08e-9a9a-4641-97cd-c2ba4d3595f8" providerId="ADAL" clId="{33E39A46-8570-481E-81DD-C4A6B26986A3}" dt="2023-11-03T08:10:39.028" v="102" actId="1076"/>
          <ac:spMkLst>
            <pc:docMk/>
            <pc:sldMk cId="243351792" sldId="289"/>
            <ac:spMk id="10" creationId="{9A91358D-B0E6-1D4B-F8A8-BEC9D3CCE23D}"/>
          </ac:spMkLst>
        </pc:spChg>
        <pc:graphicFrameChg chg="add del mod modGraphic">
          <ac:chgData name="PCX Computers &amp; Information Systems Ltd" userId="0ddce08e-9a9a-4641-97cd-c2ba4d3595f8" providerId="ADAL" clId="{33E39A46-8570-481E-81DD-C4A6B26986A3}" dt="2023-11-03T08:09:50.058" v="86" actId="478"/>
          <ac:graphicFrameMkLst>
            <pc:docMk/>
            <pc:sldMk cId="243351792" sldId="289"/>
            <ac:graphicFrameMk id="8" creationId="{7B8AEEF8-D8D1-0E94-C42F-11B5FB2A2CA0}"/>
          </ac:graphicFrameMkLst>
        </pc:graphicFrameChg>
      </pc:sldChg>
      <pc:sldChg chg="addSp modSp mod">
        <pc:chgData name="PCX Computers &amp; Information Systems Ltd" userId="0ddce08e-9a9a-4641-97cd-c2ba4d3595f8" providerId="ADAL" clId="{33E39A46-8570-481E-81DD-C4A6B26986A3}" dt="2023-11-03T08:14:16.358" v="188" actId="13822"/>
        <pc:sldMkLst>
          <pc:docMk/>
          <pc:sldMk cId="2236072169" sldId="290"/>
        </pc:sldMkLst>
        <pc:spChg chg="mod">
          <ac:chgData name="PCX Computers &amp; Information Systems Ltd" userId="0ddce08e-9a9a-4641-97cd-c2ba4d3595f8" providerId="ADAL" clId="{33E39A46-8570-481E-81DD-C4A6B26986A3}" dt="2023-11-03T08:12:13.112" v="169" actId="14100"/>
          <ac:spMkLst>
            <pc:docMk/>
            <pc:sldMk cId="2236072169" sldId="290"/>
            <ac:spMk id="3" creationId="{3AE7CA82-EA8C-FAAB-2C50-15B34A6EAA3F}"/>
          </ac:spMkLst>
        </pc:spChg>
        <pc:spChg chg="add mod">
          <ac:chgData name="PCX Computers &amp; Information Systems Ltd" userId="0ddce08e-9a9a-4641-97cd-c2ba4d3595f8" providerId="ADAL" clId="{33E39A46-8570-481E-81DD-C4A6B26986A3}" dt="2023-11-03T08:14:16.358" v="188" actId="13822"/>
          <ac:spMkLst>
            <pc:docMk/>
            <pc:sldMk cId="2236072169" sldId="290"/>
            <ac:spMk id="8" creationId="{40046290-E016-581A-AD7F-7FE1DA9AC59B}"/>
          </ac:spMkLst>
        </pc:spChg>
      </pc:sldChg>
      <pc:sldChg chg="modSp mod">
        <pc:chgData name="PCX Computers &amp; Information Systems Ltd" userId="0ddce08e-9a9a-4641-97cd-c2ba4d3595f8" providerId="ADAL" clId="{33E39A46-8570-481E-81DD-C4A6B26986A3}" dt="2023-11-03T08:15:29.996" v="210" actId="20577"/>
        <pc:sldMkLst>
          <pc:docMk/>
          <pc:sldMk cId="445932783" sldId="291"/>
        </pc:sldMkLst>
        <pc:spChg chg="mod">
          <ac:chgData name="PCX Computers &amp; Information Systems Ltd" userId="0ddce08e-9a9a-4641-97cd-c2ba4d3595f8" providerId="ADAL" clId="{33E39A46-8570-481E-81DD-C4A6B26986A3}" dt="2023-11-03T08:14:43.395" v="189" actId="2711"/>
          <ac:spMkLst>
            <pc:docMk/>
            <pc:sldMk cId="445932783" sldId="291"/>
            <ac:spMk id="2" creationId="{74B4A730-15DE-3A9F-7E7D-4A68120768D4}"/>
          </ac:spMkLst>
        </pc:spChg>
        <pc:graphicFrameChg chg="mod">
          <ac:chgData name="PCX Computers &amp; Information Systems Ltd" userId="0ddce08e-9a9a-4641-97cd-c2ba4d3595f8" providerId="ADAL" clId="{33E39A46-8570-481E-81DD-C4A6B26986A3}" dt="2023-11-03T08:15:29.996" v="210" actId="20577"/>
          <ac:graphicFrameMkLst>
            <pc:docMk/>
            <pc:sldMk cId="445932783" sldId="291"/>
            <ac:graphicFrameMk id="23" creationId="{4BA48863-AA7B-1020-1F82-96AA6E87BBB4}"/>
          </ac:graphicFrameMkLst>
        </pc:graphicFrameChg>
      </pc:sldChg>
      <pc:sldChg chg="modSp mod">
        <pc:chgData name="PCX Computers &amp; Information Systems Ltd" userId="0ddce08e-9a9a-4641-97cd-c2ba4d3595f8" providerId="ADAL" clId="{33E39A46-8570-481E-81DD-C4A6B26986A3}" dt="2023-11-03T08:16:27.310" v="215" actId="6549"/>
        <pc:sldMkLst>
          <pc:docMk/>
          <pc:sldMk cId="2440488005" sldId="292"/>
        </pc:sldMkLst>
        <pc:spChg chg="mod">
          <ac:chgData name="PCX Computers &amp; Information Systems Ltd" userId="0ddce08e-9a9a-4641-97cd-c2ba4d3595f8" providerId="ADAL" clId="{33E39A46-8570-481E-81DD-C4A6B26986A3}" dt="2023-11-03T08:16:27.310" v="215" actId="6549"/>
          <ac:spMkLst>
            <pc:docMk/>
            <pc:sldMk cId="2440488005" sldId="292"/>
            <ac:spMk id="34" creationId="{4DBF960B-5B89-A3CA-98DE-2F06277A640E}"/>
          </ac:spMkLst>
        </pc:spChg>
        <pc:spChg chg="mod">
          <ac:chgData name="PCX Computers &amp; Information Systems Ltd" userId="0ddce08e-9a9a-4641-97cd-c2ba4d3595f8" providerId="ADAL" clId="{33E39A46-8570-481E-81DD-C4A6B26986A3}" dt="2023-11-03T08:16:20.029" v="214" actId="6549"/>
          <ac:spMkLst>
            <pc:docMk/>
            <pc:sldMk cId="2440488005" sldId="292"/>
            <ac:spMk id="35" creationId="{1FE643A9-8475-48D2-D16A-256CBA4E2A2A}"/>
          </ac:spMkLst>
        </pc:spChg>
        <pc:spChg chg="mod">
          <ac:chgData name="PCX Computers &amp; Information Systems Ltd" userId="0ddce08e-9a9a-4641-97cd-c2ba4d3595f8" providerId="ADAL" clId="{33E39A46-8570-481E-81DD-C4A6B26986A3}" dt="2023-11-03T08:16:16.453" v="213" actId="20577"/>
          <ac:spMkLst>
            <pc:docMk/>
            <pc:sldMk cId="2440488005" sldId="292"/>
            <ac:spMk id="36" creationId="{821E3E87-56B8-14C0-0DB0-615F17A5537A}"/>
          </ac:spMkLst>
        </pc:spChg>
        <pc:spChg chg="mod">
          <ac:chgData name="PCX Computers &amp; Information Systems Ltd" userId="0ddce08e-9a9a-4641-97cd-c2ba4d3595f8" providerId="ADAL" clId="{33E39A46-8570-481E-81DD-C4A6B26986A3}" dt="2023-11-03T08:16:12.725" v="212" actId="20577"/>
          <ac:spMkLst>
            <pc:docMk/>
            <pc:sldMk cId="2440488005" sldId="292"/>
            <ac:spMk id="37" creationId="{D4065CD1-D520-96EF-5BBE-E30208CFF79A}"/>
          </ac:spMkLst>
        </pc:spChg>
      </pc:sldChg>
      <pc:sldChg chg="modSp mod">
        <pc:chgData name="PCX Computers &amp; Information Systems Ltd" userId="0ddce08e-9a9a-4641-97cd-c2ba4d3595f8" providerId="ADAL" clId="{33E39A46-8570-481E-81DD-C4A6B26986A3}" dt="2023-11-03T09:56:20.647" v="221" actId="5793"/>
        <pc:sldMkLst>
          <pc:docMk/>
          <pc:sldMk cId="2998732390" sldId="296"/>
        </pc:sldMkLst>
        <pc:spChg chg="mod">
          <ac:chgData name="PCX Computers &amp; Information Systems Ltd" userId="0ddce08e-9a9a-4641-97cd-c2ba4d3595f8" providerId="ADAL" clId="{33E39A46-8570-481E-81DD-C4A6B26986A3}" dt="2023-11-03T09:56:20.647" v="221" actId="5793"/>
          <ac:spMkLst>
            <pc:docMk/>
            <pc:sldMk cId="2998732390" sldId="296"/>
            <ac:spMk id="3" creationId="{F6F87BBF-A39A-A4EE-95D8-103E4F346E3C}"/>
          </ac:spMkLst>
        </pc:spChg>
      </pc:sldChg>
      <pc:sldChg chg="modSp mod">
        <pc:chgData name="PCX Computers &amp; Information Systems Ltd" userId="0ddce08e-9a9a-4641-97cd-c2ba4d3595f8" providerId="ADAL" clId="{33E39A46-8570-481E-81DD-C4A6B26986A3}" dt="2023-11-03T09:56:42.608" v="228" actId="20577"/>
        <pc:sldMkLst>
          <pc:docMk/>
          <pc:sldMk cId="4174713985" sldId="299"/>
        </pc:sldMkLst>
        <pc:spChg chg="mod">
          <ac:chgData name="PCX Computers &amp; Information Systems Ltd" userId="0ddce08e-9a9a-4641-97cd-c2ba4d3595f8" providerId="ADAL" clId="{33E39A46-8570-481E-81DD-C4A6B26986A3}" dt="2023-11-03T09:56:42.608" v="228" actId="20577"/>
          <ac:spMkLst>
            <pc:docMk/>
            <pc:sldMk cId="4174713985" sldId="299"/>
            <ac:spMk id="3" creationId="{DA237255-71C5-B9B2-4335-33424D3A8177}"/>
          </ac:spMkLst>
        </pc:spChg>
      </pc:sldChg>
      <pc:sldChg chg="modSp mod">
        <pc:chgData name="PCX Computers &amp; Information Systems Ltd" userId="0ddce08e-9a9a-4641-97cd-c2ba4d3595f8" providerId="ADAL" clId="{33E39A46-8570-481E-81DD-C4A6B26986A3}" dt="2023-11-03T09:57:19.127" v="243" actId="20577"/>
        <pc:sldMkLst>
          <pc:docMk/>
          <pc:sldMk cId="2150234668" sldId="300"/>
        </pc:sldMkLst>
        <pc:spChg chg="mod">
          <ac:chgData name="PCX Computers &amp; Information Systems Ltd" userId="0ddce08e-9a9a-4641-97cd-c2ba4d3595f8" providerId="ADAL" clId="{33E39A46-8570-481E-81DD-C4A6B26986A3}" dt="2023-11-03T09:57:19.127" v="243" actId="20577"/>
          <ac:spMkLst>
            <pc:docMk/>
            <pc:sldMk cId="2150234668" sldId="300"/>
            <ac:spMk id="59" creationId="{A1BFA6E0-3B10-EF87-261E-F7AF8D06D166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476F35-D649-410D-BC93-F93BEA33399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38751EC4-13F2-4129-BAE0-9A09BDD85449}">
      <dgm:prSet phldrT="[Text]"/>
      <dgm:spPr/>
      <dgm:t>
        <a:bodyPr/>
        <a:lstStyle/>
        <a:p>
          <a:r>
            <a:rPr lang="el-GR" dirty="0">
              <a:solidFill>
                <a:schemeClr val="bg1"/>
              </a:solidFill>
            </a:rPr>
            <a:t>Διαχείρισης Κρίσεων </a:t>
          </a:r>
          <a:r>
            <a:rPr lang="en-US" dirty="0">
              <a:solidFill>
                <a:schemeClr val="bg1"/>
              </a:solidFill>
            </a:rPr>
            <a:t>(</a:t>
          </a:r>
          <a:r>
            <a:rPr lang="en-GB" b="0" i="0" dirty="0"/>
            <a:t>ISO 22361:2022</a:t>
          </a:r>
          <a:r>
            <a:rPr lang="el-GR" b="0" i="0" dirty="0"/>
            <a:t>)</a:t>
          </a:r>
          <a:endParaRPr lang="el-GR" dirty="0"/>
        </a:p>
      </dgm:t>
    </dgm:pt>
    <dgm:pt modelId="{6F9257F9-5E4B-4321-B0FD-B718B7B9063E}" type="parTrans" cxnId="{97EAB912-F7C4-46E5-8197-87C4B8F3CF3E}">
      <dgm:prSet/>
      <dgm:spPr/>
      <dgm:t>
        <a:bodyPr/>
        <a:lstStyle/>
        <a:p>
          <a:endParaRPr lang="el-GR"/>
        </a:p>
      </dgm:t>
    </dgm:pt>
    <dgm:pt modelId="{917267D2-4FBC-4AEA-8186-FDF452ECB503}" type="sibTrans" cxnId="{97EAB912-F7C4-46E5-8197-87C4B8F3CF3E}">
      <dgm:prSet/>
      <dgm:spPr/>
      <dgm:t>
        <a:bodyPr/>
        <a:lstStyle/>
        <a:p>
          <a:endParaRPr lang="el-GR"/>
        </a:p>
      </dgm:t>
    </dgm:pt>
    <dgm:pt modelId="{EAFD62B7-DAA6-4760-8312-D5385D1EFC8A}">
      <dgm:prSet phldrT="[Text]"/>
      <dgm:spPr/>
      <dgm:t>
        <a:bodyPr/>
        <a:lstStyle/>
        <a:p>
          <a:r>
            <a:rPr lang="el-GR" dirty="0">
              <a:solidFill>
                <a:schemeClr val="bg1"/>
              </a:solidFill>
            </a:rPr>
            <a:t>Διαχείρισης Κινδύνων (</a:t>
          </a:r>
          <a:r>
            <a:rPr lang="en-US" dirty="0">
              <a:solidFill>
                <a:schemeClr val="bg1"/>
              </a:solidFill>
            </a:rPr>
            <a:t>ISO 31000:2018)</a:t>
          </a:r>
          <a:endParaRPr lang="el-GR" dirty="0"/>
        </a:p>
      </dgm:t>
    </dgm:pt>
    <dgm:pt modelId="{DA1570FF-6851-483F-BFD4-0996AAB83F9B}" type="parTrans" cxnId="{5D3BE23F-44B1-4334-8D96-C58E57597852}">
      <dgm:prSet/>
      <dgm:spPr/>
      <dgm:t>
        <a:bodyPr/>
        <a:lstStyle/>
        <a:p>
          <a:endParaRPr lang="el-GR"/>
        </a:p>
      </dgm:t>
    </dgm:pt>
    <dgm:pt modelId="{59FEB810-F275-48EA-BEF6-5929F3F479CB}" type="sibTrans" cxnId="{5D3BE23F-44B1-4334-8D96-C58E57597852}">
      <dgm:prSet/>
      <dgm:spPr/>
      <dgm:t>
        <a:bodyPr/>
        <a:lstStyle/>
        <a:p>
          <a:endParaRPr lang="el-GR"/>
        </a:p>
      </dgm:t>
    </dgm:pt>
    <dgm:pt modelId="{FD39D214-E18A-46A1-A06C-BF90317217DA}">
      <dgm:prSet phldrT="[Text]"/>
      <dgm:spPr/>
      <dgm:t>
        <a:bodyPr/>
        <a:lstStyle/>
        <a:p>
          <a:r>
            <a:rPr lang="el-GR" dirty="0">
              <a:solidFill>
                <a:schemeClr val="bg1"/>
              </a:solidFill>
            </a:rPr>
            <a:t>Επιχειρησιακής Συνέχειας</a:t>
          </a:r>
          <a:r>
            <a:rPr lang="en-US" dirty="0">
              <a:solidFill>
                <a:schemeClr val="bg1"/>
              </a:solidFill>
            </a:rPr>
            <a:t> (ISO 22301:2019)</a:t>
          </a:r>
          <a:endParaRPr lang="el-GR" dirty="0"/>
        </a:p>
      </dgm:t>
    </dgm:pt>
    <dgm:pt modelId="{6C4DFB39-5FC8-40FA-A03C-6D22BAA93505}" type="parTrans" cxnId="{97AC3743-A53C-4F02-835F-A887CB90A4F1}">
      <dgm:prSet/>
      <dgm:spPr/>
      <dgm:t>
        <a:bodyPr/>
        <a:lstStyle/>
        <a:p>
          <a:endParaRPr lang="el-GR"/>
        </a:p>
      </dgm:t>
    </dgm:pt>
    <dgm:pt modelId="{AC5D7079-2A1D-44F9-9374-CB200AC5278D}" type="sibTrans" cxnId="{97AC3743-A53C-4F02-835F-A887CB90A4F1}">
      <dgm:prSet/>
      <dgm:spPr/>
      <dgm:t>
        <a:bodyPr/>
        <a:lstStyle/>
        <a:p>
          <a:endParaRPr lang="el-GR"/>
        </a:p>
      </dgm:t>
    </dgm:pt>
    <dgm:pt modelId="{9CF65559-E335-49C4-B8A5-D563011C07FF}">
      <dgm:prSet phldrT="[Text]"/>
      <dgm:spPr/>
      <dgm:t>
        <a:bodyPr/>
        <a:lstStyle/>
        <a:p>
          <a:r>
            <a:rPr lang="el-GR" dirty="0"/>
            <a:t>Ασφάλεια Πληροφοριών</a:t>
          </a:r>
          <a:r>
            <a:rPr lang="en-US" dirty="0"/>
            <a:t> (ISO 27001:2022)</a:t>
          </a:r>
          <a:endParaRPr lang="el-GR" dirty="0"/>
        </a:p>
      </dgm:t>
    </dgm:pt>
    <dgm:pt modelId="{99428684-3B76-4ACE-9222-6CCB1D35B068}" type="parTrans" cxnId="{E69A892F-61FA-44BB-96A7-B5E411A10915}">
      <dgm:prSet/>
      <dgm:spPr/>
      <dgm:t>
        <a:bodyPr/>
        <a:lstStyle/>
        <a:p>
          <a:endParaRPr lang="el-GR"/>
        </a:p>
      </dgm:t>
    </dgm:pt>
    <dgm:pt modelId="{558655EC-4D80-4AFC-B784-BF9D63C52149}" type="sibTrans" cxnId="{E69A892F-61FA-44BB-96A7-B5E411A10915}">
      <dgm:prSet/>
      <dgm:spPr/>
      <dgm:t>
        <a:bodyPr/>
        <a:lstStyle/>
        <a:p>
          <a:endParaRPr lang="el-GR"/>
        </a:p>
      </dgm:t>
    </dgm:pt>
    <dgm:pt modelId="{70AFCF4C-5528-457F-99D2-2676E8888FFF}" type="pres">
      <dgm:prSet presAssocID="{72476F35-D649-410D-BC93-F93BEA33399B}" presName="Name0" presStyleCnt="0">
        <dgm:presLayoutVars>
          <dgm:chMax val="7"/>
          <dgm:chPref val="7"/>
          <dgm:dir/>
        </dgm:presLayoutVars>
      </dgm:prSet>
      <dgm:spPr/>
    </dgm:pt>
    <dgm:pt modelId="{336C6FC4-A380-4FB5-B50D-772844BFE09C}" type="pres">
      <dgm:prSet presAssocID="{72476F35-D649-410D-BC93-F93BEA33399B}" presName="Name1" presStyleCnt="0"/>
      <dgm:spPr/>
    </dgm:pt>
    <dgm:pt modelId="{F8D9FFE4-D49A-4667-AA3A-9B5D1CF20115}" type="pres">
      <dgm:prSet presAssocID="{72476F35-D649-410D-BC93-F93BEA33399B}" presName="cycle" presStyleCnt="0"/>
      <dgm:spPr/>
    </dgm:pt>
    <dgm:pt modelId="{A219ACB4-7FBE-49A5-8F85-FA80C7EA9E91}" type="pres">
      <dgm:prSet presAssocID="{72476F35-D649-410D-BC93-F93BEA33399B}" presName="srcNode" presStyleLbl="node1" presStyleIdx="0" presStyleCnt="4"/>
      <dgm:spPr/>
    </dgm:pt>
    <dgm:pt modelId="{12AFAEBC-140E-4CD8-B4E7-CFD8107B6633}" type="pres">
      <dgm:prSet presAssocID="{72476F35-D649-410D-BC93-F93BEA33399B}" presName="conn" presStyleLbl="parChTrans1D2" presStyleIdx="0" presStyleCnt="1"/>
      <dgm:spPr/>
    </dgm:pt>
    <dgm:pt modelId="{150F9B41-D4B4-4DBF-80FB-BA34102161A1}" type="pres">
      <dgm:prSet presAssocID="{72476F35-D649-410D-BC93-F93BEA33399B}" presName="extraNode" presStyleLbl="node1" presStyleIdx="0" presStyleCnt="4"/>
      <dgm:spPr/>
    </dgm:pt>
    <dgm:pt modelId="{A597EFE0-7881-4EE1-89D1-A8C61DA96FF3}" type="pres">
      <dgm:prSet presAssocID="{72476F35-D649-410D-BC93-F93BEA33399B}" presName="dstNode" presStyleLbl="node1" presStyleIdx="0" presStyleCnt="4"/>
      <dgm:spPr/>
    </dgm:pt>
    <dgm:pt modelId="{E4F6D11B-8AF3-4B77-9644-79BC681BE805}" type="pres">
      <dgm:prSet presAssocID="{38751EC4-13F2-4129-BAE0-9A09BDD85449}" presName="text_1" presStyleLbl="node1" presStyleIdx="0" presStyleCnt="4">
        <dgm:presLayoutVars>
          <dgm:bulletEnabled val="1"/>
        </dgm:presLayoutVars>
      </dgm:prSet>
      <dgm:spPr/>
    </dgm:pt>
    <dgm:pt modelId="{DB74C3C9-3D72-456C-B75B-8501082B3014}" type="pres">
      <dgm:prSet presAssocID="{38751EC4-13F2-4129-BAE0-9A09BDD85449}" presName="accent_1" presStyleCnt="0"/>
      <dgm:spPr/>
    </dgm:pt>
    <dgm:pt modelId="{9E1506DB-26FC-481F-B64C-FBAF936F3D34}" type="pres">
      <dgm:prSet presAssocID="{38751EC4-13F2-4129-BAE0-9A09BDD85449}" presName="accentRepeatNode" presStyleLbl="solidFgAcc1" presStyleIdx="0" presStyleCnt="4"/>
      <dgm:spPr/>
    </dgm:pt>
    <dgm:pt modelId="{662E0537-378A-4D76-950C-D9A5A9635B07}" type="pres">
      <dgm:prSet presAssocID="{EAFD62B7-DAA6-4760-8312-D5385D1EFC8A}" presName="text_2" presStyleLbl="node1" presStyleIdx="1" presStyleCnt="4">
        <dgm:presLayoutVars>
          <dgm:bulletEnabled val="1"/>
        </dgm:presLayoutVars>
      </dgm:prSet>
      <dgm:spPr/>
    </dgm:pt>
    <dgm:pt modelId="{5D3F26CE-1575-41A3-96B5-F12068729063}" type="pres">
      <dgm:prSet presAssocID="{EAFD62B7-DAA6-4760-8312-D5385D1EFC8A}" presName="accent_2" presStyleCnt="0"/>
      <dgm:spPr/>
    </dgm:pt>
    <dgm:pt modelId="{224DDC56-A0DE-4BB7-8F34-63B519178CBA}" type="pres">
      <dgm:prSet presAssocID="{EAFD62B7-DAA6-4760-8312-D5385D1EFC8A}" presName="accentRepeatNode" presStyleLbl="solidFgAcc1" presStyleIdx="1" presStyleCnt="4"/>
      <dgm:spPr/>
    </dgm:pt>
    <dgm:pt modelId="{91F93F85-67BA-4D85-9F24-59952CCD3806}" type="pres">
      <dgm:prSet presAssocID="{FD39D214-E18A-46A1-A06C-BF90317217DA}" presName="text_3" presStyleLbl="node1" presStyleIdx="2" presStyleCnt="4">
        <dgm:presLayoutVars>
          <dgm:bulletEnabled val="1"/>
        </dgm:presLayoutVars>
      </dgm:prSet>
      <dgm:spPr/>
    </dgm:pt>
    <dgm:pt modelId="{0F292D7C-4D1D-4563-8E8E-D96B4AD05B32}" type="pres">
      <dgm:prSet presAssocID="{FD39D214-E18A-46A1-A06C-BF90317217DA}" presName="accent_3" presStyleCnt="0"/>
      <dgm:spPr/>
    </dgm:pt>
    <dgm:pt modelId="{F619E4DF-15AC-4655-B6D8-91AE3BC4DEE4}" type="pres">
      <dgm:prSet presAssocID="{FD39D214-E18A-46A1-A06C-BF90317217DA}" presName="accentRepeatNode" presStyleLbl="solidFgAcc1" presStyleIdx="2" presStyleCnt="4"/>
      <dgm:spPr/>
    </dgm:pt>
    <dgm:pt modelId="{C17813DF-645E-48D5-A8AA-5C5A0AE66722}" type="pres">
      <dgm:prSet presAssocID="{9CF65559-E335-49C4-B8A5-D563011C07FF}" presName="text_4" presStyleLbl="node1" presStyleIdx="3" presStyleCnt="4">
        <dgm:presLayoutVars>
          <dgm:bulletEnabled val="1"/>
        </dgm:presLayoutVars>
      </dgm:prSet>
      <dgm:spPr/>
    </dgm:pt>
    <dgm:pt modelId="{3E2D8CBE-6A1A-4BFA-8509-E82986731D52}" type="pres">
      <dgm:prSet presAssocID="{9CF65559-E335-49C4-B8A5-D563011C07FF}" presName="accent_4" presStyleCnt="0"/>
      <dgm:spPr/>
    </dgm:pt>
    <dgm:pt modelId="{7FEEF657-47AF-475F-AF19-6E947B2E519D}" type="pres">
      <dgm:prSet presAssocID="{9CF65559-E335-49C4-B8A5-D563011C07FF}" presName="accentRepeatNode" presStyleLbl="solidFgAcc1" presStyleIdx="3" presStyleCnt="4"/>
      <dgm:spPr/>
    </dgm:pt>
  </dgm:ptLst>
  <dgm:cxnLst>
    <dgm:cxn modelId="{A2D4FE0F-AF98-4450-9131-68693EF4534F}" type="presOf" srcId="{917267D2-4FBC-4AEA-8186-FDF452ECB503}" destId="{12AFAEBC-140E-4CD8-B4E7-CFD8107B6633}" srcOrd="0" destOrd="0" presId="urn:microsoft.com/office/officeart/2008/layout/VerticalCurvedList"/>
    <dgm:cxn modelId="{97EAB912-F7C4-46E5-8197-87C4B8F3CF3E}" srcId="{72476F35-D649-410D-BC93-F93BEA33399B}" destId="{38751EC4-13F2-4129-BAE0-9A09BDD85449}" srcOrd="0" destOrd="0" parTransId="{6F9257F9-5E4B-4321-B0FD-B718B7B9063E}" sibTransId="{917267D2-4FBC-4AEA-8186-FDF452ECB503}"/>
    <dgm:cxn modelId="{E69A892F-61FA-44BB-96A7-B5E411A10915}" srcId="{72476F35-D649-410D-BC93-F93BEA33399B}" destId="{9CF65559-E335-49C4-B8A5-D563011C07FF}" srcOrd="3" destOrd="0" parTransId="{99428684-3B76-4ACE-9222-6CCB1D35B068}" sibTransId="{558655EC-4D80-4AFC-B784-BF9D63C52149}"/>
    <dgm:cxn modelId="{5D3BE23F-44B1-4334-8D96-C58E57597852}" srcId="{72476F35-D649-410D-BC93-F93BEA33399B}" destId="{EAFD62B7-DAA6-4760-8312-D5385D1EFC8A}" srcOrd="1" destOrd="0" parTransId="{DA1570FF-6851-483F-BFD4-0996AAB83F9B}" sibTransId="{59FEB810-F275-48EA-BEF6-5929F3F479CB}"/>
    <dgm:cxn modelId="{97AC3743-A53C-4F02-835F-A887CB90A4F1}" srcId="{72476F35-D649-410D-BC93-F93BEA33399B}" destId="{FD39D214-E18A-46A1-A06C-BF90317217DA}" srcOrd="2" destOrd="0" parTransId="{6C4DFB39-5FC8-40FA-A03C-6D22BAA93505}" sibTransId="{AC5D7079-2A1D-44F9-9374-CB200AC5278D}"/>
    <dgm:cxn modelId="{C25F0C83-E366-4FAB-B10B-7F16C96F369F}" type="presOf" srcId="{38751EC4-13F2-4129-BAE0-9A09BDD85449}" destId="{E4F6D11B-8AF3-4B77-9644-79BC681BE805}" srcOrd="0" destOrd="0" presId="urn:microsoft.com/office/officeart/2008/layout/VerticalCurvedList"/>
    <dgm:cxn modelId="{42671683-1364-4420-8921-A45E9E2FEDFF}" type="presOf" srcId="{9CF65559-E335-49C4-B8A5-D563011C07FF}" destId="{C17813DF-645E-48D5-A8AA-5C5A0AE66722}" srcOrd="0" destOrd="0" presId="urn:microsoft.com/office/officeart/2008/layout/VerticalCurvedList"/>
    <dgm:cxn modelId="{5AFB0890-68F0-4872-9632-2564F2FFF62B}" type="presOf" srcId="{FD39D214-E18A-46A1-A06C-BF90317217DA}" destId="{91F93F85-67BA-4D85-9F24-59952CCD3806}" srcOrd="0" destOrd="0" presId="urn:microsoft.com/office/officeart/2008/layout/VerticalCurvedList"/>
    <dgm:cxn modelId="{9EC425C8-AD43-47C1-B5B7-E48E3C3BF8B0}" type="presOf" srcId="{EAFD62B7-DAA6-4760-8312-D5385D1EFC8A}" destId="{662E0537-378A-4D76-950C-D9A5A9635B07}" srcOrd="0" destOrd="0" presId="urn:microsoft.com/office/officeart/2008/layout/VerticalCurvedList"/>
    <dgm:cxn modelId="{F5B927E3-AF3F-4B31-AFDE-6EACA3B95199}" type="presOf" srcId="{72476F35-D649-410D-BC93-F93BEA33399B}" destId="{70AFCF4C-5528-457F-99D2-2676E8888FFF}" srcOrd="0" destOrd="0" presId="urn:microsoft.com/office/officeart/2008/layout/VerticalCurvedList"/>
    <dgm:cxn modelId="{70CB60FE-48CB-4F82-B889-21E68688DB0B}" type="presParOf" srcId="{70AFCF4C-5528-457F-99D2-2676E8888FFF}" destId="{336C6FC4-A380-4FB5-B50D-772844BFE09C}" srcOrd="0" destOrd="0" presId="urn:microsoft.com/office/officeart/2008/layout/VerticalCurvedList"/>
    <dgm:cxn modelId="{ABC8FE89-3887-4840-BD87-64ADC96F636F}" type="presParOf" srcId="{336C6FC4-A380-4FB5-B50D-772844BFE09C}" destId="{F8D9FFE4-D49A-4667-AA3A-9B5D1CF20115}" srcOrd="0" destOrd="0" presId="urn:microsoft.com/office/officeart/2008/layout/VerticalCurvedList"/>
    <dgm:cxn modelId="{92724C9D-5306-4EAE-90C3-B0AD76BE7288}" type="presParOf" srcId="{F8D9FFE4-D49A-4667-AA3A-9B5D1CF20115}" destId="{A219ACB4-7FBE-49A5-8F85-FA80C7EA9E91}" srcOrd="0" destOrd="0" presId="urn:microsoft.com/office/officeart/2008/layout/VerticalCurvedList"/>
    <dgm:cxn modelId="{F2194338-4091-46DE-BB02-91D09F39C93F}" type="presParOf" srcId="{F8D9FFE4-D49A-4667-AA3A-9B5D1CF20115}" destId="{12AFAEBC-140E-4CD8-B4E7-CFD8107B6633}" srcOrd="1" destOrd="0" presId="urn:microsoft.com/office/officeart/2008/layout/VerticalCurvedList"/>
    <dgm:cxn modelId="{3F49EF9A-E314-420C-93C0-0A3EB96A3471}" type="presParOf" srcId="{F8D9FFE4-D49A-4667-AA3A-9B5D1CF20115}" destId="{150F9B41-D4B4-4DBF-80FB-BA34102161A1}" srcOrd="2" destOrd="0" presId="urn:microsoft.com/office/officeart/2008/layout/VerticalCurvedList"/>
    <dgm:cxn modelId="{0431C86B-8E82-44F1-A032-A762F7CB34A9}" type="presParOf" srcId="{F8D9FFE4-D49A-4667-AA3A-9B5D1CF20115}" destId="{A597EFE0-7881-4EE1-89D1-A8C61DA96FF3}" srcOrd="3" destOrd="0" presId="urn:microsoft.com/office/officeart/2008/layout/VerticalCurvedList"/>
    <dgm:cxn modelId="{8D49B933-F877-41F0-A7B0-3BD0FB4DE203}" type="presParOf" srcId="{336C6FC4-A380-4FB5-B50D-772844BFE09C}" destId="{E4F6D11B-8AF3-4B77-9644-79BC681BE805}" srcOrd="1" destOrd="0" presId="urn:microsoft.com/office/officeart/2008/layout/VerticalCurvedList"/>
    <dgm:cxn modelId="{9232820F-54B4-440F-9F0F-9847012BC731}" type="presParOf" srcId="{336C6FC4-A380-4FB5-B50D-772844BFE09C}" destId="{DB74C3C9-3D72-456C-B75B-8501082B3014}" srcOrd="2" destOrd="0" presId="urn:microsoft.com/office/officeart/2008/layout/VerticalCurvedList"/>
    <dgm:cxn modelId="{E694F1CC-BB7B-41CA-84D9-DF3A410454B4}" type="presParOf" srcId="{DB74C3C9-3D72-456C-B75B-8501082B3014}" destId="{9E1506DB-26FC-481F-B64C-FBAF936F3D34}" srcOrd="0" destOrd="0" presId="urn:microsoft.com/office/officeart/2008/layout/VerticalCurvedList"/>
    <dgm:cxn modelId="{E5F812FD-795D-4E8C-A296-0B3C03744740}" type="presParOf" srcId="{336C6FC4-A380-4FB5-B50D-772844BFE09C}" destId="{662E0537-378A-4D76-950C-D9A5A9635B07}" srcOrd="3" destOrd="0" presId="urn:microsoft.com/office/officeart/2008/layout/VerticalCurvedList"/>
    <dgm:cxn modelId="{AB16FEB3-C051-4990-A99A-D03A480255A5}" type="presParOf" srcId="{336C6FC4-A380-4FB5-B50D-772844BFE09C}" destId="{5D3F26CE-1575-41A3-96B5-F12068729063}" srcOrd="4" destOrd="0" presId="urn:microsoft.com/office/officeart/2008/layout/VerticalCurvedList"/>
    <dgm:cxn modelId="{205DAF0E-7FDD-4BE2-A2CD-B183B0BADF43}" type="presParOf" srcId="{5D3F26CE-1575-41A3-96B5-F12068729063}" destId="{224DDC56-A0DE-4BB7-8F34-63B519178CBA}" srcOrd="0" destOrd="0" presId="urn:microsoft.com/office/officeart/2008/layout/VerticalCurvedList"/>
    <dgm:cxn modelId="{55206FC0-4FF4-4645-9115-D72FBCEE8A8B}" type="presParOf" srcId="{336C6FC4-A380-4FB5-B50D-772844BFE09C}" destId="{91F93F85-67BA-4D85-9F24-59952CCD3806}" srcOrd="5" destOrd="0" presId="urn:microsoft.com/office/officeart/2008/layout/VerticalCurvedList"/>
    <dgm:cxn modelId="{5D60EAEF-1F25-4C66-AC49-A88F819BA838}" type="presParOf" srcId="{336C6FC4-A380-4FB5-B50D-772844BFE09C}" destId="{0F292D7C-4D1D-4563-8E8E-D96B4AD05B32}" srcOrd="6" destOrd="0" presId="urn:microsoft.com/office/officeart/2008/layout/VerticalCurvedList"/>
    <dgm:cxn modelId="{9A6B6AFD-7BE9-4A7F-8D57-C35F6AB1E831}" type="presParOf" srcId="{0F292D7C-4D1D-4563-8E8E-D96B4AD05B32}" destId="{F619E4DF-15AC-4655-B6D8-91AE3BC4DEE4}" srcOrd="0" destOrd="0" presId="urn:microsoft.com/office/officeart/2008/layout/VerticalCurvedList"/>
    <dgm:cxn modelId="{0E6F45F8-C2FF-402C-8F5B-3DEB3A223E9D}" type="presParOf" srcId="{336C6FC4-A380-4FB5-B50D-772844BFE09C}" destId="{C17813DF-645E-48D5-A8AA-5C5A0AE66722}" srcOrd="7" destOrd="0" presId="urn:microsoft.com/office/officeart/2008/layout/VerticalCurvedList"/>
    <dgm:cxn modelId="{F79105EB-208B-4A6F-9F78-1809CDBE472E}" type="presParOf" srcId="{336C6FC4-A380-4FB5-B50D-772844BFE09C}" destId="{3E2D8CBE-6A1A-4BFA-8509-E82986731D52}" srcOrd="8" destOrd="0" presId="urn:microsoft.com/office/officeart/2008/layout/VerticalCurvedList"/>
    <dgm:cxn modelId="{A5B301E0-C5A9-4AA5-95E7-C3F80880BD65}" type="presParOf" srcId="{3E2D8CBE-6A1A-4BFA-8509-E82986731D52}" destId="{7FEEF657-47AF-475F-AF19-6E947B2E519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262411-FC00-48C0-8650-31D3B83B8CFE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7A989CD5-D22D-4DD9-8E92-A71B24D1574D}">
      <dgm:prSet phldrT="[Text]" custT="1"/>
      <dgm:spPr/>
      <dgm:t>
        <a:bodyPr/>
        <a:lstStyle/>
        <a:p>
          <a:pPr marL="0" indent="0" algn="ctr">
            <a:lnSpc>
              <a:spcPct val="100000"/>
            </a:lnSpc>
            <a:spcAft>
              <a:spcPts val="0"/>
            </a:spcAft>
            <a:buFont typeface="Arial" panose="020B0604020202020204" pitchFamily="34" charset="0"/>
            <a:buNone/>
          </a:pPr>
          <a:r>
            <a:rPr lang="el-GR" sz="1900" b="0" i="0" u="none" strike="noStrike" baseline="0" dirty="0">
              <a:solidFill>
                <a:schemeClr val="bg1"/>
              </a:solidFill>
            </a:rPr>
            <a:t>Σχεδόν τα </a:t>
          </a:r>
          <a:r>
            <a:rPr lang="el-GR" sz="1900" b="1" i="0" u="none" strike="noStrike" baseline="0" dirty="0">
              <a:solidFill>
                <a:schemeClr val="bg1"/>
              </a:solidFill>
            </a:rPr>
            <a:t>δύο τρίτα </a:t>
          </a:r>
          <a:r>
            <a:rPr lang="el-GR" sz="1900" b="0" i="0" u="none" strike="noStrike" baseline="0" dirty="0">
              <a:solidFill>
                <a:schemeClr val="bg1"/>
              </a:solidFill>
            </a:rPr>
            <a:t>των εταιρειών θεωρούν την ανθεκτικότητα ως κεντρικό στοιχείο της στρατηγικής των οργανισμών τους. </a:t>
          </a:r>
          <a:endParaRPr lang="el-GR" sz="1900" dirty="0"/>
        </a:p>
      </dgm:t>
    </dgm:pt>
    <dgm:pt modelId="{AB8157CB-B5DF-42A7-8D58-782158332AA4}" type="parTrans" cxnId="{C300601B-8EFB-4118-99E8-9AD936939AE0}">
      <dgm:prSet/>
      <dgm:spPr/>
      <dgm:t>
        <a:bodyPr/>
        <a:lstStyle/>
        <a:p>
          <a:endParaRPr lang="el-GR"/>
        </a:p>
      </dgm:t>
    </dgm:pt>
    <dgm:pt modelId="{BB877A26-3686-4F11-BDC7-B8E8388CDE16}" type="sibTrans" cxnId="{C300601B-8EFB-4118-99E8-9AD936939AE0}">
      <dgm:prSet/>
      <dgm:spPr/>
      <dgm:t>
        <a:bodyPr/>
        <a:lstStyle/>
        <a:p>
          <a:endParaRPr lang="el-GR"/>
        </a:p>
      </dgm:t>
    </dgm:pt>
    <dgm:pt modelId="{824F7466-AB23-42FB-8393-434FAB3B38A3}">
      <dgm:prSet custT="1"/>
      <dgm:spPr/>
      <dgm:t>
        <a:bodyPr/>
        <a:lstStyle/>
        <a:p>
          <a:pPr marL="0" indent="0" algn="ctr">
            <a:lnSpc>
              <a:spcPct val="100000"/>
            </a:lnSpc>
            <a:spcAft>
              <a:spcPts val="0"/>
            </a:spcAft>
            <a:buFont typeface="Arial" panose="020B0604020202020204" pitchFamily="34" charset="0"/>
            <a:buNone/>
          </a:pPr>
          <a:r>
            <a:rPr lang="el-GR" sz="1900" b="0" i="0" u="none" strike="noStrike" kern="1200" baseline="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Οι ικανότητες πρόβλεψης, δοκιμές σεναρίων και ασκήσεων αντοχής αποτελούν βασικούς τομείς προς βελτίωση. </a:t>
          </a:r>
        </a:p>
      </dgm:t>
    </dgm:pt>
    <dgm:pt modelId="{C5336C34-9156-4CFE-B8CD-FE232EA00208}" type="parTrans" cxnId="{7B1C0AA1-02F7-49B1-BFCD-2AA4A81034A3}">
      <dgm:prSet/>
      <dgm:spPr/>
      <dgm:t>
        <a:bodyPr/>
        <a:lstStyle/>
        <a:p>
          <a:endParaRPr lang="el-GR"/>
        </a:p>
      </dgm:t>
    </dgm:pt>
    <dgm:pt modelId="{5C144CD1-3BAA-4289-98DB-30438F3AFF4B}" type="sibTrans" cxnId="{7B1C0AA1-02F7-49B1-BFCD-2AA4A81034A3}">
      <dgm:prSet/>
      <dgm:spPr/>
      <dgm:t>
        <a:bodyPr/>
        <a:lstStyle/>
        <a:p>
          <a:endParaRPr lang="el-GR"/>
        </a:p>
      </dgm:t>
    </dgm:pt>
    <dgm:pt modelId="{E8BAE5F9-44C4-40B2-B7B1-FB6365009A15}">
      <dgm:prSet custT="1"/>
      <dgm:spPr/>
      <dgm:t>
        <a:bodyPr/>
        <a:lstStyle/>
        <a:p>
          <a:pPr marL="0" lvl="1" indent="0" algn="ctr" defTabSz="8445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l-GR" sz="1900" b="0" i="0" u="none" strike="noStrike" kern="1200" baseline="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Η Διαχείριση Κινδύνων και οι διευθυντικές ομάδες διαδραματίζουν ηγετικό ρόλο στην οικοδόμηση ενός ανθεκτικού οργανισμού. </a:t>
          </a:r>
        </a:p>
      </dgm:t>
    </dgm:pt>
    <dgm:pt modelId="{8C4FBAA7-6E6E-4827-8B2D-39A65B7625EA}" type="parTrans" cxnId="{29509537-2EBC-470A-9BAC-2BA85C1C46B2}">
      <dgm:prSet/>
      <dgm:spPr/>
      <dgm:t>
        <a:bodyPr/>
        <a:lstStyle/>
        <a:p>
          <a:endParaRPr lang="el-GR"/>
        </a:p>
      </dgm:t>
    </dgm:pt>
    <dgm:pt modelId="{6688DBBA-2990-49EF-A2D9-2C8DEC04BAA2}" type="sibTrans" cxnId="{29509537-2EBC-470A-9BAC-2BA85C1C46B2}">
      <dgm:prSet/>
      <dgm:spPr/>
      <dgm:t>
        <a:bodyPr/>
        <a:lstStyle/>
        <a:p>
          <a:endParaRPr lang="el-GR"/>
        </a:p>
      </dgm:t>
    </dgm:pt>
    <dgm:pt modelId="{2BFC65B1-131B-44E1-BF5A-9EEDCA8011B6}">
      <dgm:prSet custT="1"/>
      <dgm:spPr/>
      <dgm:t>
        <a:bodyPr/>
        <a:lstStyle/>
        <a:p>
          <a:pPr marL="0" indent="0" algn="ctr">
            <a:lnSpc>
              <a:spcPct val="100000"/>
            </a:lnSpc>
            <a:spcAft>
              <a:spcPts val="0"/>
            </a:spcAft>
            <a:buNone/>
          </a:pPr>
          <a:r>
            <a:rPr lang="el-GR" sz="1900" b="0" i="0" u="none" strike="noStrike" baseline="0" dirty="0">
              <a:solidFill>
                <a:schemeClr val="bg1"/>
              </a:solidFill>
            </a:rPr>
            <a:t>Ένα καλύτερο μοντέλο διακυβέρνησης κινδύνων είναι το κλειδί για την αποδοτική και αποτελεσματική λήψη αποφάσεων και τη διαχείριση κρίσεων.</a:t>
          </a:r>
        </a:p>
      </dgm:t>
    </dgm:pt>
    <dgm:pt modelId="{FF088AC9-F51B-463A-9699-15146215CDBC}" type="parTrans" cxnId="{DD9803CA-A657-44FF-9E85-F3C928392BB8}">
      <dgm:prSet/>
      <dgm:spPr/>
      <dgm:t>
        <a:bodyPr/>
        <a:lstStyle/>
        <a:p>
          <a:endParaRPr lang="el-GR"/>
        </a:p>
      </dgm:t>
    </dgm:pt>
    <dgm:pt modelId="{12BE27DB-20DB-481C-A233-C26DFA5CADA2}" type="sibTrans" cxnId="{DD9803CA-A657-44FF-9E85-F3C928392BB8}">
      <dgm:prSet/>
      <dgm:spPr/>
      <dgm:t>
        <a:bodyPr/>
        <a:lstStyle/>
        <a:p>
          <a:endParaRPr lang="el-GR"/>
        </a:p>
      </dgm:t>
    </dgm:pt>
    <dgm:pt modelId="{FE9C6E0E-4F6D-4639-8387-882457900FDB}">
      <dgm:prSet phldrT="[Text]"/>
      <dgm:spPr/>
      <dgm:t>
        <a:bodyPr/>
        <a:lstStyle/>
        <a:p>
          <a:endParaRPr lang="el-GR" dirty="0"/>
        </a:p>
      </dgm:t>
    </dgm:pt>
    <dgm:pt modelId="{CBA01F31-666F-4530-BC29-10AD392A1308}" type="parTrans" cxnId="{D389C5D7-BA5E-415E-8B7D-505917288337}">
      <dgm:prSet/>
      <dgm:spPr/>
      <dgm:t>
        <a:bodyPr/>
        <a:lstStyle/>
        <a:p>
          <a:endParaRPr lang="el-GR"/>
        </a:p>
      </dgm:t>
    </dgm:pt>
    <dgm:pt modelId="{80BF78AF-D995-4AC5-9063-900ED6DB5E72}" type="sibTrans" cxnId="{D389C5D7-BA5E-415E-8B7D-505917288337}">
      <dgm:prSet/>
      <dgm:spPr/>
      <dgm:t>
        <a:bodyPr/>
        <a:lstStyle/>
        <a:p>
          <a:endParaRPr lang="el-GR"/>
        </a:p>
      </dgm:t>
    </dgm:pt>
    <dgm:pt modelId="{12370444-1324-4354-A678-1B5607A8C04E}">
      <dgm:prSet/>
      <dgm:spPr/>
      <dgm:t>
        <a:bodyPr/>
        <a:lstStyle/>
        <a:p>
          <a:endParaRPr lang="el-GR" b="0" i="0" u="none" strike="noStrike" baseline="0" dirty="0">
            <a:solidFill>
              <a:schemeClr val="bg1"/>
            </a:solidFill>
          </a:endParaRPr>
        </a:p>
      </dgm:t>
    </dgm:pt>
    <dgm:pt modelId="{4AEA2CD3-BBD0-4128-B6F7-D35EE3A2E45E}" type="parTrans" cxnId="{F0F6A676-C025-4773-AD51-7A23070848B8}">
      <dgm:prSet/>
      <dgm:spPr/>
      <dgm:t>
        <a:bodyPr/>
        <a:lstStyle/>
        <a:p>
          <a:endParaRPr lang="el-GR"/>
        </a:p>
      </dgm:t>
    </dgm:pt>
    <dgm:pt modelId="{EC4A016E-36B5-4531-B483-14A0353628D1}" type="sibTrans" cxnId="{F0F6A676-C025-4773-AD51-7A23070848B8}">
      <dgm:prSet/>
      <dgm:spPr/>
      <dgm:t>
        <a:bodyPr/>
        <a:lstStyle/>
        <a:p>
          <a:endParaRPr lang="el-GR"/>
        </a:p>
      </dgm:t>
    </dgm:pt>
    <dgm:pt modelId="{AB13E566-3DC7-4385-B171-410A9BE3547E}">
      <dgm:prSet/>
      <dgm:spPr/>
      <dgm:t>
        <a:bodyPr/>
        <a:lstStyle/>
        <a:p>
          <a:endParaRPr lang="el-GR" b="0" i="0" u="none" strike="noStrike" baseline="0" dirty="0">
            <a:solidFill>
              <a:schemeClr val="bg1"/>
            </a:solidFill>
          </a:endParaRPr>
        </a:p>
      </dgm:t>
    </dgm:pt>
    <dgm:pt modelId="{DE6499D2-9091-464D-B167-A7B8D10C0B2C}" type="parTrans" cxnId="{80688A38-5495-45FE-A5A2-2BAE7AF36F35}">
      <dgm:prSet/>
      <dgm:spPr/>
      <dgm:t>
        <a:bodyPr/>
        <a:lstStyle/>
        <a:p>
          <a:endParaRPr lang="el-GR"/>
        </a:p>
      </dgm:t>
    </dgm:pt>
    <dgm:pt modelId="{DA2ED6AA-44E0-450F-A5E4-B86A19AA3E6A}" type="sibTrans" cxnId="{80688A38-5495-45FE-A5A2-2BAE7AF36F35}">
      <dgm:prSet/>
      <dgm:spPr/>
      <dgm:t>
        <a:bodyPr/>
        <a:lstStyle/>
        <a:p>
          <a:endParaRPr lang="el-GR"/>
        </a:p>
      </dgm:t>
    </dgm:pt>
    <dgm:pt modelId="{40CC3BB7-EAA4-42D9-AB0A-7DCF84798DD1}">
      <dgm:prSet/>
      <dgm:spPr/>
      <dgm:t>
        <a:bodyPr/>
        <a:lstStyle/>
        <a:p>
          <a:endParaRPr lang="el-GR" b="0" i="0" u="none" strike="noStrike" baseline="0" dirty="0">
            <a:solidFill>
              <a:schemeClr val="bg1"/>
            </a:solidFill>
          </a:endParaRPr>
        </a:p>
      </dgm:t>
    </dgm:pt>
    <dgm:pt modelId="{3B33EA2A-B99C-44DB-AE89-B64A4F76C06C}" type="parTrans" cxnId="{A2429EFB-322A-486E-97C7-A09E10AE1AD4}">
      <dgm:prSet/>
      <dgm:spPr/>
      <dgm:t>
        <a:bodyPr/>
        <a:lstStyle/>
        <a:p>
          <a:endParaRPr lang="el-GR"/>
        </a:p>
      </dgm:t>
    </dgm:pt>
    <dgm:pt modelId="{537F5E68-3941-4F83-BB10-D4DE1F2F85B8}" type="sibTrans" cxnId="{A2429EFB-322A-486E-97C7-A09E10AE1AD4}">
      <dgm:prSet/>
      <dgm:spPr/>
      <dgm:t>
        <a:bodyPr/>
        <a:lstStyle/>
        <a:p>
          <a:endParaRPr lang="el-GR"/>
        </a:p>
      </dgm:t>
    </dgm:pt>
    <dgm:pt modelId="{A6726D1E-7B8C-476A-8E63-82E1A6EC299E}" type="pres">
      <dgm:prSet presAssocID="{FD262411-FC00-48C0-8650-31D3B83B8CFE}" presName="linearFlow" presStyleCnt="0">
        <dgm:presLayoutVars>
          <dgm:dir/>
          <dgm:animLvl val="lvl"/>
          <dgm:resizeHandles/>
        </dgm:presLayoutVars>
      </dgm:prSet>
      <dgm:spPr/>
    </dgm:pt>
    <dgm:pt modelId="{4E7AB698-598C-4BA7-B34D-6E3D21446655}" type="pres">
      <dgm:prSet presAssocID="{FE9C6E0E-4F6D-4639-8387-882457900FDB}" presName="compositeNode" presStyleCnt="0">
        <dgm:presLayoutVars>
          <dgm:bulletEnabled val="1"/>
        </dgm:presLayoutVars>
      </dgm:prSet>
      <dgm:spPr/>
    </dgm:pt>
    <dgm:pt modelId="{85E2F39C-8FB3-47A6-89FF-CB2586E7306E}" type="pres">
      <dgm:prSet presAssocID="{FE9C6E0E-4F6D-4639-8387-882457900FDB}" presName="image" presStyleLbl="fgImgPlace1" presStyleIdx="0" presStyleCnt="4" custScaleX="261212" custScaleY="261212" custLinFactNeighborX="-81630" custLinFactNeighborY="-2651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1 outline"/>
        </a:ext>
      </dgm:extLst>
    </dgm:pt>
    <dgm:pt modelId="{2495AA19-6882-45AA-BE74-EB8B2564E336}" type="pres">
      <dgm:prSet presAssocID="{FE9C6E0E-4F6D-4639-8387-882457900FDB}" presName="childNode" presStyleLbl="node1" presStyleIdx="0" presStyleCnt="4" custScaleX="302962" custScaleY="83865">
        <dgm:presLayoutVars>
          <dgm:bulletEnabled val="1"/>
        </dgm:presLayoutVars>
      </dgm:prSet>
      <dgm:spPr/>
    </dgm:pt>
    <dgm:pt modelId="{381E3136-DD9A-4477-A74A-F76BB37BBBA9}" type="pres">
      <dgm:prSet presAssocID="{FE9C6E0E-4F6D-4639-8387-882457900FDB}" presName="parentNode" presStyleLbl="revTx" presStyleIdx="0" presStyleCnt="4">
        <dgm:presLayoutVars>
          <dgm:chMax val="0"/>
          <dgm:bulletEnabled val="1"/>
        </dgm:presLayoutVars>
      </dgm:prSet>
      <dgm:spPr/>
    </dgm:pt>
    <dgm:pt modelId="{2E2DE395-2BA1-4569-BDF1-9485602F66E2}" type="pres">
      <dgm:prSet presAssocID="{80BF78AF-D995-4AC5-9063-900ED6DB5E72}" presName="sibTrans" presStyleCnt="0"/>
      <dgm:spPr/>
    </dgm:pt>
    <dgm:pt modelId="{07F48469-9E2C-4E7A-9992-D6E20A5B5C7C}" type="pres">
      <dgm:prSet presAssocID="{12370444-1324-4354-A678-1B5607A8C04E}" presName="compositeNode" presStyleCnt="0">
        <dgm:presLayoutVars>
          <dgm:bulletEnabled val="1"/>
        </dgm:presLayoutVars>
      </dgm:prSet>
      <dgm:spPr/>
    </dgm:pt>
    <dgm:pt modelId="{D2613950-E15C-4350-8ECC-9EC1225D1D87}" type="pres">
      <dgm:prSet presAssocID="{12370444-1324-4354-A678-1B5607A8C04E}" presName="image" presStyleLbl="fgImgPlace1" presStyleIdx="1" presStyleCnt="4" custScaleX="261143" custScaleY="261212" custLinFactX="-112" custLinFactNeighborX="-100000" custLinFactNeighborY="-2651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with solid fill"/>
        </a:ext>
      </dgm:extLst>
    </dgm:pt>
    <dgm:pt modelId="{A9633FD3-F834-46C4-A60E-2E81DE7A82F2}" type="pres">
      <dgm:prSet presAssocID="{12370444-1324-4354-A678-1B5607A8C04E}" presName="childNode" presStyleLbl="node1" presStyleIdx="1" presStyleCnt="4" custScaleX="302962" custScaleY="83865">
        <dgm:presLayoutVars>
          <dgm:bulletEnabled val="1"/>
        </dgm:presLayoutVars>
      </dgm:prSet>
      <dgm:spPr/>
    </dgm:pt>
    <dgm:pt modelId="{C02C5F0F-263C-4050-9F15-9D2819C0A40D}" type="pres">
      <dgm:prSet presAssocID="{12370444-1324-4354-A678-1B5607A8C04E}" presName="parentNode" presStyleLbl="revTx" presStyleIdx="1" presStyleCnt="4">
        <dgm:presLayoutVars>
          <dgm:chMax val="0"/>
          <dgm:bulletEnabled val="1"/>
        </dgm:presLayoutVars>
      </dgm:prSet>
      <dgm:spPr/>
    </dgm:pt>
    <dgm:pt modelId="{063E849B-9E53-412C-B5B9-7F6B5C0C7EFD}" type="pres">
      <dgm:prSet presAssocID="{EC4A016E-36B5-4531-B483-14A0353628D1}" presName="sibTrans" presStyleCnt="0"/>
      <dgm:spPr/>
    </dgm:pt>
    <dgm:pt modelId="{35EAAC7B-D6F2-45DD-8810-5348699D16ED}" type="pres">
      <dgm:prSet presAssocID="{AB13E566-3DC7-4385-B171-410A9BE3547E}" presName="compositeNode" presStyleCnt="0">
        <dgm:presLayoutVars>
          <dgm:bulletEnabled val="1"/>
        </dgm:presLayoutVars>
      </dgm:prSet>
      <dgm:spPr/>
    </dgm:pt>
    <dgm:pt modelId="{537F61FD-8D39-4B11-83BE-0E4C7F232C37}" type="pres">
      <dgm:prSet presAssocID="{AB13E566-3DC7-4385-B171-410A9BE3547E}" presName="image" presStyleLbl="fgImgPlace1" presStyleIdx="2" presStyleCnt="4" custScaleX="261212" custScaleY="261212" custLinFactNeighborX="-95611" custLinFactNeighborY="-2651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3 outline"/>
        </a:ext>
      </dgm:extLst>
    </dgm:pt>
    <dgm:pt modelId="{2A394FB7-C5F1-4FFB-A9D2-853FEC94CAFB}" type="pres">
      <dgm:prSet presAssocID="{AB13E566-3DC7-4385-B171-410A9BE3547E}" presName="childNode" presStyleLbl="node1" presStyleIdx="2" presStyleCnt="4" custScaleX="302962" custScaleY="83865">
        <dgm:presLayoutVars>
          <dgm:bulletEnabled val="1"/>
        </dgm:presLayoutVars>
      </dgm:prSet>
      <dgm:spPr/>
    </dgm:pt>
    <dgm:pt modelId="{73FCB6DC-D1E8-455D-8ED3-E4FFF36A9DFB}" type="pres">
      <dgm:prSet presAssocID="{AB13E566-3DC7-4385-B171-410A9BE3547E}" presName="parentNode" presStyleLbl="revTx" presStyleIdx="2" presStyleCnt="4">
        <dgm:presLayoutVars>
          <dgm:chMax val="0"/>
          <dgm:bulletEnabled val="1"/>
        </dgm:presLayoutVars>
      </dgm:prSet>
      <dgm:spPr/>
    </dgm:pt>
    <dgm:pt modelId="{A5A80D9B-8287-4FEA-B1E8-E719B9CE67F7}" type="pres">
      <dgm:prSet presAssocID="{DA2ED6AA-44E0-450F-A5E4-B86A19AA3E6A}" presName="sibTrans" presStyleCnt="0"/>
      <dgm:spPr/>
    </dgm:pt>
    <dgm:pt modelId="{D25F47AE-9215-4403-961A-06BA1A627935}" type="pres">
      <dgm:prSet presAssocID="{40CC3BB7-EAA4-42D9-AB0A-7DCF84798DD1}" presName="compositeNode" presStyleCnt="0">
        <dgm:presLayoutVars>
          <dgm:bulletEnabled val="1"/>
        </dgm:presLayoutVars>
      </dgm:prSet>
      <dgm:spPr/>
    </dgm:pt>
    <dgm:pt modelId="{B0A09BE1-9967-4D99-AC79-C9A03EFF8E6B}" type="pres">
      <dgm:prSet presAssocID="{40CC3BB7-EAA4-42D9-AB0A-7DCF84798DD1}" presName="image" presStyleLbl="fgImgPlace1" presStyleIdx="3" presStyleCnt="4" custScaleX="261212" custScaleY="261212" custLinFactX="-14058" custLinFactNeighborX="-100000" custLinFactNeighborY="-2651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4 with solid fill"/>
        </a:ext>
      </dgm:extLst>
    </dgm:pt>
    <dgm:pt modelId="{7F178D79-755D-4478-96E2-8F7A6522C82D}" type="pres">
      <dgm:prSet presAssocID="{40CC3BB7-EAA4-42D9-AB0A-7DCF84798DD1}" presName="childNode" presStyleLbl="node1" presStyleIdx="3" presStyleCnt="4" custScaleX="302962" custScaleY="83865">
        <dgm:presLayoutVars>
          <dgm:bulletEnabled val="1"/>
        </dgm:presLayoutVars>
      </dgm:prSet>
      <dgm:spPr/>
    </dgm:pt>
    <dgm:pt modelId="{21E6C234-1F9A-4E5B-822C-9CAA75F8D393}" type="pres">
      <dgm:prSet presAssocID="{40CC3BB7-EAA4-42D9-AB0A-7DCF84798DD1}" presName="parentNode" presStyleLbl="revTx" presStyleIdx="3" presStyleCnt="4">
        <dgm:presLayoutVars>
          <dgm:chMax val="0"/>
          <dgm:bulletEnabled val="1"/>
        </dgm:presLayoutVars>
      </dgm:prSet>
      <dgm:spPr/>
    </dgm:pt>
  </dgm:ptLst>
  <dgm:cxnLst>
    <dgm:cxn modelId="{F084E709-97FE-451B-B14F-6B22332C51C4}" type="presOf" srcId="{AB13E566-3DC7-4385-B171-410A9BE3547E}" destId="{73FCB6DC-D1E8-455D-8ED3-E4FFF36A9DFB}" srcOrd="0" destOrd="0" presId="urn:microsoft.com/office/officeart/2005/8/layout/hList2"/>
    <dgm:cxn modelId="{C300601B-8EFB-4118-99E8-9AD936939AE0}" srcId="{FE9C6E0E-4F6D-4639-8387-882457900FDB}" destId="{7A989CD5-D22D-4DD9-8E92-A71B24D1574D}" srcOrd="0" destOrd="0" parTransId="{AB8157CB-B5DF-42A7-8D58-782158332AA4}" sibTransId="{BB877A26-3686-4F11-BDC7-B8E8388CDE16}"/>
    <dgm:cxn modelId="{F43D921E-6260-4A7F-B94C-CF91016F2348}" type="presOf" srcId="{7A989CD5-D22D-4DD9-8E92-A71B24D1574D}" destId="{2495AA19-6882-45AA-BE74-EB8B2564E336}" srcOrd="0" destOrd="0" presId="urn:microsoft.com/office/officeart/2005/8/layout/hList2"/>
    <dgm:cxn modelId="{29509537-2EBC-470A-9BAC-2BA85C1C46B2}" srcId="{AB13E566-3DC7-4385-B171-410A9BE3547E}" destId="{E8BAE5F9-44C4-40B2-B7B1-FB6365009A15}" srcOrd="0" destOrd="0" parTransId="{8C4FBAA7-6E6E-4827-8B2D-39A65B7625EA}" sibTransId="{6688DBBA-2990-49EF-A2D9-2C8DEC04BAA2}"/>
    <dgm:cxn modelId="{80688A38-5495-45FE-A5A2-2BAE7AF36F35}" srcId="{FD262411-FC00-48C0-8650-31D3B83B8CFE}" destId="{AB13E566-3DC7-4385-B171-410A9BE3547E}" srcOrd="2" destOrd="0" parTransId="{DE6499D2-9091-464D-B167-A7B8D10C0B2C}" sibTransId="{DA2ED6AA-44E0-450F-A5E4-B86A19AA3E6A}"/>
    <dgm:cxn modelId="{350D143C-AB9B-4713-893E-F3B50B3823CF}" type="presOf" srcId="{FD262411-FC00-48C0-8650-31D3B83B8CFE}" destId="{A6726D1E-7B8C-476A-8E63-82E1A6EC299E}" srcOrd="0" destOrd="0" presId="urn:microsoft.com/office/officeart/2005/8/layout/hList2"/>
    <dgm:cxn modelId="{2532FD3C-17DE-49EB-9F71-B69478B67031}" type="presOf" srcId="{40CC3BB7-EAA4-42D9-AB0A-7DCF84798DD1}" destId="{21E6C234-1F9A-4E5B-822C-9CAA75F8D393}" srcOrd="0" destOrd="0" presId="urn:microsoft.com/office/officeart/2005/8/layout/hList2"/>
    <dgm:cxn modelId="{F0F6A676-C025-4773-AD51-7A23070848B8}" srcId="{FD262411-FC00-48C0-8650-31D3B83B8CFE}" destId="{12370444-1324-4354-A678-1B5607A8C04E}" srcOrd="1" destOrd="0" parTransId="{4AEA2CD3-BBD0-4128-B6F7-D35EE3A2E45E}" sibTransId="{EC4A016E-36B5-4531-B483-14A0353628D1}"/>
    <dgm:cxn modelId="{876B7D96-34DF-47AF-8E90-87F330728C00}" type="presOf" srcId="{12370444-1324-4354-A678-1B5607A8C04E}" destId="{C02C5F0F-263C-4050-9F15-9D2819C0A40D}" srcOrd="0" destOrd="0" presId="urn:microsoft.com/office/officeart/2005/8/layout/hList2"/>
    <dgm:cxn modelId="{7B1C0AA1-02F7-49B1-BFCD-2AA4A81034A3}" srcId="{12370444-1324-4354-A678-1B5607A8C04E}" destId="{824F7466-AB23-42FB-8393-434FAB3B38A3}" srcOrd="0" destOrd="0" parTransId="{C5336C34-9156-4CFE-B8CD-FE232EA00208}" sibTransId="{5C144CD1-3BAA-4289-98DB-30438F3AFF4B}"/>
    <dgm:cxn modelId="{AA050EA1-2869-4066-8B2F-2D60F08D5CA8}" type="presOf" srcId="{2BFC65B1-131B-44E1-BF5A-9EEDCA8011B6}" destId="{7F178D79-755D-4478-96E2-8F7A6522C82D}" srcOrd="0" destOrd="0" presId="urn:microsoft.com/office/officeart/2005/8/layout/hList2"/>
    <dgm:cxn modelId="{DD9803CA-A657-44FF-9E85-F3C928392BB8}" srcId="{40CC3BB7-EAA4-42D9-AB0A-7DCF84798DD1}" destId="{2BFC65B1-131B-44E1-BF5A-9EEDCA8011B6}" srcOrd="0" destOrd="0" parTransId="{FF088AC9-F51B-463A-9699-15146215CDBC}" sibTransId="{12BE27DB-20DB-481C-A233-C26DFA5CADA2}"/>
    <dgm:cxn modelId="{D389C5D7-BA5E-415E-8B7D-505917288337}" srcId="{FD262411-FC00-48C0-8650-31D3B83B8CFE}" destId="{FE9C6E0E-4F6D-4639-8387-882457900FDB}" srcOrd="0" destOrd="0" parTransId="{CBA01F31-666F-4530-BC29-10AD392A1308}" sibTransId="{80BF78AF-D995-4AC5-9063-900ED6DB5E72}"/>
    <dgm:cxn modelId="{4BF49DDF-BBFD-48B8-9D1D-DAE61DA8D82F}" type="presOf" srcId="{FE9C6E0E-4F6D-4639-8387-882457900FDB}" destId="{381E3136-DD9A-4477-A74A-F76BB37BBBA9}" srcOrd="0" destOrd="0" presId="urn:microsoft.com/office/officeart/2005/8/layout/hList2"/>
    <dgm:cxn modelId="{089407F0-5B95-4F66-8819-C1E2E89C574B}" type="presOf" srcId="{824F7466-AB23-42FB-8393-434FAB3B38A3}" destId="{A9633FD3-F834-46C4-A60E-2E81DE7A82F2}" srcOrd="0" destOrd="0" presId="urn:microsoft.com/office/officeart/2005/8/layout/hList2"/>
    <dgm:cxn modelId="{1A2878F8-1DCE-45A2-AD19-37DC9E075D0D}" type="presOf" srcId="{E8BAE5F9-44C4-40B2-B7B1-FB6365009A15}" destId="{2A394FB7-C5F1-4FFB-A9D2-853FEC94CAFB}" srcOrd="0" destOrd="0" presId="urn:microsoft.com/office/officeart/2005/8/layout/hList2"/>
    <dgm:cxn modelId="{A2429EFB-322A-486E-97C7-A09E10AE1AD4}" srcId="{FD262411-FC00-48C0-8650-31D3B83B8CFE}" destId="{40CC3BB7-EAA4-42D9-AB0A-7DCF84798DD1}" srcOrd="3" destOrd="0" parTransId="{3B33EA2A-B99C-44DB-AE89-B64A4F76C06C}" sibTransId="{537F5E68-3941-4F83-BB10-D4DE1F2F85B8}"/>
    <dgm:cxn modelId="{0394891A-1E50-4AEF-AE2F-7F64C5D38905}" type="presParOf" srcId="{A6726D1E-7B8C-476A-8E63-82E1A6EC299E}" destId="{4E7AB698-598C-4BA7-B34D-6E3D21446655}" srcOrd="0" destOrd="0" presId="urn:microsoft.com/office/officeart/2005/8/layout/hList2"/>
    <dgm:cxn modelId="{1BCE5623-A0BC-4306-800A-B7400C6276CB}" type="presParOf" srcId="{4E7AB698-598C-4BA7-B34D-6E3D21446655}" destId="{85E2F39C-8FB3-47A6-89FF-CB2586E7306E}" srcOrd="0" destOrd="0" presId="urn:microsoft.com/office/officeart/2005/8/layout/hList2"/>
    <dgm:cxn modelId="{A1B02AD2-F78F-46A5-BB7A-C1FFB08675ED}" type="presParOf" srcId="{4E7AB698-598C-4BA7-B34D-6E3D21446655}" destId="{2495AA19-6882-45AA-BE74-EB8B2564E336}" srcOrd="1" destOrd="0" presId="urn:microsoft.com/office/officeart/2005/8/layout/hList2"/>
    <dgm:cxn modelId="{8C6A7638-C42D-4330-BFF6-3353445F0C13}" type="presParOf" srcId="{4E7AB698-598C-4BA7-B34D-6E3D21446655}" destId="{381E3136-DD9A-4477-A74A-F76BB37BBBA9}" srcOrd="2" destOrd="0" presId="urn:microsoft.com/office/officeart/2005/8/layout/hList2"/>
    <dgm:cxn modelId="{98116D29-7FC6-423F-931B-FECCB724E38C}" type="presParOf" srcId="{A6726D1E-7B8C-476A-8E63-82E1A6EC299E}" destId="{2E2DE395-2BA1-4569-BDF1-9485602F66E2}" srcOrd="1" destOrd="0" presId="urn:microsoft.com/office/officeart/2005/8/layout/hList2"/>
    <dgm:cxn modelId="{B7E43467-F6A4-4874-BE5D-6525FAF75F64}" type="presParOf" srcId="{A6726D1E-7B8C-476A-8E63-82E1A6EC299E}" destId="{07F48469-9E2C-4E7A-9992-D6E20A5B5C7C}" srcOrd="2" destOrd="0" presId="urn:microsoft.com/office/officeart/2005/8/layout/hList2"/>
    <dgm:cxn modelId="{6F36AC2F-6B10-489E-9F7A-C0D4E44852B0}" type="presParOf" srcId="{07F48469-9E2C-4E7A-9992-D6E20A5B5C7C}" destId="{D2613950-E15C-4350-8ECC-9EC1225D1D87}" srcOrd="0" destOrd="0" presId="urn:microsoft.com/office/officeart/2005/8/layout/hList2"/>
    <dgm:cxn modelId="{CA12BDA5-767F-4847-9E01-A24227807953}" type="presParOf" srcId="{07F48469-9E2C-4E7A-9992-D6E20A5B5C7C}" destId="{A9633FD3-F834-46C4-A60E-2E81DE7A82F2}" srcOrd="1" destOrd="0" presId="urn:microsoft.com/office/officeart/2005/8/layout/hList2"/>
    <dgm:cxn modelId="{78134793-F775-44C9-AD48-FB9CCA949603}" type="presParOf" srcId="{07F48469-9E2C-4E7A-9992-D6E20A5B5C7C}" destId="{C02C5F0F-263C-4050-9F15-9D2819C0A40D}" srcOrd="2" destOrd="0" presId="urn:microsoft.com/office/officeart/2005/8/layout/hList2"/>
    <dgm:cxn modelId="{F2827FA7-8734-4451-AA84-836ADF363A4A}" type="presParOf" srcId="{A6726D1E-7B8C-476A-8E63-82E1A6EC299E}" destId="{063E849B-9E53-412C-B5B9-7F6B5C0C7EFD}" srcOrd="3" destOrd="0" presId="urn:microsoft.com/office/officeart/2005/8/layout/hList2"/>
    <dgm:cxn modelId="{7B268290-FD22-43C9-86D6-56420423E575}" type="presParOf" srcId="{A6726D1E-7B8C-476A-8E63-82E1A6EC299E}" destId="{35EAAC7B-D6F2-45DD-8810-5348699D16ED}" srcOrd="4" destOrd="0" presId="urn:microsoft.com/office/officeart/2005/8/layout/hList2"/>
    <dgm:cxn modelId="{36660836-3223-4A7E-A7CB-F32D6CAAE65F}" type="presParOf" srcId="{35EAAC7B-D6F2-45DD-8810-5348699D16ED}" destId="{537F61FD-8D39-4B11-83BE-0E4C7F232C37}" srcOrd="0" destOrd="0" presId="urn:microsoft.com/office/officeart/2005/8/layout/hList2"/>
    <dgm:cxn modelId="{180FE4B5-42A9-4501-A23F-525B6625907F}" type="presParOf" srcId="{35EAAC7B-D6F2-45DD-8810-5348699D16ED}" destId="{2A394FB7-C5F1-4FFB-A9D2-853FEC94CAFB}" srcOrd="1" destOrd="0" presId="urn:microsoft.com/office/officeart/2005/8/layout/hList2"/>
    <dgm:cxn modelId="{036C0C89-4989-4A26-9557-AD4089A4D70A}" type="presParOf" srcId="{35EAAC7B-D6F2-45DD-8810-5348699D16ED}" destId="{73FCB6DC-D1E8-455D-8ED3-E4FFF36A9DFB}" srcOrd="2" destOrd="0" presId="urn:microsoft.com/office/officeart/2005/8/layout/hList2"/>
    <dgm:cxn modelId="{230653E1-A5BD-4D83-A20C-03A79EB41DEE}" type="presParOf" srcId="{A6726D1E-7B8C-476A-8E63-82E1A6EC299E}" destId="{A5A80D9B-8287-4FEA-B1E8-E719B9CE67F7}" srcOrd="5" destOrd="0" presId="urn:microsoft.com/office/officeart/2005/8/layout/hList2"/>
    <dgm:cxn modelId="{C6BCA4BD-5BCF-4A44-A29B-74E627937EE7}" type="presParOf" srcId="{A6726D1E-7B8C-476A-8E63-82E1A6EC299E}" destId="{D25F47AE-9215-4403-961A-06BA1A627935}" srcOrd="6" destOrd="0" presId="urn:microsoft.com/office/officeart/2005/8/layout/hList2"/>
    <dgm:cxn modelId="{2E983E83-8298-45C1-B06F-8551FA74A480}" type="presParOf" srcId="{D25F47AE-9215-4403-961A-06BA1A627935}" destId="{B0A09BE1-9967-4D99-AC79-C9A03EFF8E6B}" srcOrd="0" destOrd="0" presId="urn:microsoft.com/office/officeart/2005/8/layout/hList2"/>
    <dgm:cxn modelId="{60819F20-3F46-4B77-BF14-3EDD73FB2766}" type="presParOf" srcId="{D25F47AE-9215-4403-961A-06BA1A627935}" destId="{7F178D79-755D-4478-96E2-8F7A6522C82D}" srcOrd="1" destOrd="0" presId="urn:microsoft.com/office/officeart/2005/8/layout/hList2"/>
    <dgm:cxn modelId="{843FBD05-D965-476E-A8F3-D6F0B2DF37B6}" type="presParOf" srcId="{D25F47AE-9215-4403-961A-06BA1A627935}" destId="{21E6C234-1F9A-4E5B-822C-9CAA75F8D393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6EDEF5-1871-41C5-8CDA-80AEBD28ABC7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ACE2F922-1F0C-48EB-9BBD-3347A08F8724}">
      <dgm:prSet phldrT="[Text]" custT="1"/>
      <dgm:spPr/>
      <dgm:t>
        <a:bodyPr/>
        <a:lstStyle/>
        <a:p>
          <a:r>
            <a:rPr lang="el-GR" sz="3200" b="1" i="0" u="none" strike="noStrike" baseline="0" dirty="0">
              <a:solidFill>
                <a:schemeClr val="bg1"/>
              </a:solidFill>
              <a:latin typeface="Futura Std Light"/>
            </a:rPr>
            <a:t>Βήμα 1:</a:t>
          </a:r>
          <a:endParaRPr lang="el-GR" sz="3200" b="1" dirty="0"/>
        </a:p>
      </dgm:t>
    </dgm:pt>
    <dgm:pt modelId="{D0ECB50A-B0DE-4438-B146-96250189AAFB}" type="parTrans" cxnId="{5C95B1CE-5F0B-40E9-8F2B-66898E04201D}">
      <dgm:prSet/>
      <dgm:spPr/>
      <dgm:t>
        <a:bodyPr/>
        <a:lstStyle/>
        <a:p>
          <a:endParaRPr lang="el-GR"/>
        </a:p>
      </dgm:t>
    </dgm:pt>
    <dgm:pt modelId="{73766AD2-2EC3-4049-827D-1A0CCA63D3A4}" type="sibTrans" cxnId="{5C95B1CE-5F0B-40E9-8F2B-66898E04201D}">
      <dgm:prSet/>
      <dgm:spPr/>
      <dgm:t>
        <a:bodyPr/>
        <a:lstStyle/>
        <a:p>
          <a:endParaRPr lang="el-GR"/>
        </a:p>
      </dgm:t>
    </dgm:pt>
    <dgm:pt modelId="{156EBA9E-6D8A-4E79-9BCB-62C787C73871}">
      <dgm:prSet custT="1"/>
      <dgm:spPr/>
      <dgm:t>
        <a:bodyPr/>
        <a:lstStyle/>
        <a:p>
          <a:r>
            <a:rPr lang="el-GR" sz="3200" b="1" i="0" u="none" strike="noStrike" baseline="0" dirty="0">
              <a:solidFill>
                <a:schemeClr val="bg1"/>
              </a:solidFill>
              <a:latin typeface="Futura Std Light"/>
            </a:rPr>
            <a:t>Βήμα 2:</a:t>
          </a:r>
          <a:endParaRPr lang="en-US" sz="3200" b="1" i="0" u="none" strike="noStrike" baseline="0" dirty="0">
            <a:solidFill>
              <a:schemeClr val="bg1"/>
            </a:solidFill>
            <a:latin typeface="Futura Std Light"/>
          </a:endParaRPr>
        </a:p>
      </dgm:t>
    </dgm:pt>
    <dgm:pt modelId="{10F95EDF-A4C2-4CCF-8B86-88256D2252E1}" type="parTrans" cxnId="{4F5431FB-79B6-49DF-92FD-CD5981F00A2A}">
      <dgm:prSet/>
      <dgm:spPr/>
      <dgm:t>
        <a:bodyPr/>
        <a:lstStyle/>
        <a:p>
          <a:endParaRPr lang="el-GR"/>
        </a:p>
      </dgm:t>
    </dgm:pt>
    <dgm:pt modelId="{CB317DF8-408E-4E96-A6BF-CDB51CAB621A}" type="sibTrans" cxnId="{4F5431FB-79B6-49DF-92FD-CD5981F00A2A}">
      <dgm:prSet/>
      <dgm:spPr/>
      <dgm:t>
        <a:bodyPr/>
        <a:lstStyle/>
        <a:p>
          <a:endParaRPr lang="el-GR"/>
        </a:p>
      </dgm:t>
    </dgm:pt>
    <dgm:pt modelId="{E06A7ED3-39AE-4357-BA4D-9971FE8D83AA}">
      <dgm:prSet custT="1"/>
      <dgm:spPr/>
      <dgm:t>
        <a:bodyPr/>
        <a:lstStyle/>
        <a:p>
          <a:r>
            <a:rPr lang="el-GR" sz="3200" b="1" i="0" u="none" strike="noStrike" baseline="0" dirty="0">
              <a:solidFill>
                <a:schemeClr val="bg1"/>
              </a:solidFill>
              <a:latin typeface="Futura Std Light"/>
            </a:rPr>
            <a:t>Βήμα 3:</a:t>
          </a:r>
          <a:endParaRPr lang="en-US" sz="3200" b="1" i="0" u="none" strike="noStrike" baseline="0" dirty="0">
            <a:solidFill>
              <a:schemeClr val="bg1"/>
            </a:solidFill>
            <a:latin typeface="Futura Std Light"/>
          </a:endParaRPr>
        </a:p>
      </dgm:t>
    </dgm:pt>
    <dgm:pt modelId="{BCF44FF3-F4B9-4934-AD5D-16FF85E17C44}" type="parTrans" cxnId="{D4F3566D-47D2-43EC-9754-960EFE1FBFA4}">
      <dgm:prSet/>
      <dgm:spPr/>
      <dgm:t>
        <a:bodyPr/>
        <a:lstStyle/>
        <a:p>
          <a:endParaRPr lang="el-GR"/>
        </a:p>
      </dgm:t>
    </dgm:pt>
    <dgm:pt modelId="{19B2C3A8-C7BC-4668-ADEA-35A51A0A99DF}" type="sibTrans" cxnId="{D4F3566D-47D2-43EC-9754-960EFE1FBFA4}">
      <dgm:prSet/>
      <dgm:spPr/>
      <dgm:t>
        <a:bodyPr/>
        <a:lstStyle/>
        <a:p>
          <a:endParaRPr lang="el-GR"/>
        </a:p>
      </dgm:t>
    </dgm:pt>
    <dgm:pt modelId="{11D9D6C1-8A54-4CD9-8BB1-B28A16316AF9}">
      <dgm:prSet custT="1"/>
      <dgm:spPr/>
      <dgm:t>
        <a:bodyPr/>
        <a:lstStyle/>
        <a:p>
          <a:r>
            <a:rPr lang="el-GR" sz="3200" b="1" i="0" u="none" strike="noStrike" baseline="0" dirty="0">
              <a:solidFill>
                <a:schemeClr val="bg1"/>
              </a:solidFill>
              <a:latin typeface="Futura Std Light"/>
            </a:rPr>
            <a:t>Βήμα 4:</a:t>
          </a:r>
          <a:endParaRPr lang="en-US" sz="3200" b="1" i="0" u="none" strike="noStrike" baseline="0" dirty="0">
            <a:solidFill>
              <a:schemeClr val="bg1"/>
            </a:solidFill>
            <a:latin typeface="Futura Std Light"/>
          </a:endParaRPr>
        </a:p>
      </dgm:t>
    </dgm:pt>
    <dgm:pt modelId="{91B96F3F-5E19-420D-A0AB-B07C500B2A53}" type="parTrans" cxnId="{80455522-D1BB-420F-B338-916D2CC9B338}">
      <dgm:prSet/>
      <dgm:spPr/>
      <dgm:t>
        <a:bodyPr/>
        <a:lstStyle/>
        <a:p>
          <a:endParaRPr lang="el-GR"/>
        </a:p>
      </dgm:t>
    </dgm:pt>
    <dgm:pt modelId="{3C7C8099-3230-4AC6-9E18-5BFF9928ACCD}" type="sibTrans" cxnId="{80455522-D1BB-420F-B338-916D2CC9B338}">
      <dgm:prSet/>
      <dgm:spPr/>
      <dgm:t>
        <a:bodyPr/>
        <a:lstStyle/>
        <a:p>
          <a:endParaRPr lang="el-GR"/>
        </a:p>
      </dgm:t>
    </dgm:pt>
    <dgm:pt modelId="{D3BFB168-531E-40A9-8C57-E89B34263F7F}">
      <dgm:prSet custT="1"/>
      <dgm:spPr/>
      <dgm:t>
        <a:bodyPr/>
        <a:lstStyle/>
        <a:p>
          <a:r>
            <a:rPr lang="el-GR" sz="3200" b="1" i="0" u="none" strike="noStrike" baseline="0" dirty="0">
              <a:solidFill>
                <a:schemeClr val="bg1"/>
              </a:solidFill>
              <a:latin typeface="Futura Std Light"/>
            </a:rPr>
            <a:t>Βήμα 5:</a:t>
          </a:r>
          <a:endParaRPr lang="en-US" sz="3200" b="1" i="0" u="none" strike="noStrike" baseline="0" dirty="0">
            <a:solidFill>
              <a:schemeClr val="bg1"/>
            </a:solidFill>
            <a:latin typeface="Futura Std Light"/>
          </a:endParaRPr>
        </a:p>
      </dgm:t>
    </dgm:pt>
    <dgm:pt modelId="{4815ACE8-0AE9-41D7-8BDC-1E232D915331}" type="parTrans" cxnId="{1C6DB78C-EA5E-4839-B0EA-9148E1B85F2A}">
      <dgm:prSet/>
      <dgm:spPr/>
      <dgm:t>
        <a:bodyPr/>
        <a:lstStyle/>
        <a:p>
          <a:endParaRPr lang="el-GR"/>
        </a:p>
      </dgm:t>
    </dgm:pt>
    <dgm:pt modelId="{1AF0E0D8-BA7E-4DEA-8EB9-76E2455DA3BA}" type="sibTrans" cxnId="{1C6DB78C-EA5E-4839-B0EA-9148E1B85F2A}">
      <dgm:prSet/>
      <dgm:spPr/>
      <dgm:t>
        <a:bodyPr/>
        <a:lstStyle/>
        <a:p>
          <a:endParaRPr lang="el-GR"/>
        </a:p>
      </dgm:t>
    </dgm:pt>
    <dgm:pt modelId="{C8D4F0B2-5B81-47EA-8A7F-C82CF8042ACF}">
      <dgm:prSet phldrT="[Text]"/>
      <dgm:spPr/>
      <dgm:t>
        <a:bodyPr/>
        <a:lstStyle/>
        <a:p>
          <a:r>
            <a:rPr lang="el-GR" b="0" i="0" u="none" strike="noStrike" baseline="0" dirty="0">
              <a:solidFill>
                <a:schemeClr val="tx1"/>
              </a:solidFill>
              <a:latin typeface="Futura Std Light"/>
            </a:rPr>
            <a:t>Κατανόηση του περιβάλλον μας</a:t>
          </a:r>
          <a:endParaRPr lang="el-GR" dirty="0">
            <a:solidFill>
              <a:schemeClr val="tx1"/>
            </a:solidFill>
          </a:endParaRPr>
        </a:p>
      </dgm:t>
    </dgm:pt>
    <dgm:pt modelId="{0D4A6802-EE5F-4805-889B-43AA10F1D80B}" type="parTrans" cxnId="{0486DEA2-6955-4661-B5DD-C1515EA40C2B}">
      <dgm:prSet/>
      <dgm:spPr/>
      <dgm:t>
        <a:bodyPr/>
        <a:lstStyle/>
        <a:p>
          <a:endParaRPr lang="el-GR"/>
        </a:p>
      </dgm:t>
    </dgm:pt>
    <dgm:pt modelId="{01F71DF1-AC41-4619-832E-D13FB23C3299}" type="sibTrans" cxnId="{0486DEA2-6955-4661-B5DD-C1515EA40C2B}">
      <dgm:prSet/>
      <dgm:spPr/>
      <dgm:t>
        <a:bodyPr/>
        <a:lstStyle/>
        <a:p>
          <a:endParaRPr lang="el-GR"/>
        </a:p>
      </dgm:t>
    </dgm:pt>
    <dgm:pt modelId="{33EE1F9E-A171-4EDF-8D24-CDA8F528DA26}">
      <dgm:prSet/>
      <dgm:spPr/>
      <dgm:t>
        <a:bodyPr/>
        <a:lstStyle/>
        <a:p>
          <a:r>
            <a:rPr lang="el-GR" b="0" i="0" u="none" strike="noStrike" baseline="0" dirty="0">
              <a:solidFill>
                <a:schemeClr val="tx1"/>
              </a:solidFill>
              <a:latin typeface="Futura Std Light"/>
            </a:rPr>
            <a:t>Ανάπτυξη ενοποιημένου μοντέλ</a:t>
          </a:r>
          <a:r>
            <a:rPr lang="el-GR" dirty="0">
              <a:solidFill>
                <a:schemeClr val="tx1"/>
              </a:solidFill>
              <a:latin typeface="Futura Std Light"/>
            </a:rPr>
            <a:t>ου διαχείρισης</a:t>
          </a:r>
          <a:endParaRPr lang="en-US" b="0" i="0" u="none" strike="noStrike" baseline="0" dirty="0">
            <a:solidFill>
              <a:schemeClr val="tx1"/>
            </a:solidFill>
            <a:latin typeface="Futura Std Light"/>
          </a:endParaRPr>
        </a:p>
      </dgm:t>
    </dgm:pt>
    <dgm:pt modelId="{39DFC872-517C-4FB5-AF64-A81B354384C8}" type="parTrans" cxnId="{B0AB0CCC-919C-4F5E-A327-C5D6CA9F4BBE}">
      <dgm:prSet/>
      <dgm:spPr/>
      <dgm:t>
        <a:bodyPr/>
        <a:lstStyle/>
        <a:p>
          <a:endParaRPr lang="el-GR"/>
        </a:p>
      </dgm:t>
    </dgm:pt>
    <dgm:pt modelId="{9AEAA520-A675-4494-A0D6-D0146C3A3B49}" type="sibTrans" cxnId="{B0AB0CCC-919C-4F5E-A327-C5D6CA9F4BBE}">
      <dgm:prSet/>
      <dgm:spPr/>
      <dgm:t>
        <a:bodyPr/>
        <a:lstStyle/>
        <a:p>
          <a:endParaRPr lang="el-GR"/>
        </a:p>
      </dgm:t>
    </dgm:pt>
    <dgm:pt modelId="{DA6771E9-D864-4DFD-8CA2-836692BF6D8D}">
      <dgm:prSet/>
      <dgm:spPr/>
      <dgm:t>
        <a:bodyPr/>
        <a:lstStyle/>
        <a:p>
          <a:r>
            <a:rPr lang="el-GR" b="0" i="0" u="none" strike="noStrike" baseline="0" dirty="0">
              <a:solidFill>
                <a:schemeClr val="tx1"/>
              </a:solidFill>
              <a:latin typeface="Futura Std Light"/>
            </a:rPr>
            <a:t>Διαχείριση ευπάθειας</a:t>
          </a:r>
          <a:endParaRPr lang="en-US" b="0" i="0" u="none" strike="noStrike" baseline="0" dirty="0">
            <a:solidFill>
              <a:schemeClr val="tx1"/>
            </a:solidFill>
            <a:latin typeface="Futura Std Light"/>
          </a:endParaRPr>
        </a:p>
      </dgm:t>
    </dgm:pt>
    <dgm:pt modelId="{A6D823CA-3D3B-4DEE-90D8-9660035866D3}" type="parTrans" cxnId="{1B3C166E-26E9-41B7-BC18-898D13DC9518}">
      <dgm:prSet/>
      <dgm:spPr/>
      <dgm:t>
        <a:bodyPr/>
        <a:lstStyle/>
        <a:p>
          <a:endParaRPr lang="el-GR"/>
        </a:p>
      </dgm:t>
    </dgm:pt>
    <dgm:pt modelId="{478F9A9E-6CC4-476F-BE62-A73F5CE8355B}" type="sibTrans" cxnId="{1B3C166E-26E9-41B7-BC18-898D13DC9518}">
      <dgm:prSet/>
      <dgm:spPr/>
      <dgm:t>
        <a:bodyPr/>
        <a:lstStyle/>
        <a:p>
          <a:endParaRPr lang="el-GR"/>
        </a:p>
      </dgm:t>
    </dgm:pt>
    <dgm:pt modelId="{118B56F9-76CC-4735-8B37-C3063CAE2137}">
      <dgm:prSet/>
      <dgm:spPr/>
      <dgm:t>
        <a:bodyPr/>
        <a:lstStyle/>
        <a:p>
          <a:r>
            <a:rPr lang="el-GR" b="0" i="0" u="none" strike="noStrike" baseline="0" dirty="0">
              <a:solidFill>
                <a:schemeClr val="tx1"/>
              </a:solidFill>
              <a:latin typeface="Futura Std Light"/>
            </a:rPr>
            <a:t>Επίγνωση της κατάστασης</a:t>
          </a:r>
          <a:endParaRPr lang="en-US" b="0" i="0" u="none" strike="noStrike" baseline="0" dirty="0">
            <a:solidFill>
              <a:schemeClr val="tx1"/>
            </a:solidFill>
            <a:latin typeface="Futura Std Light"/>
          </a:endParaRPr>
        </a:p>
      </dgm:t>
    </dgm:pt>
    <dgm:pt modelId="{9B374559-4995-4B9F-BD9B-59A264DDDC08}" type="parTrans" cxnId="{AFEE5893-585E-475E-9A40-C80D09290457}">
      <dgm:prSet/>
      <dgm:spPr/>
      <dgm:t>
        <a:bodyPr/>
        <a:lstStyle/>
        <a:p>
          <a:endParaRPr lang="el-GR"/>
        </a:p>
      </dgm:t>
    </dgm:pt>
    <dgm:pt modelId="{E61877A8-F3D6-4589-9F66-22F8F0B39BD7}" type="sibTrans" cxnId="{AFEE5893-585E-475E-9A40-C80D09290457}">
      <dgm:prSet/>
      <dgm:spPr/>
      <dgm:t>
        <a:bodyPr/>
        <a:lstStyle/>
        <a:p>
          <a:endParaRPr lang="el-GR"/>
        </a:p>
      </dgm:t>
    </dgm:pt>
    <dgm:pt modelId="{DD66AB62-A1C9-4C05-890C-258AAFA928FB}">
      <dgm:prSet/>
      <dgm:spPr/>
      <dgm:t>
        <a:bodyPr/>
        <a:lstStyle/>
        <a:p>
          <a:r>
            <a:rPr lang="el-GR" b="0" i="0" u="none" strike="noStrike" baseline="0" dirty="0">
              <a:solidFill>
                <a:schemeClr val="tx1"/>
              </a:solidFill>
              <a:latin typeface="Futura Std Light"/>
            </a:rPr>
            <a:t>Χτίζουμε την ικανότητα ανταπόκρισης</a:t>
          </a:r>
          <a:endParaRPr lang="en-US" b="0" i="0" u="none" strike="noStrike" baseline="0" dirty="0">
            <a:solidFill>
              <a:schemeClr val="tx1"/>
            </a:solidFill>
            <a:latin typeface="Futura Std Light"/>
          </a:endParaRPr>
        </a:p>
      </dgm:t>
    </dgm:pt>
    <dgm:pt modelId="{5B6F090B-52C5-47F5-BE85-B541B37C4AC8}" type="parTrans" cxnId="{C8583C16-B99A-401B-ACF7-8D633D9256B9}">
      <dgm:prSet/>
      <dgm:spPr/>
      <dgm:t>
        <a:bodyPr/>
        <a:lstStyle/>
        <a:p>
          <a:endParaRPr lang="el-GR"/>
        </a:p>
      </dgm:t>
    </dgm:pt>
    <dgm:pt modelId="{E0B1C90E-74C8-4284-A7D8-E915D4163B99}" type="sibTrans" cxnId="{C8583C16-B99A-401B-ACF7-8D633D9256B9}">
      <dgm:prSet/>
      <dgm:spPr/>
      <dgm:t>
        <a:bodyPr/>
        <a:lstStyle/>
        <a:p>
          <a:endParaRPr lang="el-GR"/>
        </a:p>
      </dgm:t>
    </dgm:pt>
    <dgm:pt modelId="{7C5FCF45-06D5-4D30-B781-134796C2B13E}" type="pres">
      <dgm:prSet presAssocID="{F36EDEF5-1871-41C5-8CDA-80AEBD28ABC7}" presName="Name0" presStyleCnt="0">
        <dgm:presLayoutVars>
          <dgm:dir/>
          <dgm:animLvl val="lvl"/>
          <dgm:resizeHandles val="exact"/>
        </dgm:presLayoutVars>
      </dgm:prSet>
      <dgm:spPr/>
    </dgm:pt>
    <dgm:pt modelId="{1A114F2F-FF25-454F-9621-CBBB26470FF9}" type="pres">
      <dgm:prSet presAssocID="{D3BFB168-531E-40A9-8C57-E89B34263F7F}" presName="boxAndChildren" presStyleCnt="0"/>
      <dgm:spPr/>
    </dgm:pt>
    <dgm:pt modelId="{035F4ECC-0008-4C94-976B-D9954DFDCC64}" type="pres">
      <dgm:prSet presAssocID="{D3BFB168-531E-40A9-8C57-E89B34263F7F}" presName="parentTextBox" presStyleLbl="node1" presStyleIdx="0" presStyleCnt="5"/>
      <dgm:spPr/>
    </dgm:pt>
    <dgm:pt modelId="{EFBB0BFA-81EE-4831-971E-942B9238F32D}" type="pres">
      <dgm:prSet presAssocID="{D3BFB168-531E-40A9-8C57-E89B34263F7F}" presName="entireBox" presStyleLbl="node1" presStyleIdx="0" presStyleCnt="5"/>
      <dgm:spPr/>
    </dgm:pt>
    <dgm:pt modelId="{8E2D663E-630E-4E33-BF3D-95456D15AF4D}" type="pres">
      <dgm:prSet presAssocID="{D3BFB168-531E-40A9-8C57-E89B34263F7F}" presName="descendantBox" presStyleCnt="0"/>
      <dgm:spPr/>
    </dgm:pt>
    <dgm:pt modelId="{BB63A4E4-8B48-439E-9BA4-843EF8ED0A42}" type="pres">
      <dgm:prSet presAssocID="{DD66AB62-A1C9-4C05-890C-258AAFA928FB}" presName="childTextBox" presStyleLbl="fgAccFollowNode1" presStyleIdx="0" presStyleCnt="5">
        <dgm:presLayoutVars>
          <dgm:bulletEnabled val="1"/>
        </dgm:presLayoutVars>
      </dgm:prSet>
      <dgm:spPr/>
    </dgm:pt>
    <dgm:pt modelId="{3B7A0E14-8F24-48D9-B72C-3F9B72405181}" type="pres">
      <dgm:prSet presAssocID="{3C7C8099-3230-4AC6-9E18-5BFF9928ACCD}" presName="sp" presStyleCnt="0"/>
      <dgm:spPr/>
    </dgm:pt>
    <dgm:pt modelId="{43C40BCE-91BB-487D-8138-757BB39AE856}" type="pres">
      <dgm:prSet presAssocID="{11D9D6C1-8A54-4CD9-8BB1-B28A16316AF9}" presName="arrowAndChildren" presStyleCnt="0"/>
      <dgm:spPr/>
    </dgm:pt>
    <dgm:pt modelId="{3F7FE437-7DE5-42F1-9C32-1F7DC3B9652A}" type="pres">
      <dgm:prSet presAssocID="{11D9D6C1-8A54-4CD9-8BB1-B28A16316AF9}" presName="parentTextArrow" presStyleLbl="node1" presStyleIdx="0" presStyleCnt="5"/>
      <dgm:spPr/>
    </dgm:pt>
    <dgm:pt modelId="{0A709E5C-CE96-48A2-AD80-742E65A081C5}" type="pres">
      <dgm:prSet presAssocID="{11D9D6C1-8A54-4CD9-8BB1-B28A16316AF9}" presName="arrow" presStyleLbl="node1" presStyleIdx="1" presStyleCnt="5"/>
      <dgm:spPr/>
    </dgm:pt>
    <dgm:pt modelId="{F8025EC2-7AA9-406E-9819-9E6BD1D2A35C}" type="pres">
      <dgm:prSet presAssocID="{11D9D6C1-8A54-4CD9-8BB1-B28A16316AF9}" presName="descendantArrow" presStyleCnt="0"/>
      <dgm:spPr/>
    </dgm:pt>
    <dgm:pt modelId="{3F04CE61-419D-4065-8466-305114D05688}" type="pres">
      <dgm:prSet presAssocID="{118B56F9-76CC-4735-8B37-C3063CAE2137}" presName="childTextArrow" presStyleLbl="fgAccFollowNode1" presStyleIdx="1" presStyleCnt="5">
        <dgm:presLayoutVars>
          <dgm:bulletEnabled val="1"/>
        </dgm:presLayoutVars>
      </dgm:prSet>
      <dgm:spPr/>
    </dgm:pt>
    <dgm:pt modelId="{A5E77EE6-0AEE-472F-AB1B-0B88F5FFE5C7}" type="pres">
      <dgm:prSet presAssocID="{19B2C3A8-C7BC-4668-ADEA-35A51A0A99DF}" presName="sp" presStyleCnt="0"/>
      <dgm:spPr/>
    </dgm:pt>
    <dgm:pt modelId="{0687CB8F-C486-4513-BD58-72D0B09E7CB9}" type="pres">
      <dgm:prSet presAssocID="{E06A7ED3-39AE-4357-BA4D-9971FE8D83AA}" presName="arrowAndChildren" presStyleCnt="0"/>
      <dgm:spPr/>
    </dgm:pt>
    <dgm:pt modelId="{081C074A-390D-4F32-9A38-465A8C19BF02}" type="pres">
      <dgm:prSet presAssocID="{E06A7ED3-39AE-4357-BA4D-9971FE8D83AA}" presName="parentTextArrow" presStyleLbl="node1" presStyleIdx="1" presStyleCnt="5"/>
      <dgm:spPr/>
    </dgm:pt>
    <dgm:pt modelId="{60D64236-FE07-4737-84DA-14092AAEFF88}" type="pres">
      <dgm:prSet presAssocID="{E06A7ED3-39AE-4357-BA4D-9971FE8D83AA}" presName="arrow" presStyleLbl="node1" presStyleIdx="2" presStyleCnt="5"/>
      <dgm:spPr/>
    </dgm:pt>
    <dgm:pt modelId="{F29167A6-B99E-4FF9-B719-444A6898AC0E}" type="pres">
      <dgm:prSet presAssocID="{E06A7ED3-39AE-4357-BA4D-9971FE8D83AA}" presName="descendantArrow" presStyleCnt="0"/>
      <dgm:spPr/>
    </dgm:pt>
    <dgm:pt modelId="{E829F851-8A58-42F0-9D2F-8B1E25F8D379}" type="pres">
      <dgm:prSet presAssocID="{DA6771E9-D864-4DFD-8CA2-836692BF6D8D}" presName="childTextArrow" presStyleLbl="fgAccFollowNode1" presStyleIdx="2" presStyleCnt="5">
        <dgm:presLayoutVars>
          <dgm:bulletEnabled val="1"/>
        </dgm:presLayoutVars>
      </dgm:prSet>
      <dgm:spPr/>
    </dgm:pt>
    <dgm:pt modelId="{7BA7EEAB-B2A3-4142-91F0-AC46DD18A44F}" type="pres">
      <dgm:prSet presAssocID="{CB317DF8-408E-4E96-A6BF-CDB51CAB621A}" presName="sp" presStyleCnt="0"/>
      <dgm:spPr/>
    </dgm:pt>
    <dgm:pt modelId="{8DEDFEE5-987A-4671-947B-7249B5397F5E}" type="pres">
      <dgm:prSet presAssocID="{156EBA9E-6D8A-4E79-9BCB-62C787C73871}" presName="arrowAndChildren" presStyleCnt="0"/>
      <dgm:spPr/>
    </dgm:pt>
    <dgm:pt modelId="{433EE7A9-CDBB-4B90-8757-EC4864755634}" type="pres">
      <dgm:prSet presAssocID="{156EBA9E-6D8A-4E79-9BCB-62C787C73871}" presName="parentTextArrow" presStyleLbl="node1" presStyleIdx="2" presStyleCnt="5"/>
      <dgm:spPr/>
    </dgm:pt>
    <dgm:pt modelId="{EFD5BDE4-597C-4467-BF50-3FDEF7ED2099}" type="pres">
      <dgm:prSet presAssocID="{156EBA9E-6D8A-4E79-9BCB-62C787C73871}" presName="arrow" presStyleLbl="node1" presStyleIdx="3" presStyleCnt="5"/>
      <dgm:spPr/>
    </dgm:pt>
    <dgm:pt modelId="{EA086E55-23F9-476C-8B69-EC1CA7A54A18}" type="pres">
      <dgm:prSet presAssocID="{156EBA9E-6D8A-4E79-9BCB-62C787C73871}" presName="descendantArrow" presStyleCnt="0"/>
      <dgm:spPr/>
    </dgm:pt>
    <dgm:pt modelId="{28CA567C-F72B-43DE-B8D3-D5875781BCAF}" type="pres">
      <dgm:prSet presAssocID="{33EE1F9E-A171-4EDF-8D24-CDA8F528DA26}" presName="childTextArrow" presStyleLbl="fgAccFollowNode1" presStyleIdx="3" presStyleCnt="5">
        <dgm:presLayoutVars>
          <dgm:bulletEnabled val="1"/>
        </dgm:presLayoutVars>
      </dgm:prSet>
      <dgm:spPr/>
    </dgm:pt>
    <dgm:pt modelId="{E6B4A6E3-776E-43D2-B010-BC8CC7AD612C}" type="pres">
      <dgm:prSet presAssocID="{73766AD2-2EC3-4049-827D-1A0CCA63D3A4}" presName="sp" presStyleCnt="0"/>
      <dgm:spPr/>
    </dgm:pt>
    <dgm:pt modelId="{735E9042-060E-4782-91C8-850A1E938584}" type="pres">
      <dgm:prSet presAssocID="{ACE2F922-1F0C-48EB-9BBD-3347A08F8724}" presName="arrowAndChildren" presStyleCnt="0"/>
      <dgm:spPr/>
    </dgm:pt>
    <dgm:pt modelId="{1D03F1E0-10FF-4FE9-8707-6B4E8DC58FEB}" type="pres">
      <dgm:prSet presAssocID="{ACE2F922-1F0C-48EB-9BBD-3347A08F8724}" presName="parentTextArrow" presStyleLbl="node1" presStyleIdx="3" presStyleCnt="5"/>
      <dgm:spPr/>
    </dgm:pt>
    <dgm:pt modelId="{F85BD684-BE32-494C-A939-4809A163BCE0}" type="pres">
      <dgm:prSet presAssocID="{ACE2F922-1F0C-48EB-9BBD-3347A08F8724}" presName="arrow" presStyleLbl="node1" presStyleIdx="4" presStyleCnt="5"/>
      <dgm:spPr/>
    </dgm:pt>
    <dgm:pt modelId="{4CAE7860-E7C1-4749-BD91-6D7604E81091}" type="pres">
      <dgm:prSet presAssocID="{ACE2F922-1F0C-48EB-9BBD-3347A08F8724}" presName="descendantArrow" presStyleCnt="0"/>
      <dgm:spPr/>
    </dgm:pt>
    <dgm:pt modelId="{70EB81FD-AE55-452B-BCE7-9E724B5437C8}" type="pres">
      <dgm:prSet presAssocID="{C8D4F0B2-5B81-47EA-8A7F-C82CF8042ACF}" presName="childTextArrow" presStyleLbl="fgAccFollowNode1" presStyleIdx="4" presStyleCnt="5">
        <dgm:presLayoutVars>
          <dgm:bulletEnabled val="1"/>
        </dgm:presLayoutVars>
      </dgm:prSet>
      <dgm:spPr/>
    </dgm:pt>
  </dgm:ptLst>
  <dgm:cxnLst>
    <dgm:cxn modelId="{C8583C16-B99A-401B-ACF7-8D633D9256B9}" srcId="{D3BFB168-531E-40A9-8C57-E89B34263F7F}" destId="{DD66AB62-A1C9-4C05-890C-258AAFA928FB}" srcOrd="0" destOrd="0" parTransId="{5B6F090B-52C5-47F5-BE85-B541B37C4AC8}" sibTransId="{E0B1C90E-74C8-4284-A7D8-E915D4163B99}"/>
    <dgm:cxn modelId="{9BC57919-1DCF-4568-803F-ACE354EC9D53}" type="presOf" srcId="{156EBA9E-6D8A-4E79-9BCB-62C787C73871}" destId="{EFD5BDE4-597C-4467-BF50-3FDEF7ED2099}" srcOrd="1" destOrd="0" presId="urn:microsoft.com/office/officeart/2005/8/layout/process4"/>
    <dgm:cxn modelId="{FF1A861E-8FCD-4609-9253-4AB56C05EFFD}" type="presOf" srcId="{11D9D6C1-8A54-4CD9-8BB1-B28A16316AF9}" destId="{3F7FE437-7DE5-42F1-9C32-1F7DC3B9652A}" srcOrd="0" destOrd="0" presId="urn:microsoft.com/office/officeart/2005/8/layout/process4"/>
    <dgm:cxn modelId="{80455522-D1BB-420F-B338-916D2CC9B338}" srcId="{F36EDEF5-1871-41C5-8CDA-80AEBD28ABC7}" destId="{11D9D6C1-8A54-4CD9-8BB1-B28A16316AF9}" srcOrd="3" destOrd="0" parTransId="{91B96F3F-5E19-420D-A0AB-B07C500B2A53}" sibTransId="{3C7C8099-3230-4AC6-9E18-5BFF9928ACCD}"/>
    <dgm:cxn modelId="{5F4F642B-F29D-406B-AE2C-283B0F643297}" type="presOf" srcId="{156EBA9E-6D8A-4E79-9BCB-62C787C73871}" destId="{433EE7A9-CDBB-4B90-8757-EC4864755634}" srcOrd="0" destOrd="0" presId="urn:microsoft.com/office/officeart/2005/8/layout/process4"/>
    <dgm:cxn modelId="{1F21BB67-9937-481A-9A60-774873E639A0}" type="presOf" srcId="{C8D4F0B2-5B81-47EA-8A7F-C82CF8042ACF}" destId="{70EB81FD-AE55-452B-BCE7-9E724B5437C8}" srcOrd="0" destOrd="0" presId="urn:microsoft.com/office/officeart/2005/8/layout/process4"/>
    <dgm:cxn modelId="{E4B45168-51FC-429E-89D3-6A63C3A5D2BF}" type="presOf" srcId="{E06A7ED3-39AE-4357-BA4D-9971FE8D83AA}" destId="{60D64236-FE07-4737-84DA-14092AAEFF88}" srcOrd="1" destOrd="0" presId="urn:microsoft.com/office/officeart/2005/8/layout/process4"/>
    <dgm:cxn modelId="{D4F3566D-47D2-43EC-9754-960EFE1FBFA4}" srcId="{F36EDEF5-1871-41C5-8CDA-80AEBD28ABC7}" destId="{E06A7ED3-39AE-4357-BA4D-9971FE8D83AA}" srcOrd="2" destOrd="0" parTransId="{BCF44FF3-F4B9-4934-AD5D-16FF85E17C44}" sibTransId="{19B2C3A8-C7BC-4668-ADEA-35A51A0A99DF}"/>
    <dgm:cxn modelId="{1B3C166E-26E9-41B7-BC18-898D13DC9518}" srcId="{E06A7ED3-39AE-4357-BA4D-9971FE8D83AA}" destId="{DA6771E9-D864-4DFD-8CA2-836692BF6D8D}" srcOrd="0" destOrd="0" parTransId="{A6D823CA-3D3B-4DEE-90D8-9660035866D3}" sibTransId="{478F9A9E-6CC4-476F-BE62-A73F5CE8355B}"/>
    <dgm:cxn modelId="{8896714E-B6D8-4FC8-965F-35A9225C6456}" type="presOf" srcId="{D3BFB168-531E-40A9-8C57-E89B34263F7F}" destId="{035F4ECC-0008-4C94-976B-D9954DFDCC64}" srcOrd="0" destOrd="0" presId="urn:microsoft.com/office/officeart/2005/8/layout/process4"/>
    <dgm:cxn modelId="{7CBFEE75-0D6D-40F4-BFBE-E1497BED003B}" type="presOf" srcId="{F36EDEF5-1871-41C5-8CDA-80AEBD28ABC7}" destId="{7C5FCF45-06D5-4D30-B781-134796C2B13E}" srcOrd="0" destOrd="0" presId="urn:microsoft.com/office/officeart/2005/8/layout/process4"/>
    <dgm:cxn modelId="{1C6DB78C-EA5E-4839-B0EA-9148E1B85F2A}" srcId="{F36EDEF5-1871-41C5-8CDA-80AEBD28ABC7}" destId="{D3BFB168-531E-40A9-8C57-E89B34263F7F}" srcOrd="4" destOrd="0" parTransId="{4815ACE8-0AE9-41D7-8BDC-1E232D915331}" sibTransId="{1AF0E0D8-BA7E-4DEA-8EB9-76E2455DA3BA}"/>
    <dgm:cxn modelId="{969E5C90-8086-453E-A2FF-D86129E4C2AE}" type="presOf" srcId="{11D9D6C1-8A54-4CD9-8BB1-B28A16316AF9}" destId="{0A709E5C-CE96-48A2-AD80-742E65A081C5}" srcOrd="1" destOrd="0" presId="urn:microsoft.com/office/officeart/2005/8/layout/process4"/>
    <dgm:cxn modelId="{AFEE5893-585E-475E-9A40-C80D09290457}" srcId="{11D9D6C1-8A54-4CD9-8BB1-B28A16316AF9}" destId="{118B56F9-76CC-4735-8B37-C3063CAE2137}" srcOrd="0" destOrd="0" parTransId="{9B374559-4995-4B9F-BD9B-59A264DDDC08}" sibTransId="{E61877A8-F3D6-4589-9F66-22F8F0B39BD7}"/>
    <dgm:cxn modelId="{42939294-D446-4A97-AA26-4655B0401180}" type="presOf" srcId="{ACE2F922-1F0C-48EB-9BBD-3347A08F8724}" destId="{1D03F1E0-10FF-4FE9-8707-6B4E8DC58FEB}" srcOrd="0" destOrd="0" presId="urn:microsoft.com/office/officeart/2005/8/layout/process4"/>
    <dgm:cxn modelId="{0486DEA2-6955-4661-B5DD-C1515EA40C2B}" srcId="{ACE2F922-1F0C-48EB-9BBD-3347A08F8724}" destId="{C8D4F0B2-5B81-47EA-8A7F-C82CF8042ACF}" srcOrd="0" destOrd="0" parTransId="{0D4A6802-EE5F-4805-889B-43AA10F1D80B}" sibTransId="{01F71DF1-AC41-4619-832E-D13FB23C3299}"/>
    <dgm:cxn modelId="{177EC0AA-C07B-4860-B3AB-D65300DB90F3}" type="presOf" srcId="{33EE1F9E-A171-4EDF-8D24-CDA8F528DA26}" destId="{28CA567C-F72B-43DE-B8D3-D5875781BCAF}" srcOrd="0" destOrd="0" presId="urn:microsoft.com/office/officeart/2005/8/layout/process4"/>
    <dgm:cxn modelId="{C3AE7FAE-BC77-4398-8FB8-BC0711CBCCF9}" type="presOf" srcId="{DA6771E9-D864-4DFD-8CA2-836692BF6D8D}" destId="{E829F851-8A58-42F0-9D2F-8B1E25F8D379}" srcOrd="0" destOrd="0" presId="urn:microsoft.com/office/officeart/2005/8/layout/process4"/>
    <dgm:cxn modelId="{233944B0-D2D3-4804-9BD8-06F4DD3A9FD1}" type="presOf" srcId="{118B56F9-76CC-4735-8B37-C3063CAE2137}" destId="{3F04CE61-419D-4065-8466-305114D05688}" srcOrd="0" destOrd="0" presId="urn:microsoft.com/office/officeart/2005/8/layout/process4"/>
    <dgm:cxn modelId="{69F9FCBE-53FE-4AFA-ACEC-0370C9D24CDF}" type="presOf" srcId="{E06A7ED3-39AE-4357-BA4D-9971FE8D83AA}" destId="{081C074A-390D-4F32-9A38-465A8C19BF02}" srcOrd="0" destOrd="0" presId="urn:microsoft.com/office/officeart/2005/8/layout/process4"/>
    <dgm:cxn modelId="{B0AB0CCC-919C-4F5E-A327-C5D6CA9F4BBE}" srcId="{156EBA9E-6D8A-4E79-9BCB-62C787C73871}" destId="{33EE1F9E-A171-4EDF-8D24-CDA8F528DA26}" srcOrd="0" destOrd="0" parTransId="{39DFC872-517C-4FB5-AF64-A81B354384C8}" sibTransId="{9AEAA520-A675-4494-A0D6-D0146C3A3B49}"/>
    <dgm:cxn modelId="{5C95B1CE-5F0B-40E9-8F2B-66898E04201D}" srcId="{F36EDEF5-1871-41C5-8CDA-80AEBD28ABC7}" destId="{ACE2F922-1F0C-48EB-9BBD-3347A08F8724}" srcOrd="0" destOrd="0" parTransId="{D0ECB50A-B0DE-4438-B146-96250189AAFB}" sibTransId="{73766AD2-2EC3-4049-827D-1A0CCA63D3A4}"/>
    <dgm:cxn modelId="{E9EE32E0-2F0A-4A78-BE20-B982699BBA8E}" type="presOf" srcId="{D3BFB168-531E-40A9-8C57-E89B34263F7F}" destId="{EFBB0BFA-81EE-4831-971E-942B9238F32D}" srcOrd="1" destOrd="0" presId="urn:microsoft.com/office/officeart/2005/8/layout/process4"/>
    <dgm:cxn modelId="{10A56DEB-05BE-43F5-A45A-D2CFC67B8536}" type="presOf" srcId="{DD66AB62-A1C9-4C05-890C-258AAFA928FB}" destId="{BB63A4E4-8B48-439E-9BA4-843EF8ED0A42}" srcOrd="0" destOrd="0" presId="urn:microsoft.com/office/officeart/2005/8/layout/process4"/>
    <dgm:cxn modelId="{B846A6F9-F044-4ED0-AAF7-277F2F4EBAF6}" type="presOf" srcId="{ACE2F922-1F0C-48EB-9BBD-3347A08F8724}" destId="{F85BD684-BE32-494C-A939-4809A163BCE0}" srcOrd="1" destOrd="0" presId="urn:microsoft.com/office/officeart/2005/8/layout/process4"/>
    <dgm:cxn modelId="{4F5431FB-79B6-49DF-92FD-CD5981F00A2A}" srcId="{F36EDEF5-1871-41C5-8CDA-80AEBD28ABC7}" destId="{156EBA9E-6D8A-4E79-9BCB-62C787C73871}" srcOrd="1" destOrd="0" parTransId="{10F95EDF-A4C2-4CCF-8B86-88256D2252E1}" sibTransId="{CB317DF8-408E-4E96-A6BF-CDB51CAB621A}"/>
    <dgm:cxn modelId="{647D84EC-778B-4C61-8953-CBD51CCA7F8C}" type="presParOf" srcId="{7C5FCF45-06D5-4D30-B781-134796C2B13E}" destId="{1A114F2F-FF25-454F-9621-CBBB26470FF9}" srcOrd="0" destOrd="0" presId="urn:microsoft.com/office/officeart/2005/8/layout/process4"/>
    <dgm:cxn modelId="{E72EE9FE-D41D-4973-A2E1-09029BB9BF07}" type="presParOf" srcId="{1A114F2F-FF25-454F-9621-CBBB26470FF9}" destId="{035F4ECC-0008-4C94-976B-D9954DFDCC64}" srcOrd="0" destOrd="0" presId="urn:microsoft.com/office/officeart/2005/8/layout/process4"/>
    <dgm:cxn modelId="{FBD8AD0B-16CF-4808-84D4-E37943CCA078}" type="presParOf" srcId="{1A114F2F-FF25-454F-9621-CBBB26470FF9}" destId="{EFBB0BFA-81EE-4831-971E-942B9238F32D}" srcOrd="1" destOrd="0" presId="urn:microsoft.com/office/officeart/2005/8/layout/process4"/>
    <dgm:cxn modelId="{A2BA53E5-024C-4DD3-B754-2701A071429F}" type="presParOf" srcId="{1A114F2F-FF25-454F-9621-CBBB26470FF9}" destId="{8E2D663E-630E-4E33-BF3D-95456D15AF4D}" srcOrd="2" destOrd="0" presId="urn:microsoft.com/office/officeart/2005/8/layout/process4"/>
    <dgm:cxn modelId="{74D4698D-B76C-42F1-8B0A-8271E4FB2194}" type="presParOf" srcId="{8E2D663E-630E-4E33-BF3D-95456D15AF4D}" destId="{BB63A4E4-8B48-439E-9BA4-843EF8ED0A42}" srcOrd="0" destOrd="0" presId="urn:microsoft.com/office/officeart/2005/8/layout/process4"/>
    <dgm:cxn modelId="{A2FD8FD2-F46C-4F34-B497-335B563AA973}" type="presParOf" srcId="{7C5FCF45-06D5-4D30-B781-134796C2B13E}" destId="{3B7A0E14-8F24-48D9-B72C-3F9B72405181}" srcOrd="1" destOrd="0" presId="urn:microsoft.com/office/officeart/2005/8/layout/process4"/>
    <dgm:cxn modelId="{3DE30CD2-F7CE-4F3D-AB70-252101B8F5D0}" type="presParOf" srcId="{7C5FCF45-06D5-4D30-B781-134796C2B13E}" destId="{43C40BCE-91BB-487D-8138-757BB39AE856}" srcOrd="2" destOrd="0" presId="urn:microsoft.com/office/officeart/2005/8/layout/process4"/>
    <dgm:cxn modelId="{BB7EF7D4-CAB3-4953-ADA6-0D9C11BC8300}" type="presParOf" srcId="{43C40BCE-91BB-487D-8138-757BB39AE856}" destId="{3F7FE437-7DE5-42F1-9C32-1F7DC3B9652A}" srcOrd="0" destOrd="0" presId="urn:microsoft.com/office/officeart/2005/8/layout/process4"/>
    <dgm:cxn modelId="{28079D34-14AA-435D-BCDB-42CCB59FCB06}" type="presParOf" srcId="{43C40BCE-91BB-487D-8138-757BB39AE856}" destId="{0A709E5C-CE96-48A2-AD80-742E65A081C5}" srcOrd="1" destOrd="0" presId="urn:microsoft.com/office/officeart/2005/8/layout/process4"/>
    <dgm:cxn modelId="{49361DCB-9182-44EB-B0AA-5371A41BF560}" type="presParOf" srcId="{43C40BCE-91BB-487D-8138-757BB39AE856}" destId="{F8025EC2-7AA9-406E-9819-9E6BD1D2A35C}" srcOrd="2" destOrd="0" presId="urn:microsoft.com/office/officeart/2005/8/layout/process4"/>
    <dgm:cxn modelId="{F3829E48-9CE5-4A9C-B3B6-811F66B5CB9E}" type="presParOf" srcId="{F8025EC2-7AA9-406E-9819-9E6BD1D2A35C}" destId="{3F04CE61-419D-4065-8466-305114D05688}" srcOrd="0" destOrd="0" presId="urn:microsoft.com/office/officeart/2005/8/layout/process4"/>
    <dgm:cxn modelId="{538DDABB-E9C5-467B-86EE-DCFF99FFF11E}" type="presParOf" srcId="{7C5FCF45-06D5-4D30-B781-134796C2B13E}" destId="{A5E77EE6-0AEE-472F-AB1B-0B88F5FFE5C7}" srcOrd="3" destOrd="0" presId="urn:microsoft.com/office/officeart/2005/8/layout/process4"/>
    <dgm:cxn modelId="{583A3CBF-3511-4E26-961F-D891BA205EC0}" type="presParOf" srcId="{7C5FCF45-06D5-4D30-B781-134796C2B13E}" destId="{0687CB8F-C486-4513-BD58-72D0B09E7CB9}" srcOrd="4" destOrd="0" presId="urn:microsoft.com/office/officeart/2005/8/layout/process4"/>
    <dgm:cxn modelId="{C91D2913-3583-4993-ABBD-5D0D7E46E869}" type="presParOf" srcId="{0687CB8F-C486-4513-BD58-72D0B09E7CB9}" destId="{081C074A-390D-4F32-9A38-465A8C19BF02}" srcOrd="0" destOrd="0" presId="urn:microsoft.com/office/officeart/2005/8/layout/process4"/>
    <dgm:cxn modelId="{A509C354-B98C-48B7-B25F-0B86F899086F}" type="presParOf" srcId="{0687CB8F-C486-4513-BD58-72D0B09E7CB9}" destId="{60D64236-FE07-4737-84DA-14092AAEFF88}" srcOrd="1" destOrd="0" presId="urn:microsoft.com/office/officeart/2005/8/layout/process4"/>
    <dgm:cxn modelId="{A78BB3F0-594B-4B8B-B762-873D0EF5E737}" type="presParOf" srcId="{0687CB8F-C486-4513-BD58-72D0B09E7CB9}" destId="{F29167A6-B99E-4FF9-B719-444A6898AC0E}" srcOrd="2" destOrd="0" presId="urn:microsoft.com/office/officeart/2005/8/layout/process4"/>
    <dgm:cxn modelId="{CA9D550E-DF92-449F-87B0-74EBC382B7D9}" type="presParOf" srcId="{F29167A6-B99E-4FF9-B719-444A6898AC0E}" destId="{E829F851-8A58-42F0-9D2F-8B1E25F8D379}" srcOrd="0" destOrd="0" presId="urn:microsoft.com/office/officeart/2005/8/layout/process4"/>
    <dgm:cxn modelId="{279B4D88-D9CF-4E91-981A-29A372EB9158}" type="presParOf" srcId="{7C5FCF45-06D5-4D30-B781-134796C2B13E}" destId="{7BA7EEAB-B2A3-4142-91F0-AC46DD18A44F}" srcOrd="5" destOrd="0" presId="urn:microsoft.com/office/officeart/2005/8/layout/process4"/>
    <dgm:cxn modelId="{DAD4676C-5B86-4E24-833A-04AFBB57A8B5}" type="presParOf" srcId="{7C5FCF45-06D5-4D30-B781-134796C2B13E}" destId="{8DEDFEE5-987A-4671-947B-7249B5397F5E}" srcOrd="6" destOrd="0" presId="urn:microsoft.com/office/officeart/2005/8/layout/process4"/>
    <dgm:cxn modelId="{BBA25BCB-E5F7-4213-BC2A-078A57D3658C}" type="presParOf" srcId="{8DEDFEE5-987A-4671-947B-7249B5397F5E}" destId="{433EE7A9-CDBB-4B90-8757-EC4864755634}" srcOrd="0" destOrd="0" presId="urn:microsoft.com/office/officeart/2005/8/layout/process4"/>
    <dgm:cxn modelId="{40452AD1-CD5B-46B5-8F09-01E157A875C3}" type="presParOf" srcId="{8DEDFEE5-987A-4671-947B-7249B5397F5E}" destId="{EFD5BDE4-597C-4467-BF50-3FDEF7ED2099}" srcOrd="1" destOrd="0" presId="urn:microsoft.com/office/officeart/2005/8/layout/process4"/>
    <dgm:cxn modelId="{1C4D3151-DF61-49EA-8DED-426B584B75D5}" type="presParOf" srcId="{8DEDFEE5-987A-4671-947B-7249B5397F5E}" destId="{EA086E55-23F9-476C-8B69-EC1CA7A54A18}" srcOrd="2" destOrd="0" presId="urn:microsoft.com/office/officeart/2005/8/layout/process4"/>
    <dgm:cxn modelId="{B64A50FF-4A31-4AF9-93EC-67AD28AC8DE8}" type="presParOf" srcId="{EA086E55-23F9-476C-8B69-EC1CA7A54A18}" destId="{28CA567C-F72B-43DE-B8D3-D5875781BCAF}" srcOrd="0" destOrd="0" presId="urn:microsoft.com/office/officeart/2005/8/layout/process4"/>
    <dgm:cxn modelId="{9B8877DC-1604-4D9D-AFBB-4CE118324174}" type="presParOf" srcId="{7C5FCF45-06D5-4D30-B781-134796C2B13E}" destId="{E6B4A6E3-776E-43D2-B010-BC8CC7AD612C}" srcOrd="7" destOrd="0" presId="urn:microsoft.com/office/officeart/2005/8/layout/process4"/>
    <dgm:cxn modelId="{16A9EAD8-3F97-44A0-AE88-609D131EDC73}" type="presParOf" srcId="{7C5FCF45-06D5-4D30-B781-134796C2B13E}" destId="{735E9042-060E-4782-91C8-850A1E938584}" srcOrd="8" destOrd="0" presId="urn:microsoft.com/office/officeart/2005/8/layout/process4"/>
    <dgm:cxn modelId="{EC367F0A-522F-4246-86DE-4D038DB4B009}" type="presParOf" srcId="{735E9042-060E-4782-91C8-850A1E938584}" destId="{1D03F1E0-10FF-4FE9-8707-6B4E8DC58FEB}" srcOrd="0" destOrd="0" presId="urn:microsoft.com/office/officeart/2005/8/layout/process4"/>
    <dgm:cxn modelId="{5CF363F9-2401-40A0-8885-B395C123B4AA}" type="presParOf" srcId="{735E9042-060E-4782-91C8-850A1E938584}" destId="{F85BD684-BE32-494C-A939-4809A163BCE0}" srcOrd="1" destOrd="0" presId="urn:microsoft.com/office/officeart/2005/8/layout/process4"/>
    <dgm:cxn modelId="{B4C98A67-71C3-46F7-A225-C1AA87F8A437}" type="presParOf" srcId="{735E9042-060E-4782-91C8-850A1E938584}" destId="{4CAE7860-E7C1-4749-BD91-6D7604E81091}" srcOrd="2" destOrd="0" presId="urn:microsoft.com/office/officeart/2005/8/layout/process4"/>
    <dgm:cxn modelId="{03488EFA-10A4-4384-BD67-69ACB6A3DD8D}" type="presParOf" srcId="{4CAE7860-E7C1-4749-BD91-6D7604E81091}" destId="{70EB81FD-AE55-452B-BCE7-9E724B5437C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AFAEBC-140E-4CD8-B4E7-CFD8107B6633}">
      <dsp:nvSpPr>
        <dsp:cNvPr id="0" name=""/>
        <dsp:cNvSpPr/>
      </dsp:nvSpPr>
      <dsp:spPr>
        <a:xfrm>
          <a:off x="-4383596" y="-672370"/>
          <a:ext cx="5222473" cy="5222473"/>
        </a:xfrm>
        <a:prstGeom prst="blockArc">
          <a:avLst>
            <a:gd name="adj1" fmla="val 18900000"/>
            <a:gd name="adj2" fmla="val 2700000"/>
            <a:gd name="adj3" fmla="val 414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F6D11B-8AF3-4B77-9644-79BC681BE805}">
      <dsp:nvSpPr>
        <dsp:cNvPr id="0" name=""/>
        <dsp:cNvSpPr/>
      </dsp:nvSpPr>
      <dsp:spPr>
        <a:xfrm>
          <a:off x="439451" y="298120"/>
          <a:ext cx="5367236" cy="596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3512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 dirty="0">
              <a:solidFill>
                <a:schemeClr val="bg1"/>
              </a:solidFill>
            </a:rPr>
            <a:t>Διαχείρισης Κρίσεων </a:t>
          </a:r>
          <a:r>
            <a:rPr lang="en-US" sz="1900" kern="1200" dirty="0">
              <a:solidFill>
                <a:schemeClr val="bg1"/>
              </a:solidFill>
            </a:rPr>
            <a:t>(</a:t>
          </a:r>
          <a:r>
            <a:rPr lang="en-GB" sz="1900" b="0" i="0" kern="1200" dirty="0"/>
            <a:t>ISO 22361:2022</a:t>
          </a:r>
          <a:r>
            <a:rPr lang="el-GR" sz="1900" b="0" i="0" kern="1200" dirty="0"/>
            <a:t>)</a:t>
          </a:r>
          <a:endParaRPr lang="el-GR" sz="1900" kern="1200" dirty="0"/>
        </a:p>
      </dsp:txBody>
      <dsp:txXfrm>
        <a:off x="439451" y="298120"/>
        <a:ext cx="5367236" cy="596550"/>
      </dsp:txXfrm>
    </dsp:sp>
    <dsp:sp modelId="{9E1506DB-26FC-481F-B64C-FBAF936F3D34}">
      <dsp:nvSpPr>
        <dsp:cNvPr id="0" name=""/>
        <dsp:cNvSpPr/>
      </dsp:nvSpPr>
      <dsp:spPr>
        <a:xfrm>
          <a:off x="66607" y="223551"/>
          <a:ext cx="745688" cy="7456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2E0537-378A-4D76-950C-D9A5A9635B07}">
      <dsp:nvSpPr>
        <dsp:cNvPr id="0" name=""/>
        <dsp:cNvSpPr/>
      </dsp:nvSpPr>
      <dsp:spPr>
        <a:xfrm>
          <a:off x="781467" y="1193100"/>
          <a:ext cx="5025220" cy="596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3512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 dirty="0">
              <a:solidFill>
                <a:schemeClr val="bg1"/>
              </a:solidFill>
            </a:rPr>
            <a:t>Διαχείρισης Κινδύνων (</a:t>
          </a:r>
          <a:r>
            <a:rPr lang="en-US" sz="1900" kern="1200" dirty="0">
              <a:solidFill>
                <a:schemeClr val="bg1"/>
              </a:solidFill>
            </a:rPr>
            <a:t>ISO 31000:2018)</a:t>
          </a:r>
          <a:endParaRPr lang="el-GR" sz="1900" kern="1200" dirty="0"/>
        </a:p>
      </dsp:txBody>
      <dsp:txXfrm>
        <a:off x="781467" y="1193100"/>
        <a:ext cx="5025220" cy="596550"/>
      </dsp:txXfrm>
    </dsp:sp>
    <dsp:sp modelId="{224DDC56-A0DE-4BB7-8F34-63B519178CBA}">
      <dsp:nvSpPr>
        <dsp:cNvPr id="0" name=""/>
        <dsp:cNvSpPr/>
      </dsp:nvSpPr>
      <dsp:spPr>
        <a:xfrm>
          <a:off x="408623" y="1118532"/>
          <a:ext cx="745688" cy="7456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F93F85-67BA-4D85-9F24-59952CCD3806}">
      <dsp:nvSpPr>
        <dsp:cNvPr id="0" name=""/>
        <dsp:cNvSpPr/>
      </dsp:nvSpPr>
      <dsp:spPr>
        <a:xfrm>
          <a:off x="781467" y="2088081"/>
          <a:ext cx="5025220" cy="596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3512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 dirty="0">
              <a:solidFill>
                <a:schemeClr val="bg1"/>
              </a:solidFill>
            </a:rPr>
            <a:t>Επιχειρησιακής Συνέχειας</a:t>
          </a:r>
          <a:r>
            <a:rPr lang="en-US" sz="1900" kern="1200" dirty="0">
              <a:solidFill>
                <a:schemeClr val="bg1"/>
              </a:solidFill>
            </a:rPr>
            <a:t> (ISO 22301:2019)</a:t>
          </a:r>
          <a:endParaRPr lang="el-GR" sz="1900" kern="1200" dirty="0"/>
        </a:p>
      </dsp:txBody>
      <dsp:txXfrm>
        <a:off x="781467" y="2088081"/>
        <a:ext cx="5025220" cy="596550"/>
      </dsp:txXfrm>
    </dsp:sp>
    <dsp:sp modelId="{F619E4DF-15AC-4655-B6D8-91AE3BC4DEE4}">
      <dsp:nvSpPr>
        <dsp:cNvPr id="0" name=""/>
        <dsp:cNvSpPr/>
      </dsp:nvSpPr>
      <dsp:spPr>
        <a:xfrm>
          <a:off x="408623" y="2013512"/>
          <a:ext cx="745688" cy="7456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7813DF-645E-48D5-A8AA-5C5A0AE66722}">
      <dsp:nvSpPr>
        <dsp:cNvPr id="0" name=""/>
        <dsp:cNvSpPr/>
      </dsp:nvSpPr>
      <dsp:spPr>
        <a:xfrm>
          <a:off x="439451" y="2983062"/>
          <a:ext cx="5367236" cy="596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3512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 dirty="0"/>
            <a:t>Ασφάλεια Πληροφοριών</a:t>
          </a:r>
          <a:r>
            <a:rPr lang="en-US" sz="1900" kern="1200" dirty="0"/>
            <a:t> (ISO 27001:2022)</a:t>
          </a:r>
          <a:endParaRPr lang="el-GR" sz="1900" kern="1200" dirty="0"/>
        </a:p>
      </dsp:txBody>
      <dsp:txXfrm>
        <a:off x="439451" y="2983062"/>
        <a:ext cx="5367236" cy="596550"/>
      </dsp:txXfrm>
    </dsp:sp>
    <dsp:sp modelId="{7FEEF657-47AF-475F-AF19-6E947B2E519D}">
      <dsp:nvSpPr>
        <dsp:cNvPr id="0" name=""/>
        <dsp:cNvSpPr/>
      </dsp:nvSpPr>
      <dsp:spPr>
        <a:xfrm>
          <a:off x="66607" y="2908493"/>
          <a:ext cx="745688" cy="7456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1E3136-DD9A-4477-A74A-F76BB37BBBA9}">
      <dsp:nvSpPr>
        <dsp:cNvPr id="0" name=""/>
        <dsp:cNvSpPr/>
      </dsp:nvSpPr>
      <dsp:spPr>
        <a:xfrm rot="16200000">
          <a:off x="-558932" y="2545731"/>
          <a:ext cx="3734562" cy="1571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38566" bIns="0" numCol="1" spcCol="1270" anchor="t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100" kern="1200" dirty="0"/>
        </a:p>
      </dsp:txBody>
      <dsp:txXfrm>
        <a:off x="-558932" y="2545731"/>
        <a:ext cx="3734562" cy="157113"/>
      </dsp:txXfrm>
    </dsp:sp>
    <dsp:sp modelId="{2495AA19-6882-45AA-BE74-EB8B2564E336}">
      <dsp:nvSpPr>
        <dsp:cNvPr id="0" name=""/>
        <dsp:cNvSpPr/>
      </dsp:nvSpPr>
      <dsp:spPr>
        <a:xfrm>
          <a:off x="592722" y="1058292"/>
          <a:ext cx="2370958" cy="31319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8566" rIns="135128" bIns="135128" numCol="1" spcCol="1270" anchor="t" anchorCtr="0">
          <a:noAutofit/>
        </a:bodyPr>
        <a:lstStyle/>
        <a:p>
          <a:pPr marL="0" lvl="1" indent="0" algn="ctr" defTabSz="84455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el-GR" sz="1900" b="0" i="0" u="none" strike="noStrike" kern="1200" baseline="0" dirty="0">
              <a:solidFill>
                <a:schemeClr val="bg1"/>
              </a:solidFill>
            </a:rPr>
            <a:t>Σχεδόν τα </a:t>
          </a:r>
          <a:r>
            <a:rPr lang="el-GR" sz="1900" b="1" i="0" u="none" strike="noStrike" kern="1200" baseline="0" dirty="0">
              <a:solidFill>
                <a:schemeClr val="bg1"/>
              </a:solidFill>
            </a:rPr>
            <a:t>δύο τρίτα </a:t>
          </a:r>
          <a:r>
            <a:rPr lang="el-GR" sz="1900" b="0" i="0" u="none" strike="noStrike" kern="1200" baseline="0" dirty="0">
              <a:solidFill>
                <a:schemeClr val="bg1"/>
              </a:solidFill>
            </a:rPr>
            <a:t>των εταιρειών θεωρούν την ανθεκτικότητα ως κεντρικό στοιχείο της στρατηγικής των οργανισμών τους. </a:t>
          </a:r>
          <a:endParaRPr lang="el-GR" sz="1900" kern="1200" dirty="0"/>
        </a:p>
      </dsp:txBody>
      <dsp:txXfrm>
        <a:off x="592722" y="1058292"/>
        <a:ext cx="2370958" cy="3131990"/>
      </dsp:txXfrm>
    </dsp:sp>
    <dsp:sp modelId="{85E2F39C-8FB3-47A6-89FF-CB2586E7306E}">
      <dsp:nvSpPr>
        <dsp:cNvPr id="0" name=""/>
        <dsp:cNvSpPr/>
      </dsp:nvSpPr>
      <dsp:spPr>
        <a:xfrm>
          <a:off x="720001" y="288000"/>
          <a:ext cx="820799" cy="820799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2C5F0F-263C-4050-9F15-9D2819C0A40D}">
      <dsp:nvSpPr>
        <dsp:cNvPr id="0" name=""/>
        <dsp:cNvSpPr/>
      </dsp:nvSpPr>
      <dsp:spPr>
        <a:xfrm rot="16200000">
          <a:off x="2019032" y="2545731"/>
          <a:ext cx="3734562" cy="1571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38566" bIns="0" numCol="1" spcCol="1270" anchor="t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100" b="0" i="0" u="none" strike="noStrike" kern="1200" baseline="0" dirty="0">
            <a:solidFill>
              <a:schemeClr val="bg1"/>
            </a:solidFill>
          </a:endParaRPr>
        </a:p>
      </dsp:txBody>
      <dsp:txXfrm>
        <a:off x="2019032" y="2545731"/>
        <a:ext cx="3734562" cy="157113"/>
      </dsp:txXfrm>
    </dsp:sp>
    <dsp:sp modelId="{A9633FD3-F834-46C4-A60E-2E81DE7A82F2}">
      <dsp:nvSpPr>
        <dsp:cNvPr id="0" name=""/>
        <dsp:cNvSpPr/>
      </dsp:nvSpPr>
      <dsp:spPr>
        <a:xfrm>
          <a:off x="3170687" y="1058292"/>
          <a:ext cx="2370958" cy="31319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8566" rIns="135128" bIns="135128" numCol="1" spcCol="1270" anchor="t" anchorCtr="0">
          <a:noAutofit/>
        </a:bodyPr>
        <a:lstStyle/>
        <a:p>
          <a:pPr marL="0" lvl="1" indent="0" algn="ctr" defTabSz="84455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el-GR" sz="1900" b="0" i="0" u="none" strike="noStrike" kern="1200" baseline="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Οι ικανότητες πρόβλεψης, δοκιμές σεναρίων και ασκήσεων αντοχής αποτελούν βασικούς τομείς προς βελτίωση. </a:t>
          </a:r>
        </a:p>
      </dsp:txBody>
      <dsp:txXfrm>
        <a:off x="3170687" y="1058292"/>
        <a:ext cx="2370958" cy="3131990"/>
      </dsp:txXfrm>
    </dsp:sp>
    <dsp:sp modelId="{D2613950-E15C-4350-8ECC-9EC1225D1D87}">
      <dsp:nvSpPr>
        <dsp:cNvPr id="0" name=""/>
        <dsp:cNvSpPr/>
      </dsp:nvSpPr>
      <dsp:spPr>
        <a:xfrm>
          <a:off x="3240000" y="288000"/>
          <a:ext cx="820582" cy="820799"/>
        </a:xfrm>
        <a:prstGeom prst="rect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FCB6DC-D1E8-455D-8ED3-E4FFF36A9DFB}">
      <dsp:nvSpPr>
        <dsp:cNvPr id="0" name=""/>
        <dsp:cNvSpPr/>
      </dsp:nvSpPr>
      <dsp:spPr>
        <a:xfrm rot="16200000">
          <a:off x="4596998" y="2545731"/>
          <a:ext cx="3734562" cy="1571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38566" bIns="0" numCol="1" spcCol="1270" anchor="t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100" b="0" i="0" u="none" strike="noStrike" kern="1200" baseline="0" dirty="0">
            <a:solidFill>
              <a:schemeClr val="bg1"/>
            </a:solidFill>
          </a:endParaRPr>
        </a:p>
      </dsp:txBody>
      <dsp:txXfrm>
        <a:off x="4596998" y="2545731"/>
        <a:ext cx="3734562" cy="157113"/>
      </dsp:txXfrm>
    </dsp:sp>
    <dsp:sp modelId="{2A394FB7-C5F1-4FFB-A9D2-853FEC94CAFB}">
      <dsp:nvSpPr>
        <dsp:cNvPr id="0" name=""/>
        <dsp:cNvSpPr/>
      </dsp:nvSpPr>
      <dsp:spPr>
        <a:xfrm>
          <a:off x="5748653" y="1058292"/>
          <a:ext cx="2370958" cy="31319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8566" rIns="135128" bIns="135128" numCol="1" spcCol="1270" anchor="t" anchorCtr="0">
          <a:noAutofit/>
        </a:bodyPr>
        <a:lstStyle/>
        <a:p>
          <a:pPr marL="0" lvl="1" indent="0" algn="ctr" defTabSz="8445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l-GR" sz="1900" b="0" i="0" u="none" strike="noStrike" kern="1200" baseline="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Η Διαχείριση Κινδύνων και οι διευθυντικές ομάδες διαδραματίζουν ηγετικό ρόλο στην οικοδόμηση ενός ανθεκτικού οργανισμού. </a:t>
          </a:r>
        </a:p>
      </dsp:txBody>
      <dsp:txXfrm>
        <a:off x="5748653" y="1058292"/>
        <a:ext cx="2370958" cy="3131990"/>
      </dsp:txXfrm>
    </dsp:sp>
    <dsp:sp modelId="{537F61FD-8D39-4B11-83BE-0E4C7F232C37}">
      <dsp:nvSpPr>
        <dsp:cNvPr id="0" name=""/>
        <dsp:cNvSpPr/>
      </dsp:nvSpPr>
      <dsp:spPr>
        <a:xfrm>
          <a:off x="5832000" y="288000"/>
          <a:ext cx="820799" cy="820799"/>
        </a:xfrm>
        <a:prstGeom prst="rect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E6C234-1F9A-4E5B-822C-9CAA75F8D393}">
      <dsp:nvSpPr>
        <dsp:cNvPr id="0" name=""/>
        <dsp:cNvSpPr/>
      </dsp:nvSpPr>
      <dsp:spPr>
        <a:xfrm rot="16200000">
          <a:off x="7174964" y="2545731"/>
          <a:ext cx="3734562" cy="1571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38566" bIns="0" numCol="1" spcCol="1270" anchor="t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100" b="0" i="0" u="none" strike="noStrike" kern="1200" baseline="0" dirty="0">
            <a:solidFill>
              <a:schemeClr val="bg1"/>
            </a:solidFill>
          </a:endParaRPr>
        </a:p>
      </dsp:txBody>
      <dsp:txXfrm>
        <a:off x="7174964" y="2545731"/>
        <a:ext cx="3734562" cy="157113"/>
      </dsp:txXfrm>
    </dsp:sp>
    <dsp:sp modelId="{7F178D79-755D-4478-96E2-8F7A6522C82D}">
      <dsp:nvSpPr>
        <dsp:cNvPr id="0" name=""/>
        <dsp:cNvSpPr/>
      </dsp:nvSpPr>
      <dsp:spPr>
        <a:xfrm>
          <a:off x="8326619" y="1058292"/>
          <a:ext cx="2370958" cy="31319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8566" rIns="135128" bIns="135128" numCol="1" spcCol="1270" anchor="t" anchorCtr="0">
          <a:noAutofit/>
        </a:bodyPr>
        <a:lstStyle/>
        <a:p>
          <a:pPr marL="0" lvl="1" indent="0" algn="ctr" defTabSz="8445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l-GR" sz="1900" b="0" i="0" u="none" strike="noStrike" kern="1200" baseline="0" dirty="0">
              <a:solidFill>
                <a:schemeClr val="bg1"/>
              </a:solidFill>
            </a:rPr>
            <a:t>Ένα καλύτερο μοντέλο διακυβέρνησης κινδύνων είναι το κλειδί για την αποδοτική και αποτελεσματική λήψη αποφάσεων και τη διαχείριση κρίσεων.</a:t>
          </a:r>
        </a:p>
      </dsp:txBody>
      <dsp:txXfrm>
        <a:off x="8326619" y="1058292"/>
        <a:ext cx="2370958" cy="3131990"/>
      </dsp:txXfrm>
    </dsp:sp>
    <dsp:sp modelId="{B0A09BE1-9967-4D99-AC79-C9A03EFF8E6B}">
      <dsp:nvSpPr>
        <dsp:cNvPr id="0" name=""/>
        <dsp:cNvSpPr/>
      </dsp:nvSpPr>
      <dsp:spPr>
        <a:xfrm>
          <a:off x="8352001" y="288000"/>
          <a:ext cx="820799" cy="820799"/>
        </a:xfrm>
        <a:prstGeom prst="rect">
          <a:avLst/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BB0BFA-81EE-4831-971E-942B9238F32D}">
      <dsp:nvSpPr>
        <dsp:cNvPr id="0" name=""/>
        <dsp:cNvSpPr/>
      </dsp:nvSpPr>
      <dsp:spPr>
        <a:xfrm>
          <a:off x="0" y="4115617"/>
          <a:ext cx="7189666" cy="6752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200" b="1" i="0" u="none" strike="noStrike" kern="1200" baseline="0" dirty="0">
              <a:solidFill>
                <a:schemeClr val="bg1"/>
              </a:solidFill>
              <a:latin typeface="Futura Std Light"/>
            </a:rPr>
            <a:t>Βήμα 5:</a:t>
          </a:r>
          <a:endParaRPr lang="en-US" sz="3200" b="1" i="0" u="none" strike="noStrike" kern="1200" baseline="0" dirty="0">
            <a:solidFill>
              <a:schemeClr val="bg1"/>
            </a:solidFill>
            <a:latin typeface="Futura Std Light"/>
          </a:endParaRPr>
        </a:p>
      </dsp:txBody>
      <dsp:txXfrm>
        <a:off x="0" y="4115617"/>
        <a:ext cx="7189666" cy="364608"/>
      </dsp:txXfrm>
    </dsp:sp>
    <dsp:sp modelId="{BB63A4E4-8B48-439E-9BA4-843EF8ED0A42}">
      <dsp:nvSpPr>
        <dsp:cNvPr id="0" name=""/>
        <dsp:cNvSpPr/>
      </dsp:nvSpPr>
      <dsp:spPr>
        <a:xfrm>
          <a:off x="0" y="4466722"/>
          <a:ext cx="7189666" cy="31059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b="0" i="0" u="none" strike="noStrike" kern="1200" baseline="0" dirty="0">
              <a:solidFill>
                <a:schemeClr val="tx1"/>
              </a:solidFill>
              <a:latin typeface="Futura Std Light"/>
            </a:rPr>
            <a:t>Χτίζουμε την ικανότητα ανταπόκρισης</a:t>
          </a:r>
          <a:endParaRPr lang="en-US" sz="1800" b="0" i="0" u="none" strike="noStrike" kern="1200" baseline="0" dirty="0">
            <a:solidFill>
              <a:schemeClr val="tx1"/>
            </a:solidFill>
            <a:latin typeface="Futura Std Light"/>
          </a:endParaRPr>
        </a:p>
      </dsp:txBody>
      <dsp:txXfrm>
        <a:off x="0" y="4466722"/>
        <a:ext cx="7189666" cy="310592"/>
      </dsp:txXfrm>
    </dsp:sp>
    <dsp:sp modelId="{0A709E5C-CE96-48A2-AD80-742E65A081C5}">
      <dsp:nvSpPr>
        <dsp:cNvPr id="0" name=""/>
        <dsp:cNvSpPr/>
      </dsp:nvSpPr>
      <dsp:spPr>
        <a:xfrm rot="10800000">
          <a:off x="0" y="3087285"/>
          <a:ext cx="7189666" cy="1038459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200" b="1" i="0" u="none" strike="noStrike" kern="1200" baseline="0" dirty="0">
              <a:solidFill>
                <a:schemeClr val="bg1"/>
              </a:solidFill>
              <a:latin typeface="Futura Std Light"/>
            </a:rPr>
            <a:t>Βήμα 4:</a:t>
          </a:r>
          <a:endParaRPr lang="en-US" sz="3200" b="1" i="0" u="none" strike="noStrike" kern="1200" baseline="0" dirty="0">
            <a:solidFill>
              <a:schemeClr val="bg1"/>
            </a:solidFill>
            <a:latin typeface="Futura Std Light"/>
          </a:endParaRPr>
        </a:p>
      </dsp:txBody>
      <dsp:txXfrm rot="-10800000">
        <a:off x="0" y="3087285"/>
        <a:ext cx="7189666" cy="364499"/>
      </dsp:txXfrm>
    </dsp:sp>
    <dsp:sp modelId="{3F04CE61-419D-4065-8466-305114D05688}">
      <dsp:nvSpPr>
        <dsp:cNvPr id="0" name=""/>
        <dsp:cNvSpPr/>
      </dsp:nvSpPr>
      <dsp:spPr>
        <a:xfrm>
          <a:off x="0" y="3451785"/>
          <a:ext cx="7189666" cy="3104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b="0" i="0" u="none" strike="noStrike" kern="1200" baseline="0" dirty="0">
              <a:solidFill>
                <a:schemeClr val="tx1"/>
              </a:solidFill>
              <a:latin typeface="Futura Std Light"/>
            </a:rPr>
            <a:t>Επίγνωση της κατάστασης</a:t>
          </a:r>
          <a:endParaRPr lang="en-US" sz="1800" b="0" i="0" u="none" strike="noStrike" kern="1200" baseline="0" dirty="0">
            <a:solidFill>
              <a:schemeClr val="tx1"/>
            </a:solidFill>
            <a:latin typeface="Futura Std Light"/>
          </a:endParaRPr>
        </a:p>
      </dsp:txBody>
      <dsp:txXfrm>
        <a:off x="0" y="3451785"/>
        <a:ext cx="7189666" cy="310499"/>
      </dsp:txXfrm>
    </dsp:sp>
    <dsp:sp modelId="{60D64236-FE07-4737-84DA-14092AAEFF88}">
      <dsp:nvSpPr>
        <dsp:cNvPr id="0" name=""/>
        <dsp:cNvSpPr/>
      </dsp:nvSpPr>
      <dsp:spPr>
        <a:xfrm rot="10800000">
          <a:off x="0" y="2058954"/>
          <a:ext cx="7189666" cy="1038459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200" b="1" i="0" u="none" strike="noStrike" kern="1200" baseline="0" dirty="0">
              <a:solidFill>
                <a:schemeClr val="bg1"/>
              </a:solidFill>
              <a:latin typeface="Futura Std Light"/>
            </a:rPr>
            <a:t>Βήμα 3:</a:t>
          </a:r>
          <a:endParaRPr lang="en-US" sz="3200" b="1" i="0" u="none" strike="noStrike" kern="1200" baseline="0" dirty="0">
            <a:solidFill>
              <a:schemeClr val="bg1"/>
            </a:solidFill>
            <a:latin typeface="Futura Std Light"/>
          </a:endParaRPr>
        </a:p>
      </dsp:txBody>
      <dsp:txXfrm rot="-10800000">
        <a:off x="0" y="2058954"/>
        <a:ext cx="7189666" cy="364499"/>
      </dsp:txXfrm>
    </dsp:sp>
    <dsp:sp modelId="{E829F851-8A58-42F0-9D2F-8B1E25F8D379}">
      <dsp:nvSpPr>
        <dsp:cNvPr id="0" name=""/>
        <dsp:cNvSpPr/>
      </dsp:nvSpPr>
      <dsp:spPr>
        <a:xfrm>
          <a:off x="0" y="2423453"/>
          <a:ext cx="7189666" cy="3104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b="0" i="0" u="none" strike="noStrike" kern="1200" baseline="0" dirty="0">
              <a:solidFill>
                <a:schemeClr val="tx1"/>
              </a:solidFill>
              <a:latin typeface="Futura Std Light"/>
            </a:rPr>
            <a:t>Διαχείριση ευπάθειας</a:t>
          </a:r>
          <a:endParaRPr lang="en-US" sz="1800" b="0" i="0" u="none" strike="noStrike" kern="1200" baseline="0" dirty="0">
            <a:solidFill>
              <a:schemeClr val="tx1"/>
            </a:solidFill>
            <a:latin typeface="Futura Std Light"/>
          </a:endParaRPr>
        </a:p>
      </dsp:txBody>
      <dsp:txXfrm>
        <a:off x="0" y="2423453"/>
        <a:ext cx="7189666" cy="310499"/>
      </dsp:txXfrm>
    </dsp:sp>
    <dsp:sp modelId="{EFD5BDE4-597C-4467-BF50-3FDEF7ED2099}">
      <dsp:nvSpPr>
        <dsp:cNvPr id="0" name=""/>
        <dsp:cNvSpPr/>
      </dsp:nvSpPr>
      <dsp:spPr>
        <a:xfrm rot="10800000">
          <a:off x="0" y="1030622"/>
          <a:ext cx="7189666" cy="1038459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200" b="1" i="0" u="none" strike="noStrike" kern="1200" baseline="0" dirty="0">
              <a:solidFill>
                <a:schemeClr val="bg1"/>
              </a:solidFill>
              <a:latin typeface="Futura Std Light"/>
            </a:rPr>
            <a:t>Βήμα 2:</a:t>
          </a:r>
          <a:endParaRPr lang="en-US" sz="3200" b="1" i="0" u="none" strike="noStrike" kern="1200" baseline="0" dirty="0">
            <a:solidFill>
              <a:schemeClr val="bg1"/>
            </a:solidFill>
            <a:latin typeface="Futura Std Light"/>
          </a:endParaRPr>
        </a:p>
      </dsp:txBody>
      <dsp:txXfrm rot="-10800000">
        <a:off x="0" y="1030622"/>
        <a:ext cx="7189666" cy="364499"/>
      </dsp:txXfrm>
    </dsp:sp>
    <dsp:sp modelId="{28CA567C-F72B-43DE-B8D3-D5875781BCAF}">
      <dsp:nvSpPr>
        <dsp:cNvPr id="0" name=""/>
        <dsp:cNvSpPr/>
      </dsp:nvSpPr>
      <dsp:spPr>
        <a:xfrm>
          <a:off x="0" y="1395122"/>
          <a:ext cx="7189666" cy="3104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b="0" i="0" u="none" strike="noStrike" kern="1200" baseline="0" dirty="0">
              <a:solidFill>
                <a:schemeClr val="tx1"/>
              </a:solidFill>
              <a:latin typeface="Futura Std Light"/>
            </a:rPr>
            <a:t>Ανάπτυξη ενοποιημένου μοντέλ</a:t>
          </a:r>
          <a:r>
            <a:rPr lang="el-GR" sz="1800" kern="1200" dirty="0">
              <a:solidFill>
                <a:schemeClr val="tx1"/>
              </a:solidFill>
              <a:latin typeface="Futura Std Light"/>
            </a:rPr>
            <a:t>ου διαχείρισης</a:t>
          </a:r>
          <a:endParaRPr lang="en-US" sz="1800" b="0" i="0" u="none" strike="noStrike" kern="1200" baseline="0" dirty="0">
            <a:solidFill>
              <a:schemeClr val="tx1"/>
            </a:solidFill>
            <a:latin typeface="Futura Std Light"/>
          </a:endParaRPr>
        </a:p>
      </dsp:txBody>
      <dsp:txXfrm>
        <a:off x="0" y="1395122"/>
        <a:ext cx="7189666" cy="310499"/>
      </dsp:txXfrm>
    </dsp:sp>
    <dsp:sp modelId="{F85BD684-BE32-494C-A939-4809A163BCE0}">
      <dsp:nvSpPr>
        <dsp:cNvPr id="0" name=""/>
        <dsp:cNvSpPr/>
      </dsp:nvSpPr>
      <dsp:spPr>
        <a:xfrm rot="10800000">
          <a:off x="0" y="2291"/>
          <a:ext cx="7189666" cy="1038459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200" b="1" i="0" u="none" strike="noStrike" kern="1200" baseline="0" dirty="0">
              <a:solidFill>
                <a:schemeClr val="bg1"/>
              </a:solidFill>
              <a:latin typeface="Futura Std Light"/>
            </a:rPr>
            <a:t>Βήμα 1:</a:t>
          </a:r>
          <a:endParaRPr lang="el-GR" sz="3200" b="1" kern="1200" dirty="0"/>
        </a:p>
      </dsp:txBody>
      <dsp:txXfrm rot="-10800000">
        <a:off x="0" y="2291"/>
        <a:ext cx="7189666" cy="364499"/>
      </dsp:txXfrm>
    </dsp:sp>
    <dsp:sp modelId="{70EB81FD-AE55-452B-BCE7-9E724B5437C8}">
      <dsp:nvSpPr>
        <dsp:cNvPr id="0" name=""/>
        <dsp:cNvSpPr/>
      </dsp:nvSpPr>
      <dsp:spPr>
        <a:xfrm>
          <a:off x="0" y="366790"/>
          <a:ext cx="7189666" cy="3104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b="0" i="0" u="none" strike="noStrike" kern="1200" baseline="0" dirty="0">
              <a:solidFill>
                <a:schemeClr val="tx1"/>
              </a:solidFill>
              <a:latin typeface="Futura Std Light"/>
            </a:rPr>
            <a:t>Κατανόηση του περιβάλλον μας</a:t>
          </a:r>
          <a:endParaRPr lang="el-GR" sz="1800" kern="1200" dirty="0">
            <a:solidFill>
              <a:schemeClr val="tx1"/>
            </a:solidFill>
          </a:endParaRPr>
        </a:p>
      </dsp:txBody>
      <dsp:txXfrm>
        <a:off x="0" y="366790"/>
        <a:ext cx="7189666" cy="3104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1B404F5-7EAA-1B34-356B-0B509A67E6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DEC5B4-435B-3C43-5D31-171A2FDE54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C18414-6570-4A26-B84E-CFD26FBDE48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3E8585-BBDE-A81D-9F1D-5A05CBC0CE3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E1494D-60D8-44AF-152E-498A2EE6588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C8605B-186E-4644-94A7-292653B46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73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11BF38-6344-425F-8599-F7D2A16EE914}" type="datetimeFigureOut">
              <a:rPr lang="el-GR" smtClean="0"/>
              <a:t>3/11/2023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72B9DE-ECA5-4D0A-8D26-C277C9D7F4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2934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2B9DE-ECA5-4D0A-8D26-C277C9D7F4C8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1784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3718CA-C0AE-4626-9400-8FA9866FA607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92887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3718CA-C0AE-4626-9400-8FA9866FA607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1919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3718CA-C0AE-4626-9400-8FA9866FA607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70728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3718CA-C0AE-4626-9400-8FA9866FA607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903805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3718CA-C0AE-4626-9400-8FA9866FA607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86133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2B9DE-ECA5-4D0A-8D26-C277C9D7F4C8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82875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3718CA-C0AE-4626-9400-8FA9866FA607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4684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3718CA-C0AE-4626-9400-8FA9866FA607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56062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2B9DE-ECA5-4D0A-8D26-C277C9D7F4C8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67423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2B9DE-ECA5-4D0A-8D26-C277C9D7F4C8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06458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2B9DE-ECA5-4D0A-8D26-C277C9D7F4C8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15053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2B9DE-ECA5-4D0A-8D26-C277C9D7F4C8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7472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3718CA-C0AE-4626-9400-8FA9866FA607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50712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3718CA-C0AE-4626-9400-8FA9866FA607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88811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20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aphic 7">
            <a:extLst>
              <a:ext uri="{FF2B5EF4-FFF2-40B4-BE49-F238E27FC236}">
                <a16:creationId xmlns:a16="http://schemas.microsoft.com/office/drawing/2014/main" id="{DEB58270-77B2-D4C4-ED35-1907BAB83E4E}"/>
              </a:ext>
            </a:extLst>
          </p:cNvPr>
          <p:cNvGrpSpPr/>
          <p:nvPr userDrawn="1"/>
        </p:nvGrpSpPr>
        <p:grpSpPr>
          <a:xfrm flipH="1">
            <a:off x="-1" y="0"/>
            <a:ext cx="12191999" cy="6858000"/>
            <a:chOff x="-724311" y="-385069"/>
            <a:chExt cx="15586915" cy="7368366"/>
          </a:xfrm>
          <a:noFill/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5FE4D86-387D-4CDA-9D77-A7461335C1CA}"/>
                </a:ext>
              </a:extLst>
            </p:cNvPr>
            <p:cNvSpPr/>
            <p:nvPr/>
          </p:nvSpPr>
          <p:spPr>
            <a:xfrm>
              <a:off x="12062254" y="6466869"/>
              <a:ext cx="2800349" cy="516427"/>
            </a:xfrm>
            <a:custGeom>
              <a:avLst/>
              <a:gdLst>
                <a:gd name="connsiteX0" fmla="*/ 2800350 w 2800349"/>
                <a:gd name="connsiteY0" fmla="*/ 0 h 516427"/>
                <a:gd name="connsiteX1" fmla="*/ 230041 w 2800349"/>
                <a:gd name="connsiteY1" fmla="*/ 398664 h 516427"/>
                <a:gd name="connsiteX2" fmla="*/ 0 w 2800349"/>
                <a:gd name="connsiteY2" fmla="*/ 516428 h 51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00349" h="516427">
                  <a:moveTo>
                    <a:pt x="2800350" y="0"/>
                  </a:moveTo>
                  <a:lnTo>
                    <a:pt x="230041" y="398664"/>
                  </a:lnTo>
                  <a:lnTo>
                    <a:pt x="0" y="51642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B09FCFF-03EC-1022-ED48-9B889F1DBDBE}"/>
                </a:ext>
              </a:extLst>
            </p:cNvPr>
            <p:cNvSpPr/>
            <p:nvPr/>
          </p:nvSpPr>
          <p:spPr>
            <a:xfrm>
              <a:off x="7429293" y="5079942"/>
              <a:ext cx="7433309" cy="1903354"/>
            </a:xfrm>
            <a:custGeom>
              <a:avLst/>
              <a:gdLst>
                <a:gd name="connsiteX0" fmla="*/ 7433310 w 7433309"/>
                <a:gd name="connsiteY0" fmla="*/ 0 h 1903354"/>
                <a:gd name="connsiteX1" fmla="*/ 5398668 w 7433309"/>
                <a:gd name="connsiteY1" fmla="*/ 402475 h 1903354"/>
                <a:gd name="connsiteX2" fmla="*/ 2650010 w 7433309"/>
                <a:gd name="connsiteY2" fmla="*/ 856817 h 1903354"/>
                <a:gd name="connsiteX3" fmla="*/ 716795 w 7433309"/>
                <a:gd name="connsiteY3" fmla="*/ 1637781 h 1903354"/>
                <a:gd name="connsiteX4" fmla="*/ 0 w 7433309"/>
                <a:gd name="connsiteY4" fmla="*/ 1903355 h 190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33309" h="1903354">
                  <a:moveTo>
                    <a:pt x="7433310" y="0"/>
                  </a:moveTo>
                  <a:lnTo>
                    <a:pt x="5398668" y="402475"/>
                  </a:lnTo>
                  <a:lnTo>
                    <a:pt x="2650010" y="856817"/>
                  </a:lnTo>
                  <a:lnTo>
                    <a:pt x="716795" y="1637781"/>
                  </a:lnTo>
                  <a:lnTo>
                    <a:pt x="0" y="190335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604D638-6579-DA0C-1F81-240909075C6F}"/>
                </a:ext>
              </a:extLst>
            </p:cNvPr>
            <p:cNvSpPr/>
            <p:nvPr/>
          </p:nvSpPr>
          <p:spPr>
            <a:xfrm>
              <a:off x="3258373" y="4059121"/>
              <a:ext cx="11604230" cy="2924174"/>
            </a:xfrm>
            <a:custGeom>
              <a:avLst/>
              <a:gdLst>
                <a:gd name="connsiteX0" fmla="*/ 11604230 w 11604230"/>
                <a:gd name="connsiteY0" fmla="*/ 0 h 2924174"/>
                <a:gd name="connsiteX1" fmla="*/ 9980758 w 11604230"/>
                <a:gd name="connsiteY1" fmla="*/ 386369 h 2924174"/>
                <a:gd name="connsiteX2" fmla="*/ 7620721 w 11604230"/>
                <a:gd name="connsiteY2" fmla="*/ 873010 h 2924174"/>
                <a:gd name="connsiteX3" fmla="*/ 6001368 w 11604230"/>
                <a:gd name="connsiteY3" fmla="*/ 1544089 h 2924174"/>
                <a:gd name="connsiteX4" fmla="*/ 3579753 w 11604230"/>
                <a:gd name="connsiteY4" fmla="*/ 1869152 h 2924174"/>
                <a:gd name="connsiteX5" fmla="*/ 1700496 w 11604230"/>
                <a:gd name="connsiteY5" fmla="*/ 2451908 h 2924174"/>
                <a:gd name="connsiteX6" fmla="*/ 0 w 11604230"/>
                <a:gd name="connsiteY6" fmla="*/ 2924175 h 2924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04230" h="2924174">
                  <a:moveTo>
                    <a:pt x="11604230" y="0"/>
                  </a:moveTo>
                  <a:lnTo>
                    <a:pt x="9980758" y="386369"/>
                  </a:lnTo>
                  <a:lnTo>
                    <a:pt x="7620721" y="873010"/>
                  </a:lnTo>
                  <a:lnTo>
                    <a:pt x="6001368" y="1544089"/>
                  </a:lnTo>
                  <a:lnTo>
                    <a:pt x="3579753" y="1869152"/>
                  </a:lnTo>
                  <a:lnTo>
                    <a:pt x="1700496" y="2451908"/>
                  </a:lnTo>
                  <a:lnTo>
                    <a:pt x="0" y="292417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85AFFDA-A0CC-62B1-672E-E3D4D86D7E61}"/>
                </a:ext>
              </a:extLst>
            </p:cNvPr>
            <p:cNvSpPr/>
            <p:nvPr/>
          </p:nvSpPr>
          <p:spPr>
            <a:xfrm>
              <a:off x="-724311" y="2083810"/>
              <a:ext cx="15586915" cy="3173816"/>
            </a:xfrm>
            <a:custGeom>
              <a:avLst/>
              <a:gdLst>
                <a:gd name="connsiteX0" fmla="*/ 15586916 w 15586915"/>
                <a:gd name="connsiteY0" fmla="*/ 0 h 3173816"/>
                <a:gd name="connsiteX1" fmla="*/ 14346194 w 15586915"/>
                <a:gd name="connsiteY1" fmla="*/ 439882 h 3173816"/>
                <a:gd name="connsiteX2" fmla="*/ 14159401 w 15586915"/>
                <a:gd name="connsiteY2" fmla="*/ 506124 h 3173816"/>
                <a:gd name="connsiteX3" fmla="*/ 12860912 w 15586915"/>
                <a:gd name="connsiteY3" fmla="*/ 926350 h 3173816"/>
                <a:gd name="connsiteX4" fmla="*/ 12672060 w 15586915"/>
                <a:gd name="connsiteY4" fmla="*/ 987483 h 3173816"/>
                <a:gd name="connsiteX5" fmla="*/ 11389428 w 15586915"/>
                <a:gd name="connsiteY5" fmla="*/ 1360430 h 3173816"/>
                <a:gd name="connsiteX6" fmla="*/ 11141573 w 15586915"/>
                <a:gd name="connsiteY6" fmla="*/ 1432473 h 3173816"/>
                <a:gd name="connsiteX7" fmla="*/ 9868003 w 15586915"/>
                <a:gd name="connsiteY7" fmla="*/ 1762558 h 3173816"/>
                <a:gd name="connsiteX8" fmla="*/ 9621177 w 15586915"/>
                <a:gd name="connsiteY8" fmla="*/ 1826549 h 3173816"/>
                <a:gd name="connsiteX9" fmla="*/ 8121788 w 15586915"/>
                <a:gd name="connsiteY9" fmla="*/ 2163734 h 3173816"/>
                <a:gd name="connsiteX10" fmla="*/ 6700143 w 15586915"/>
                <a:gd name="connsiteY10" fmla="*/ 2435543 h 3173816"/>
                <a:gd name="connsiteX11" fmla="*/ 5365613 w 15586915"/>
                <a:gd name="connsiteY11" fmla="*/ 2640244 h 3173816"/>
                <a:gd name="connsiteX12" fmla="*/ 4164227 w 15586915"/>
                <a:gd name="connsiteY12" fmla="*/ 2777923 h 3173816"/>
                <a:gd name="connsiteX13" fmla="*/ 3765207 w 15586915"/>
                <a:gd name="connsiteY13" fmla="*/ 2838796 h 3173816"/>
                <a:gd name="connsiteX14" fmla="*/ 3059636 w 15586915"/>
                <a:gd name="connsiteY14" fmla="*/ 2946429 h 3173816"/>
                <a:gd name="connsiteX15" fmla="*/ 2682549 w 15586915"/>
                <a:gd name="connsiteY15" fmla="*/ 2991889 h 3173816"/>
                <a:gd name="connsiteX16" fmla="*/ 1948146 w 15586915"/>
                <a:gd name="connsiteY16" fmla="*/ 3080299 h 3173816"/>
                <a:gd name="connsiteX17" fmla="*/ 840156 w 15586915"/>
                <a:gd name="connsiteY17" fmla="*/ 3173817 h 3173816"/>
                <a:gd name="connsiteX18" fmla="*/ 50354 w 15586915"/>
                <a:gd name="connsiteY18" fmla="*/ 3069908 h 3173816"/>
                <a:gd name="connsiteX19" fmla="*/ 0 w 15586915"/>
                <a:gd name="connsiteY19" fmla="*/ 3057612 h 3173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586915" h="3173816">
                  <a:moveTo>
                    <a:pt x="15586916" y="0"/>
                  </a:moveTo>
                  <a:lnTo>
                    <a:pt x="14346194" y="439882"/>
                  </a:lnTo>
                  <a:lnTo>
                    <a:pt x="14159401" y="506124"/>
                  </a:lnTo>
                  <a:lnTo>
                    <a:pt x="12860912" y="926350"/>
                  </a:lnTo>
                  <a:lnTo>
                    <a:pt x="12672060" y="987483"/>
                  </a:lnTo>
                  <a:lnTo>
                    <a:pt x="11389428" y="1360430"/>
                  </a:lnTo>
                  <a:lnTo>
                    <a:pt x="11141573" y="1432473"/>
                  </a:lnTo>
                  <a:lnTo>
                    <a:pt x="9868003" y="1762558"/>
                  </a:lnTo>
                  <a:lnTo>
                    <a:pt x="9621177" y="1826549"/>
                  </a:lnTo>
                  <a:lnTo>
                    <a:pt x="8121788" y="2163734"/>
                  </a:lnTo>
                  <a:lnTo>
                    <a:pt x="6700143" y="2435543"/>
                  </a:lnTo>
                  <a:lnTo>
                    <a:pt x="5365613" y="2640244"/>
                  </a:lnTo>
                  <a:lnTo>
                    <a:pt x="4164227" y="2777923"/>
                  </a:lnTo>
                  <a:lnTo>
                    <a:pt x="3765207" y="2838796"/>
                  </a:lnTo>
                  <a:lnTo>
                    <a:pt x="3059636" y="2946429"/>
                  </a:lnTo>
                  <a:lnTo>
                    <a:pt x="2682549" y="2991889"/>
                  </a:lnTo>
                  <a:lnTo>
                    <a:pt x="1948146" y="3080299"/>
                  </a:lnTo>
                  <a:lnTo>
                    <a:pt x="840156" y="3173817"/>
                  </a:lnTo>
                  <a:lnTo>
                    <a:pt x="50354" y="3069908"/>
                  </a:lnTo>
                  <a:lnTo>
                    <a:pt x="0" y="305761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DABBF97-C40A-3F2C-A1A7-F6B75CB9D5AD}"/>
                </a:ext>
              </a:extLst>
            </p:cNvPr>
            <p:cNvSpPr/>
            <p:nvPr/>
          </p:nvSpPr>
          <p:spPr>
            <a:xfrm>
              <a:off x="-724311" y="3268633"/>
              <a:ext cx="15586915" cy="2218199"/>
            </a:xfrm>
            <a:custGeom>
              <a:avLst/>
              <a:gdLst>
                <a:gd name="connsiteX0" fmla="*/ 15586916 w 15586915"/>
                <a:gd name="connsiteY0" fmla="*/ 0 h 2218199"/>
                <a:gd name="connsiteX1" fmla="*/ 14196266 w 15586915"/>
                <a:gd name="connsiteY1" fmla="*/ 384810 h 2218199"/>
                <a:gd name="connsiteX2" fmla="*/ 12176657 w 15586915"/>
                <a:gd name="connsiteY2" fmla="*/ 880976 h 2218199"/>
                <a:gd name="connsiteX3" fmla="*/ 10148707 w 15586915"/>
                <a:gd name="connsiteY3" fmla="*/ 1312805 h 2218199"/>
                <a:gd name="connsiteX4" fmla="*/ 8182851 w 15586915"/>
                <a:gd name="connsiteY4" fmla="*/ 1665922 h 2218199"/>
                <a:gd name="connsiteX5" fmla="*/ 6309257 w 15586915"/>
                <a:gd name="connsiteY5" fmla="*/ 1934181 h 2218199"/>
                <a:gd name="connsiteX6" fmla="*/ 4595478 w 15586915"/>
                <a:gd name="connsiteY6" fmla="*/ 2113424 h 2218199"/>
                <a:gd name="connsiteX7" fmla="*/ 3058194 w 15586915"/>
                <a:gd name="connsiteY7" fmla="*/ 2205557 h 2218199"/>
                <a:gd name="connsiteX8" fmla="*/ 1741685 w 15586915"/>
                <a:gd name="connsiteY8" fmla="*/ 2218200 h 2218199"/>
                <a:gd name="connsiteX9" fmla="*/ 641419 w 15586915"/>
                <a:gd name="connsiteY9" fmla="*/ 2159317 h 2218199"/>
                <a:gd name="connsiteX10" fmla="*/ 0 w 15586915"/>
                <a:gd name="connsiteY10" fmla="*/ 2202180 h 221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86915" h="2218199">
                  <a:moveTo>
                    <a:pt x="15586916" y="0"/>
                  </a:moveTo>
                  <a:lnTo>
                    <a:pt x="14196266" y="384810"/>
                  </a:lnTo>
                  <a:lnTo>
                    <a:pt x="12176657" y="880976"/>
                  </a:lnTo>
                  <a:lnTo>
                    <a:pt x="10148707" y="1312805"/>
                  </a:lnTo>
                  <a:lnTo>
                    <a:pt x="8182851" y="1665922"/>
                  </a:lnTo>
                  <a:lnTo>
                    <a:pt x="6309257" y="1934181"/>
                  </a:lnTo>
                  <a:lnTo>
                    <a:pt x="4595478" y="2113424"/>
                  </a:lnTo>
                  <a:lnTo>
                    <a:pt x="3058194" y="2205557"/>
                  </a:lnTo>
                  <a:lnTo>
                    <a:pt x="1741685" y="2218200"/>
                  </a:lnTo>
                  <a:lnTo>
                    <a:pt x="641419" y="2159317"/>
                  </a:lnTo>
                  <a:lnTo>
                    <a:pt x="0" y="220218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D2D32EC-562C-7AAA-8AA1-B79D155A0CCE}"/>
                </a:ext>
              </a:extLst>
            </p:cNvPr>
            <p:cNvSpPr/>
            <p:nvPr/>
          </p:nvSpPr>
          <p:spPr>
            <a:xfrm>
              <a:off x="-724311" y="2627254"/>
              <a:ext cx="15586915" cy="2536853"/>
            </a:xfrm>
            <a:custGeom>
              <a:avLst/>
              <a:gdLst>
                <a:gd name="connsiteX0" fmla="*/ 15586916 w 15586915"/>
                <a:gd name="connsiteY0" fmla="*/ 0 h 2536853"/>
                <a:gd name="connsiteX1" fmla="*/ 14261448 w 15586915"/>
                <a:gd name="connsiteY1" fmla="*/ 418667 h 2536853"/>
                <a:gd name="connsiteX2" fmla="*/ 12517395 w 15586915"/>
                <a:gd name="connsiteY2" fmla="*/ 913621 h 2536853"/>
                <a:gd name="connsiteX3" fmla="*/ 10762117 w 15586915"/>
                <a:gd name="connsiteY3" fmla="*/ 1356706 h 2536853"/>
                <a:gd name="connsiteX4" fmla="*/ 9014872 w 15586915"/>
                <a:gd name="connsiteY4" fmla="*/ 1739179 h 2536853"/>
                <a:gd name="connsiteX5" fmla="*/ 7339914 w 15586915"/>
                <a:gd name="connsiteY5" fmla="*/ 2049520 h 2536853"/>
                <a:gd name="connsiteX6" fmla="*/ 5756189 w 15586915"/>
                <a:gd name="connsiteY6" fmla="*/ 2283922 h 2536853"/>
                <a:gd name="connsiteX7" fmla="*/ 4320128 w 15586915"/>
                <a:gd name="connsiteY7" fmla="*/ 2440738 h 2536853"/>
                <a:gd name="connsiteX8" fmla="*/ 3039350 w 15586915"/>
                <a:gd name="connsiteY8" fmla="*/ 2522480 h 2536853"/>
                <a:gd name="connsiteX9" fmla="*/ 1948146 w 15586915"/>
                <a:gd name="connsiteY9" fmla="*/ 2536854 h 2536853"/>
                <a:gd name="connsiteX10" fmla="*/ 1038585 w 15586915"/>
                <a:gd name="connsiteY10" fmla="*/ 2490701 h 2536853"/>
                <a:gd name="connsiteX11" fmla="*/ 50354 w 15586915"/>
                <a:gd name="connsiteY11" fmla="*/ 2526463 h 2536853"/>
                <a:gd name="connsiteX12" fmla="*/ 0 w 15586915"/>
                <a:gd name="connsiteY12" fmla="*/ 2526290 h 2536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2536853">
                  <a:moveTo>
                    <a:pt x="15586916" y="0"/>
                  </a:moveTo>
                  <a:lnTo>
                    <a:pt x="14261448" y="418667"/>
                  </a:lnTo>
                  <a:lnTo>
                    <a:pt x="12517395" y="913621"/>
                  </a:lnTo>
                  <a:lnTo>
                    <a:pt x="10762117" y="1356706"/>
                  </a:lnTo>
                  <a:lnTo>
                    <a:pt x="9014872" y="1739179"/>
                  </a:lnTo>
                  <a:lnTo>
                    <a:pt x="7339914" y="2049520"/>
                  </a:lnTo>
                  <a:lnTo>
                    <a:pt x="5756189" y="2283922"/>
                  </a:lnTo>
                  <a:lnTo>
                    <a:pt x="4320128" y="2440738"/>
                  </a:lnTo>
                  <a:lnTo>
                    <a:pt x="3039350" y="2522480"/>
                  </a:lnTo>
                  <a:lnTo>
                    <a:pt x="1948146" y="2536854"/>
                  </a:lnTo>
                  <a:lnTo>
                    <a:pt x="1038585" y="2490701"/>
                  </a:lnTo>
                  <a:lnTo>
                    <a:pt x="50354" y="2526463"/>
                  </a:lnTo>
                  <a:lnTo>
                    <a:pt x="0" y="252629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BEB0AB-6B6B-1155-AA11-42A016B4B3E8}"/>
                </a:ext>
              </a:extLst>
            </p:cNvPr>
            <p:cNvSpPr/>
            <p:nvPr/>
          </p:nvSpPr>
          <p:spPr>
            <a:xfrm>
              <a:off x="-724311" y="1124902"/>
              <a:ext cx="15586915" cy="3880744"/>
            </a:xfrm>
            <a:custGeom>
              <a:avLst/>
              <a:gdLst>
                <a:gd name="connsiteX0" fmla="*/ 15586916 w 15586915"/>
                <a:gd name="connsiteY0" fmla="*/ 0 h 3880744"/>
                <a:gd name="connsiteX1" fmla="*/ 14735947 w 15586915"/>
                <a:gd name="connsiteY1" fmla="*/ 403860 h 3880744"/>
                <a:gd name="connsiteX2" fmla="*/ 14648009 w 15586915"/>
                <a:gd name="connsiteY2" fmla="*/ 445597 h 3880744"/>
                <a:gd name="connsiteX3" fmla="*/ 13733196 w 15586915"/>
                <a:gd name="connsiteY3" fmla="*/ 847725 h 3880744"/>
                <a:gd name="connsiteX4" fmla="*/ 13600670 w 15586915"/>
                <a:gd name="connsiteY4" fmla="*/ 905914 h 3880744"/>
                <a:gd name="connsiteX5" fmla="*/ 12642301 w 15586915"/>
                <a:gd name="connsiteY5" fmla="*/ 1297651 h 3880744"/>
                <a:gd name="connsiteX6" fmla="*/ 12517292 w 15586915"/>
                <a:gd name="connsiteY6" fmla="*/ 1348740 h 3880744"/>
                <a:gd name="connsiteX7" fmla="*/ 11573441 w 15586915"/>
                <a:gd name="connsiteY7" fmla="*/ 1701685 h 3880744"/>
                <a:gd name="connsiteX8" fmla="*/ 11386545 w 15586915"/>
                <a:gd name="connsiteY8" fmla="*/ 1771650 h 3880744"/>
                <a:gd name="connsiteX9" fmla="*/ 10436414 w 15586915"/>
                <a:gd name="connsiteY9" fmla="*/ 2097838 h 3880744"/>
                <a:gd name="connsiteX10" fmla="*/ 10250754 w 15586915"/>
                <a:gd name="connsiteY10" fmla="*/ 2161569 h 3880744"/>
                <a:gd name="connsiteX11" fmla="*/ 9377440 w 15586915"/>
                <a:gd name="connsiteY11" fmla="*/ 2431127 h 3880744"/>
                <a:gd name="connsiteX12" fmla="*/ 9103841 w 15586915"/>
                <a:gd name="connsiteY12" fmla="*/ 2515553 h 3880744"/>
                <a:gd name="connsiteX13" fmla="*/ 8280881 w 15586915"/>
                <a:gd name="connsiteY13" fmla="*/ 2743893 h 3880744"/>
                <a:gd name="connsiteX14" fmla="*/ 7991218 w 15586915"/>
                <a:gd name="connsiteY14" fmla="*/ 2824249 h 3880744"/>
                <a:gd name="connsiteX15" fmla="*/ 7327248 w 15586915"/>
                <a:gd name="connsiteY15" fmla="*/ 2984789 h 3880744"/>
                <a:gd name="connsiteX16" fmla="*/ 6909178 w 15586915"/>
                <a:gd name="connsiteY16" fmla="*/ 3085927 h 3880744"/>
                <a:gd name="connsiteX17" fmla="*/ 6373821 w 15586915"/>
                <a:gd name="connsiteY17" fmla="*/ 3197629 h 3880744"/>
                <a:gd name="connsiteX18" fmla="*/ 6139455 w 15586915"/>
                <a:gd name="connsiteY18" fmla="*/ 3246553 h 3880744"/>
                <a:gd name="connsiteX19" fmla="*/ 5898704 w 15586915"/>
                <a:gd name="connsiteY19" fmla="*/ 3296776 h 3880744"/>
                <a:gd name="connsiteX20" fmla="*/ 5266553 w 15586915"/>
                <a:gd name="connsiteY20" fmla="*/ 3419562 h 3880744"/>
                <a:gd name="connsiteX21" fmla="*/ 5252343 w 15586915"/>
                <a:gd name="connsiteY21" fmla="*/ 3422246 h 3880744"/>
                <a:gd name="connsiteX22" fmla="*/ 5020654 w 15586915"/>
                <a:gd name="connsiteY22" fmla="*/ 3467273 h 3880744"/>
                <a:gd name="connsiteX23" fmla="*/ 4716883 w 15586915"/>
                <a:gd name="connsiteY23" fmla="*/ 3516630 h 3880744"/>
                <a:gd name="connsiteX24" fmla="*/ 4151973 w 15586915"/>
                <a:gd name="connsiteY24" fmla="*/ 3608416 h 3880744"/>
                <a:gd name="connsiteX25" fmla="*/ 4102855 w 15586915"/>
                <a:gd name="connsiteY25" fmla="*/ 3616383 h 3880744"/>
                <a:gd name="connsiteX26" fmla="*/ 4029436 w 15586915"/>
                <a:gd name="connsiteY26" fmla="*/ 3625648 h 3880744"/>
                <a:gd name="connsiteX27" fmla="*/ 3663058 w 15586915"/>
                <a:gd name="connsiteY27" fmla="*/ 3671974 h 3880744"/>
                <a:gd name="connsiteX28" fmla="*/ 3147060 w 15586915"/>
                <a:gd name="connsiteY28" fmla="*/ 3737177 h 3880744"/>
                <a:gd name="connsiteX29" fmla="*/ 2188485 w 15586915"/>
                <a:gd name="connsiteY29" fmla="*/ 3827145 h 3880744"/>
                <a:gd name="connsiteX30" fmla="*/ 1235779 w 15586915"/>
                <a:gd name="connsiteY30" fmla="*/ 3880745 h 3880744"/>
                <a:gd name="connsiteX31" fmla="*/ 579223 w 15586915"/>
                <a:gd name="connsiteY31" fmla="*/ 3797704 h 3880744"/>
                <a:gd name="connsiteX32" fmla="*/ 77333 w 15586915"/>
                <a:gd name="connsiteY32" fmla="*/ 3677863 h 3880744"/>
                <a:gd name="connsiteX33" fmla="*/ 0 w 15586915"/>
                <a:gd name="connsiteY33" fmla="*/ 3646776 h 3880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586915" h="3880744">
                  <a:moveTo>
                    <a:pt x="15586916" y="0"/>
                  </a:moveTo>
                  <a:lnTo>
                    <a:pt x="14735947" y="403860"/>
                  </a:lnTo>
                  <a:lnTo>
                    <a:pt x="14648009" y="445597"/>
                  </a:lnTo>
                  <a:lnTo>
                    <a:pt x="13733196" y="847725"/>
                  </a:lnTo>
                  <a:lnTo>
                    <a:pt x="13600670" y="905914"/>
                  </a:lnTo>
                  <a:lnTo>
                    <a:pt x="12642301" y="1297651"/>
                  </a:lnTo>
                  <a:lnTo>
                    <a:pt x="12517292" y="1348740"/>
                  </a:lnTo>
                  <a:lnTo>
                    <a:pt x="11573441" y="1701685"/>
                  </a:lnTo>
                  <a:lnTo>
                    <a:pt x="11386545" y="1771650"/>
                  </a:lnTo>
                  <a:lnTo>
                    <a:pt x="10436414" y="2097838"/>
                  </a:lnTo>
                  <a:lnTo>
                    <a:pt x="10250754" y="2161569"/>
                  </a:lnTo>
                  <a:lnTo>
                    <a:pt x="9377440" y="2431127"/>
                  </a:lnTo>
                  <a:lnTo>
                    <a:pt x="9103841" y="2515553"/>
                  </a:lnTo>
                  <a:lnTo>
                    <a:pt x="8280881" y="2743893"/>
                  </a:lnTo>
                  <a:lnTo>
                    <a:pt x="7991218" y="2824249"/>
                  </a:lnTo>
                  <a:lnTo>
                    <a:pt x="7327248" y="2984789"/>
                  </a:lnTo>
                  <a:lnTo>
                    <a:pt x="6909178" y="3085927"/>
                  </a:lnTo>
                  <a:lnTo>
                    <a:pt x="6373821" y="3197629"/>
                  </a:lnTo>
                  <a:lnTo>
                    <a:pt x="6139455" y="3246553"/>
                  </a:lnTo>
                  <a:lnTo>
                    <a:pt x="5898704" y="3296776"/>
                  </a:lnTo>
                  <a:lnTo>
                    <a:pt x="5266553" y="3419562"/>
                  </a:lnTo>
                  <a:lnTo>
                    <a:pt x="5252343" y="3422246"/>
                  </a:lnTo>
                  <a:lnTo>
                    <a:pt x="5020654" y="3467273"/>
                  </a:lnTo>
                  <a:lnTo>
                    <a:pt x="4716883" y="3516630"/>
                  </a:lnTo>
                  <a:lnTo>
                    <a:pt x="4151973" y="3608416"/>
                  </a:lnTo>
                  <a:lnTo>
                    <a:pt x="4102855" y="3616383"/>
                  </a:lnTo>
                  <a:lnTo>
                    <a:pt x="4029436" y="3625648"/>
                  </a:lnTo>
                  <a:lnTo>
                    <a:pt x="3663058" y="3671974"/>
                  </a:lnTo>
                  <a:lnTo>
                    <a:pt x="3147060" y="3737177"/>
                  </a:lnTo>
                  <a:lnTo>
                    <a:pt x="2188485" y="3827145"/>
                  </a:lnTo>
                  <a:lnTo>
                    <a:pt x="1235779" y="3880745"/>
                  </a:lnTo>
                  <a:lnTo>
                    <a:pt x="579223" y="3797704"/>
                  </a:lnTo>
                  <a:lnTo>
                    <a:pt x="77333" y="3677863"/>
                  </a:lnTo>
                  <a:lnTo>
                    <a:pt x="0" y="364677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6DA98C2-F72A-3D41-E1D8-C4E88E2BDB3B}"/>
                </a:ext>
              </a:extLst>
            </p:cNvPr>
            <p:cNvSpPr/>
            <p:nvPr/>
          </p:nvSpPr>
          <p:spPr>
            <a:xfrm>
              <a:off x="9657114" y="5390890"/>
              <a:ext cx="5205489" cy="1592406"/>
            </a:xfrm>
            <a:custGeom>
              <a:avLst/>
              <a:gdLst>
                <a:gd name="connsiteX0" fmla="*/ 5205490 w 5205489"/>
                <a:gd name="connsiteY0" fmla="*/ 0 h 1592406"/>
                <a:gd name="connsiteX1" fmla="*/ 4433914 w 5205489"/>
                <a:gd name="connsiteY1" fmla="*/ 473739 h 1592406"/>
                <a:gd name="connsiteX2" fmla="*/ 1411760 w 5205489"/>
                <a:gd name="connsiteY2" fmla="*/ 958908 h 1592406"/>
                <a:gd name="connsiteX3" fmla="*/ 0 w 5205489"/>
                <a:gd name="connsiteY3" fmla="*/ 1592407 h 159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05489" h="1592406">
                  <a:moveTo>
                    <a:pt x="5205490" y="0"/>
                  </a:moveTo>
                  <a:lnTo>
                    <a:pt x="4433914" y="473739"/>
                  </a:lnTo>
                  <a:lnTo>
                    <a:pt x="1411760" y="958908"/>
                  </a:lnTo>
                  <a:lnTo>
                    <a:pt x="0" y="159240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1290BAE-9D2E-0449-AFEA-096F5544076E}"/>
                </a:ext>
              </a:extLst>
            </p:cNvPr>
            <p:cNvSpPr/>
            <p:nvPr/>
          </p:nvSpPr>
          <p:spPr>
            <a:xfrm>
              <a:off x="-724311" y="1828366"/>
              <a:ext cx="15586915" cy="3289588"/>
            </a:xfrm>
            <a:custGeom>
              <a:avLst/>
              <a:gdLst>
                <a:gd name="connsiteX0" fmla="*/ 15586916 w 15586915"/>
                <a:gd name="connsiteY0" fmla="*/ 0 h 3289588"/>
                <a:gd name="connsiteX1" fmla="*/ 14735639 w 15586915"/>
                <a:gd name="connsiteY1" fmla="*/ 333462 h 3289588"/>
                <a:gd name="connsiteX2" fmla="*/ 13374645 w 15586915"/>
                <a:gd name="connsiteY2" fmla="*/ 821748 h 3289588"/>
                <a:gd name="connsiteX3" fmla="*/ 12164300 w 15586915"/>
                <a:gd name="connsiteY3" fmla="*/ 1218507 h 3289588"/>
                <a:gd name="connsiteX4" fmla="*/ 11978331 w 15586915"/>
                <a:gd name="connsiteY4" fmla="*/ 1279467 h 3289588"/>
                <a:gd name="connsiteX5" fmla="*/ 11553774 w 15586915"/>
                <a:gd name="connsiteY5" fmla="*/ 1404505 h 3289588"/>
                <a:gd name="connsiteX6" fmla="*/ 10798261 w 15586915"/>
                <a:gd name="connsiteY6" fmla="*/ 1626957 h 3289588"/>
                <a:gd name="connsiteX7" fmla="*/ 10548654 w 15586915"/>
                <a:gd name="connsiteY7" fmla="*/ 1700386 h 3289588"/>
                <a:gd name="connsiteX8" fmla="*/ 9386604 w 15586915"/>
                <a:gd name="connsiteY8" fmla="*/ 2005965 h 3289588"/>
                <a:gd name="connsiteX9" fmla="*/ 9137718 w 15586915"/>
                <a:gd name="connsiteY9" fmla="*/ 2071428 h 3289588"/>
                <a:gd name="connsiteX10" fmla="*/ 8072566 w 15586915"/>
                <a:gd name="connsiteY10" fmla="*/ 2314575 h 3289588"/>
                <a:gd name="connsiteX11" fmla="*/ 7752424 w 15586915"/>
                <a:gd name="connsiteY11" fmla="*/ 2387658 h 3289588"/>
                <a:gd name="connsiteX12" fmla="*/ 6445490 w 15586915"/>
                <a:gd name="connsiteY12" fmla="*/ 2642149 h 3289588"/>
                <a:gd name="connsiteX13" fmla="*/ 5221966 w 15586915"/>
                <a:gd name="connsiteY13" fmla="*/ 2833688 h 3289588"/>
                <a:gd name="connsiteX14" fmla="*/ 4143118 w 15586915"/>
                <a:gd name="connsiteY14" fmla="*/ 2961063 h 3289588"/>
                <a:gd name="connsiteX15" fmla="*/ 4123347 w 15586915"/>
                <a:gd name="connsiteY15" fmla="*/ 2963401 h 3289588"/>
                <a:gd name="connsiteX16" fmla="*/ 3710940 w 15586915"/>
                <a:gd name="connsiteY16" fmla="*/ 3020897 h 3289588"/>
                <a:gd name="connsiteX17" fmla="*/ 3096500 w 15586915"/>
                <a:gd name="connsiteY17" fmla="*/ 3106709 h 3289588"/>
                <a:gd name="connsiteX18" fmla="*/ 2716221 w 15586915"/>
                <a:gd name="connsiteY18" fmla="*/ 3147493 h 3289588"/>
                <a:gd name="connsiteX19" fmla="*/ 2065020 w 15586915"/>
                <a:gd name="connsiteY19" fmla="*/ 3217372 h 3289588"/>
                <a:gd name="connsiteX20" fmla="*/ 1038585 w 15586915"/>
                <a:gd name="connsiteY20" fmla="*/ 3289589 h 3289588"/>
                <a:gd name="connsiteX21" fmla="*/ 319834 w 15586915"/>
                <a:gd name="connsiteY21" fmla="*/ 3196417 h 3289588"/>
                <a:gd name="connsiteX22" fmla="*/ 0 w 15586915"/>
                <a:gd name="connsiteY22" fmla="*/ 3118658 h 328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586915" h="3289588">
                  <a:moveTo>
                    <a:pt x="15586916" y="0"/>
                  </a:moveTo>
                  <a:lnTo>
                    <a:pt x="14735639" y="333462"/>
                  </a:lnTo>
                  <a:lnTo>
                    <a:pt x="13374645" y="821748"/>
                  </a:lnTo>
                  <a:lnTo>
                    <a:pt x="12164300" y="1218507"/>
                  </a:lnTo>
                  <a:lnTo>
                    <a:pt x="11978331" y="1279467"/>
                  </a:lnTo>
                  <a:lnTo>
                    <a:pt x="11553774" y="1404505"/>
                  </a:lnTo>
                  <a:lnTo>
                    <a:pt x="10798261" y="1626957"/>
                  </a:lnTo>
                  <a:lnTo>
                    <a:pt x="10548654" y="1700386"/>
                  </a:lnTo>
                  <a:lnTo>
                    <a:pt x="9386604" y="2005965"/>
                  </a:lnTo>
                  <a:lnTo>
                    <a:pt x="9137718" y="2071428"/>
                  </a:lnTo>
                  <a:lnTo>
                    <a:pt x="8072566" y="2314575"/>
                  </a:lnTo>
                  <a:lnTo>
                    <a:pt x="7752424" y="2387658"/>
                  </a:lnTo>
                  <a:lnTo>
                    <a:pt x="6445490" y="2642149"/>
                  </a:lnTo>
                  <a:lnTo>
                    <a:pt x="5221966" y="2833688"/>
                  </a:lnTo>
                  <a:lnTo>
                    <a:pt x="4143118" y="2961063"/>
                  </a:lnTo>
                  <a:lnTo>
                    <a:pt x="4123347" y="2963401"/>
                  </a:lnTo>
                  <a:lnTo>
                    <a:pt x="3710940" y="3020897"/>
                  </a:lnTo>
                  <a:lnTo>
                    <a:pt x="3096500" y="3106709"/>
                  </a:lnTo>
                  <a:lnTo>
                    <a:pt x="2716221" y="3147493"/>
                  </a:lnTo>
                  <a:lnTo>
                    <a:pt x="2065020" y="3217372"/>
                  </a:lnTo>
                  <a:lnTo>
                    <a:pt x="1038585" y="3289589"/>
                  </a:lnTo>
                  <a:lnTo>
                    <a:pt x="319834" y="3196417"/>
                  </a:lnTo>
                  <a:lnTo>
                    <a:pt x="0" y="311865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4B8909B-BE29-EBB0-47F7-F9814AE11FED}"/>
                </a:ext>
              </a:extLst>
            </p:cNvPr>
            <p:cNvSpPr/>
            <p:nvPr/>
          </p:nvSpPr>
          <p:spPr>
            <a:xfrm>
              <a:off x="-724311" y="891020"/>
              <a:ext cx="15586915" cy="3908020"/>
            </a:xfrm>
            <a:custGeom>
              <a:avLst/>
              <a:gdLst>
                <a:gd name="connsiteX0" fmla="*/ 15586916 w 15586915"/>
                <a:gd name="connsiteY0" fmla="*/ 0 h 3908020"/>
                <a:gd name="connsiteX1" fmla="*/ 14920990 w 15586915"/>
                <a:gd name="connsiteY1" fmla="*/ 341601 h 3908020"/>
                <a:gd name="connsiteX2" fmla="*/ 14825945 w 15586915"/>
                <a:gd name="connsiteY2" fmla="*/ 390438 h 3908020"/>
                <a:gd name="connsiteX3" fmla="*/ 13982905 w 15586915"/>
                <a:gd name="connsiteY3" fmla="*/ 797329 h 3908020"/>
                <a:gd name="connsiteX4" fmla="*/ 13898262 w 15586915"/>
                <a:gd name="connsiteY4" fmla="*/ 838113 h 3908020"/>
                <a:gd name="connsiteX5" fmla="*/ 13040086 w 15586915"/>
                <a:gd name="connsiteY5" fmla="*/ 1221451 h 3908020"/>
                <a:gd name="connsiteX6" fmla="*/ 12909001 w 15586915"/>
                <a:gd name="connsiteY6" fmla="*/ 1279987 h 3908020"/>
                <a:gd name="connsiteX7" fmla="*/ 12015608 w 15586915"/>
                <a:gd name="connsiteY7" fmla="*/ 1651722 h 3908020"/>
                <a:gd name="connsiteX8" fmla="*/ 11892966 w 15586915"/>
                <a:gd name="connsiteY8" fmla="*/ 1702724 h 3908020"/>
                <a:gd name="connsiteX9" fmla="*/ 11027479 w 15586915"/>
                <a:gd name="connsiteY9" fmla="*/ 2032115 h 3908020"/>
                <a:gd name="connsiteX10" fmla="*/ 10837390 w 15586915"/>
                <a:gd name="connsiteY10" fmla="*/ 2104506 h 3908020"/>
                <a:gd name="connsiteX11" fmla="*/ 9975816 w 15586915"/>
                <a:gd name="connsiteY11" fmla="*/ 2406188 h 3908020"/>
                <a:gd name="connsiteX12" fmla="*/ 9783668 w 15586915"/>
                <a:gd name="connsiteY12" fmla="*/ 2473469 h 3908020"/>
                <a:gd name="connsiteX13" fmla="*/ 9021153 w 15586915"/>
                <a:gd name="connsiteY13" fmla="*/ 2713499 h 3908020"/>
                <a:gd name="connsiteX14" fmla="*/ 8723149 w 15586915"/>
                <a:gd name="connsiteY14" fmla="*/ 2807364 h 3908020"/>
                <a:gd name="connsiteX15" fmla="*/ 8036732 w 15586915"/>
                <a:gd name="connsiteY15" fmla="*/ 3002193 h 3908020"/>
                <a:gd name="connsiteX16" fmla="*/ 7698671 w 15586915"/>
                <a:gd name="connsiteY16" fmla="*/ 3098136 h 3908020"/>
                <a:gd name="connsiteX17" fmla="*/ 7234469 w 15586915"/>
                <a:gd name="connsiteY17" fmla="*/ 3213042 h 3908020"/>
                <a:gd name="connsiteX18" fmla="*/ 7123671 w 15586915"/>
                <a:gd name="connsiteY18" fmla="*/ 3240492 h 3908020"/>
                <a:gd name="connsiteX19" fmla="*/ 6703335 w 15586915"/>
                <a:gd name="connsiteY19" fmla="*/ 3344574 h 3908020"/>
                <a:gd name="connsiteX20" fmla="*/ 6516336 w 15586915"/>
                <a:gd name="connsiteY20" fmla="*/ 3384752 h 3908020"/>
                <a:gd name="connsiteX21" fmla="*/ 5775136 w 15586915"/>
                <a:gd name="connsiteY21" fmla="*/ 3543906 h 3908020"/>
                <a:gd name="connsiteX22" fmla="*/ 4954854 w 15586915"/>
                <a:gd name="connsiteY22" fmla="*/ 3690938 h 3908020"/>
                <a:gd name="connsiteX23" fmla="*/ 4879580 w 15586915"/>
                <a:gd name="connsiteY23" fmla="*/ 3700895 h 3908020"/>
                <a:gd name="connsiteX24" fmla="*/ 4189249 w 15586915"/>
                <a:gd name="connsiteY24" fmla="*/ 3798484 h 3908020"/>
                <a:gd name="connsiteX25" fmla="*/ 4183174 w 15586915"/>
                <a:gd name="connsiteY25" fmla="*/ 3799349 h 3908020"/>
                <a:gd name="connsiteX26" fmla="*/ 4159284 w 15586915"/>
                <a:gd name="connsiteY26" fmla="*/ 3796232 h 3908020"/>
                <a:gd name="connsiteX27" fmla="*/ 4141573 w 15586915"/>
                <a:gd name="connsiteY27" fmla="*/ 3798570 h 3908020"/>
                <a:gd name="connsiteX28" fmla="*/ 4107901 w 15586915"/>
                <a:gd name="connsiteY28" fmla="*/ 3803073 h 3908020"/>
                <a:gd name="connsiteX29" fmla="*/ 4105532 w 15586915"/>
                <a:gd name="connsiteY29" fmla="*/ 3803246 h 3908020"/>
                <a:gd name="connsiteX30" fmla="*/ 4029436 w 15586915"/>
                <a:gd name="connsiteY30" fmla="*/ 3809827 h 3908020"/>
                <a:gd name="connsiteX31" fmla="*/ 3933053 w 15586915"/>
                <a:gd name="connsiteY31" fmla="*/ 3818140 h 3908020"/>
                <a:gd name="connsiteX32" fmla="*/ 3917813 w 15586915"/>
                <a:gd name="connsiteY32" fmla="*/ 3819438 h 3908020"/>
                <a:gd name="connsiteX33" fmla="*/ 3915342 w 15586915"/>
                <a:gd name="connsiteY33" fmla="*/ 3820824 h 3908020"/>
                <a:gd name="connsiteX34" fmla="*/ 3912664 w 15586915"/>
                <a:gd name="connsiteY34" fmla="*/ 3822209 h 3908020"/>
                <a:gd name="connsiteX35" fmla="*/ 3821842 w 15586915"/>
                <a:gd name="connsiteY35" fmla="*/ 3831129 h 3908020"/>
                <a:gd name="connsiteX36" fmla="*/ 3696009 w 15586915"/>
                <a:gd name="connsiteY36" fmla="*/ 3840999 h 3908020"/>
                <a:gd name="connsiteX37" fmla="*/ 3557304 w 15586915"/>
                <a:gd name="connsiteY37" fmla="*/ 3850525 h 3908020"/>
                <a:gd name="connsiteX38" fmla="*/ 3556892 w 15586915"/>
                <a:gd name="connsiteY38" fmla="*/ 3850611 h 3908020"/>
                <a:gd name="connsiteX39" fmla="*/ 3536504 w 15586915"/>
                <a:gd name="connsiteY39" fmla="*/ 3852343 h 3908020"/>
                <a:gd name="connsiteX40" fmla="*/ 3528163 w 15586915"/>
                <a:gd name="connsiteY40" fmla="*/ 3856586 h 3908020"/>
                <a:gd name="connsiteX41" fmla="*/ 3503347 w 15586915"/>
                <a:gd name="connsiteY41" fmla="*/ 3862388 h 3908020"/>
                <a:gd name="connsiteX42" fmla="*/ 3415305 w 15586915"/>
                <a:gd name="connsiteY42" fmla="*/ 3872259 h 3908020"/>
                <a:gd name="connsiteX43" fmla="*/ 3268568 w 15586915"/>
                <a:gd name="connsiteY43" fmla="*/ 3878320 h 3908020"/>
                <a:gd name="connsiteX44" fmla="*/ 3101649 w 15586915"/>
                <a:gd name="connsiteY44" fmla="*/ 3879706 h 3908020"/>
                <a:gd name="connsiteX45" fmla="*/ 3022257 w 15586915"/>
                <a:gd name="connsiteY45" fmla="*/ 3883343 h 3908020"/>
                <a:gd name="connsiteX46" fmla="*/ 2944718 w 15586915"/>
                <a:gd name="connsiteY46" fmla="*/ 3890097 h 3908020"/>
                <a:gd name="connsiteX47" fmla="*/ 2573398 w 15586915"/>
                <a:gd name="connsiteY47" fmla="*/ 3908021 h 3908020"/>
                <a:gd name="connsiteX48" fmla="*/ 1976463 w 15586915"/>
                <a:gd name="connsiteY48" fmla="*/ 3890963 h 3908020"/>
                <a:gd name="connsiteX49" fmla="*/ 1845688 w 15586915"/>
                <a:gd name="connsiteY49" fmla="*/ 3878147 h 3908020"/>
                <a:gd name="connsiteX50" fmla="*/ 1491049 w 15586915"/>
                <a:gd name="connsiteY50" fmla="*/ 3843511 h 3908020"/>
                <a:gd name="connsiteX51" fmla="*/ 1104488 w 15586915"/>
                <a:gd name="connsiteY51" fmla="*/ 3767484 h 3908020"/>
                <a:gd name="connsiteX52" fmla="*/ 927684 w 15586915"/>
                <a:gd name="connsiteY52" fmla="*/ 3735359 h 3908020"/>
                <a:gd name="connsiteX53" fmla="*/ 576649 w 15586915"/>
                <a:gd name="connsiteY53" fmla="*/ 3671455 h 3908020"/>
                <a:gd name="connsiteX54" fmla="*/ 103076 w 15586915"/>
                <a:gd name="connsiteY54" fmla="*/ 3551180 h 3908020"/>
                <a:gd name="connsiteX55" fmla="*/ 0 w 15586915"/>
                <a:gd name="connsiteY55" fmla="*/ 3517063 h 3908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5586915" h="3908020">
                  <a:moveTo>
                    <a:pt x="15586916" y="0"/>
                  </a:moveTo>
                  <a:lnTo>
                    <a:pt x="14920990" y="341601"/>
                  </a:lnTo>
                  <a:lnTo>
                    <a:pt x="14825945" y="390438"/>
                  </a:lnTo>
                  <a:lnTo>
                    <a:pt x="13982905" y="797329"/>
                  </a:lnTo>
                  <a:lnTo>
                    <a:pt x="13898262" y="838113"/>
                  </a:lnTo>
                  <a:lnTo>
                    <a:pt x="13040086" y="1221451"/>
                  </a:lnTo>
                  <a:lnTo>
                    <a:pt x="12909001" y="1279987"/>
                  </a:lnTo>
                  <a:lnTo>
                    <a:pt x="12015608" y="1651722"/>
                  </a:lnTo>
                  <a:lnTo>
                    <a:pt x="11892966" y="1702724"/>
                  </a:lnTo>
                  <a:lnTo>
                    <a:pt x="11027479" y="2032115"/>
                  </a:lnTo>
                  <a:lnTo>
                    <a:pt x="10837390" y="2104506"/>
                  </a:lnTo>
                  <a:lnTo>
                    <a:pt x="9975816" y="2406188"/>
                  </a:lnTo>
                  <a:lnTo>
                    <a:pt x="9783668" y="2473469"/>
                  </a:lnTo>
                  <a:lnTo>
                    <a:pt x="9021153" y="2713499"/>
                  </a:lnTo>
                  <a:lnTo>
                    <a:pt x="8723149" y="2807364"/>
                  </a:lnTo>
                  <a:lnTo>
                    <a:pt x="8036732" y="3002193"/>
                  </a:lnTo>
                  <a:lnTo>
                    <a:pt x="7698671" y="3098136"/>
                  </a:lnTo>
                  <a:lnTo>
                    <a:pt x="7234469" y="3213042"/>
                  </a:lnTo>
                  <a:lnTo>
                    <a:pt x="7123671" y="3240492"/>
                  </a:lnTo>
                  <a:lnTo>
                    <a:pt x="6703335" y="3344574"/>
                  </a:lnTo>
                  <a:lnTo>
                    <a:pt x="6516336" y="3384752"/>
                  </a:lnTo>
                  <a:lnTo>
                    <a:pt x="5775136" y="3543906"/>
                  </a:lnTo>
                  <a:lnTo>
                    <a:pt x="4954854" y="3690938"/>
                  </a:lnTo>
                  <a:lnTo>
                    <a:pt x="4879580" y="3700895"/>
                  </a:lnTo>
                  <a:lnTo>
                    <a:pt x="4189249" y="3798484"/>
                  </a:lnTo>
                  <a:lnTo>
                    <a:pt x="4183174" y="3799349"/>
                  </a:lnTo>
                  <a:lnTo>
                    <a:pt x="4159284" y="3796232"/>
                  </a:lnTo>
                  <a:lnTo>
                    <a:pt x="4141573" y="3798570"/>
                  </a:lnTo>
                  <a:lnTo>
                    <a:pt x="4107901" y="3803073"/>
                  </a:lnTo>
                  <a:lnTo>
                    <a:pt x="4105532" y="3803246"/>
                  </a:lnTo>
                  <a:lnTo>
                    <a:pt x="4029436" y="3809827"/>
                  </a:lnTo>
                  <a:lnTo>
                    <a:pt x="3933053" y="3818140"/>
                  </a:lnTo>
                  <a:lnTo>
                    <a:pt x="3917813" y="3819438"/>
                  </a:lnTo>
                  <a:lnTo>
                    <a:pt x="3915342" y="3820824"/>
                  </a:lnTo>
                  <a:lnTo>
                    <a:pt x="3912664" y="3822209"/>
                  </a:lnTo>
                  <a:lnTo>
                    <a:pt x="3821842" y="3831129"/>
                  </a:lnTo>
                  <a:lnTo>
                    <a:pt x="3696009" y="3840999"/>
                  </a:lnTo>
                  <a:lnTo>
                    <a:pt x="3557304" y="3850525"/>
                  </a:lnTo>
                  <a:lnTo>
                    <a:pt x="3556892" y="3850611"/>
                  </a:lnTo>
                  <a:lnTo>
                    <a:pt x="3536504" y="3852343"/>
                  </a:lnTo>
                  <a:lnTo>
                    <a:pt x="3528163" y="3856586"/>
                  </a:lnTo>
                  <a:lnTo>
                    <a:pt x="3503347" y="3862388"/>
                  </a:lnTo>
                  <a:lnTo>
                    <a:pt x="3415305" y="3872259"/>
                  </a:lnTo>
                  <a:lnTo>
                    <a:pt x="3268568" y="3878320"/>
                  </a:lnTo>
                  <a:lnTo>
                    <a:pt x="3101649" y="3879706"/>
                  </a:lnTo>
                  <a:lnTo>
                    <a:pt x="3022257" y="3883343"/>
                  </a:lnTo>
                  <a:lnTo>
                    <a:pt x="2944718" y="3890097"/>
                  </a:lnTo>
                  <a:lnTo>
                    <a:pt x="2573398" y="3908021"/>
                  </a:lnTo>
                  <a:lnTo>
                    <a:pt x="1976463" y="3890963"/>
                  </a:lnTo>
                  <a:lnTo>
                    <a:pt x="1845688" y="3878147"/>
                  </a:lnTo>
                  <a:lnTo>
                    <a:pt x="1491049" y="3843511"/>
                  </a:lnTo>
                  <a:lnTo>
                    <a:pt x="1104488" y="3767484"/>
                  </a:lnTo>
                  <a:lnTo>
                    <a:pt x="927684" y="3735359"/>
                  </a:lnTo>
                  <a:lnTo>
                    <a:pt x="576649" y="3671455"/>
                  </a:lnTo>
                  <a:lnTo>
                    <a:pt x="103076" y="3551180"/>
                  </a:lnTo>
                  <a:lnTo>
                    <a:pt x="0" y="351706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CB403CB-70D6-F4B0-81DA-D3A135FCE55D}"/>
                </a:ext>
              </a:extLst>
            </p:cNvPr>
            <p:cNvSpPr/>
            <p:nvPr/>
          </p:nvSpPr>
          <p:spPr>
            <a:xfrm>
              <a:off x="7939422" y="1023244"/>
              <a:ext cx="5525323" cy="2624137"/>
            </a:xfrm>
            <a:custGeom>
              <a:avLst/>
              <a:gdLst>
                <a:gd name="connsiteX0" fmla="*/ 5525324 w 5525323"/>
                <a:gd name="connsiteY0" fmla="*/ 0 h 2624137"/>
                <a:gd name="connsiteX1" fmla="*/ 4880198 w 5525323"/>
                <a:gd name="connsiteY1" fmla="*/ 378229 h 2624137"/>
                <a:gd name="connsiteX2" fmla="*/ 4828094 w 5525323"/>
                <a:gd name="connsiteY2" fmla="*/ 408709 h 2624137"/>
                <a:gd name="connsiteX3" fmla="*/ 4259889 w 5525323"/>
                <a:gd name="connsiteY3" fmla="*/ 718964 h 2624137"/>
                <a:gd name="connsiteX4" fmla="*/ 4078656 w 5525323"/>
                <a:gd name="connsiteY4" fmla="*/ 817851 h 2624137"/>
                <a:gd name="connsiteX5" fmla="*/ 3544020 w 5525323"/>
                <a:gd name="connsiteY5" fmla="*/ 1093557 h 2624137"/>
                <a:gd name="connsiteX6" fmla="*/ 3308110 w 5525323"/>
                <a:gd name="connsiteY6" fmla="*/ 1215217 h 2624137"/>
                <a:gd name="connsiteX7" fmla="*/ 2626120 w 5525323"/>
                <a:gd name="connsiteY7" fmla="*/ 1540019 h 2624137"/>
                <a:gd name="connsiteX8" fmla="*/ 2495653 w 5525323"/>
                <a:gd name="connsiteY8" fmla="*/ 1602192 h 2624137"/>
                <a:gd name="connsiteX9" fmla="*/ 1802850 w 5525323"/>
                <a:gd name="connsiteY9" fmla="*/ 1910975 h 2624137"/>
                <a:gd name="connsiteX10" fmla="*/ 1676194 w 5525323"/>
                <a:gd name="connsiteY10" fmla="*/ 1967345 h 2624137"/>
                <a:gd name="connsiteX11" fmla="*/ 1074111 w 5525323"/>
                <a:gd name="connsiteY11" fmla="*/ 2212484 h 2624137"/>
                <a:gd name="connsiteX12" fmla="*/ 916871 w 5525323"/>
                <a:gd name="connsiteY12" fmla="*/ 2276475 h 2624137"/>
                <a:gd name="connsiteX13" fmla="*/ 832125 w 5525323"/>
                <a:gd name="connsiteY13" fmla="*/ 2311025 h 2624137"/>
                <a:gd name="connsiteX14" fmla="*/ 350314 w 5525323"/>
                <a:gd name="connsiteY14" fmla="*/ 2492260 h 2624137"/>
                <a:gd name="connsiteX15" fmla="*/ 313450 w 5525323"/>
                <a:gd name="connsiteY15" fmla="*/ 2506201 h 2624137"/>
                <a:gd name="connsiteX16" fmla="*/ 0 w 5525323"/>
                <a:gd name="connsiteY16" fmla="*/ 2624138 h 262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25323" h="2624137">
                  <a:moveTo>
                    <a:pt x="5525324" y="0"/>
                  </a:moveTo>
                  <a:lnTo>
                    <a:pt x="4880198" y="378229"/>
                  </a:lnTo>
                  <a:lnTo>
                    <a:pt x="4828094" y="408709"/>
                  </a:lnTo>
                  <a:lnTo>
                    <a:pt x="4259889" y="718964"/>
                  </a:lnTo>
                  <a:lnTo>
                    <a:pt x="4078656" y="817851"/>
                  </a:lnTo>
                  <a:lnTo>
                    <a:pt x="3544020" y="1093557"/>
                  </a:lnTo>
                  <a:lnTo>
                    <a:pt x="3308110" y="1215217"/>
                  </a:lnTo>
                  <a:lnTo>
                    <a:pt x="2626120" y="1540019"/>
                  </a:lnTo>
                  <a:lnTo>
                    <a:pt x="2495653" y="1602192"/>
                  </a:lnTo>
                  <a:lnTo>
                    <a:pt x="1802850" y="1910975"/>
                  </a:lnTo>
                  <a:lnTo>
                    <a:pt x="1676194" y="1967345"/>
                  </a:lnTo>
                  <a:lnTo>
                    <a:pt x="1074111" y="2212484"/>
                  </a:lnTo>
                  <a:lnTo>
                    <a:pt x="916871" y="2276475"/>
                  </a:lnTo>
                  <a:lnTo>
                    <a:pt x="832125" y="2311025"/>
                  </a:lnTo>
                  <a:lnTo>
                    <a:pt x="350314" y="2492260"/>
                  </a:lnTo>
                  <a:lnTo>
                    <a:pt x="313450" y="2506201"/>
                  </a:lnTo>
                  <a:lnTo>
                    <a:pt x="0" y="262413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CAEA4F0-F71E-498B-13BD-8507BA299932}"/>
                </a:ext>
              </a:extLst>
            </p:cNvPr>
            <p:cNvSpPr/>
            <p:nvPr/>
          </p:nvSpPr>
          <p:spPr>
            <a:xfrm>
              <a:off x="-724311" y="4709160"/>
              <a:ext cx="4099045" cy="143394"/>
            </a:xfrm>
            <a:custGeom>
              <a:avLst/>
              <a:gdLst>
                <a:gd name="connsiteX0" fmla="*/ 4099045 w 4099045"/>
                <a:gd name="connsiteY0" fmla="*/ 0 h 143394"/>
                <a:gd name="connsiteX1" fmla="*/ 3933877 w 4099045"/>
                <a:gd name="connsiteY1" fmla="*/ 13335 h 143394"/>
                <a:gd name="connsiteX2" fmla="*/ 3887642 w 4099045"/>
                <a:gd name="connsiteY2" fmla="*/ 20522 h 143394"/>
                <a:gd name="connsiteX3" fmla="*/ 3815561 w 4099045"/>
                <a:gd name="connsiteY3" fmla="*/ 31865 h 143394"/>
                <a:gd name="connsiteX4" fmla="*/ 3601686 w 4099045"/>
                <a:gd name="connsiteY4" fmla="*/ 47971 h 143394"/>
                <a:gd name="connsiteX5" fmla="*/ 3415305 w 4099045"/>
                <a:gd name="connsiteY5" fmla="*/ 54119 h 143394"/>
                <a:gd name="connsiteX6" fmla="*/ 3277218 w 4099045"/>
                <a:gd name="connsiteY6" fmla="*/ 66415 h 143394"/>
                <a:gd name="connsiteX7" fmla="*/ 3022875 w 4099045"/>
                <a:gd name="connsiteY7" fmla="*/ 83214 h 143394"/>
                <a:gd name="connsiteX8" fmla="*/ 2995072 w 4099045"/>
                <a:gd name="connsiteY8" fmla="*/ 85032 h 143394"/>
                <a:gd name="connsiteX9" fmla="*/ 2816517 w 4099045"/>
                <a:gd name="connsiteY9" fmla="*/ 96809 h 143394"/>
                <a:gd name="connsiteX10" fmla="*/ 2445505 w 4099045"/>
                <a:gd name="connsiteY10" fmla="*/ 121227 h 143394"/>
                <a:gd name="connsiteX11" fmla="*/ 1619868 w 4099045"/>
                <a:gd name="connsiteY11" fmla="*/ 143395 h 143394"/>
                <a:gd name="connsiteX12" fmla="*/ 827491 w 4099045"/>
                <a:gd name="connsiteY12" fmla="*/ 135428 h 143394"/>
                <a:gd name="connsiteX13" fmla="*/ 77333 w 4099045"/>
                <a:gd name="connsiteY13" fmla="*/ 93605 h 143394"/>
                <a:gd name="connsiteX14" fmla="*/ 0 w 4099045"/>
                <a:gd name="connsiteY14" fmla="*/ 85811 h 143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099045" h="143394">
                  <a:moveTo>
                    <a:pt x="4099045" y="0"/>
                  </a:moveTo>
                  <a:lnTo>
                    <a:pt x="3933877" y="13335"/>
                  </a:lnTo>
                  <a:lnTo>
                    <a:pt x="3887642" y="20522"/>
                  </a:lnTo>
                  <a:lnTo>
                    <a:pt x="3815561" y="31865"/>
                  </a:lnTo>
                  <a:lnTo>
                    <a:pt x="3601686" y="47971"/>
                  </a:lnTo>
                  <a:lnTo>
                    <a:pt x="3415305" y="54119"/>
                  </a:lnTo>
                  <a:lnTo>
                    <a:pt x="3277218" y="66415"/>
                  </a:lnTo>
                  <a:lnTo>
                    <a:pt x="3022875" y="83214"/>
                  </a:lnTo>
                  <a:lnTo>
                    <a:pt x="2995072" y="85032"/>
                  </a:lnTo>
                  <a:lnTo>
                    <a:pt x="2816517" y="96809"/>
                  </a:lnTo>
                  <a:lnTo>
                    <a:pt x="2445505" y="121227"/>
                  </a:lnTo>
                  <a:lnTo>
                    <a:pt x="1619868" y="143395"/>
                  </a:lnTo>
                  <a:lnTo>
                    <a:pt x="827491" y="135428"/>
                  </a:lnTo>
                  <a:lnTo>
                    <a:pt x="77333" y="93605"/>
                  </a:lnTo>
                  <a:lnTo>
                    <a:pt x="0" y="8581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A9AAFDD-5F5C-2518-602A-0E00884697CF}"/>
                </a:ext>
              </a:extLst>
            </p:cNvPr>
            <p:cNvSpPr/>
            <p:nvPr/>
          </p:nvSpPr>
          <p:spPr>
            <a:xfrm>
              <a:off x="-724311" y="401695"/>
              <a:ext cx="15586915" cy="5231476"/>
            </a:xfrm>
            <a:custGeom>
              <a:avLst/>
              <a:gdLst>
                <a:gd name="connsiteX0" fmla="*/ 15586916 w 15586915"/>
                <a:gd name="connsiteY0" fmla="*/ 0 h 5231476"/>
                <a:gd name="connsiteX1" fmla="*/ 14918313 w 15586915"/>
                <a:gd name="connsiteY1" fmla="*/ 401782 h 5231476"/>
                <a:gd name="connsiteX2" fmla="*/ 14235808 w 15586915"/>
                <a:gd name="connsiteY2" fmla="*/ 791874 h 5231476"/>
                <a:gd name="connsiteX3" fmla="*/ 14180408 w 15586915"/>
                <a:gd name="connsiteY3" fmla="*/ 823566 h 5231476"/>
                <a:gd name="connsiteX4" fmla="*/ 13384530 w 15586915"/>
                <a:gd name="connsiteY4" fmla="*/ 1247948 h 5231476"/>
                <a:gd name="connsiteX5" fmla="*/ 12638388 w 15586915"/>
                <a:gd name="connsiteY5" fmla="*/ 1623147 h 5231476"/>
                <a:gd name="connsiteX6" fmla="*/ 12560746 w 15586915"/>
                <a:gd name="connsiteY6" fmla="*/ 1662113 h 5231476"/>
                <a:gd name="connsiteX7" fmla="*/ 11819237 w 15586915"/>
                <a:gd name="connsiteY7" fmla="*/ 2006831 h 5231476"/>
                <a:gd name="connsiteX8" fmla="*/ 11689595 w 15586915"/>
                <a:gd name="connsiteY8" fmla="*/ 2067098 h 5231476"/>
                <a:gd name="connsiteX9" fmla="*/ 11323320 w 15586915"/>
                <a:gd name="connsiteY9" fmla="*/ 2318472 h 5231476"/>
                <a:gd name="connsiteX10" fmla="*/ 10837390 w 15586915"/>
                <a:gd name="connsiteY10" fmla="*/ 2593831 h 5231476"/>
                <a:gd name="connsiteX11" fmla="*/ 10250754 w 15586915"/>
                <a:gd name="connsiteY11" fmla="*/ 2884776 h 5231476"/>
                <a:gd name="connsiteX12" fmla="*/ 9532826 w 15586915"/>
                <a:gd name="connsiteY12" fmla="*/ 3190615 h 5231476"/>
                <a:gd name="connsiteX13" fmla="*/ 8707085 w 15586915"/>
                <a:gd name="connsiteY13" fmla="*/ 3501996 h 5231476"/>
                <a:gd name="connsiteX14" fmla="*/ 7752424 w 15586915"/>
                <a:gd name="connsiteY14" fmla="*/ 3814330 h 5231476"/>
                <a:gd name="connsiteX15" fmla="*/ 6700143 w 15586915"/>
                <a:gd name="connsiteY15" fmla="*/ 4117657 h 5231476"/>
                <a:gd name="connsiteX16" fmla="*/ 5542624 w 15586915"/>
                <a:gd name="connsiteY16" fmla="*/ 4404620 h 5231476"/>
                <a:gd name="connsiteX17" fmla="*/ 4320128 w 15586915"/>
                <a:gd name="connsiteY17" fmla="*/ 4666298 h 5231476"/>
                <a:gd name="connsiteX18" fmla="*/ 3927492 w 15586915"/>
                <a:gd name="connsiteY18" fmla="*/ 4736263 h 5231476"/>
                <a:gd name="connsiteX19" fmla="*/ 3038012 w 15586915"/>
                <a:gd name="connsiteY19" fmla="*/ 4894724 h 5231476"/>
                <a:gd name="connsiteX20" fmla="*/ 1741685 w 15586915"/>
                <a:gd name="connsiteY20" fmla="*/ 5085138 h 5231476"/>
                <a:gd name="connsiteX21" fmla="*/ 443402 w 15586915"/>
                <a:gd name="connsiteY21" fmla="*/ 5231477 h 5231476"/>
                <a:gd name="connsiteX22" fmla="*/ 0 w 15586915"/>
                <a:gd name="connsiteY22" fmla="*/ 5172508 h 523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586915" h="5231476">
                  <a:moveTo>
                    <a:pt x="15586916" y="0"/>
                  </a:moveTo>
                  <a:lnTo>
                    <a:pt x="14918313" y="401782"/>
                  </a:lnTo>
                  <a:lnTo>
                    <a:pt x="14235808" y="791874"/>
                  </a:lnTo>
                  <a:lnTo>
                    <a:pt x="14180408" y="823566"/>
                  </a:lnTo>
                  <a:lnTo>
                    <a:pt x="13384530" y="1247948"/>
                  </a:lnTo>
                  <a:lnTo>
                    <a:pt x="12638388" y="1623147"/>
                  </a:lnTo>
                  <a:lnTo>
                    <a:pt x="12560746" y="1662113"/>
                  </a:lnTo>
                  <a:lnTo>
                    <a:pt x="11819237" y="2006831"/>
                  </a:lnTo>
                  <a:lnTo>
                    <a:pt x="11689595" y="2067098"/>
                  </a:lnTo>
                  <a:lnTo>
                    <a:pt x="11323320" y="2318472"/>
                  </a:lnTo>
                  <a:lnTo>
                    <a:pt x="10837390" y="2593831"/>
                  </a:lnTo>
                  <a:lnTo>
                    <a:pt x="10250754" y="2884776"/>
                  </a:lnTo>
                  <a:lnTo>
                    <a:pt x="9532826" y="3190615"/>
                  </a:lnTo>
                  <a:lnTo>
                    <a:pt x="8707085" y="3501996"/>
                  </a:lnTo>
                  <a:lnTo>
                    <a:pt x="7752424" y="3814330"/>
                  </a:lnTo>
                  <a:lnTo>
                    <a:pt x="6700143" y="4117657"/>
                  </a:lnTo>
                  <a:lnTo>
                    <a:pt x="5542624" y="4404620"/>
                  </a:lnTo>
                  <a:lnTo>
                    <a:pt x="4320128" y="4666298"/>
                  </a:lnTo>
                  <a:lnTo>
                    <a:pt x="3927492" y="4736263"/>
                  </a:lnTo>
                  <a:lnTo>
                    <a:pt x="3038012" y="4894724"/>
                  </a:lnTo>
                  <a:lnTo>
                    <a:pt x="1741685" y="5085138"/>
                  </a:lnTo>
                  <a:lnTo>
                    <a:pt x="443402" y="5231477"/>
                  </a:lnTo>
                  <a:lnTo>
                    <a:pt x="0" y="517250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255B19A-792F-D198-4F1C-B9919AF7E8E9}"/>
                </a:ext>
              </a:extLst>
            </p:cNvPr>
            <p:cNvSpPr/>
            <p:nvPr/>
          </p:nvSpPr>
          <p:spPr>
            <a:xfrm>
              <a:off x="8733755" y="1248034"/>
              <a:ext cx="4051471" cy="2075324"/>
            </a:xfrm>
            <a:custGeom>
              <a:avLst/>
              <a:gdLst>
                <a:gd name="connsiteX0" fmla="*/ 4051472 w 4051471"/>
                <a:gd name="connsiteY0" fmla="*/ 0 h 2075324"/>
                <a:gd name="connsiteX1" fmla="*/ 3444755 w 4051471"/>
                <a:gd name="connsiteY1" fmla="*/ 365847 h 2075324"/>
                <a:gd name="connsiteX2" fmla="*/ 3396564 w 4051471"/>
                <a:gd name="connsiteY2" fmla="*/ 395028 h 2075324"/>
                <a:gd name="connsiteX3" fmla="*/ 2863988 w 4051471"/>
                <a:gd name="connsiteY3" fmla="*/ 693853 h 2075324"/>
                <a:gd name="connsiteX4" fmla="*/ 2694597 w 4051471"/>
                <a:gd name="connsiteY4" fmla="*/ 788930 h 2075324"/>
                <a:gd name="connsiteX5" fmla="*/ 2201562 w 4051471"/>
                <a:gd name="connsiteY5" fmla="*/ 1050434 h 2075324"/>
                <a:gd name="connsiteX6" fmla="*/ 2048133 w 4051471"/>
                <a:gd name="connsiteY6" fmla="*/ 1131916 h 2075324"/>
                <a:gd name="connsiteX7" fmla="*/ 1976876 w 4051471"/>
                <a:gd name="connsiteY7" fmla="*/ 1169670 h 2075324"/>
                <a:gd name="connsiteX8" fmla="*/ 1465306 w 4051471"/>
                <a:gd name="connsiteY8" fmla="*/ 1419918 h 2075324"/>
                <a:gd name="connsiteX9" fmla="*/ 1254520 w 4051471"/>
                <a:gd name="connsiteY9" fmla="*/ 1523047 h 2075324"/>
                <a:gd name="connsiteX10" fmla="*/ 1221363 w 4051471"/>
                <a:gd name="connsiteY10" fmla="*/ 1539240 h 2075324"/>
                <a:gd name="connsiteX11" fmla="*/ 818944 w 4051471"/>
                <a:gd name="connsiteY11" fmla="*/ 1723679 h 2075324"/>
                <a:gd name="connsiteX12" fmla="*/ 483664 w 4051471"/>
                <a:gd name="connsiteY12" fmla="*/ 1877291 h 2075324"/>
                <a:gd name="connsiteX13" fmla="*/ 462452 w 4051471"/>
                <a:gd name="connsiteY13" fmla="*/ 1887076 h 2075324"/>
                <a:gd name="connsiteX14" fmla="*/ 85468 w 4051471"/>
                <a:gd name="connsiteY14" fmla="*/ 2041554 h 2075324"/>
                <a:gd name="connsiteX15" fmla="*/ 0 w 4051471"/>
                <a:gd name="connsiteY15" fmla="*/ 2075324 h 207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51471" h="2075324">
                  <a:moveTo>
                    <a:pt x="4051472" y="0"/>
                  </a:moveTo>
                  <a:lnTo>
                    <a:pt x="3444755" y="365847"/>
                  </a:lnTo>
                  <a:lnTo>
                    <a:pt x="3396564" y="395028"/>
                  </a:lnTo>
                  <a:lnTo>
                    <a:pt x="2863988" y="693853"/>
                  </a:lnTo>
                  <a:lnTo>
                    <a:pt x="2694597" y="788930"/>
                  </a:lnTo>
                  <a:lnTo>
                    <a:pt x="2201562" y="1050434"/>
                  </a:lnTo>
                  <a:lnTo>
                    <a:pt x="2048133" y="1131916"/>
                  </a:lnTo>
                  <a:lnTo>
                    <a:pt x="1976876" y="1169670"/>
                  </a:lnTo>
                  <a:lnTo>
                    <a:pt x="1465306" y="1419918"/>
                  </a:lnTo>
                  <a:lnTo>
                    <a:pt x="1254520" y="1523047"/>
                  </a:lnTo>
                  <a:lnTo>
                    <a:pt x="1221363" y="1539240"/>
                  </a:lnTo>
                  <a:lnTo>
                    <a:pt x="818944" y="1723679"/>
                  </a:lnTo>
                  <a:lnTo>
                    <a:pt x="483664" y="1877291"/>
                  </a:lnTo>
                  <a:lnTo>
                    <a:pt x="462452" y="1887076"/>
                  </a:lnTo>
                  <a:lnTo>
                    <a:pt x="85468" y="2041554"/>
                  </a:lnTo>
                  <a:lnTo>
                    <a:pt x="0" y="207532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04927A6-DAEB-56A1-3DF8-E8FC9B4E95F1}"/>
                </a:ext>
              </a:extLst>
            </p:cNvPr>
            <p:cNvSpPr/>
            <p:nvPr/>
          </p:nvSpPr>
          <p:spPr>
            <a:xfrm>
              <a:off x="6623736" y="650470"/>
              <a:ext cx="8238867" cy="3414019"/>
            </a:xfrm>
            <a:custGeom>
              <a:avLst/>
              <a:gdLst>
                <a:gd name="connsiteX0" fmla="*/ 8238868 w 8238867"/>
                <a:gd name="connsiteY0" fmla="*/ 0 h 3414019"/>
                <a:gd name="connsiteX1" fmla="*/ 7571603 w 8238867"/>
                <a:gd name="connsiteY1" fmla="*/ 373293 h 3414019"/>
                <a:gd name="connsiteX2" fmla="*/ 6932759 w 8238867"/>
                <a:gd name="connsiteY2" fmla="*/ 706928 h 3414019"/>
                <a:gd name="connsiteX3" fmla="*/ 6730932 w 8238867"/>
                <a:gd name="connsiteY3" fmla="*/ 812309 h 3414019"/>
                <a:gd name="connsiteX4" fmla="*/ 5935774 w 8238867"/>
                <a:gd name="connsiteY4" fmla="*/ 1203527 h 3414019"/>
                <a:gd name="connsiteX5" fmla="*/ 5854734 w 8238867"/>
                <a:gd name="connsiteY5" fmla="*/ 1243359 h 3414019"/>
                <a:gd name="connsiteX6" fmla="*/ 5054428 w 8238867"/>
                <a:gd name="connsiteY6" fmla="*/ 1607560 h 3414019"/>
                <a:gd name="connsiteX7" fmla="*/ 4924270 w 8238867"/>
                <a:gd name="connsiteY7" fmla="*/ 1666788 h 3414019"/>
                <a:gd name="connsiteX8" fmla="*/ 4096677 w 8238867"/>
                <a:gd name="connsiteY8" fmla="*/ 2018174 h 3414019"/>
                <a:gd name="connsiteX9" fmla="*/ 3975272 w 8238867"/>
                <a:gd name="connsiteY9" fmla="*/ 2069696 h 3414019"/>
                <a:gd name="connsiteX10" fmla="*/ 3190000 w 8238867"/>
                <a:gd name="connsiteY10" fmla="*/ 2374583 h 3414019"/>
                <a:gd name="connsiteX11" fmla="*/ 2993115 w 8238867"/>
                <a:gd name="connsiteY11" fmla="*/ 2451129 h 3414019"/>
                <a:gd name="connsiteX12" fmla="*/ 2224937 w 8238867"/>
                <a:gd name="connsiteY12" fmla="*/ 2726055 h 3414019"/>
                <a:gd name="connsiteX13" fmla="*/ 2018064 w 8238867"/>
                <a:gd name="connsiteY13" fmla="*/ 2800090 h 3414019"/>
                <a:gd name="connsiteX14" fmla="*/ 1385707 w 8238867"/>
                <a:gd name="connsiteY14" fmla="*/ 3003666 h 3414019"/>
                <a:gd name="connsiteX15" fmla="*/ 1228159 w 8238867"/>
                <a:gd name="connsiteY15" fmla="*/ 3054408 h 3414019"/>
                <a:gd name="connsiteX16" fmla="*/ 1195104 w 8238867"/>
                <a:gd name="connsiteY16" fmla="*/ 3064972 h 3414019"/>
                <a:gd name="connsiteX17" fmla="*/ 1038895 w 8238867"/>
                <a:gd name="connsiteY17" fmla="*/ 3115281 h 3414019"/>
                <a:gd name="connsiteX18" fmla="*/ 557084 w 8238867"/>
                <a:gd name="connsiteY18" fmla="*/ 3255472 h 3414019"/>
                <a:gd name="connsiteX19" fmla="*/ 511364 w 8238867"/>
                <a:gd name="connsiteY19" fmla="*/ 3268807 h 3414019"/>
                <a:gd name="connsiteX20" fmla="*/ 95765 w 8238867"/>
                <a:gd name="connsiteY20" fmla="*/ 3389688 h 3414019"/>
                <a:gd name="connsiteX21" fmla="*/ 0 w 8238867"/>
                <a:gd name="connsiteY21" fmla="*/ 3414020 h 341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238867" h="3414019">
                  <a:moveTo>
                    <a:pt x="8238868" y="0"/>
                  </a:moveTo>
                  <a:lnTo>
                    <a:pt x="7571603" y="373293"/>
                  </a:lnTo>
                  <a:lnTo>
                    <a:pt x="6932759" y="706928"/>
                  </a:lnTo>
                  <a:lnTo>
                    <a:pt x="6730932" y="812309"/>
                  </a:lnTo>
                  <a:lnTo>
                    <a:pt x="5935774" y="1203527"/>
                  </a:lnTo>
                  <a:lnTo>
                    <a:pt x="5854734" y="1243359"/>
                  </a:lnTo>
                  <a:lnTo>
                    <a:pt x="5054428" y="1607560"/>
                  </a:lnTo>
                  <a:lnTo>
                    <a:pt x="4924270" y="1666788"/>
                  </a:lnTo>
                  <a:lnTo>
                    <a:pt x="4096677" y="2018174"/>
                  </a:lnTo>
                  <a:lnTo>
                    <a:pt x="3975272" y="2069696"/>
                  </a:lnTo>
                  <a:lnTo>
                    <a:pt x="3190000" y="2374583"/>
                  </a:lnTo>
                  <a:lnTo>
                    <a:pt x="2993115" y="2451129"/>
                  </a:lnTo>
                  <a:lnTo>
                    <a:pt x="2224937" y="2726055"/>
                  </a:lnTo>
                  <a:lnTo>
                    <a:pt x="2018064" y="2800090"/>
                  </a:lnTo>
                  <a:lnTo>
                    <a:pt x="1385707" y="3003666"/>
                  </a:lnTo>
                  <a:lnTo>
                    <a:pt x="1228159" y="3054408"/>
                  </a:lnTo>
                  <a:lnTo>
                    <a:pt x="1195104" y="3064972"/>
                  </a:lnTo>
                  <a:lnTo>
                    <a:pt x="1038895" y="3115281"/>
                  </a:lnTo>
                  <a:lnTo>
                    <a:pt x="557084" y="3255472"/>
                  </a:lnTo>
                  <a:lnTo>
                    <a:pt x="511364" y="3268807"/>
                  </a:lnTo>
                  <a:lnTo>
                    <a:pt x="95765" y="3389688"/>
                  </a:lnTo>
                  <a:lnTo>
                    <a:pt x="0" y="341402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C00CFE3-6D94-9E8E-ACB9-014B6DFAAABB}"/>
                </a:ext>
              </a:extLst>
            </p:cNvPr>
            <p:cNvSpPr/>
            <p:nvPr/>
          </p:nvSpPr>
          <p:spPr>
            <a:xfrm>
              <a:off x="11316214" y="5715865"/>
              <a:ext cx="3546389" cy="1267431"/>
            </a:xfrm>
            <a:custGeom>
              <a:avLst/>
              <a:gdLst>
                <a:gd name="connsiteX0" fmla="*/ 3546390 w 3546389"/>
                <a:gd name="connsiteY0" fmla="*/ 0 h 1267431"/>
                <a:gd name="connsiteX1" fmla="*/ 2774814 w 3546389"/>
                <a:gd name="connsiteY1" fmla="*/ 148764 h 1267431"/>
                <a:gd name="connsiteX2" fmla="*/ 976081 w 3546389"/>
                <a:gd name="connsiteY2" fmla="*/ 1149668 h 1267431"/>
                <a:gd name="connsiteX3" fmla="*/ 0 w 3546389"/>
                <a:gd name="connsiteY3" fmla="*/ 1267431 h 1267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46389" h="1267431">
                  <a:moveTo>
                    <a:pt x="3546390" y="0"/>
                  </a:moveTo>
                  <a:lnTo>
                    <a:pt x="2774814" y="148764"/>
                  </a:lnTo>
                  <a:lnTo>
                    <a:pt x="976081" y="1149668"/>
                  </a:lnTo>
                  <a:lnTo>
                    <a:pt x="0" y="126743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09517AF-435E-D522-6FB9-497E65B79CEA}"/>
                </a:ext>
              </a:extLst>
            </p:cNvPr>
            <p:cNvSpPr/>
            <p:nvPr/>
          </p:nvSpPr>
          <p:spPr>
            <a:xfrm>
              <a:off x="-724311" y="2089092"/>
              <a:ext cx="15586915" cy="2956646"/>
            </a:xfrm>
            <a:custGeom>
              <a:avLst/>
              <a:gdLst>
                <a:gd name="connsiteX0" fmla="*/ 15586916 w 15586915"/>
                <a:gd name="connsiteY0" fmla="*/ 0 h 2956646"/>
                <a:gd name="connsiteX1" fmla="*/ 15012121 w 15586915"/>
                <a:gd name="connsiteY1" fmla="*/ 455122 h 2956646"/>
                <a:gd name="connsiteX2" fmla="*/ 13431074 w 15586915"/>
                <a:gd name="connsiteY2" fmla="*/ 960640 h 2956646"/>
                <a:gd name="connsiteX3" fmla="*/ 12043101 w 15586915"/>
                <a:gd name="connsiteY3" fmla="*/ 1359304 h 2956646"/>
                <a:gd name="connsiteX4" fmla="*/ 11796068 w 15586915"/>
                <a:gd name="connsiteY4" fmla="*/ 1430309 h 2956646"/>
                <a:gd name="connsiteX5" fmla="*/ 10161064 w 15586915"/>
                <a:gd name="connsiteY5" fmla="*/ 1848370 h 2956646"/>
                <a:gd name="connsiteX6" fmla="*/ 8541299 w 15586915"/>
                <a:gd name="connsiteY6" fmla="*/ 2207635 h 2956646"/>
                <a:gd name="connsiteX7" fmla="*/ 6997117 w 15586915"/>
                <a:gd name="connsiteY7" fmla="*/ 2498148 h 2956646"/>
                <a:gd name="connsiteX8" fmla="*/ 5542624 w 15586915"/>
                <a:gd name="connsiteY8" fmla="*/ 2717223 h 2956646"/>
                <a:gd name="connsiteX9" fmla="*/ 4228791 w 15586915"/>
                <a:gd name="connsiteY9" fmla="*/ 2863995 h 2956646"/>
                <a:gd name="connsiteX10" fmla="*/ 3059636 w 15586915"/>
                <a:gd name="connsiteY10" fmla="*/ 2941147 h 2956646"/>
                <a:gd name="connsiteX11" fmla="*/ 2065020 w 15586915"/>
                <a:gd name="connsiteY11" fmla="*/ 2956647 h 2956646"/>
                <a:gd name="connsiteX12" fmla="*/ 1235779 w 15586915"/>
                <a:gd name="connsiteY12" fmla="*/ 2916555 h 2956646"/>
                <a:gd name="connsiteX13" fmla="*/ 319834 w 15586915"/>
                <a:gd name="connsiteY13" fmla="*/ 2935692 h 2956646"/>
                <a:gd name="connsiteX14" fmla="*/ 0 w 15586915"/>
                <a:gd name="connsiteY14" fmla="*/ 2929024 h 29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586915" h="2956646">
                  <a:moveTo>
                    <a:pt x="15586916" y="0"/>
                  </a:moveTo>
                  <a:lnTo>
                    <a:pt x="15012121" y="455122"/>
                  </a:lnTo>
                  <a:lnTo>
                    <a:pt x="13431074" y="960640"/>
                  </a:lnTo>
                  <a:lnTo>
                    <a:pt x="12043101" y="1359304"/>
                  </a:lnTo>
                  <a:lnTo>
                    <a:pt x="11796068" y="1430309"/>
                  </a:lnTo>
                  <a:lnTo>
                    <a:pt x="10161064" y="1848370"/>
                  </a:lnTo>
                  <a:lnTo>
                    <a:pt x="8541299" y="2207635"/>
                  </a:lnTo>
                  <a:lnTo>
                    <a:pt x="6997117" y="2498148"/>
                  </a:lnTo>
                  <a:lnTo>
                    <a:pt x="5542624" y="2717223"/>
                  </a:lnTo>
                  <a:lnTo>
                    <a:pt x="4228791" y="2863995"/>
                  </a:lnTo>
                  <a:lnTo>
                    <a:pt x="3059636" y="2941147"/>
                  </a:lnTo>
                  <a:lnTo>
                    <a:pt x="2065020" y="2956647"/>
                  </a:lnTo>
                  <a:lnTo>
                    <a:pt x="1235779" y="2916555"/>
                  </a:lnTo>
                  <a:lnTo>
                    <a:pt x="319834" y="2935692"/>
                  </a:lnTo>
                  <a:lnTo>
                    <a:pt x="0" y="292902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32245CA-2B59-9C85-103C-FA0C63BE5395}"/>
                </a:ext>
              </a:extLst>
            </p:cNvPr>
            <p:cNvSpPr/>
            <p:nvPr/>
          </p:nvSpPr>
          <p:spPr>
            <a:xfrm>
              <a:off x="-724311" y="4693313"/>
              <a:ext cx="3349607" cy="114559"/>
            </a:xfrm>
            <a:custGeom>
              <a:avLst/>
              <a:gdLst>
                <a:gd name="connsiteX0" fmla="*/ 3349608 w 3349607"/>
                <a:gd name="connsiteY0" fmla="*/ 66156 h 114559"/>
                <a:gd name="connsiteX1" fmla="*/ 3260433 w 3349607"/>
                <a:gd name="connsiteY1" fmla="*/ 70745 h 114559"/>
                <a:gd name="connsiteX2" fmla="*/ 3101649 w 3349607"/>
                <a:gd name="connsiteY2" fmla="*/ 77412 h 114559"/>
                <a:gd name="connsiteX3" fmla="*/ 3022257 w 3349607"/>
                <a:gd name="connsiteY3" fmla="*/ 81049 h 114559"/>
                <a:gd name="connsiteX4" fmla="*/ 2943791 w 3349607"/>
                <a:gd name="connsiteY4" fmla="*/ 86850 h 114559"/>
                <a:gd name="connsiteX5" fmla="*/ 2798394 w 3349607"/>
                <a:gd name="connsiteY5" fmla="*/ 94211 h 114559"/>
                <a:gd name="connsiteX6" fmla="*/ 2573398 w 3349607"/>
                <a:gd name="connsiteY6" fmla="*/ 105727 h 114559"/>
                <a:gd name="connsiteX7" fmla="*/ 1802851 w 3349607"/>
                <a:gd name="connsiteY7" fmla="*/ 114560 h 114559"/>
                <a:gd name="connsiteX8" fmla="*/ 1063402 w 3349607"/>
                <a:gd name="connsiteY8" fmla="*/ 95163 h 114559"/>
                <a:gd name="connsiteX9" fmla="*/ 363804 w 3349607"/>
                <a:gd name="connsiteY9" fmla="*/ 43815 h 114559"/>
                <a:gd name="connsiteX10" fmla="*/ 0 w 3349607"/>
                <a:gd name="connsiteY10" fmla="*/ 0 h 114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49607" h="114559">
                  <a:moveTo>
                    <a:pt x="3349608" y="66156"/>
                  </a:moveTo>
                  <a:lnTo>
                    <a:pt x="3260433" y="70745"/>
                  </a:lnTo>
                  <a:lnTo>
                    <a:pt x="3101649" y="77412"/>
                  </a:lnTo>
                  <a:lnTo>
                    <a:pt x="3022257" y="81049"/>
                  </a:lnTo>
                  <a:lnTo>
                    <a:pt x="2943791" y="86850"/>
                  </a:lnTo>
                  <a:lnTo>
                    <a:pt x="2798394" y="94211"/>
                  </a:lnTo>
                  <a:lnTo>
                    <a:pt x="2573398" y="105727"/>
                  </a:lnTo>
                  <a:lnTo>
                    <a:pt x="1802851" y="114560"/>
                  </a:lnTo>
                  <a:lnTo>
                    <a:pt x="1063402" y="95163"/>
                  </a:lnTo>
                  <a:lnTo>
                    <a:pt x="363804" y="43815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05AF28E-3B60-221A-56ED-62E307FC831E}"/>
                </a:ext>
              </a:extLst>
            </p:cNvPr>
            <p:cNvSpPr/>
            <p:nvPr/>
          </p:nvSpPr>
          <p:spPr>
            <a:xfrm>
              <a:off x="-724311" y="4601787"/>
              <a:ext cx="2696553" cy="183572"/>
            </a:xfrm>
            <a:custGeom>
              <a:avLst/>
              <a:gdLst>
                <a:gd name="connsiteX0" fmla="*/ 2696553 w 2696553"/>
                <a:gd name="connsiteY0" fmla="*/ 183573 h 183572"/>
                <a:gd name="connsiteX1" fmla="*/ 2629003 w 2696553"/>
                <a:gd name="connsiteY1" fmla="*/ 183313 h 183572"/>
                <a:gd name="connsiteX2" fmla="*/ 1976463 w 2696553"/>
                <a:gd name="connsiteY2" fmla="*/ 180196 h 183572"/>
                <a:gd name="connsiteX3" fmla="*/ 1953603 w 2696553"/>
                <a:gd name="connsiteY3" fmla="*/ 179243 h 183572"/>
                <a:gd name="connsiteX4" fmla="*/ 1285206 w 2696553"/>
                <a:gd name="connsiteY4" fmla="*/ 150582 h 183572"/>
                <a:gd name="connsiteX5" fmla="*/ 631327 w 2696553"/>
                <a:gd name="connsiteY5" fmla="*/ 90747 h 183572"/>
                <a:gd name="connsiteX6" fmla="*/ 30995 w 2696553"/>
                <a:gd name="connsiteY6" fmla="*/ 6321 h 183572"/>
                <a:gd name="connsiteX7" fmla="*/ 0 w 2696553"/>
                <a:gd name="connsiteY7" fmla="*/ 0 h 183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96553" h="183572">
                  <a:moveTo>
                    <a:pt x="2696553" y="183573"/>
                  </a:moveTo>
                  <a:lnTo>
                    <a:pt x="2629003" y="183313"/>
                  </a:lnTo>
                  <a:lnTo>
                    <a:pt x="1976463" y="180196"/>
                  </a:lnTo>
                  <a:lnTo>
                    <a:pt x="1953603" y="179243"/>
                  </a:lnTo>
                  <a:lnTo>
                    <a:pt x="1285206" y="150582"/>
                  </a:lnTo>
                  <a:lnTo>
                    <a:pt x="631327" y="90747"/>
                  </a:lnTo>
                  <a:lnTo>
                    <a:pt x="30995" y="6321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549F480-FD2A-DB82-A2DB-8ADF6149E7AE}"/>
                </a:ext>
              </a:extLst>
            </p:cNvPr>
            <p:cNvSpPr/>
            <p:nvPr/>
          </p:nvSpPr>
          <p:spPr>
            <a:xfrm>
              <a:off x="9039585" y="1334885"/>
              <a:ext cx="3094131" cy="1840229"/>
            </a:xfrm>
            <a:custGeom>
              <a:avLst/>
              <a:gdLst>
                <a:gd name="connsiteX0" fmla="*/ 3094132 w 3094131"/>
                <a:gd name="connsiteY0" fmla="*/ 0 h 1840229"/>
                <a:gd name="connsiteX1" fmla="*/ 2540755 w 3094131"/>
                <a:gd name="connsiteY1" fmla="*/ 375372 h 1840229"/>
                <a:gd name="connsiteX2" fmla="*/ 2187352 w 3094131"/>
                <a:gd name="connsiteY2" fmla="*/ 603885 h 1840229"/>
                <a:gd name="connsiteX3" fmla="*/ 2012195 w 3094131"/>
                <a:gd name="connsiteY3" fmla="*/ 717233 h 1840229"/>
                <a:gd name="connsiteX4" fmla="*/ 1972139 w 3094131"/>
                <a:gd name="connsiteY4" fmla="*/ 743123 h 1840229"/>
                <a:gd name="connsiteX5" fmla="*/ 1644581 w 3094131"/>
                <a:gd name="connsiteY5" fmla="*/ 939165 h 1840229"/>
                <a:gd name="connsiteX6" fmla="*/ 1444299 w 3094131"/>
                <a:gd name="connsiteY6" fmla="*/ 1059093 h 1840229"/>
                <a:gd name="connsiteX7" fmla="*/ 1363774 w 3094131"/>
                <a:gd name="connsiteY7" fmla="*/ 1107238 h 1840229"/>
                <a:gd name="connsiteX8" fmla="*/ 953942 w 3094131"/>
                <a:gd name="connsiteY8" fmla="*/ 1339042 h 1840229"/>
                <a:gd name="connsiteX9" fmla="*/ 814928 w 3094131"/>
                <a:gd name="connsiteY9" fmla="*/ 1417666 h 1840229"/>
                <a:gd name="connsiteX10" fmla="*/ 745422 w 3094131"/>
                <a:gd name="connsiteY10" fmla="*/ 1456892 h 1840229"/>
                <a:gd name="connsiteX11" fmla="*/ 365760 w 3094131"/>
                <a:gd name="connsiteY11" fmla="*/ 1653800 h 1840229"/>
                <a:gd name="connsiteX12" fmla="*/ 349387 w 3094131"/>
                <a:gd name="connsiteY12" fmla="*/ 1662286 h 1840229"/>
                <a:gd name="connsiteX13" fmla="*/ 135718 w 3094131"/>
                <a:gd name="connsiteY13" fmla="*/ 1773036 h 1840229"/>
                <a:gd name="connsiteX14" fmla="*/ 94117 w 3094131"/>
                <a:gd name="connsiteY14" fmla="*/ 1794597 h 1840229"/>
                <a:gd name="connsiteX15" fmla="*/ 0 w 3094131"/>
                <a:gd name="connsiteY15" fmla="*/ 1840230 h 184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94131" h="1840229">
                  <a:moveTo>
                    <a:pt x="3094132" y="0"/>
                  </a:moveTo>
                  <a:lnTo>
                    <a:pt x="2540755" y="375372"/>
                  </a:lnTo>
                  <a:lnTo>
                    <a:pt x="2187352" y="603885"/>
                  </a:lnTo>
                  <a:lnTo>
                    <a:pt x="2012195" y="717233"/>
                  </a:lnTo>
                  <a:lnTo>
                    <a:pt x="1972139" y="743123"/>
                  </a:lnTo>
                  <a:lnTo>
                    <a:pt x="1644581" y="939165"/>
                  </a:lnTo>
                  <a:lnTo>
                    <a:pt x="1444299" y="1059093"/>
                  </a:lnTo>
                  <a:lnTo>
                    <a:pt x="1363774" y="1107238"/>
                  </a:lnTo>
                  <a:lnTo>
                    <a:pt x="953942" y="1339042"/>
                  </a:lnTo>
                  <a:lnTo>
                    <a:pt x="814928" y="1417666"/>
                  </a:lnTo>
                  <a:lnTo>
                    <a:pt x="745422" y="1456892"/>
                  </a:lnTo>
                  <a:lnTo>
                    <a:pt x="365760" y="1653800"/>
                  </a:lnTo>
                  <a:lnTo>
                    <a:pt x="349387" y="1662286"/>
                  </a:lnTo>
                  <a:lnTo>
                    <a:pt x="135718" y="1773036"/>
                  </a:lnTo>
                  <a:lnTo>
                    <a:pt x="94117" y="1794597"/>
                  </a:lnTo>
                  <a:lnTo>
                    <a:pt x="0" y="18402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49065CE-796A-9595-8E33-260D876D0D7A}"/>
                </a:ext>
              </a:extLst>
            </p:cNvPr>
            <p:cNvSpPr/>
            <p:nvPr/>
          </p:nvSpPr>
          <p:spPr>
            <a:xfrm>
              <a:off x="-724311" y="790921"/>
              <a:ext cx="1522661" cy="59747"/>
            </a:xfrm>
            <a:custGeom>
              <a:avLst/>
              <a:gdLst>
                <a:gd name="connsiteX0" fmla="*/ 1522661 w 1522661"/>
                <a:gd name="connsiteY0" fmla="*/ 0 h 59747"/>
                <a:gd name="connsiteX1" fmla="*/ 822548 w 1522661"/>
                <a:gd name="connsiteY1" fmla="*/ 15067 h 59747"/>
                <a:gd name="connsiteX2" fmla="*/ 388311 w 1522661"/>
                <a:gd name="connsiteY2" fmla="*/ 34030 h 59747"/>
                <a:gd name="connsiteX3" fmla="*/ 192765 w 1522661"/>
                <a:gd name="connsiteY3" fmla="*/ 42603 h 59747"/>
                <a:gd name="connsiteX4" fmla="*/ 16682 w 1522661"/>
                <a:gd name="connsiteY4" fmla="*/ 54466 h 59747"/>
                <a:gd name="connsiteX5" fmla="*/ 0 w 1522661"/>
                <a:gd name="connsiteY5" fmla="*/ 59748 h 59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2661" h="59747">
                  <a:moveTo>
                    <a:pt x="1522661" y="0"/>
                  </a:moveTo>
                  <a:lnTo>
                    <a:pt x="822548" y="15067"/>
                  </a:lnTo>
                  <a:lnTo>
                    <a:pt x="388311" y="34030"/>
                  </a:lnTo>
                  <a:lnTo>
                    <a:pt x="192765" y="42603"/>
                  </a:lnTo>
                  <a:lnTo>
                    <a:pt x="16682" y="54466"/>
                  </a:lnTo>
                  <a:lnTo>
                    <a:pt x="0" y="5974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9C09C51-2A1F-18D4-8B94-FCECAEAA01E7}"/>
                </a:ext>
              </a:extLst>
            </p:cNvPr>
            <p:cNvSpPr/>
            <p:nvPr/>
          </p:nvSpPr>
          <p:spPr>
            <a:xfrm>
              <a:off x="9250268" y="1584700"/>
              <a:ext cx="2320496" cy="1478193"/>
            </a:xfrm>
            <a:custGeom>
              <a:avLst/>
              <a:gdLst>
                <a:gd name="connsiteX0" fmla="*/ 2320496 w 2320496"/>
                <a:gd name="connsiteY0" fmla="*/ 0 h 1478193"/>
                <a:gd name="connsiteX1" fmla="*/ 1857632 w 2320496"/>
                <a:gd name="connsiteY1" fmla="*/ 327054 h 1478193"/>
                <a:gd name="connsiteX2" fmla="*/ 1806455 w 2320496"/>
                <a:gd name="connsiteY2" fmla="*/ 363249 h 1478193"/>
                <a:gd name="connsiteX3" fmla="*/ 1619045 w 2320496"/>
                <a:gd name="connsiteY3" fmla="*/ 489325 h 1478193"/>
                <a:gd name="connsiteX4" fmla="*/ 1408258 w 2320496"/>
                <a:gd name="connsiteY4" fmla="*/ 631161 h 1478193"/>
                <a:gd name="connsiteX5" fmla="*/ 1314656 w 2320496"/>
                <a:gd name="connsiteY5" fmla="*/ 694113 h 1478193"/>
                <a:gd name="connsiteX6" fmla="*/ 1279336 w 2320496"/>
                <a:gd name="connsiteY6" fmla="*/ 717925 h 1478193"/>
                <a:gd name="connsiteX7" fmla="*/ 1024581 w 2320496"/>
                <a:gd name="connsiteY7" fmla="*/ 875780 h 1478193"/>
                <a:gd name="connsiteX8" fmla="*/ 795569 w 2320496"/>
                <a:gd name="connsiteY8" fmla="*/ 1017703 h 1478193"/>
                <a:gd name="connsiteX9" fmla="*/ 714220 w 2320496"/>
                <a:gd name="connsiteY9" fmla="*/ 1068186 h 1478193"/>
                <a:gd name="connsiteX10" fmla="*/ 381824 w 2320496"/>
                <a:gd name="connsiteY10" fmla="*/ 1262322 h 1478193"/>
                <a:gd name="connsiteX11" fmla="*/ 350623 w 2320496"/>
                <a:gd name="connsiteY11" fmla="*/ 1280507 h 1478193"/>
                <a:gd name="connsiteX12" fmla="*/ 224584 w 2320496"/>
                <a:gd name="connsiteY12" fmla="*/ 1354195 h 1478193"/>
                <a:gd name="connsiteX13" fmla="*/ 139734 w 2320496"/>
                <a:gd name="connsiteY13" fmla="*/ 1403725 h 1478193"/>
                <a:gd name="connsiteX14" fmla="*/ 0 w 2320496"/>
                <a:gd name="connsiteY14" fmla="*/ 1478194 h 1478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20496" h="1478193">
                  <a:moveTo>
                    <a:pt x="2320496" y="0"/>
                  </a:moveTo>
                  <a:lnTo>
                    <a:pt x="1857632" y="327054"/>
                  </a:lnTo>
                  <a:lnTo>
                    <a:pt x="1806455" y="363249"/>
                  </a:lnTo>
                  <a:lnTo>
                    <a:pt x="1619045" y="489325"/>
                  </a:lnTo>
                  <a:lnTo>
                    <a:pt x="1408258" y="631161"/>
                  </a:lnTo>
                  <a:lnTo>
                    <a:pt x="1314656" y="694113"/>
                  </a:lnTo>
                  <a:lnTo>
                    <a:pt x="1279336" y="717925"/>
                  </a:lnTo>
                  <a:lnTo>
                    <a:pt x="1024581" y="875780"/>
                  </a:lnTo>
                  <a:lnTo>
                    <a:pt x="795569" y="1017703"/>
                  </a:lnTo>
                  <a:lnTo>
                    <a:pt x="714220" y="1068186"/>
                  </a:lnTo>
                  <a:lnTo>
                    <a:pt x="381824" y="1262322"/>
                  </a:lnTo>
                  <a:lnTo>
                    <a:pt x="350623" y="1280507"/>
                  </a:lnTo>
                  <a:lnTo>
                    <a:pt x="224584" y="1354195"/>
                  </a:lnTo>
                  <a:lnTo>
                    <a:pt x="139734" y="1403725"/>
                  </a:lnTo>
                  <a:lnTo>
                    <a:pt x="0" y="147819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CBDC2BD-0452-DCA8-712E-A0F17F8656DC}"/>
                </a:ext>
              </a:extLst>
            </p:cNvPr>
            <p:cNvSpPr/>
            <p:nvPr/>
          </p:nvSpPr>
          <p:spPr>
            <a:xfrm>
              <a:off x="4872578" y="4330497"/>
              <a:ext cx="9990025" cy="2652798"/>
            </a:xfrm>
            <a:custGeom>
              <a:avLst/>
              <a:gdLst>
                <a:gd name="connsiteX0" fmla="*/ 9990026 w 9990025"/>
                <a:gd name="connsiteY0" fmla="*/ 0 h 2652798"/>
                <a:gd name="connsiteX1" fmla="*/ 9458685 w 9990025"/>
                <a:gd name="connsiteY1" fmla="*/ 329392 h 2652798"/>
                <a:gd name="connsiteX2" fmla="*/ 6902382 w 9990025"/>
                <a:gd name="connsiteY2" fmla="*/ 846339 h 2652798"/>
                <a:gd name="connsiteX3" fmla="*/ 4387164 w 9990025"/>
                <a:gd name="connsiteY3" fmla="*/ 1272714 h 2652798"/>
                <a:gd name="connsiteX4" fmla="*/ 2553730 w 9990025"/>
                <a:gd name="connsiteY4" fmla="*/ 1952106 h 2652798"/>
                <a:gd name="connsiteX5" fmla="*/ 545963 w 9990025"/>
                <a:gd name="connsiteY5" fmla="*/ 2627861 h 2652798"/>
                <a:gd name="connsiteX6" fmla="*/ 0 w 9990025"/>
                <a:gd name="connsiteY6" fmla="*/ 2652799 h 265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90025" h="2652798">
                  <a:moveTo>
                    <a:pt x="9990026" y="0"/>
                  </a:moveTo>
                  <a:lnTo>
                    <a:pt x="9458685" y="329392"/>
                  </a:lnTo>
                  <a:lnTo>
                    <a:pt x="6902382" y="846339"/>
                  </a:lnTo>
                  <a:lnTo>
                    <a:pt x="4387164" y="1272714"/>
                  </a:lnTo>
                  <a:lnTo>
                    <a:pt x="2553730" y="1952106"/>
                  </a:lnTo>
                  <a:lnTo>
                    <a:pt x="545963" y="2627861"/>
                  </a:lnTo>
                  <a:lnTo>
                    <a:pt x="0" y="265279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88E3DB2-A81C-8D6B-673F-A6F6542437AF}"/>
                </a:ext>
              </a:extLst>
            </p:cNvPr>
            <p:cNvSpPr/>
            <p:nvPr/>
          </p:nvSpPr>
          <p:spPr>
            <a:xfrm>
              <a:off x="-724311" y="4503852"/>
              <a:ext cx="2138130" cy="269557"/>
            </a:xfrm>
            <a:custGeom>
              <a:avLst/>
              <a:gdLst>
                <a:gd name="connsiteX0" fmla="*/ 2138131 w 2138130"/>
                <a:gd name="connsiteY0" fmla="*/ 269558 h 269557"/>
                <a:gd name="connsiteX1" fmla="*/ 2062446 w 2138130"/>
                <a:gd name="connsiteY1" fmla="*/ 265055 h 269557"/>
                <a:gd name="connsiteX2" fmla="*/ 1839303 w 2138130"/>
                <a:gd name="connsiteY2" fmla="*/ 251633 h 269557"/>
                <a:gd name="connsiteX3" fmla="*/ 1491049 w 2138130"/>
                <a:gd name="connsiteY3" fmla="*/ 230678 h 269557"/>
                <a:gd name="connsiteX4" fmla="*/ 878565 w 2138130"/>
                <a:gd name="connsiteY4" fmla="*/ 163137 h 269557"/>
                <a:gd name="connsiteX5" fmla="*/ 316230 w 2138130"/>
                <a:gd name="connsiteY5" fmla="*/ 72563 h 269557"/>
                <a:gd name="connsiteX6" fmla="*/ 0 w 2138130"/>
                <a:gd name="connsiteY6" fmla="*/ 0 h 269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38130" h="269557">
                  <a:moveTo>
                    <a:pt x="2138131" y="269558"/>
                  </a:moveTo>
                  <a:lnTo>
                    <a:pt x="2062446" y="265055"/>
                  </a:lnTo>
                  <a:lnTo>
                    <a:pt x="1839303" y="251633"/>
                  </a:lnTo>
                  <a:lnTo>
                    <a:pt x="1491049" y="230678"/>
                  </a:lnTo>
                  <a:lnTo>
                    <a:pt x="878565" y="163137"/>
                  </a:lnTo>
                  <a:lnTo>
                    <a:pt x="316230" y="72563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E5449FD-833C-92DF-83E0-BB05161757BF}"/>
                </a:ext>
              </a:extLst>
            </p:cNvPr>
            <p:cNvSpPr/>
            <p:nvPr/>
          </p:nvSpPr>
          <p:spPr>
            <a:xfrm>
              <a:off x="220259" y="779751"/>
              <a:ext cx="1204474" cy="17491"/>
            </a:xfrm>
            <a:custGeom>
              <a:avLst/>
              <a:gdLst>
                <a:gd name="connsiteX0" fmla="*/ 1204475 w 1204474"/>
                <a:gd name="connsiteY0" fmla="*/ 0 h 17491"/>
                <a:gd name="connsiteX1" fmla="*/ 570058 w 1204474"/>
                <a:gd name="connsiteY1" fmla="*/ 2251 h 17491"/>
                <a:gd name="connsiteX2" fmla="*/ 0 w 1204474"/>
                <a:gd name="connsiteY2" fmla="*/ 17491 h 1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4474" h="17491">
                  <a:moveTo>
                    <a:pt x="1204475" y="0"/>
                  </a:moveTo>
                  <a:lnTo>
                    <a:pt x="570058" y="2251"/>
                  </a:lnTo>
                  <a:lnTo>
                    <a:pt x="0" y="1749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4CE425B-5EDB-6E86-2865-85B2671D7FCB}"/>
                </a:ext>
              </a:extLst>
            </p:cNvPr>
            <p:cNvSpPr/>
            <p:nvPr/>
          </p:nvSpPr>
          <p:spPr>
            <a:xfrm>
              <a:off x="9570205" y="1839277"/>
              <a:ext cx="1491769" cy="1031211"/>
            </a:xfrm>
            <a:custGeom>
              <a:avLst/>
              <a:gdLst>
                <a:gd name="connsiteX0" fmla="*/ 1491769 w 1491769"/>
                <a:gd name="connsiteY0" fmla="*/ 0 h 1031211"/>
                <a:gd name="connsiteX1" fmla="*/ 1062063 w 1491769"/>
                <a:gd name="connsiteY1" fmla="*/ 317096 h 1031211"/>
                <a:gd name="connsiteX2" fmla="*/ 1015416 w 1491769"/>
                <a:gd name="connsiteY2" fmla="*/ 351472 h 1031211"/>
                <a:gd name="connsiteX3" fmla="*/ 852204 w 1491769"/>
                <a:gd name="connsiteY3" fmla="*/ 465773 h 1031211"/>
                <a:gd name="connsiteX4" fmla="*/ 641110 w 1491769"/>
                <a:gd name="connsiteY4" fmla="*/ 613583 h 1031211"/>
                <a:gd name="connsiteX5" fmla="*/ 556054 w 1491769"/>
                <a:gd name="connsiteY5" fmla="*/ 673158 h 1031211"/>
                <a:gd name="connsiteX6" fmla="*/ 526398 w 1491769"/>
                <a:gd name="connsiteY6" fmla="*/ 693853 h 1031211"/>
                <a:gd name="connsiteX7" fmla="*/ 209447 w 1491769"/>
                <a:gd name="connsiteY7" fmla="*/ 896995 h 1031211"/>
                <a:gd name="connsiteX8" fmla="*/ 194413 w 1491769"/>
                <a:gd name="connsiteY8" fmla="*/ 906607 h 1031211"/>
                <a:gd name="connsiteX9" fmla="*/ 99266 w 1491769"/>
                <a:gd name="connsiteY9" fmla="*/ 967653 h 1031211"/>
                <a:gd name="connsiteX10" fmla="*/ 0 w 1491769"/>
                <a:gd name="connsiteY10" fmla="*/ 1031211 h 103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91769" h="1031211">
                  <a:moveTo>
                    <a:pt x="1491769" y="0"/>
                  </a:moveTo>
                  <a:lnTo>
                    <a:pt x="1062063" y="317096"/>
                  </a:lnTo>
                  <a:lnTo>
                    <a:pt x="1015416" y="351472"/>
                  </a:lnTo>
                  <a:lnTo>
                    <a:pt x="852204" y="465773"/>
                  </a:lnTo>
                  <a:lnTo>
                    <a:pt x="641110" y="613583"/>
                  </a:lnTo>
                  <a:lnTo>
                    <a:pt x="556054" y="673158"/>
                  </a:lnTo>
                  <a:lnTo>
                    <a:pt x="526398" y="693853"/>
                  </a:lnTo>
                  <a:lnTo>
                    <a:pt x="209447" y="896995"/>
                  </a:lnTo>
                  <a:lnTo>
                    <a:pt x="194413" y="906607"/>
                  </a:lnTo>
                  <a:lnTo>
                    <a:pt x="99266" y="967653"/>
                  </a:lnTo>
                  <a:lnTo>
                    <a:pt x="0" y="103121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A2BB190-825D-75D8-FCCC-0DF4B2DA8E38}"/>
                </a:ext>
              </a:extLst>
            </p:cNvPr>
            <p:cNvSpPr/>
            <p:nvPr/>
          </p:nvSpPr>
          <p:spPr>
            <a:xfrm>
              <a:off x="-724311" y="2342803"/>
              <a:ext cx="15586915" cy="3915380"/>
            </a:xfrm>
            <a:custGeom>
              <a:avLst/>
              <a:gdLst>
                <a:gd name="connsiteX0" fmla="*/ 15586916 w 15586915"/>
                <a:gd name="connsiteY0" fmla="*/ 0 h 3915380"/>
                <a:gd name="connsiteX1" fmla="*/ 15012121 w 15586915"/>
                <a:gd name="connsiteY1" fmla="*/ 201411 h 3915380"/>
                <a:gd name="connsiteX2" fmla="*/ 14261448 w 15586915"/>
                <a:gd name="connsiteY2" fmla="*/ 703118 h 3915380"/>
                <a:gd name="connsiteX3" fmla="*/ 13313581 w 15586915"/>
                <a:gd name="connsiteY3" fmla="*/ 1241454 h 3915380"/>
                <a:gd name="connsiteX4" fmla="*/ 12176657 w 15586915"/>
                <a:gd name="connsiteY4" fmla="*/ 1806806 h 3915380"/>
                <a:gd name="connsiteX5" fmla="*/ 10828123 w 15586915"/>
                <a:gd name="connsiteY5" fmla="*/ 2393806 h 3915380"/>
                <a:gd name="connsiteX6" fmla="*/ 9291869 w 15586915"/>
                <a:gd name="connsiteY6" fmla="*/ 2989725 h 3915380"/>
                <a:gd name="connsiteX7" fmla="*/ 7562438 w 15586915"/>
                <a:gd name="connsiteY7" fmla="*/ 3585470 h 3915380"/>
                <a:gd name="connsiteX8" fmla="*/ 5318760 w 15586915"/>
                <a:gd name="connsiteY8" fmla="*/ 3801428 h 3915380"/>
                <a:gd name="connsiteX9" fmla="*/ 3288339 w 15586915"/>
                <a:gd name="connsiteY9" fmla="*/ 3909060 h 3915380"/>
                <a:gd name="connsiteX10" fmla="*/ 1532238 w 15586915"/>
                <a:gd name="connsiteY10" fmla="*/ 3915381 h 3915380"/>
                <a:gd name="connsiteX11" fmla="*/ 53958 w 15586915"/>
                <a:gd name="connsiteY11" fmla="*/ 3830435 h 3915380"/>
                <a:gd name="connsiteX12" fmla="*/ 0 w 15586915"/>
                <a:gd name="connsiteY12" fmla="*/ 3836757 h 391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3915380">
                  <a:moveTo>
                    <a:pt x="15586916" y="0"/>
                  </a:moveTo>
                  <a:lnTo>
                    <a:pt x="15012121" y="201411"/>
                  </a:lnTo>
                  <a:lnTo>
                    <a:pt x="14261448" y="703118"/>
                  </a:lnTo>
                  <a:lnTo>
                    <a:pt x="13313581" y="1241454"/>
                  </a:lnTo>
                  <a:lnTo>
                    <a:pt x="12176657" y="1806806"/>
                  </a:lnTo>
                  <a:lnTo>
                    <a:pt x="10828123" y="2393806"/>
                  </a:lnTo>
                  <a:lnTo>
                    <a:pt x="9291869" y="2989725"/>
                  </a:lnTo>
                  <a:lnTo>
                    <a:pt x="7562438" y="3585470"/>
                  </a:lnTo>
                  <a:lnTo>
                    <a:pt x="5318760" y="3801428"/>
                  </a:lnTo>
                  <a:lnTo>
                    <a:pt x="3288339" y="3909060"/>
                  </a:lnTo>
                  <a:lnTo>
                    <a:pt x="1532238" y="3915381"/>
                  </a:lnTo>
                  <a:lnTo>
                    <a:pt x="53958" y="3830435"/>
                  </a:lnTo>
                  <a:lnTo>
                    <a:pt x="0" y="38367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746D1E9-71A6-11BB-6F78-831BCE335369}"/>
                </a:ext>
              </a:extLst>
            </p:cNvPr>
            <p:cNvSpPr/>
            <p:nvPr/>
          </p:nvSpPr>
          <p:spPr>
            <a:xfrm>
              <a:off x="9691095" y="2099396"/>
              <a:ext cx="916047" cy="672032"/>
            </a:xfrm>
            <a:custGeom>
              <a:avLst/>
              <a:gdLst>
                <a:gd name="connsiteX0" fmla="*/ 916047 w 916047"/>
                <a:gd name="connsiteY0" fmla="*/ 0 h 672032"/>
                <a:gd name="connsiteX1" fmla="*/ 654496 w 916047"/>
                <a:gd name="connsiteY1" fmla="*/ 201410 h 672032"/>
                <a:gd name="connsiteX2" fmla="*/ 516307 w 916047"/>
                <a:gd name="connsiteY2" fmla="*/ 307831 h 672032"/>
                <a:gd name="connsiteX3" fmla="*/ 473779 w 916047"/>
                <a:gd name="connsiteY3" fmla="*/ 340562 h 672032"/>
                <a:gd name="connsiteX4" fmla="*/ 145398 w 916047"/>
                <a:gd name="connsiteY4" fmla="*/ 570115 h 672032"/>
                <a:gd name="connsiteX5" fmla="*/ 89380 w 916047"/>
                <a:gd name="connsiteY5" fmla="*/ 602327 h 672032"/>
                <a:gd name="connsiteX6" fmla="*/ 0 w 916047"/>
                <a:gd name="connsiteY6" fmla="*/ 672032 h 67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47" h="672032">
                  <a:moveTo>
                    <a:pt x="916047" y="0"/>
                  </a:moveTo>
                  <a:lnTo>
                    <a:pt x="654496" y="201410"/>
                  </a:lnTo>
                  <a:lnTo>
                    <a:pt x="516307" y="307831"/>
                  </a:lnTo>
                  <a:lnTo>
                    <a:pt x="473779" y="340562"/>
                  </a:lnTo>
                  <a:lnTo>
                    <a:pt x="145398" y="570115"/>
                  </a:lnTo>
                  <a:lnTo>
                    <a:pt x="89380" y="602327"/>
                  </a:lnTo>
                  <a:lnTo>
                    <a:pt x="0" y="67203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6D23ED1-F47F-0D22-AAC3-F106E2970A53}"/>
                </a:ext>
              </a:extLst>
            </p:cNvPr>
            <p:cNvSpPr/>
            <p:nvPr/>
          </p:nvSpPr>
          <p:spPr>
            <a:xfrm>
              <a:off x="-666750" y="-385069"/>
              <a:ext cx="15401462" cy="5170429"/>
            </a:xfrm>
            <a:custGeom>
              <a:avLst/>
              <a:gdLst>
                <a:gd name="connsiteX0" fmla="*/ 15401462 w 15401462"/>
                <a:gd name="connsiteY0" fmla="*/ 0 h 5170429"/>
                <a:gd name="connsiteX1" fmla="*/ 14969490 w 15401462"/>
                <a:gd name="connsiteY1" fmla="*/ 341861 h 5170429"/>
                <a:gd name="connsiteX2" fmla="*/ 14489018 w 15401462"/>
                <a:gd name="connsiteY2" fmla="*/ 711171 h 5170429"/>
                <a:gd name="connsiteX3" fmla="*/ 13963341 w 15401462"/>
                <a:gd name="connsiteY3" fmla="*/ 1092604 h 5170429"/>
                <a:gd name="connsiteX4" fmla="*/ 13416349 w 15401462"/>
                <a:gd name="connsiteY4" fmla="*/ 1474470 h 5170429"/>
                <a:gd name="connsiteX5" fmla="*/ 12823328 w 15401462"/>
                <a:gd name="connsiteY5" fmla="*/ 1862138 h 5170429"/>
                <a:gd name="connsiteX6" fmla="*/ 12368084 w 15401462"/>
                <a:gd name="connsiteY6" fmla="*/ 2145896 h 5170429"/>
                <a:gd name="connsiteX7" fmla="*/ 12211668 w 15401462"/>
                <a:gd name="connsiteY7" fmla="*/ 2243397 h 5170429"/>
                <a:gd name="connsiteX8" fmla="*/ 11713896 w 15401462"/>
                <a:gd name="connsiteY8" fmla="*/ 2531572 h 5170429"/>
                <a:gd name="connsiteX9" fmla="*/ 11557274 w 15401462"/>
                <a:gd name="connsiteY9" fmla="*/ 2622233 h 5170429"/>
                <a:gd name="connsiteX10" fmla="*/ 11105223 w 15401462"/>
                <a:gd name="connsiteY10" fmla="*/ 2869623 h 5170429"/>
                <a:gd name="connsiteX11" fmla="*/ 10890731 w 15401462"/>
                <a:gd name="connsiteY11" fmla="*/ 2986954 h 5170429"/>
                <a:gd name="connsiteX12" fmla="*/ 10433222 w 15401462"/>
                <a:gd name="connsiteY12" fmla="*/ 3217372 h 5170429"/>
                <a:gd name="connsiteX13" fmla="*/ 10343120 w 15401462"/>
                <a:gd name="connsiteY13" fmla="*/ 3262745 h 5170429"/>
                <a:gd name="connsiteX14" fmla="*/ 10211727 w 15401462"/>
                <a:gd name="connsiteY14" fmla="*/ 3328901 h 5170429"/>
                <a:gd name="connsiteX15" fmla="*/ 10189485 w 15401462"/>
                <a:gd name="connsiteY15" fmla="*/ 3340158 h 5170429"/>
                <a:gd name="connsiteX16" fmla="*/ 9897144 w 15401462"/>
                <a:gd name="connsiteY16" fmla="*/ 3477924 h 5170429"/>
                <a:gd name="connsiteX17" fmla="*/ 9758234 w 15401462"/>
                <a:gd name="connsiteY17" fmla="*/ 3543473 h 5170429"/>
                <a:gd name="connsiteX18" fmla="*/ 9581017 w 15401462"/>
                <a:gd name="connsiteY18" fmla="*/ 3626947 h 5170429"/>
                <a:gd name="connsiteX19" fmla="*/ 9486282 w 15401462"/>
                <a:gd name="connsiteY19" fmla="*/ 3671628 h 5170429"/>
                <a:gd name="connsiteX20" fmla="*/ 9397519 w 15401462"/>
                <a:gd name="connsiteY20" fmla="*/ 3709814 h 5170429"/>
                <a:gd name="connsiteX21" fmla="*/ 9046279 w 15401462"/>
                <a:gd name="connsiteY21" fmla="*/ 3860223 h 5170429"/>
                <a:gd name="connsiteX22" fmla="*/ 8560246 w 15401462"/>
                <a:gd name="connsiteY22" fmla="*/ 4047952 h 5170429"/>
                <a:gd name="connsiteX23" fmla="*/ 7991732 w 15401462"/>
                <a:gd name="connsiteY23" fmla="*/ 4240184 h 5170429"/>
                <a:gd name="connsiteX24" fmla="*/ 7290487 w 15401462"/>
                <a:gd name="connsiteY24" fmla="*/ 4449561 h 5170429"/>
                <a:gd name="connsiteX25" fmla="*/ 6469792 w 15401462"/>
                <a:gd name="connsiteY25" fmla="*/ 4657985 h 5170429"/>
                <a:gd name="connsiteX26" fmla="*/ 5717575 w 15401462"/>
                <a:gd name="connsiteY26" fmla="*/ 4819996 h 5170429"/>
                <a:gd name="connsiteX27" fmla="*/ 4848792 w 15401462"/>
                <a:gd name="connsiteY27" fmla="*/ 4972310 h 5170429"/>
                <a:gd name="connsiteX28" fmla="*/ 4134262 w 15401462"/>
                <a:gd name="connsiteY28" fmla="*/ 5067906 h 5170429"/>
                <a:gd name="connsiteX29" fmla="*/ 4132305 w 15401462"/>
                <a:gd name="connsiteY29" fmla="*/ 5068166 h 5170429"/>
                <a:gd name="connsiteX30" fmla="*/ 4130967 w 15401462"/>
                <a:gd name="connsiteY30" fmla="*/ 5068339 h 5170429"/>
                <a:gd name="connsiteX31" fmla="*/ 4130349 w 15401462"/>
                <a:gd name="connsiteY31" fmla="*/ 5068512 h 5170429"/>
                <a:gd name="connsiteX32" fmla="*/ 4125612 w 15401462"/>
                <a:gd name="connsiteY32" fmla="*/ 5075440 h 5170429"/>
                <a:gd name="connsiteX33" fmla="*/ 4041483 w 15401462"/>
                <a:gd name="connsiteY33" fmla="*/ 5094230 h 5170429"/>
                <a:gd name="connsiteX34" fmla="*/ 3876624 w 15401462"/>
                <a:gd name="connsiteY34" fmla="*/ 5112760 h 5170429"/>
                <a:gd name="connsiteX35" fmla="*/ 3830080 w 15401462"/>
                <a:gd name="connsiteY35" fmla="*/ 5114752 h 5170429"/>
                <a:gd name="connsiteX36" fmla="*/ 3639580 w 15401462"/>
                <a:gd name="connsiteY36" fmla="*/ 5123065 h 5170429"/>
                <a:gd name="connsiteX37" fmla="*/ 3500669 w 15401462"/>
                <a:gd name="connsiteY37" fmla="*/ 5133109 h 5170429"/>
                <a:gd name="connsiteX38" fmla="*/ 3470601 w 15401462"/>
                <a:gd name="connsiteY38" fmla="*/ 5132677 h 5170429"/>
                <a:gd name="connsiteX39" fmla="*/ 3354963 w 15401462"/>
                <a:gd name="connsiteY39" fmla="*/ 5139171 h 5170429"/>
                <a:gd name="connsiteX40" fmla="*/ 3292046 w 15401462"/>
                <a:gd name="connsiteY40" fmla="*/ 5144540 h 5170429"/>
                <a:gd name="connsiteX41" fmla="*/ 3211006 w 15401462"/>
                <a:gd name="connsiteY41" fmla="*/ 5154411 h 5170429"/>
                <a:gd name="connsiteX42" fmla="*/ 2887156 w 15401462"/>
                <a:gd name="connsiteY42" fmla="*/ 5166187 h 5170429"/>
                <a:gd name="connsiteX43" fmla="*/ 2727342 w 15401462"/>
                <a:gd name="connsiteY43" fmla="*/ 5166966 h 5170429"/>
                <a:gd name="connsiteX44" fmla="*/ 2638991 w 15401462"/>
                <a:gd name="connsiteY44" fmla="*/ 5170430 h 5170429"/>
                <a:gd name="connsiteX45" fmla="*/ 2570823 w 15401462"/>
                <a:gd name="connsiteY45" fmla="*/ 5169044 h 5170429"/>
                <a:gd name="connsiteX46" fmla="*/ 2415849 w 15401462"/>
                <a:gd name="connsiteY46" fmla="*/ 5165668 h 5170429"/>
                <a:gd name="connsiteX47" fmla="*/ 2268289 w 15401462"/>
                <a:gd name="connsiteY47" fmla="*/ 5162550 h 5170429"/>
                <a:gd name="connsiteX48" fmla="*/ 2211036 w 15401462"/>
                <a:gd name="connsiteY48" fmla="*/ 5161338 h 5170429"/>
                <a:gd name="connsiteX49" fmla="*/ 2156048 w 15401462"/>
                <a:gd name="connsiteY49" fmla="*/ 5160126 h 5170429"/>
                <a:gd name="connsiteX50" fmla="*/ 2130305 w 15401462"/>
                <a:gd name="connsiteY50" fmla="*/ 5158134 h 5170429"/>
                <a:gd name="connsiteX51" fmla="*/ 2002824 w 15401462"/>
                <a:gd name="connsiteY51" fmla="*/ 5149908 h 5170429"/>
                <a:gd name="connsiteX52" fmla="*/ 1884200 w 15401462"/>
                <a:gd name="connsiteY52" fmla="*/ 5141249 h 5170429"/>
                <a:gd name="connsiteX53" fmla="*/ 1811912 w 15401462"/>
                <a:gd name="connsiteY53" fmla="*/ 5134928 h 5170429"/>
                <a:gd name="connsiteX54" fmla="*/ 1806352 w 15401462"/>
                <a:gd name="connsiteY54" fmla="*/ 5134495 h 5170429"/>
                <a:gd name="connsiteX55" fmla="*/ 1777211 w 15401462"/>
                <a:gd name="connsiteY55" fmla="*/ 5130771 h 5170429"/>
                <a:gd name="connsiteX56" fmla="*/ 1754351 w 15401462"/>
                <a:gd name="connsiteY56" fmla="*/ 5127221 h 5170429"/>
                <a:gd name="connsiteX57" fmla="*/ 1621207 w 15401462"/>
                <a:gd name="connsiteY57" fmla="*/ 5118216 h 5170429"/>
                <a:gd name="connsiteX58" fmla="*/ 1574148 w 15401462"/>
                <a:gd name="connsiteY58" fmla="*/ 5110596 h 5170429"/>
                <a:gd name="connsiteX59" fmla="*/ 1521735 w 15401462"/>
                <a:gd name="connsiteY59" fmla="*/ 5098300 h 5170429"/>
                <a:gd name="connsiteX60" fmla="*/ 1483635 w 15401462"/>
                <a:gd name="connsiteY60" fmla="*/ 5085571 h 5170429"/>
                <a:gd name="connsiteX61" fmla="*/ 1459230 w 15401462"/>
                <a:gd name="connsiteY61" fmla="*/ 5081847 h 5170429"/>
                <a:gd name="connsiteX62" fmla="*/ 1454596 w 15401462"/>
                <a:gd name="connsiteY62" fmla="*/ 5081155 h 5170429"/>
                <a:gd name="connsiteX63" fmla="*/ 1422263 w 15401462"/>
                <a:gd name="connsiteY63" fmla="*/ 5072842 h 5170429"/>
                <a:gd name="connsiteX64" fmla="*/ 1397652 w 15401462"/>
                <a:gd name="connsiteY64" fmla="*/ 5059334 h 5170429"/>
                <a:gd name="connsiteX65" fmla="*/ 1357184 w 15401462"/>
                <a:gd name="connsiteY65" fmla="*/ 5044960 h 5170429"/>
                <a:gd name="connsiteX66" fmla="*/ 1347195 w 15401462"/>
                <a:gd name="connsiteY66" fmla="*/ 5041409 h 5170429"/>
                <a:gd name="connsiteX67" fmla="*/ 1341635 w 15401462"/>
                <a:gd name="connsiteY67" fmla="*/ 5037859 h 5170429"/>
                <a:gd name="connsiteX68" fmla="*/ 1321246 w 15401462"/>
                <a:gd name="connsiteY68" fmla="*/ 5031538 h 5170429"/>
                <a:gd name="connsiteX69" fmla="*/ 1302196 w 15401462"/>
                <a:gd name="connsiteY69" fmla="*/ 5029893 h 5170429"/>
                <a:gd name="connsiteX70" fmla="*/ 1279130 w 15401462"/>
                <a:gd name="connsiteY70" fmla="*/ 5030932 h 5170429"/>
                <a:gd name="connsiteX71" fmla="*/ 1207152 w 15401462"/>
                <a:gd name="connsiteY71" fmla="*/ 5020108 h 5170429"/>
                <a:gd name="connsiteX72" fmla="*/ 962591 w 15401462"/>
                <a:gd name="connsiteY72" fmla="*/ 4964690 h 5170429"/>
                <a:gd name="connsiteX73" fmla="*/ 833669 w 15401462"/>
                <a:gd name="connsiteY73" fmla="*/ 4925378 h 5170429"/>
                <a:gd name="connsiteX74" fmla="*/ 544006 w 15401462"/>
                <a:gd name="connsiteY74" fmla="*/ 4836968 h 5170429"/>
                <a:gd name="connsiteX75" fmla="*/ 453596 w 15401462"/>
                <a:gd name="connsiteY75" fmla="*/ 4801726 h 5170429"/>
                <a:gd name="connsiteX76" fmla="*/ 178555 w 15401462"/>
                <a:gd name="connsiteY76" fmla="*/ 4694440 h 5170429"/>
                <a:gd name="connsiteX77" fmla="*/ 118625 w 15401462"/>
                <a:gd name="connsiteY77" fmla="*/ 4554682 h 5170429"/>
                <a:gd name="connsiteX78" fmla="*/ 115330 w 15401462"/>
                <a:gd name="connsiteY78" fmla="*/ 4413625 h 5170429"/>
                <a:gd name="connsiteX79" fmla="*/ 164139 w 15401462"/>
                <a:gd name="connsiteY79" fmla="*/ 4269192 h 5170429"/>
                <a:gd name="connsiteX80" fmla="*/ 61681 w 15401462"/>
                <a:gd name="connsiteY80" fmla="*/ 4084840 h 5170429"/>
                <a:gd name="connsiteX81" fmla="*/ 10503 w 15401462"/>
                <a:gd name="connsiteY81" fmla="*/ 3896851 h 5170429"/>
                <a:gd name="connsiteX82" fmla="*/ 0 w 15401462"/>
                <a:gd name="connsiteY82" fmla="*/ 3711027 h 5170429"/>
                <a:gd name="connsiteX83" fmla="*/ 30892 w 15401462"/>
                <a:gd name="connsiteY83" fmla="*/ 3526934 h 5170429"/>
                <a:gd name="connsiteX84" fmla="*/ 90719 w 15401462"/>
                <a:gd name="connsiteY84" fmla="*/ 3348817 h 5170429"/>
                <a:gd name="connsiteX85" fmla="*/ 178658 w 15401462"/>
                <a:gd name="connsiteY85" fmla="*/ 3176241 h 5170429"/>
                <a:gd name="connsiteX86" fmla="*/ 282146 w 15401462"/>
                <a:gd name="connsiteY86" fmla="*/ 3012238 h 5170429"/>
                <a:gd name="connsiteX87" fmla="*/ 399226 w 15401462"/>
                <a:gd name="connsiteY87" fmla="*/ 2855855 h 5170429"/>
                <a:gd name="connsiteX88" fmla="*/ 518160 w 15401462"/>
                <a:gd name="connsiteY88" fmla="*/ 2709257 h 5170429"/>
                <a:gd name="connsiteX89" fmla="*/ 636991 w 15401462"/>
                <a:gd name="connsiteY89" fmla="*/ 2571317 h 5170429"/>
                <a:gd name="connsiteX90" fmla="*/ 744907 w 15401462"/>
                <a:gd name="connsiteY90" fmla="*/ 2443163 h 5170429"/>
                <a:gd name="connsiteX91" fmla="*/ 839642 w 15401462"/>
                <a:gd name="connsiteY91" fmla="*/ 2323927 h 5170429"/>
                <a:gd name="connsiteX92" fmla="*/ 912032 w 15401462"/>
                <a:gd name="connsiteY92" fmla="*/ 2214130 h 5170429"/>
                <a:gd name="connsiteX93" fmla="*/ 959605 w 15401462"/>
                <a:gd name="connsiteY93" fmla="*/ 2113078 h 5170429"/>
                <a:gd name="connsiteX94" fmla="*/ 1426176 w 15401462"/>
                <a:gd name="connsiteY94" fmla="*/ 2023110 h 5170429"/>
                <a:gd name="connsiteX95" fmla="*/ 1867621 w 15401462"/>
                <a:gd name="connsiteY95" fmla="*/ 1943793 h 5170429"/>
                <a:gd name="connsiteX96" fmla="*/ 2283220 w 15401462"/>
                <a:gd name="connsiteY96" fmla="*/ 1873827 h 5170429"/>
                <a:gd name="connsiteX97" fmla="*/ 2672870 w 15401462"/>
                <a:gd name="connsiteY97" fmla="*/ 1812088 h 5170429"/>
                <a:gd name="connsiteX98" fmla="*/ 3037600 w 15401462"/>
                <a:gd name="connsiteY98" fmla="*/ 1757103 h 5170429"/>
                <a:gd name="connsiteX99" fmla="*/ 3375145 w 15401462"/>
                <a:gd name="connsiteY99" fmla="*/ 1708352 h 5170429"/>
                <a:gd name="connsiteX100" fmla="*/ 3688080 w 15401462"/>
                <a:gd name="connsiteY100" fmla="*/ 1664364 h 5170429"/>
                <a:gd name="connsiteX101" fmla="*/ 3971874 w 15401462"/>
                <a:gd name="connsiteY101" fmla="*/ 1624965 h 5170429"/>
                <a:gd name="connsiteX102" fmla="*/ 4230130 w 15401462"/>
                <a:gd name="connsiteY102" fmla="*/ 1588943 h 5170429"/>
                <a:gd name="connsiteX103" fmla="*/ 4455744 w 15401462"/>
                <a:gd name="connsiteY103" fmla="*/ 1556212 h 5170429"/>
                <a:gd name="connsiteX104" fmla="*/ 4653040 w 15401462"/>
                <a:gd name="connsiteY104" fmla="*/ 1525645 h 5170429"/>
                <a:gd name="connsiteX105" fmla="*/ 4812339 w 15401462"/>
                <a:gd name="connsiteY105" fmla="*/ 1497590 h 5170429"/>
                <a:gd name="connsiteX106" fmla="*/ 4938584 w 15401462"/>
                <a:gd name="connsiteY106" fmla="*/ 1470920 h 5170429"/>
                <a:gd name="connsiteX107" fmla="*/ 5019521 w 15401462"/>
                <a:gd name="connsiteY107" fmla="*/ 1446155 h 5170429"/>
                <a:gd name="connsiteX108" fmla="*/ 5069566 w 15401462"/>
                <a:gd name="connsiteY108" fmla="*/ 1417320 h 5170429"/>
                <a:gd name="connsiteX109" fmla="*/ 5192721 w 15401462"/>
                <a:gd name="connsiteY109" fmla="*/ 1449186 h 5170429"/>
                <a:gd name="connsiteX110" fmla="*/ 5285500 w 15401462"/>
                <a:gd name="connsiteY110" fmla="*/ 1482436 h 5170429"/>
                <a:gd name="connsiteX111" fmla="*/ 5364995 w 15401462"/>
                <a:gd name="connsiteY111" fmla="*/ 1534131 h 5170429"/>
                <a:gd name="connsiteX112" fmla="*/ 5383015 w 15401462"/>
                <a:gd name="connsiteY112" fmla="*/ 1535863 h 5170429"/>
                <a:gd name="connsiteX113" fmla="*/ 5410303 w 15401462"/>
                <a:gd name="connsiteY113" fmla="*/ 1564871 h 5170429"/>
                <a:gd name="connsiteX114" fmla="*/ 5436355 w 15401462"/>
                <a:gd name="connsiteY114" fmla="*/ 1614488 h 5170429"/>
                <a:gd name="connsiteX115" fmla="*/ 5449433 w 15401462"/>
                <a:gd name="connsiteY115" fmla="*/ 1645574 h 5170429"/>
                <a:gd name="connsiteX116" fmla="*/ 5421013 w 15401462"/>
                <a:gd name="connsiteY116" fmla="*/ 1703503 h 5170429"/>
                <a:gd name="connsiteX117" fmla="*/ 5403919 w 15401462"/>
                <a:gd name="connsiteY117" fmla="*/ 1722293 h 5170429"/>
                <a:gd name="connsiteX118" fmla="*/ 5363965 w 15401462"/>
                <a:gd name="connsiteY118" fmla="*/ 1763164 h 5170429"/>
                <a:gd name="connsiteX119" fmla="*/ 5357375 w 15401462"/>
                <a:gd name="connsiteY119" fmla="*/ 1767494 h 5170429"/>
                <a:gd name="connsiteX120" fmla="*/ 5336987 w 15401462"/>
                <a:gd name="connsiteY120" fmla="*/ 1783426 h 5170429"/>
                <a:gd name="connsiteX121" fmla="*/ 5270775 w 15401462"/>
                <a:gd name="connsiteY121" fmla="*/ 1825250 h 5170429"/>
                <a:gd name="connsiteX122" fmla="*/ 5236897 w 15401462"/>
                <a:gd name="connsiteY122" fmla="*/ 1846205 h 5170429"/>
                <a:gd name="connsiteX123" fmla="*/ 5155239 w 15401462"/>
                <a:gd name="connsiteY123" fmla="*/ 1889500 h 5170429"/>
                <a:gd name="connsiteX124" fmla="*/ 5119096 w 15401462"/>
                <a:gd name="connsiteY124" fmla="*/ 1908464 h 5170429"/>
                <a:gd name="connsiteX125" fmla="*/ 5036511 w 15401462"/>
                <a:gd name="connsiteY125" fmla="*/ 1948036 h 5170429"/>
                <a:gd name="connsiteX126" fmla="*/ 4981215 w 15401462"/>
                <a:gd name="connsiteY126" fmla="*/ 1973147 h 5170429"/>
                <a:gd name="connsiteX127" fmla="*/ 4854661 w 15401462"/>
                <a:gd name="connsiteY127" fmla="*/ 2017655 h 5170429"/>
                <a:gd name="connsiteX128" fmla="*/ 4667147 w 15401462"/>
                <a:gd name="connsiteY128" fmla="*/ 2064587 h 5170429"/>
                <a:gd name="connsiteX129" fmla="*/ 4450183 w 15401462"/>
                <a:gd name="connsiteY129" fmla="*/ 2123556 h 5170429"/>
                <a:gd name="connsiteX130" fmla="*/ 4207064 w 15401462"/>
                <a:gd name="connsiteY130" fmla="*/ 2186680 h 5170429"/>
                <a:gd name="connsiteX131" fmla="*/ 3947984 w 15401462"/>
                <a:gd name="connsiteY131" fmla="*/ 2253615 h 5170429"/>
                <a:gd name="connsiteX132" fmla="*/ 3673252 w 15401462"/>
                <a:gd name="connsiteY132" fmla="*/ 2325053 h 5170429"/>
                <a:gd name="connsiteX133" fmla="*/ 3389973 w 15401462"/>
                <a:gd name="connsiteY133" fmla="*/ 2400647 h 5170429"/>
                <a:gd name="connsiteX134" fmla="*/ 3098869 w 15401462"/>
                <a:gd name="connsiteY134" fmla="*/ 2480916 h 5170429"/>
                <a:gd name="connsiteX135" fmla="*/ 2804366 w 15401462"/>
                <a:gd name="connsiteY135" fmla="*/ 2565516 h 5170429"/>
                <a:gd name="connsiteX136" fmla="*/ 2507804 w 15401462"/>
                <a:gd name="connsiteY136" fmla="*/ 2654964 h 5170429"/>
                <a:gd name="connsiteX137" fmla="*/ 2210624 w 15401462"/>
                <a:gd name="connsiteY137" fmla="*/ 2749088 h 5170429"/>
                <a:gd name="connsiteX138" fmla="*/ 1915606 w 15401462"/>
                <a:gd name="connsiteY138" fmla="*/ 2848148 h 5170429"/>
                <a:gd name="connsiteX139" fmla="*/ 1621515 w 15401462"/>
                <a:gd name="connsiteY139" fmla="*/ 2952577 h 5170429"/>
                <a:gd name="connsiteX140" fmla="*/ 1332779 w 15401462"/>
                <a:gd name="connsiteY140" fmla="*/ 3062288 h 5170429"/>
                <a:gd name="connsiteX141" fmla="*/ 1046823 w 15401462"/>
                <a:gd name="connsiteY141" fmla="*/ 3178406 h 5170429"/>
                <a:gd name="connsiteX142" fmla="*/ 769826 w 15401462"/>
                <a:gd name="connsiteY142" fmla="*/ 3300326 h 5170429"/>
                <a:gd name="connsiteX143" fmla="*/ 499007 w 15401462"/>
                <a:gd name="connsiteY143" fmla="*/ 3430039 h 5170429"/>
                <a:gd name="connsiteX144" fmla="*/ 242913 w 15401462"/>
                <a:gd name="connsiteY144" fmla="*/ 3566160 h 5170429"/>
                <a:gd name="connsiteX145" fmla="*/ 204401 w 15401462"/>
                <a:gd name="connsiteY145" fmla="*/ 3751724 h 5170429"/>
                <a:gd name="connsiteX146" fmla="*/ 207799 w 15401462"/>
                <a:gd name="connsiteY146" fmla="*/ 3938501 h 5170429"/>
                <a:gd name="connsiteX147" fmla="*/ 251460 w 15401462"/>
                <a:gd name="connsiteY147" fmla="*/ 4127183 h 5170429"/>
                <a:gd name="connsiteX148" fmla="*/ 345474 w 15401462"/>
                <a:gd name="connsiteY148" fmla="*/ 4311795 h 5170429"/>
                <a:gd name="connsiteX149" fmla="*/ 314685 w 15401462"/>
                <a:gd name="connsiteY149" fmla="*/ 4450686 h 5170429"/>
                <a:gd name="connsiteX150" fmla="*/ 334147 w 15401462"/>
                <a:gd name="connsiteY150" fmla="*/ 4584556 h 5170429"/>
                <a:gd name="connsiteX151" fmla="*/ 406331 w 15401462"/>
                <a:gd name="connsiteY151" fmla="*/ 4715828 h 5170429"/>
                <a:gd name="connsiteX152" fmla="*/ 544006 w 15401462"/>
                <a:gd name="connsiteY152" fmla="*/ 4836968 h 5170429"/>
                <a:gd name="connsiteX153" fmla="*/ 753968 w 15401462"/>
                <a:gd name="connsiteY153" fmla="*/ 4949363 h 5170429"/>
                <a:gd name="connsiteX154" fmla="*/ 1046926 w 15401462"/>
                <a:gd name="connsiteY154" fmla="*/ 5043574 h 5170429"/>
                <a:gd name="connsiteX155" fmla="*/ 1366554 w 15401462"/>
                <a:gd name="connsiteY155" fmla="*/ 5085138 h 5170429"/>
                <a:gd name="connsiteX156" fmla="*/ 1517616 w 15401462"/>
                <a:gd name="connsiteY156" fmla="*/ 5095096 h 5170429"/>
                <a:gd name="connsiteX157" fmla="*/ 1524721 w 15401462"/>
                <a:gd name="connsiteY157" fmla="*/ 5086610 h 5170429"/>
                <a:gd name="connsiteX158" fmla="*/ 1526883 w 15401462"/>
                <a:gd name="connsiteY158" fmla="*/ 5089467 h 5170429"/>
                <a:gd name="connsiteX159" fmla="*/ 1571471 w 15401462"/>
                <a:gd name="connsiteY159" fmla="*/ 5098733 h 5170429"/>
                <a:gd name="connsiteX160" fmla="*/ 1598347 w 15401462"/>
                <a:gd name="connsiteY160" fmla="*/ 5100984 h 5170429"/>
                <a:gd name="connsiteX161" fmla="*/ 1674444 w 15401462"/>
                <a:gd name="connsiteY161" fmla="*/ 5113194 h 5170429"/>
                <a:gd name="connsiteX162" fmla="*/ 1757131 w 15401462"/>
                <a:gd name="connsiteY162" fmla="*/ 5128174 h 5170429"/>
                <a:gd name="connsiteX163" fmla="*/ 1777211 w 15401462"/>
                <a:gd name="connsiteY163" fmla="*/ 5130771 h 5170429"/>
                <a:gd name="connsiteX164" fmla="*/ 1787096 w 15401462"/>
                <a:gd name="connsiteY164" fmla="*/ 5131204 h 5170429"/>
                <a:gd name="connsiteX165" fmla="*/ 1787405 w 15401462"/>
                <a:gd name="connsiteY165" fmla="*/ 5131291 h 5170429"/>
                <a:gd name="connsiteX166" fmla="*/ 1882964 w 15401462"/>
                <a:gd name="connsiteY166" fmla="*/ 5138738 h 5170429"/>
                <a:gd name="connsiteX167" fmla="*/ 2002824 w 15401462"/>
                <a:gd name="connsiteY167" fmla="*/ 5149908 h 5170429"/>
                <a:gd name="connsiteX168" fmla="*/ 2080569 w 15401462"/>
                <a:gd name="connsiteY168" fmla="*/ 5158481 h 5170429"/>
                <a:gd name="connsiteX169" fmla="*/ 2131026 w 15401462"/>
                <a:gd name="connsiteY169" fmla="*/ 5159606 h 5170429"/>
                <a:gd name="connsiteX170" fmla="*/ 2156048 w 15401462"/>
                <a:gd name="connsiteY170" fmla="*/ 5160126 h 517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</a:cxnLst>
              <a:rect l="l" t="t" r="r" b="b"/>
              <a:pathLst>
                <a:path w="15401462" h="5170429">
                  <a:moveTo>
                    <a:pt x="15401462" y="0"/>
                  </a:moveTo>
                  <a:lnTo>
                    <a:pt x="14969490" y="341861"/>
                  </a:lnTo>
                  <a:lnTo>
                    <a:pt x="14489018" y="711171"/>
                  </a:lnTo>
                  <a:lnTo>
                    <a:pt x="13963341" y="1092604"/>
                  </a:lnTo>
                  <a:lnTo>
                    <a:pt x="13416349" y="1474470"/>
                  </a:lnTo>
                  <a:lnTo>
                    <a:pt x="12823328" y="1862138"/>
                  </a:lnTo>
                  <a:lnTo>
                    <a:pt x="12368084" y="2145896"/>
                  </a:lnTo>
                  <a:lnTo>
                    <a:pt x="12211668" y="2243397"/>
                  </a:lnTo>
                  <a:lnTo>
                    <a:pt x="11713896" y="2531572"/>
                  </a:lnTo>
                  <a:lnTo>
                    <a:pt x="11557274" y="2622233"/>
                  </a:lnTo>
                  <a:lnTo>
                    <a:pt x="11105223" y="2869623"/>
                  </a:lnTo>
                  <a:lnTo>
                    <a:pt x="10890731" y="2986954"/>
                  </a:lnTo>
                  <a:lnTo>
                    <a:pt x="10433222" y="3217372"/>
                  </a:lnTo>
                  <a:lnTo>
                    <a:pt x="10343120" y="3262745"/>
                  </a:lnTo>
                  <a:lnTo>
                    <a:pt x="10211727" y="3328901"/>
                  </a:lnTo>
                  <a:lnTo>
                    <a:pt x="10189485" y="3340158"/>
                  </a:lnTo>
                  <a:lnTo>
                    <a:pt x="9897144" y="3477924"/>
                  </a:lnTo>
                  <a:lnTo>
                    <a:pt x="9758234" y="3543473"/>
                  </a:lnTo>
                  <a:lnTo>
                    <a:pt x="9581017" y="3626947"/>
                  </a:lnTo>
                  <a:lnTo>
                    <a:pt x="9486282" y="3671628"/>
                  </a:lnTo>
                  <a:lnTo>
                    <a:pt x="9397519" y="3709814"/>
                  </a:lnTo>
                  <a:lnTo>
                    <a:pt x="9046279" y="3860223"/>
                  </a:lnTo>
                  <a:lnTo>
                    <a:pt x="8560246" y="4047952"/>
                  </a:lnTo>
                  <a:lnTo>
                    <a:pt x="7991732" y="4240184"/>
                  </a:lnTo>
                  <a:lnTo>
                    <a:pt x="7290487" y="4449561"/>
                  </a:lnTo>
                  <a:lnTo>
                    <a:pt x="6469792" y="4657985"/>
                  </a:lnTo>
                  <a:lnTo>
                    <a:pt x="5717575" y="4819996"/>
                  </a:lnTo>
                  <a:lnTo>
                    <a:pt x="4848792" y="4972310"/>
                  </a:lnTo>
                  <a:lnTo>
                    <a:pt x="4134262" y="5067906"/>
                  </a:lnTo>
                  <a:lnTo>
                    <a:pt x="4132305" y="5068166"/>
                  </a:lnTo>
                  <a:lnTo>
                    <a:pt x="4130967" y="5068339"/>
                  </a:lnTo>
                  <a:lnTo>
                    <a:pt x="4130349" y="5068512"/>
                  </a:lnTo>
                  <a:lnTo>
                    <a:pt x="4125612" y="5075440"/>
                  </a:lnTo>
                  <a:lnTo>
                    <a:pt x="4041483" y="5094230"/>
                  </a:lnTo>
                  <a:lnTo>
                    <a:pt x="3876624" y="5112760"/>
                  </a:lnTo>
                  <a:lnTo>
                    <a:pt x="3830080" y="5114752"/>
                  </a:lnTo>
                  <a:lnTo>
                    <a:pt x="3639580" y="5123065"/>
                  </a:lnTo>
                  <a:lnTo>
                    <a:pt x="3500669" y="5133109"/>
                  </a:lnTo>
                  <a:lnTo>
                    <a:pt x="3470601" y="5132677"/>
                  </a:lnTo>
                  <a:lnTo>
                    <a:pt x="3354963" y="5139171"/>
                  </a:lnTo>
                  <a:lnTo>
                    <a:pt x="3292046" y="5144540"/>
                  </a:lnTo>
                  <a:lnTo>
                    <a:pt x="3211006" y="5154411"/>
                  </a:lnTo>
                  <a:lnTo>
                    <a:pt x="2887156" y="5166187"/>
                  </a:lnTo>
                  <a:lnTo>
                    <a:pt x="2727342" y="5166966"/>
                  </a:lnTo>
                  <a:lnTo>
                    <a:pt x="2638991" y="5170430"/>
                  </a:lnTo>
                  <a:lnTo>
                    <a:pt x="2570823" y="5169044"/>
                  </a:lnTo>
                  <a:lnTo>
                    <a:pt x="2415849" y="5165668"/>
                  </a:lnTo>
                  <a:lnTo>
                    <a:pt x="2268289" y="5162550"/>
                  </a:lnTo>
                  <a:lnTo>
                    <a:pt x="2211036" y="5161338"/>
                  </a:lnTo>
                  <a:lnTo>
                    <a:pt x="2156048" y="5160126"/>
                  </a:lnTo>
                  <a:lnTo>
                    <a:pt x="2130305" y="5158134"/>
                  </a:lnTo>
                  <a:lnTo>
                    <a:pt x="2002824" y="5149908"/>
                  </a:lnTo>
                  <a:lnTo>
                    <a:pt x="1884200" y="5141249"/>
                  </a:lnTo>
                  <a:lnTo>
                    <a:pt x="1811912" y="5134928"/>
                  </a:lnTo>
                  <a:lnTo>
                    <a:pt x="1806352" y="5134495"/>
                  </a:lnTo>
                  <a:lnTo>
                    <a:pt x="1777211" y="5130771"/>
                  </a:lnTo>
                  <a:lnTo>
                    <a:pt x="1754351" y="5127221"/>
                  </a:lnTo>
                  <a:lnTo>
                    <a:pt x="1621207" y="5118216"/>
                  </a:lnTo>
                  <a:lnTo>
                    <a:pt x="1574148" y="5110596"/>
                  </a:lnTo>
                  <a:lnTo>
                    <a:pt x="1521735" y="5098300"/>
                  </a:lnTo>
                  <a:lnTo>
                    <a:pt x="1483635" y="5085571"/>
                  </a:lnTo>
                  <a:lnTo>
                    <a:pt x="1459230" y="5081847"/>
                  </a:lnTo>
                  <a:lnTo>
                    <a:pt x="1454596" y="5081155"/>
                  </a:lnTo>
                  <a:lnTo>
                    <a:pt x="1422263" y="5072842"/>
                  </a:lnTo>
                  <a:lnTo>
                    <a:pt x="1397652" y="5059334"/>
                  </a:lnTo>
                  <a:lnTo>
                    <a:pt x="1357184" y="5044960"/>
                  </a:lnTo>
                  <a:lnTo>
                    <a:pt x="1347195" y="5041409"/>
                  </a:lnTo>
                  <a:lnTo>
                    <a:pt x="1341635" y="5037859"/>
                  </a:lnTo>
                  <a:lnTo>
                    <a:pt x="1321246" y="5031538"/>
                  </a:lnTo>
                  <a:lnTo>
                    <a:pt x="1302196" y="5029893"/>
                  </a:lnTo>
                  <a:lnTo>
                    <a:pt x="1279130" y="5030932"/>
                  </a:lnTo>
                  <a:lnTo>
                    <a:pt x="1207152" y="5020108"/>
                  </a:lnTo>
                  <a:lnTo>
                    <a:pt x="962591" y="4964690"/>
                  </a:lnTo>
                  <a:lnTo>
                    <a:pt x="833669" y="4925378"/>
                  </a:lnTo>
                  <a:lnTo>
                    <a:pt x="544006" y="4836968"/>
                  </a:lnTo>
                  <a:lnTo>
                    <a:pt x="453596" y="4801726"/>
                  </a:lnTo>
                  <a:lnTo>
                    <a:pt x="178555" y="4694440"/>
                  </a:lnTo>
                  <a:lnTo>
                    <a:pt x="118625" y="4554682"/>
                  </a:lnTo>
                  <a:lnTo>
                    <a:pt x="115330" y="4413625"/>
                  </a:lnTo>
                  <a:lnTo>
                    <a:pt x="164139" y="4269192"/>
                  </a:lnTo>
                  <a:lnTo>
                    <a:pt x="61681" y="4084840"/>
                  </a:lnTo>
                  <a:lnTo>
                    <a:pt x="10503" y="3896851"/>
                  </a:lnTo>
                  <a:lnTo>
                    <a:pt x="0" y="3711027"/>
                  </a:lnTo>
                  <a:lnTo>
                    <a:pt x="30892" y="3526934"/>
                  </a:lnTo>
                  <a:lnTo>
                    <a:pt x="90719" y="3348817"/>
                  </a:lnTo>
                  <a:lnTo>
                    <a:pt x="178658" y="3176241"/>
                  </a:lnTo>
                  <a:lnTo>
                    <a:pt x="282146" y="3012238"/>
                  </a:lnTo>
                  <a:lnTo>
                    <a:pt x="399226" y="2855855"/>
                  </a:lnTo>
                  <a:lnTo>
                    <a:pt x="518160" y="2709257"/>
                  </a:lnTo>
                  <a:lnTo>
                    <a:pt x="636991" y="2571317"/>
                  </a:lnTo>
                  <a:lnTo>
                    <a:pt x="744907" y="2443163"/>
                  </a:lnTo>
                  <a:lnTo>
                    <a:pt x="839642" y="2323927"/>
                  </a:lnTo>
                  <a:lnTo>
                    <a:pt x="912032" y="2214130"/>
                  </a:lnTo>
                  <a:lnTo>
                    <a:pt x="959605" y="2113078"/>
                  </a:lnTo>
                  <a:lnTo>
                    <a:pt x="1426176" y="2023110"/>
                  </a:lnTo>
                  <a:lnTo>
                    <a:pt x="1867621" y="1943793"/>
                  </a:lnTo>
                  <a:lnTo>
                    <a:pt x="2283220" y="1873827"/>
                  </a:lnTo>
                  <a:lnTo>
                    <a:pt x="2672870" y="1812088"/>
                  </a:lnTo>
                  <a:lnTo>
                    <a:pt x="3037600" y="1757103"/>
                  </a:lnTo>
                  <a:lnTo>
                    <a:pt x="3375145" y="1708352"/>
                  </a:lnTo>
                  <a:lnTo>
                    <a:pt x="3688080" y="1664364"/>
                  </a:lnTo>
                  <a:lnTo>
                    <a:pt x="3971874" y="1624965"/>
                  </a:lnTo>
                  <a:lnTo>
                    <a:pt x="4230130" y="1588943"/>
                  </a:lnTo>
                  <a:lnTo>
                    <a:pt x="4455744" y="1556212"/>
                  </a:lnTo>
                  <a:lnTo>
                    <a:pt x="4653040" y="1525645"/>
                  </a:lnTo>
                  <a:lnTo>
                    <a:pt x="4812339" y="1497590"/>
                  </a:lnTo>
                  <a:lnTo>
                    <a:pt x="4938584" y="1470920"/>
                  </a:lnTo>
                  <a:lnTo>
                    <a:pt x="5019521" y="1446155"/>
                  </a:lnTo>
                  <a:lnTo>
                    <a:pt x="5069566" y="1417320"/>
                  </a:lnTo>
                  <a:lnTo>
                    <a:pt x="5192721" y="1449186"/>
                  </a:lnTo>
                  <a:lnTo>
                    <a:pt x="5285500" y="1482436"/>
                  </a:lnTo>
                  <a:lnTo>
                    <a:pt x="5364995" y="1534131"/>
                  </a:lnTo>
                  <a:lnTo>
                    <a:pt x="5383015" y="1535863"/>
                  </a:lnTo>
                  <a:lnTo>
                    <a:pt x="5410303" y="1564871"/>
                  </a:lnTo>
                  <a:lnTo>
                    <a:pt x="5436355" y="1614488"/>
                  </a:lnTo>
                  <a:lnTo>
                    <a:pt x="5449433" y="1645574"/>
                  </a:lnTo>
                  <a:lnTo>
                    <a:pt x="5421013" y="1703503"/>
                  </a:lnTo>
                  <a:lnTo>
                    <a:pt x="5403919" y="1722293"/>
                  </a:lnTo>
                  <a:lnTo>
                    <a:pt x="5363965" y="1763164"/>
                  </a:lnTo>
                  <a:lnTo>
                    <a:pt x="5357375" y="1767494"/>
                  </a:lnTo>
                  <a:lnTo>
                    <a:pt x="5336987" y="1783426"/>
                  </a:lnTo>
                  <a:lnTo>
                    <a:pt x="5270775" y="1825250"/>
                  </a:lnTo>
                  <a:lnTo>
                    <a:pt x="5236897" y="1846205"/>
                  </a:lnTo>
                  <a:lnTo>
                    <a:pt x="5155239" y="1889500"/>
                  </a:lnTo>
                  <a:lnTo>
                    <a:pt x="5119096" y="1908464"/>
                  </a:lnTo>
                  <a:lnTo>
                    <a:pt x="5036511" y="1948036"/>
                  </a:lnTo>
                  <a:lnTo>
                    <a:pt x="4981215" y="1973147"/>
                  </a:lnTo>
                  <a:lnTo>
                    <a:pt x="4854661" y="2017655"/>
                  </a:lnTo>
                  <a:lnTo>
                    <a:pt x="4667147" y="2064587"/>
                  </a:lnTo>
                  <a:lnTo>
                    <a:pt x="4450183" y="2123556"/>
                  </a:lnTo>
                  <a:lnTo>
                    <a:pt x="4207064" y="2186680"/>
                  </a:lnTo>
                  <a:lnTo>
                    <a:pt x="3947984" y="2253615"/>
                  </a:lnTo>
                  <a:lnTo>
                    <a:pt x="3673252" y="2325053"/>
                  </a:lnTo>
                  <a:lnTo>
                    <a:pt x="3389973" y="2400647"/>
                  </a:lnTo>
                  <a:lnTo>
                    <a:pt x="3098869" y="2480916"/>
                  </a:lnTo>
                  <a:lnTo>
                    <a:pt x="2804366" y="2565516"/>
                  </a:lnTo>
                  <a:lnTo>
                    <a:pt x="2507804" y="2654964"/>
                  </a:lnTo>
                  <a:lnTo>
                    <a:pt x="2210624" y="2749088"/>
                  </a:lnTo>
                  <a:lnTo>
                    <a:pt x="1915606" y="2848148"/>
                  </a:lnTo>
                  <a:lnTo>
                    <a:pt x="1621515" y="2952577"/>
                  </a:lnTo>
                  <a:lnTo>
                    <a:pt x="1332779" y="3062288"/>
                  </a:lnTo>
                  <a:lnTo>
                    <a:pt x="1046823" y="3178406"/>
                  </a:lnTo>
                  <a:lnTo>
                    <a:pt x="769826" y="3300326"/>
                  </a:lnTo>
                  <a:lnTo>
                    <a:pt x="499007" y="3430039"/>
                  </a:lnTo>
                  <a:lnTo>
                    <a:pt x="242913" y="3566160"/>
                  </a:lnTo>
                  <a:lnTo>
                    <a:pt x="204401" y="3751724"/>
                  </a:lnTo>
                  <a:lnTo>
                    <a:pt x="207799" y="3938501"/>
                  </a:lnTo>
                  <a:lnTo>
                    <a:pt x="251460" y="4127183"/>
                  </a:lnTo>
                  <a:lnTo>
                    <a:pt x="345474" y="4311795"/>
                  </a:lnTo>
                  <a:lnTo>
                    <a:pt x="314685" y="4450686"/>
                  </a:lnTo>
                  <a:lnTo>
                    <a:pt x="334147" y="4584556"/>
                  </a:lnTo>
                  <a:lnTo>
                    <a:pt x="406331" y="4715828"/>
                  </a:lnTo>
                  <a:lnTo>
                    <a:pt x="544006" y="4836968"/>
                  </a:lnTo>
                  <a:lnTo>
                    <a:pt x="753968" y="4949363"/>
                  </a:lnTo>
                  <a:lnTo>
                    <a:pt x="1046926" y="5043574"/>
                  </a:lnTo>
                  <a:lnTo>
                    <a:pt x="1366554" y="5085138"/>
                  </a:lnTo>
                  <a:lnTo>
                    <a:pt x="1517616" y="5095096"/>
                  </a:lnTo>
                  <a:lnTo>
                    <a:pt x="1524721" y="5086610"/>
                  </a:lnTo>
                  <a:lnTo>
                    <a:pt x="1526883" y="5089467"/>
                  </a:lnTo>
                  <a:lnTo>
                    <a:pt x="1571471" y="5098733"/>
                  </a:lnTo>
                  <a:lnTo>
                    <a:pt x="1598347" y="5100984"/>
                  </a:lnTo>
                  <a:lnTo>
                    <a:pt x="1674444" y="5113194"/>
                  </a:lnTo>
                  <a:lnTo>
                    <a:pt x="1757131" y="5128174"/>
                  </a:lnTo>
                  <a:lnTo>
                    <a:pt x="1777211" y="5130771"/>
                  </a:lnTo>
                  <a:lnTo>
                    <a:pt x="1787096" y="5131204"/>
                  </a:lnTo>
                  <a:lnTo>
                    <a:pt x="1787405" y="5131291"/>
                  </a:lnTo>
                  <a:lnTo>
                    <a:pt x="1882964" y="5138738"/>
                  </a:lnTo>
                  <a:lnTo>
                    <a:pt x="2002824" y="5149908"/>
                  </a:lnTo>
                  <a:lnTo>
                    <a:pt x="2080569" y="5158481"/>
                  </a:lnTo>
                  <a:lnTo>
                    <a:pt x="2131026" y="5159606"/>
                  </a:lnTo>
                  <a:lnTo>
                    <a:pt x="2156048" y="516012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003B43B-C0F1-ED3D-FE67-7B21779BE4B9}"/>
                </a:ext>
              </a:extLst>
            </p:cNvPr>
            <p:cNvSpPr/>
            <p:nvPr/>
          </p:nvSpPr>
          <p:spPr>
            <a:xfrm>
              <a:off x="-724311" y="153698"/>
              <a:ext cx="14056737" cy="5274252"/>
            </a:xfrm>
            <a:custGeom>
              <a:avLst/>
              <a:gdLst>
                <a:gd name="connsiteX0" fmla="*/ 14056738 w 14056737"/>
                <a:gd name="connsiteY0" fmla="*/ 0 h 5274252"/>
                <a:gd name="connsiteX1" fmla="*/ 13649891 w 14056737"/>
                <a:gd name="connsiteY1" fmla="*/ 352598 h 5274252"/>
                <a:gd name="connsiteX2" fmla="*/ 13229144 w 14056737"/>
                <a:gd name="connsiteY2" fmla="*/ 707275 h 5274252"/>
                <a:gd name="connsiteX3" fmla="*/ 12769266 w 14056737"/>
                <a:gd name="connsiteY3" fmla="*/ 1070524 h 5274252"/>
                <a:gd name="connsiteX4" fmla="*/ 12295076 w 14056737"/>
                <a:gd name="connsiteY4" fmla="*/ 1431001 h 5274252"/>
                <a:gd name="connsiteX5" fmla="*/ 12304652 w 14056737"/>
                <a:gd name="connsiteY5" fmla="*/ 1556558 h 5274252"/>
                <a:gd name="connsiteX6" fmla="*/ 12269230 w 14056737"/>
                <a:gd name="connsiteY6" fmla="*/ 1704629 h 5274252"/>
                <a:gd name="connsiteX7" fmla="*/ 12152664 w 14056737"/>
                <a:gd name="connsiteY7" fmla="*/ 1883266 h 5274252"/>
                <a:gd name="connsiteX8" fmla="*/ 11971844 w 14056737"/>
                <a:gd name="connsiteY8" fmla="*/ 2084763 h 5274252"/>
                <a:gd name="connsiteX9" fmla="*/ 11689595 w 14056737"/>
                <a:gd name="connsiteY9" fmla="*/ 2315095 h 5274252"/>
                <a:gd name="connsiteX10" fmla="*/ 10928522 w 14056737"/>
                <a:gd name="connsiteY10" fmla="*/ 2645699 h 5274252"/>
                <a:gd name="connsiteX11" fmla="*/ 10806498 w 14056737"/>
                <a:gd name="connsiteY11" fmla="*/ 2698779 h 5274252"/>
                <a:gd name="connsiteX12" fmla="*/ 10341164 w 14056737"/>
                <a:gd name="connsiteY12" fmla="*/ 2947901 h 5274252"/>
                <a:gd name="connsiteX13" fmla="*/ 9783668 w 14056737"/>
                <a:gd name="connsiteY13" fmla="*/ 3210791 h 5274252"/>
                <a:gd name="connsiteX14" fmla="*/ 9103841 w 14056737"/>
                <a:gd name="connsiteY14" fmla="*/ 3486756 h 5274252"/>
                <a:gd name="connsiteX15" fmla="*/ 8326086 w 14056737"/>
                <a:gd name="connsiteY15" fmla="*/ 3766791 h 5274252"/>
                <a:gd name="connsiteX16" fmla="*/ 7429603 w 14056737"/>
                <a:gd name="connsiteY16" fmla="*/ 4046567 h 5274252"/>
                <a:gd name="connsiteX17" fmla="*/ 6445490 w 14056737"/>
                <a:gd name="connsiteY17" fmla="*/ 4316817 h 5274252"/>
                <a:gd name="connsiteX18" fmla="*/ 5365613 w 14056737"/>
                <a:gd name="connsiteY18" fmla="*/ 4570355 h 5274252"/>
                <a:gd name="connsiteX19" fmla="*/ 4228791 w 14056737"/>
                <a:gd name="connsiteY19" fmla="*/ 4799388 h 5274252"/>
                <a:gd name="connsiteX20" fmla="*/ 3835228 w 14056737"/>
                <a:gd name="connsiteY20" fmla="*/ 4864418 h 5274252"/>
                <a:gd name="connsiteX21" fmla="*/ 3039350 w 14056737"/>
                <a:gd name="connsiteY21" fmla="*/ 4996036 h 5274252"/>
                <a:gd name="connsiteX22" fmla="*/ 2660616 w 14056737"/>
                <a:gd name="connsiteY22" fmla="*/ 5046605 h 5274252"/>
                <a:gd name="connsiteX23" fmla="*/ 1839818 w 14056737"/>
                <a:gd name="connsiteY23" fmla="*/ 5156229 h 5274252"/>
                <a:gd name="connsiteX24" fmla="*/ 641419 w 14056737"/>
                <a:gd name="connsiteY24" fmla="*/ 5274252 h 5274252"/>
                <a:gd name="connsiteX25" fmla="*/ 0 w 14056737"/>
                <a:gd name="connsiteY25" fmla="*/ 5189221 h 527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56737" h="5274252">
                  <a:moveTo>
                    <a:pt x="14056738" y="0"/>
                  </a:moveTo>
                  <a:lnTo>
                    <a:pt x="13649891" y="352598"/>
                  </a:lnTo>
                  <a:lnTo>
                    <a:pt x="13229144" y="707275"/>
                  </a:lnTo>
                  <a:lnTo>
                    <a:pt x="12769266" y="1070524"/>
                  </a:lnTo>
                  <a:lnTo>
                    <a:pt x="12295076" y="1431001"/>
                  </a:lnTo>
                  <a:lnTo>
                    <a:pt x="12304652" y="1556558"/>
                  </a:lnTo>
                  <a:lnTo>
                    <a:pt x="12269230" y="1704629"/>
                  </a:lnTo>
                  <a:lnTo>
                    <a:pt x="12152664" y="1883266"/>
                  </a:lnTo>
                  <a:lnTo>
                    <a:pt x="11971844" y="2084763"/>
                  </a:lnTo>
                  <a:lnTo>
                    <a:pt x="11689595" y="2315095"/>
                  </a:lnTo>
                  <a:lnTo>
                    <a:pt x="10928522" y="2645699"/>
                  </a:lnTo>
                  <a:lnTo>
                    <a:pt x="10806498" y="2698779"/>
                  </a:lnTo>
                  <a:lnTo>
                    <a:pt x="10341164" y="2947901"/>
                  </a:lnTo>
                  <a:lnTo>
                    <a:pt x="9783668" y="3210791"/>
                  </a:lnTo>
                  <a:lnTo>
                    <a:pt x="9103841" y="3486756"/>
                  </a:lnTo>
                  <a:lnTo>
                    <a:pt x="8326086" y="3766791"/>
                  </a:lnTo>
                  <a:lnTo>
                    <a:pt x="7429603" y="4046567"/>
                  </a:lnTo>
                  <a:lnTo>
                    <a:pt x="6445490" y="4316817"/>
                  </a:lnTo>
                  <a:lnTo>
                    <a:pt x="5365613" y="4570355"/>
                  </a:lnTo>
                  <a:lnTo>
                    <a:pt x="4228791" y="4799388"/>
                  </a:lnTo>
                  <a:lnTo>
                    <a:pt x="3835228" y="4864418"/>
                  </a:lnTo>
                  <a:lnTo>
                    <a:pt x="3039350" y="4996036"/>
                  </a:lnTo>
                  <a:lnTo>
                    <a:pt x="2660616" y="5046605"/>
                  </a:lnTo>
                  <a:lnTo>
                    <a:pt x="1839818" y="5156229"/>
                  </a:lnTo>
                  <a:lnTo>
                    <a:pt x="641419" y="5274252"/>
                  </a:lnTo>
                  <a:lnTo>
                    <a:pt x="0" y="518922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6F7CF55-88EC-AC01-6E2E-28799FD54EC8}"/>
                </a:ext>
              </a:extLst>
            </p:cNvPr>
            <p:cNvSpPr/>
            <p:nvPr/>
          </p:nvSpPr>
          <p:spPr>
            <a:xfrm>
              <a:off x="715765" y="772564"/>
              <a:ext cx="561820" cy="7619"/>
            </a:xfrm>
            <a:custGeom>
              <a:avLst/>
              <a:gdLst>
                <a:gd name="connsiteX0" fmla="*/ 561821 w 561820"/>
                <a:gd name="connsiteY0" fmla="*/ 0 h 7619"/>
                <a:gd name="connsiteX1" fmla="*/ 0 w 561820"/>
                <a:gd name="connsiteY1" fmla="*/ 7620 h 7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820" h="7619">
                  <a:moveTo>
                    <a:pt x="561821" y="0"/>
                  </a:moveTo>
                  <a:lnTo>
                    <a:pt x="0" y="7620"/>
                  </a:lnTo>
                </a:path>
              </a:pathLst>
            </a:custGeom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7D841DA-3778-B37E-EB20-B20711F153AB}"/>
                </a:ext>
              </a:extLst>
            </p:cNvPr>
            <p:cNvSpPr/>
            <p:nvPr/>
          </p:nvSpPr>
          <p:spPr>
            <a:xfrm>
              <a:off x="7324982" y="442912"/>
              <a:ext cx="5365407" cy="3412201"/>
            </a:xfrm>
            <a:custGeom>
              <a:avLst/>
              <a:gdLst>
                <a:gd name="connsiteX0" fmla="*/ 5365408 w 5365407"/>
                <a:gd name="connsiteY0" fmla="*/ 0 h 3412201"/>
                <a:gd name="connsiteX1" fmla="*/ 4988732 w 5365407"/>
                <a:gd name="connsiteY1" fmla="*/ 346017 h 3412201"/>
                <a:gd name="connsiteX2" fmla="*/ 4600318 w 5365407"/>
                <a:gd name="connsiteY2" fmla="*/ 692641 h 3412201"/>
                <a:gd name="connsiteX3" fmla="*/ 4175143 w 5365407"/>
                <a:gd name="connsiteY3" fmla="*/ 1046451 h 3412201"/>
                <a:gd name="connsiteX4" fmla="*/ 3736993 w 5365407"/>
                <a:gd name="connsiteY4" fmla="*/ 1396365 h 3412201"/>
                <a:gd name="connsiteX5" fmla="*/ 3731741 w 5365407"/>
                <a:gd name="connsiteY5" fmla="*/ 1505037 h 3412201"/>
                <a:gd name="connsiteX6" fmla="*/ 3686742 w 5365407"/>
                <a:gd name="connsiteY6" fmla="*/ 1635096 h 3412201"/>
                <a:gd name="connsiteX7" fmla="*/ 3565542 w 5365407"/>
                <a:gd name="connsiteY7" fmla="*/ 1794250 h 3412201"/>
                <a:gd name="connsiteX8" fmla="*/ 3385649 w 5365407"/>
                <a:gd name="connsiteY8" fmla="*/ 1974792 h 3412201"/>
                <a:gd name="connsiteX9" fmla="*/ 3110093 w 5365407"/>
                <a:gd name="connsiteY9" fmla="*/ 2182524 h 3412201"/>
                <a:gd name="connsiteX10" fmla="*/ 2757205 w 5365407"/>
                <a:gd name="connsiteY10" fmla="*/ 2409565 h 3412201"/>
                <a:gd name="connsiteX11" fmla="*/ 2056783 w 5365407"/>
                <a:gd name="connsiteY11" fmla="*/ 2687695 h 3412201"/>
                <a:gd name="connsiteX12" fmla="*/ 1845894 w 5365407"/>
                <a:gd name="connsiteY12" fmla="*/ 2771515 h 3412201"/>
                <a:gd name="connsiteX13" fmla="*/ 1186764 w 5365407"/>
                <a:gd name="connsiteY13" fmla="*/ 3013191 h 3412201"/>
                <a:gd name="connsiteX14" fmla="*/ 1068551 w 5365407"/>
                <a:gd name="connsiteY14" fmla="*/ 3056573 h 3412201"/>
                <a:gd name="connsiteX15" fmla="*/ 972683 w 5365407"/>
                <a:gd name="connsiteY15" fmla="*/ 3091729 h 3412201"/>
                <a:gd name="connsiteX16" fmla="*/ 944983 w 5365407"/>
                <a:gd name="connsiteY16" fmla="*/ 3101860 h 3412201"/>
                <a:gd name="connsiteX17" fmla="*/ 510540 w 5365407"/>
                <a:gd name="connsiteY17" fmla="*/ 3245081 h 3412201"/>
                <a:gd name="connsiteX18" fmla="*/ 462761 w 5365407"/>
                <a:gd name="connsiteY18" fmla="*/ 3260841 h 3412201"/>
                <a:gd name="connsiteX19" fmla="*/ 41189 w 5365407"/>
                <a:gd name="connsiteY19" fmla="*/ 3399819 h 3412201"/>
                <a:gd name="connsiteX20" fmla="*/ 0 w 5365407"/>
                <a:gd name="connsiteY20" fmla="*/ 3412201 h 3412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365407" h="3412201">
                  <a:moveTo>
                    <a:pt x="5365408" y="0"/>
                  </a:moveTo>
                  <a:lnTo>
                    <a:pt x="4988732" y="346017"/>
                  </a:lnTo>
                  <a:lnTo>
                    <a:pt x="4600318" y="692641"/>
                  </a:lnTo>
                  <a:lnTo>
                    <a:pt x="4175143" y="1046451"/>
                  </a:lnTo>
                  <a:lnTo>
                    <a:pt x="3736993" y="1396365"/>
                  </a:lnTo>
                  <a:lnTo>
                    <a:pt x="3731741" y="1505037"/>
                  </a:lnTo>
                  <a:lnTo>
                    <a:pt x="3686742" y="1635096"/>
                  </a:lnTo>
                  <a:lnTo>
                    <a:pt x="3565542" y="1794250"/>
                  </a:lnTo>
                  <a:lnTo>
                    <a:pt x="3385649" y="1974792"/>
                  </a:lnTo>
                  <a:lnTo>
                    <a:pt x="3110093" y="2182524"/>
                  </a:lnTo>
                  <a:lnTo>
                    <a:pt x="2757205" y="2409565"/>
                  </a:lnTo>
                  <a:lnTo>
                    <a:pt x="2056783" y="2687695"/>
                  </a:lnTo>
                  <a:lnTo>
                    <a:pt x="1845894" y="2771515"/>
                  </a:lnTo>
                  <a:lnTo>
                    <a:pt x="1186764" y="3013191"/>
                  </a:lnTo>
                  <a:lnTo>
                    <a:pt x="1068551" y="3056573"/>
                  </a:lnTo>
                  <a:lnTo>
                    <a:pt x="972683" y="3091729"/>
                  </a:lnTo>
                  <a:lnTo>
                    <a:pt x="944983" y="3101860"/>
                  </a:lnTo>
                  <a:lnTo>
                    <a:pt x="510540" y="3245081"/>
                  </a:lnTo>
                  <a:lnTo>
                    <a:pt x="462761" y="3260841"/>
                  </a:lnTo>
                  <a:lnTo>
                    <a:pt x="41189" y="3399819"/>
                  </a:lnTo>
                  <a:lnTo>
                    <a:pt x="0" y="341220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8710B69-44EF-48BC-F13C-66B84807F495}"/>
                </a:ext>
              </a:extLst>
            </p:cNvPr>
            <p:cNvSpPr/>
            <p:nvPr/>
          </p:nvSpPr>
          <p:spPr>
            <a:xfrm>
              <a:off x="5336883" y="4535805"/>
              <a:ext cx="9525720" cy="2447491"/>
            </a:xfrm>
            <a:custGeom>
              <a:avLst/>
              <a:gdLst>
                <a:gd name="connsiteX0" fmla="*/ 9525720 w 9525720"/>
                <a:gd name="connsiteY0" fmla="*/ 0 h 2447491"/>
                <a:gd name="connsiteX1" fmla="*/ 8994380 w 9525720"/>
                <a:gd name="connsiteY1" fmla="*/ 124085 h 2447491"/>
                <a:gd name="connsiteX2" fmla="*/ 7491078 w 9525720"/>
                <a:gd name="connsiteY2" fmla="*/ 946612 h 2447491"/>
                <a:gd name="connsiteX3" fmla="*/ 5731991 w 9525720"/>
                <a:gd name="connsiteY3" fmla="*/ 1813993 h 2447491"/>
                <a:gd name="connsiteX4" fmla="*/ 2809206 w 9525720"/>
                <a:gd name="connsiteY4" fmla="*/ 2181918 h 2447491"/>
                <a:gd name="connsiteX5" fmla="*/ 81657 w 9525720"/>
                <a:gd name="connsiteY5" fmla="*/ 2422554 h 2447491"/>
                <a:gd name="connsiteX6" fmla="*/ 0 w 9525720"/>
                <a:gd name="connsiteY6" fmla="*/ 2447492 h 244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720" h="2447491">
                  <a:moveTo>
                    <a:pt x="9525720" y="0"/>
                  </a:moveTo>
                  <a:lnTo>
                    <a:pt x="8994380" y="124085"/>
                  </a:lnTo>
                  <a:lnTo>
                    <a:pt x="7491078" y="946612"/>
                  </a:lnTo>
                  <a:lnTo>
                    <a:pt x="5731991" y="1813993"/>
                  </a:lnTo>
                  <a:lnTo>
                    <a:pt x="2809206" y="2181918"/>
                  </a:lnTo>
                  <a:lnTo>
                    <a:pt x="81657" y="2422554"/>
                  </a:lnTo>
                  <a:lnTo>
                    <a:pt x="0" y="244749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0217D21C-BFB6-0DD0-80F1-6E7A9C6917F3}"/>
                </a:ext>
              </a:extLst>
            </p:cNvPr>
            <p:cNvSpPr/>
            <p:nvPr/>
          </p:nvSpPr>
          <p:spPr>
            <a:xfrm>
              <a:off x="-724311" y="2767705"/>
              <a:ext cx="15586915" cy="2542222"/>
            </a:xfrm>
            <a:custGeom>
              <a:avLst/>
              <a:gdLst>
                <a:gd name="connsiteX0" fmla="*/ 15586916 w 15586915"/>
                <a:gd name="connsiteY0" fmla="*/ 0 h 2542222"/>
                <a:gd name="connsiteX1" fmla="*/ 15172759 w 15586915"/>
                <a:gd name="connsiteY1" fmla="*/ 295361 h 2542222"/>
                <a:gd name="connsiteX2" fmla="*/ 13313581 w 15586915"/>
                <a:gd name="connsiteY2" fmla="*/ 816552 h 2542222"/>
                <a:gd name="connsiteX3" fmla="*/ 11430721 w 15586915"/>
                <a:gd name="connsiteY3" fmla="*/ 1285529 h 2542222"/>
                <a:gd name="connsiteX4" fmla="*/ 9548066 w 15586915"/>
                <a:gd name="connsiteY4" fmla="*/ 1692159 h 2542222"/>
                <a:gd name="connsiteX5" fmla="*/ 7733065 w 15586915"/>
                <a:gd name="connsiteY5" fmla="*/ 2023370 h 2542222"/>
                <a:gd name="connsiteX6" fmla="*/ 6010121 w 15586915"/>
                <a:gd name="connsiteY6" fmla="*/ 2274311 h 2542222"/>
                <a:gd name="connsiteX7" fmla="*/ 5228247 w 15586915"/>
                <a:gd name="connsiteY7" fmla="*/ 2357870 h 2542222"/>
                <a:gd name="connsiteX8" fmla="*/ 4441122 w 15586915"/>
                <a:gd name="connsiteY8" fmla="*/ 2441950 h 2542222"/>
                <a:gd name="connsiteX9" fmla="*/ 3038012 w 15586915"/>
                <a:gd name="connsiteY9" fmla="*/ 2528714 h 2542222"/>
                <a:gd name="connsiteX10" fmla="*/ 1839818 w 15586915"/>
                <a:gd name="connsiteY10" fmla="*/ 2542222 h 2542222"/>
                <a:gd name="connsiteX11" fmla="*/ 840156 w 15586915"/>
                <a:gd name="connsiteY11" fmla="*/ 2489922 h 2542222"/>
                <a:gd name="connsiteX12" fmla="*/ 0 w 15586915"/>
                <a:gd name="connsiteY12" fmla="*/ 2533130 h 2542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2542222">
                  <a:moveTo>
                    <a:pt x="15586916" y="0"/>
                  </a:moveTo>
                  <a:lnTo>
                    <a:pt x="15172759" y="295361"/>
                  </a:lnTo>
                  <a:lnTo>
                    <a:pt x="13313581" y="816552"/>
                  </a:lnTo>
                  <a:lnTo>
                    <a:pt x="11430721" y="1285529"/>
                  </a:lnTo>
                  <a:lnTo>
                    <a:pt x="9548066" y="1692159"/>
                  </a:lnTo>
                  <a:lnTo>
                    <a:pt x="7733065" y="2023370"/>
                  </a:lnTo>
                  <a:lnTo>
                    <a:pt x="6010121" y="2274311"/>
                  </a:lnTo>
                  <a:lnTo>
                    <a:pt x="5228247" y="2357870"/>
                  </a:lnTo>
                  <a:lnTo>
                    <a:pt x="4441122" y="2441950"/>
                  </a:lnTo>
                  <a:lnTo>
                    <a:pt x="3038012" y="2528714"/>
                  </a:lnTo>
                  <a:lnTo>
                    <a:pt x="1839818" y="2542222"/>
                  </a:lnTo>
                  <a:lnTo>
                    <a:pt x="840156" y="2489922"/>
                  </a:lnTo>
                  <a:lnTo>
                    <a:pt x="0" y="25331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5873AB0-F35D-C300-8C71-15D8A04622E1}"/>
                </a:ext>
              </a:extLst>
            </p:cNvPr>
            <p:cNvSpPr/>
            <p:nvPr/>
          </p:nvSpPr>
          <p:spPr>
            <a:xfrm>
              <a:off x="-724311" y="861319"/>
              <a:ext cx="3449594" cy="1838844"/>
            </a:xfrm>
            <a:custGeom>
              <a:avLst/>
              <a:gdLst>
                <a:gd name="connsiteX0" fmla="*/ 0 w 3449594"/>
                <a:gd name="connsiteY0" fmla="*/ 26583 h 1838844"/>
                <a:gd name="connsiteX1" fmla="*/ 530620 w 3449594"/>
                <a:gd name="connsiteY1" fmla="*/ 7274 h 1838844"/>
                <a:gd name="connsiteX2" fmla="*/ 1151238 w 3449594"/>
                <a:gd name="connsiteY2" fmla="*/ 0 h 1838844"/>
                <a:gd name="connsiteX3" fmla="*/ 1684844 w 3449594"/>
                <a:gd name="connsiteY3" fmla="*/ 7187 h 1838844"/>
                <a:gd name="connsiteX4" fmla="*/ 2131438 w 3449594"/>
                <a:gd name="connsiteY4" fmla="*/ 27363 h 1838844"/>
                <a:gd name="connsiteX5" fmla="*/ 2506053 w 3449594"/>
                <a:gd name="connsiteY5" fmla="*/ 57410 h 1838844"/>
                <a:gd name="connsiteX6" fmla="*/ 2807455 w 3449594"/>
                <a:gd name="connsiteY6" fmla="*/ 96549 h 1838844"/>
                <a:gd name="connsiteX7" fmla="*/ 3047485 w 3449594"/>
                <a:gd name="connsiteY7" fmla="*/ 142788 h 1838844"/>
                <a:gd name="connsiteX8" fmla="*/ 3225114 w 3449594"/>
                <a:gd name="connsiteY8" fmla="*/ 195782 h 1838844"/>
                <a:gd name="connsiteX9" fmla="*/ 3350226 w 3449594"/>
                <a:gd name="connsiteY9" fmla="*/ 254231 h 1838844"/>
                <a:gd name="connsiteX10" fmla="*/ 3422101 w 3449594"/>
                <a:gd name="connsiteY10" fmla="*/ 318395 h 1838844"/>
                <a:gd name="connsiteX11" fmla="*/ 3449595 w 3449594"/>
                <a:gd name="connsiteY11" fmla="*/ 387494 h 1838844"/>
                <a:gd name="connsiteX12" fmla="*/ 3432707 w 3449594"/>
                <a:gd name="connsiteY12" fmla="*/ 461963 h 1838844"/>
                <a:gd name="connsiteX13" fmla="*/ 3379161 w 3449594"/>
                <a:gd name="connsiteY13" fmla="*/ 541453 h 1838844"/>
                <a:gd name="connsiteX14" fmla="*/ 3289987 w 3449594"/>
                <a:gd name="connsiteY14" fmla="*/ 626832 h 1838844"/>
                <a:gd name="connsiteX15" fmla="*/ 3172186 w 3449594"/>
                <a:gd name="connsiteY15" fmla="*/ 717839 h 1838844"/>
                <a:gd name="connsiteX16" fmla="*/ 3027611 w 3449594"/>
                <a:gd name="connsiteY16" fmla="*/ 815427 h 1838844"/>
                <a:gd name="connsiteX17" fmla="*/ 2862649 w 3449594"/>
                <a:gd name="connsiteY17" fmla="*/ 919595 h 1838844"/>
                <a:gd name="connsiteX18" fmla="*/ 2680181 w 3449594"/>
                <a:gd name="connsiteY18" fmla="*/ 1031038 h 1838844"/>
                <a:gd name="connsiteX19" fmla="*/ 2337487 w 3449594"/>
                <a:gd name="connsiteY19" fmla="*/ 1107151 h 1838844"/>
                <a:gd name="connsiteX20" fmla="*/ 1983260 w 3449594"/>
                <a:gd name="connsiteY20" fmla="*/ 1190106 h 1838844"/>
                <a:gd name="connsiteX21" fmla="*/ 1616676 w 3449594"/>
                <a:gd name="connsiteY21" fmla="*/ 1280766 h 1838844"/>
                <a:gd name="connsiteX22" fmla="*/ 1240309 w 3449594"/>
                <a:gd name="connsiteY22" fmla="*/ 1379913 h 1838844"/>
                <a:gd name="connsiteX23" fmla="*/ 851998 w 3449594"/>
                <a:gd name="connsiteY23" fmla="*/ 1489364 h 1838844"/>
                <a:gd name="connsiteX24" fmla="*/ 456788 w 3449594"/>
                <a:gd name="connsiteY24" fmla="*/ 1609465 h 1838844"/>
                <a:gd name="connsiteX25" fmla="*/ 52516 w 3449594"/>
                <a:gd name="connsiteY25" fmla="*/ 1742729 h 1838844"/>
                <a:gd name="connsiteX26" fmla="*/ 0 w 3449594"/>
                <a:gd name="connsiteY26" fmla="*/ 1838844 h 1838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449594" h="1838844">
                  <a:moveTo>
                    <a:pt x="0" y="26583"/>
                  </a:moveTo>
                  <a:lnTo>
                    <a:pt x="530620" y="7274"/>
                  </a:lnTo>
                  <a:lnTo>
                    <a:pt x="1151238" y="0"/>
                  </a:lnTo>
                  <a:lnTo>
                    <a:pt x="1684844" y="7187"/>
                  </a:lnTo>
                  <a:lnTo>
                    <a:pt x="2131438" y="27363"/>
                  </a:lnTo>
                  <a:lnTo>
                    <a:pt x="2506053" y="57410"/>
                  </a:lnTo>
                  <a:lnTo>
                    <a:pt x="2807455" y="96549"/>
                  </a:lnTo>
                  <a:lnTo>
                    <a:pt x="3047485" y="142788"/>
                  </a:lnTo>
                  <a:lnTo>
                    <a:pt x="3225114" y="195782"/>
                  </a:lnTo>
                  <a:lnTo>
                    <a:pt x="3350226" y="254231"/>
                  </a:lnTo>
                  <a:lnTo>
                    <a:pt x="3422101" y="318395"/>
                  </a:lnTo>
                  <a:lnTo>
                    <a:pt x="3449595" y="387494"/>
                  </a:lnTo>
                  <a:lnTo>
                    <a:pt x="3432707" y="461963"/>
                  </a:lnTo>
                  <a:lnTo>
                    <a:pt x="3379161" y="541453"/>
                  </a:lnTo>
                  <a:lnTo>
                    <a:pt x="3289987" y="626832"/>
                  </a:lnTo>
                  <a:lnTo>
                    <a:pt x="3172186" y="717839"/>
                  </a:lnTo>
                  <a:lnTo>
                    <a:pt x="3027611" y="815427"/>
                  </a:lnTo>
                  <a:lnTo>
                    <a:pt x="2862649" y="919595"/>
                  </a:lnTo>
                  <a:lnTo>
                    <a:pt x="2680181" y="1031038"/>
                  </a:lnTo>
                  <a:lnTo>
                    <a:pt x="2337487" y="1107151"/>
                  </a:lnTo>
                  <a:lnTo>
                    <a:pt x="1983260" y="1190106"/>
                  </a:lnTo>
                  <a:lnTo>
                    <a:pt x="1616676" y="1280766"/>
                  </a:lnTo>
                  <a:lnTo>
                    <a:pt x="1240309" y="1379913"/>
                  </a:lnTo>
                  <a:lnTo>
                    <a:pt x="851998" y="1489364"/>
                  </a:lnTo>
                  <a:lnTo>
                    <a:pt x="456788" y="1609465"/>
                  </a:lnTo>
                  <a:lnTo>
                    <a:pt x="52516" y="1742729"/>
                  </a:lnTo>
                  <a:lnTo>
                    <a:pt x="0" y="183884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5592D35-535A-11ED-8C7B-650DB075F054}"/>
                </a:ext>
              </a:extLst>
            </p:cNvPr>
            <p:cNvSpPr/>
            <p:nvPr/>
          </p:nvSpPr>
          <p:spPr>
            <a:xfrm>
              <a:off x="9915370" y="2319770"/>
              <a:ext cx="284617" cy="246957"/>
            </a:xfrm>
            <a:custGeom>
              <a:avLst/>
              <a:gdLst>
                <a:gd name="connsiteX0" fmla="*/ 284617 w 284617"/>
                <a:gd name="connsiteY0" fmla="*/ 0 h 246957"/>
                <a:gd name="connsiteX1" fmla="*/ 81761 w 284617"/>
                <a:gd name="connsiteY1" fmla="*/ 186170 h 246957"/>
                <a:gd name="connsiteX2" fmla="*/ 38306 w 284617"/>
                <a:gd name="connsiteY2" fmla="*/ 217516 h 246957"/>
                <a:gd name="connsiteX3" fmla="*/ 0 w 284617"/>
                <a:gd name="connsiteY3" fmla="*/ 246957 h 246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617" h="246957">
                  <a:moveTo>
                    <a:pt x="284617" y="0"/>
                  </a:moveTo>
                  <a:lnTo>
                    <a:pt x="81761" y="186170"/>
                  </a:lnTo>
                  <a:lnTo>
                    <a:pt x="38306" y="217516"/>
                  </a:lnTo>
                  <a:lnTo>
                    <a:pt x="0" y="2469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E894ADCA-43D4-D0CF-D2B4-9F1A51B06AF9}"/>
                </a:ext>
              </a:extLst>
            </p:cNvPr>
            <p:cNvSpPr/>
            <p:nvPr/>
          </p:nvSpPr>
          <p:spPr>
            <a:xfrm>
              <a:off x="-724311" y="3490133"/>
              <a:ext cx="15586915" cy="2209280"/>
            </a:xfrm>
            <a:custGeom>
              <a:avLst/>
              <a:gdLst>
                <a:gd name="connsiteX0" fmla="*/ 15586916 w 15586915"/>
                <a:gd name="connsiteY0" fmla="*/ 0 h 2209280"/>
                <a:gd name="connsiteX1" fmla="*/ 15182438 w 15586915"/>
                <a:gd name="connsiteY1" fmla="*/ 263323 h 2209280"/>
                <a:gd name="connsiteX2" fmla="*/ 13014033 w 15586915"/>
                <a:gd name="connsiteY2" fmla="*/ 788064 h 2209280"/>
                <a:gd name="connsiteX3" fmla="*/ 10828123 w 15586915"/>
                <a:gd name="connsiteY3" fmla="*/ 1246476 h 2209280"/>
                <a:gd name="connsiteX4" fmla="*/ 8698024 w 15586915"/>
                <a:gd name="connsiteY4" fmla="*/ 1622627 h 2209280"/>
                <a:gd name="connsiteX5" fmla="*/ 6660292 w 15586915"/>
                <a:gd name="connsiteY5" fmla="*/ 1908983 h 2209280"/>
                <a:gd name="connsiteX6" fmla="*/ 4788038 w 15586915"/>
                <a:gd name="connsiteY6" fmla="*/ 2100176 h 2209280"/>
                <a:gd name="connsiteX7" fmla="*/ 3103297 w 15586915"/>
                <a:gd name="connsiteY7" fmla="*/ 2197851 h 2209280"/>
                <a:gd name="connsiteX8" fmla="*/ 1655908 w 15586915"/>
                <a:gd name="connsiteY8" fmla="*/ 2209281 h 2209280"/>
                <a:gd name="connsiteX9" fmla="*/ 443402 w 15586915"/>
                <a:gd name="connsiteY9" fmla="*/ 2143038 h 2209280"/>
                <a:gd name="connsiteX10" fmla="*/ 0 w 15586915"/>
                <a:gd name="connsiteY10" fmla="*/ 2179753 h 2209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86915" h="2209280">
                  <a:moveTo>
                    <a:pt x="15586916" y="0"/>
                  </a:moveTo>
                  <a:lnTo>
                    <a:pt x="15182438" y="263323"/>
                  </a:lnTo>
                  <a:lnTo>
                    <a:pt x="13014033" y="788064"/>
                  </a:lnTo>
                  <a:lnTo>
                    <a:pt x="10828123" y="1246476"/>
                  </a:lnTo>
                  <a:lnTo>
                    <a:pt x="8698024" y="1622627"/>
                  </a:lnTo>
                  <a:lnTo>
                    <a:pt x="6660292" y="1908983"/>
                  </a:lnTo>
                  <a:lnTo>
                    <a:pt x="4788038" y="2100176"/>
                  </a:lnTo>
                  <a:lnTo>
                    <a:pt x="3103297" y="2197851"/>
                  </a:lnTo>
                  <a:lnTo>
                    <a:pt x="1655908" y="2209281"/>
                  </a:lnTo>
                  <a:lnTo>
                    <a:pt x="443402" y="2143038"/>
                  </a:lnTo>
                  <a:lnTo>
                    <a:pt x="0" y="217975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2D761A0-FBEE-D2C9-1ED4-AF2F2DB11713}"/>
                </a:ext>
              </a:extLst>
            </p:cNvPr>
            <p:cNvSpPr/>
            <p:nvPr/>
          </p:nvSpPr>
          <p:spPr>
            <a:xfrm>
              <a:off x="1112520" y="773083"/>
              <a:ext cx="1337206" cy="28575"/>
            </a:xfrm>
            <a:custGeom>
              <a:avLst/>
              <a:gdLst>
                <a:gd name="connsiteX0" fmla="*/ 1337207 w 1337206"/>
                <a:gd name="connsiteY0" fmla="*/ 28575 h 28575"/>
                <a:gd name="connsiteX1" fmla="*/ 884744 w 1337206"/>
                <a:gd name="connsiteY1" fmla="*/ 9352 h 28575"/>
                <a:gd name="connsiteX2" fmla="*/ 849012 w 1337206"/>
                <a:gd name="connsiteY2" fmla="*/ 7880 h 28575"/>
                <a:gd name="connsiteX3" fmla="*/ 670869 w 1337206"/>
                <a:gd name="connsiteY3" fmla="*/ 5455 h 28575"/>
                <a:gd name="connsiteX4" fmla="*/ 271437 w 1337206"/>
                <a:gd name="connsiteY4" fmla="*/ 0 h 28575"/>
                <a:gd name="connsiteX5" fmla="*/ 0 w 1337206"/>
                <a:gd name="connsiteY5" fmla="*/ 285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7206" h="28575">
                  <a:moveTo>
                    <a:pt x="1337207" y="28575"/>
                  </a:moveTo>
                  <a:lnTo>
                    <a:pt x="884744" y="9352"/>
                  </a:lnTo>
                  <a:lnTo>
                    <a:pt x="849012" y="7880"/>
                  </a:lnTo>
                  <a:lnTo>
                    <a:pt x="670869" y="5455"/>
                  </a:lnTo>
                  <a:lnTo>
                    <a:pt x="271437" y="0"/>
                  </a:lnTo>
                  <a:lnTo>
                    <a:pt x="0" y="285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81C6FD9-212C-EBF4-A25D-A152570E5978}"/>
                </a:ext>
              </a:extLst>
            </p:cNvPr>
            <p:cNvSpPr/>
            <p:nvPr/>
          </p:nvSpPr>
          <p:spPr>
            <a:xfrm>
              <a:off x="-724311" y="1587904"/>
              <a:ext cx="15586915" cy="3334702"/>
            </a:xfrm>
            <a:custGeom>
              <a:avLst/>
              <a:gdLst>
                <a:gd name="connsiteX0" fmla="*/ 15586916 w 15586915"/>
                <a:gd name="connsiteY0" fmla="*/ 0 h 3334702"/>
                <a:gd name="connsiteX1" fmla="*/ 15154326 w 15586915"/>
                <a:gd name="connsiteY1" fmla="*/ 184958 h 3334702"/>
                <a:gd name="connsiteX2" fmla="*/ 13936568 w 15586915"/>
                <a:gd name="connsiteY2" fmla="*/ 668309 h 3334702"/>
                <a:gd name="connsiteX3" fmla="*/ 12838567 w 15586915"/>
                <a:gd name="connsiteY3" fmla="*/ 1067146 h 3334702"/>
                <a:gd name="connsiteX4" fmla="*/ 12652907 w 15586915"/>
                <a:gd name="connsiteY4" fmla="*/ 1134601 h 3334702"/>
                <a:gd name="connsiteX5" fmla="*/ 11529471 w 15586915"/>
                <a:gd name="connsiteY5" fmla="*/ 1507981 h 3334702"/>
                <a:gd name="connsiteX6" fmla="*/ 11465319 w 15586915"/>
                <a:gd name="connsiteY6" fmla="*/ 1529282 h 3334702"/>
                <a:gd name="connsiteX7" fmla="*/ 11345459 w 15586915"/>
                <a:gd name="connsiteY7" fmla="*/ 1569114 h 3334702"/>
                <a:gd name="connsiteX8" fmla="*/ 10266817 w 15586915"/>
                <a:gd name="connsiteY8" fmla="*/ 1891145 h 3334702"/>
                <a:gd name="connsiteX9" fmla="*/ 10013401 w 15586915"/>
                <a:gd name="connsiteY9" fmla="*/ 1966826 h 3334702"/>
                <a:gd name="connsiteX10" fmla="*/ 8961635 w 15586915"/>
                <a:gd name="connsiteY10" fmla="*/ 2247814 h 3334702"/>
                <a:gd name="connsiteX11" fmla="*/ 8707085 w 15586915"/>
                <a:gd name="connsiteY11" fmla="*/ 2315787 h 3334702"/>
                <a:gd name="connsiteX12" fmla="*/ 7766222 w 15586915"/>
                <a:gd name="connsiteY12" fmla="*/ 2534256 h 3334702"/>
                <a:gd name="connsiteX13" fmla="*/ 7429603 w 15586915"/>
                <a:gd name="connsiteY13" fmla="*/ 2612361 h 3334702"/>
                <a:gd name="connsiteX14" fmla="*/ 6229556 w 15586915"/>
                <a:gd name="connsiteY14" fmla="*/ 2850832 h 3334702"/>
                <a:gd name="connsiteX15" fmla="*/ 5108283 w 15586915"/>
                <a:gd name="connsiteY15" fmla="*/ 3030595 h 3334702"/>
                <a:gd name="connsiteX16" fmla="*/ 4151561 w 15586915"/>
                <a:gd name="connsiteY16" fmla="*/ 3147493 h 3334702"/>
                <a:gd name="connsiteX17" fmla="*/ 4102855 w 15586915"/>
                <a:gd name="connsiteY17" fmla="*/ 3153381 h 3334702"/>
                <a:gd name="connsiteX18" fmla="*/ 3943453 w 15586915"/>
                <a:gd name="connsiteY18" fmla="*/ 3165504 h 3334702"/>
                <a:gd name="connsiteX19" fmla="*/ 3424263 w 15586915"/>
                <a:gd name="connsiteY19" fmla="*/ 3205076 h 3334702"/>
                <a:gd name="connsiteX20" fmla="*/ 3208432 w 15586915"/>
                <a:gd name="connsiteY20" fmla="*/ 3221441 h 3334702"/>
                <a:gd name="connsiteX21" fmla="*/ 2793863 w 15586915"/>
                <a:gd name="connsiteY21" fmla="*/ 3254693 h 3334702"/>
                <a:gd name="connsiteX22" fmla="*/ 2316171 w 15586915"/>
                <a:gd name="connsiteY22" fmla="*/ 3292966 h 3334702"/>
                <a:gd name="connsiteX23" fmla="*/ 1430089 w 15586915"/>
                <a:gd name="connsiteY23" fmla="*/ 3329940 h 3334702"/>
                <a:gd name="connsiteX24" fmla="*/ 579223 w 15586915"/>
                <a:gd name="connsiteY24" fmla="*/ 3334702 h 3334702"/>
                <a:gd name="connsiteX25" fmla="*/ 0 w 15586915"/>
                <a:gd name="connsiteY25" fmla="*/ 3312535 h 333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586915" h="3334702">
                  <a:moveTo>
                    <a:pt x="15586916" y="0"/>
                  </a:moveTo>
                  <a:lnTo>
                    <a:pt x="15154326" y="184958"/>
                  </a:lnTo>
                  <a:lnTo>
                    <a:pt x="13936568" y="668309"/>
                  </a:lnTo>
                  <a:lnTo>
                    <a:pt x="12838567" y="1067146"/>
                  </a:lnTo>
                  <a:lnTo>
                    <a:pt x="12652907" y="1134601"/>
                  </a:lnTo>
                  <a:lnTo>
                    <a:pt x="11529471" y="1507981"/>
                  </a:lnTo>
                  <a:lnTo>
                    <a:pt x="11465319" y="1529282"/>
                  </a:lnTo>
                  <a:lnTo>
                    <a:pt x="11345459" y="1569114"/>
                  </a:lnTo>
                  <a:lnTo>
                    <a:pt x="10266817" y="1891145"/>
                  </a:lnTo>
                  <a:lnTo>
                    <a:pt x="10013401" y="1966826"/>
                  </a:lnTo>
                  <a:lnTo>
                    <a:pt x="8961635" y="2247814"/>
                  </a:lnTo>
                  <a:lnTo>
                    <a:pt x="8707085" y="2315787"/>
                  </a:lnTo>
                  <a:lnTo>
                    <a:pt x="7766222" y="2534256"/>
                  </a:lnTo>
                  <a:lnTo>
                    <a:pt x="7429603" y="2612361"/>
                  </a:lnTo>
                  <a:lnTo>
                    <a:pt x="6229556" y="2850832"/>
                  </a:lnTo>
                  <a:lnTo>
                    <a:pt x="5108283" y="3030595"/>
                  </a:lnTo>
                  <a:lnTo>
                    <a:pt x="4151561" y="3147493"/>
                  </a:lnTo>
                  <a:lnTo>
                    <a:pt x="4102855" y="3153381"/>
                  </a:lnTo>
                  <a:lnTo>
                    <a:pt x="3943453" y="3165504"/>
                  </a:lnTo>
                  <a:lnTo>
                    <a:pt x="3424263" y="3205076"/>
                  </a:lnTo>
                  <a:lnTo>
                    <a:pt x="3208432" y="3221441"/>
                  </a:lnTo>
                  <a:lnTo>
                    <a:pt x="2793863" y="3254693"/>
                  </a:lnTo>
                  <a:lnTo>
                    <a:pt x="2316171" y="3292966"/>
                  </a:lnTo>
                  <a:lnTo>
                    <a:pt x="1430089" y="3329940"/>
                  </a:lnTo>
                  <a:lnTo>
                    <a:pt x="579223" y="3334702"/>
                  </a:lnTo>
                  <a:lnTo>
                    <a:pt x="0" y="331253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0BE3B6C-BAF2-5F0B-5CCC-92BDFAD6BC54}"/>
                </a:ext>
              </a:extLst>
            </p:cNvPr>
            <p:cNvSpPr/>
            <p:nvPr/>
          </p:nvSpPr>
          <p:spPr>
            <a:xfrm>
              <a:off x="-724311" y="2933873"/>
              <a:ext cx="15586915" cy="3019944"/>
            </a:xfrm>
            <a:custGeom>
              <a:avLst/>
              <a:gdLst>
                <a:gd name="connsiteX0" fmla="*/ 15586916 w 15586915"/>
                <a:gd name="connsiteY0" fmla="*/ 0 h 3019944"/>
                <a:gd name="connsiteX1" fmla="*/ 15172759 w 15586915"/>
                <a:gd name="connsiteY1" fmla="*/ 129193 h 3019944"/>
                <a:gd name="connsiteX2" fmla="*/ 14196266 w 15586915"/>
                <a:gd name="connsiteY2" fmla="*/ 719571 h 3019944"/>
                <a:gd name="connsiteX3" fmla="*/ 13014033 w 15586915"/>
                <a:gd name="connsiteY3" fmla="*/ 1344324 h 3019944"/>
                <a:gd name="connsiteX4" fmla="*/ 11603406 w 15586915"/>
                <a:gd name="connsiteY4" fmla="*/ 1998259 h 3019944"/>
                <a:gd name="connsiteX5" fmla="*/ 9291869 w 15586915"/>
                <a:gd name="connsiteY5" fmla="*/ 2398655 h 3019944"/>
                <a:gd name="connsiteX6" fmla="*/ 7073008 w 15586915"/>
                <a:gd name="connsiteY6" fmla="*/ 2703975 h 3019944"/>
                <a:gd name="connsiteX7" fmla="*/ 5025596 w 15586915"/>
                <a:gd name="connsiteY7" fmla="*/ 2907463 h 3019944"/>
                <a:gd name="connsiteX8" fmla="*/ 3177746 w 15586915"/>
                <a:gd name="connsiteY8" fmla="*/ 3010419 h 3019944"/>
                <a:gd name="connsiteX9" fmla="*/ 1584754 w 15586915"/>
                <a:gd name="connsiteY9" fmla="*/ 3019945 h 3019944"/>
                <a:gd name="connsiteX10" fmla="*/ 247135 w 15586915"/>
                <a:gd name="connsiteY10" fmla="*/ 2945303 h 3019944"/>
                <a:gd name="connsiteX11" fmla="*/ 0 w 15586915"/>
                <a:gd name="connsiteY11" fmla="*/ 2969808 h 3019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86915" h="3019944">
                  <a:moveTo>
                    <a:pt x="15586916" y="0"/>
                  </a:moveTo>
                  <a:lnTo>
                    <a:pt x="15172759" y="129193"/>
                  </a:lnTo>
                  <a:lnTo>
                    <a:pt x="14196266" y="719571"/>
                  </a:lnTo>
                  <a:lnTo>
                    <a:pt x="13014033" y="1344324"/>
                  </a:lnTo>
                  <a:lnTo>
                    <a:pt x="11603406" y="1998259"/>
                  </a:lnTo>
                  <a:lnTo>
                    <a:pt x="9291869" y="2398655"/>
                  </a:lnTo>
                  <a:lnTo>
                    <a:pt x="7073008" y="2703975"/>
                  </a:lnTo>
                  <a:lnTo>
                    <a:pt x="5025596" y="2907463"/>
                  </a:lnTo>
                  <a:lnTo>
                    <a:pt x="3177746" y="3010419"/>
                  </a:lnTo>
                  <a:lnTo>
                    <a:pt x="1584754" y="3019945"/>
                  </a:lnTo>
                  <a:lnTo>
                    <a:pt x="247135" y="2945303"/>
                  </a:lnTo>
                  <a:lnTo>
                    <a:pt x="0" y="296980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922DA81-25F1-C529-B9B9-3398153A39CB}"/>
                </a:ext>
              </a:extLst>
            </p:cNvPr>
            <p:cNvSpPr/>
            <p:nvPr/>
          </p:nvSpPr>
          <p:spPr>
            <a:xfrm>
              <a:off x="1141249" y="3643139"/>
              <a:ext cx="13721354" cy="3340157"/>
            </a:xfrm>
            <a:custGeom>
              <a:avLst/>
              <a:gdLst>
                <a:gd name="connsiteX0" fmla="*/ 13721354 w 13721354"/>
                <a:gd name="connsiteY0" fmla="*/ 0 h 3340157"/>
                <a:gd name="connsiteX1" fmla="*/ 13316876 w 13721354"/>
                <a:gd name="connsiteY1" fmla="*/ 110317 h 3340157"/>
                <a:gd name="connsiteX2" fmla="*/ 12097882 w 13721354"/>
                <a:gd name="connsiteY2" fmla="*/ 802351 h 3340157"/>
                <a:gd name="connsiteX3" fmla="*/ 10633710 w 13721354"/>
                <a:gd name="connsiteY3" fmla="*/ 1533698 h 3340157"/>
                <a:gd name="connsiteX4" fmla="*/ 8938054 w 13721354"/>
                <a:gd name="connsiteY4" fmla="*/ 2293620 h 3340157"/>
                <a:gd name="connsiteX5" fmla="*/ 6285059 w 13721354"/>
                <a:gd name="connsiteY5" fmla="*/ 2639464 h 3340157"/>
                <a:gd name="connsiteX6" fmla="*/ 3817620 w 13721354"/>
                <a:gd name="connsiteY6" fmla="*/ 2867891 h 3340157"/>
                <a:gd name="connsiteX7" fmla="*/ 1579914 w 13721354"/>
                <a:gd name="connsiteY7" fmla="*/ 2979074 h 3340157"/>
                <a:gd name="connsiteX8" fmla="*/ 0 w 13721354"/>
                <a:gd name="connsiteY8" fmla="*/ 3340158 h 33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21354" h="3340157">
                  <a:moveTo>
                    <a:pt x="13721354" y="0"/>
                  </a:moveTo>
                  <a:lnTo>
                    <a:pt x="13316876" y="110317"/>
                  </a:lnTo>
                  <a:lnTo>
                    <a:pt x="12097882" y="802351"/>
                  </a:lnTo>
                  <a:lnTo>
                    <a:pt x="10633710" y="1533698"/>
                  </a:lnTo>
                  <a:lnTo>
                    <a:pt x="8938054" y="2293620"/>
                  </a:lnTo>
                  <a:lnTo>
                    <a:pt x="6285059" y="2639464"/>
                  </a:lnTo>
                  <a:lnTo>
                    <a:pt x="3817620" y="2867891"/>
                  </a:lnTo>
                  <a:lnTo>
                    <a:pt x="1579914" y="2979074"/>
                  </a:lnTo>
                  <a:lnTo>
                    <a:pt x="0" y="334015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6E7739B-880A-4EBE-B0DB-0858957E1748}"/>
                </a:ext>
              </a:extLst>
            </p:cNvPr>
            <p:cNvSpPr/>
            <p:nvPr/>
          </p:nvSpPr>
          <p:spPr>
            <a:xfrm>
              <a:off x="-724311" y="-385069"/>
              <a:ext cx="15042909" cy="6264246"/>
            </a:xfrm>
            <a:custGeom>
              <a:avLst/>
              <a:gdLst>
                <a:gd name="connsiteX0" fmla="*/ 15042910 w 15042909"/>
                <a:gd name="connsiteY0" fmla="*/ 0 h 6264246"/>
                <a:gd name="connsiteX1" fmla="*/ 14749025 w 15042909"/>
                <a:gd name="connsiteY1" fmla="*/ 255270 h 6264246"/>
                <a:gd name="connsiteX2" fmla="*/ 14314479 w 15042909"/>
                <a:gd name="connsiteY2" fmla="*/ 613756 h 6264246"/>
                <a:gd name="connsiteX3" fmla="*/ 13862737 w 15042909"/>
                <a:gd name="connsiteY3" fmla="*/ 976053 h 6264246"/>
                <a:gd name="connsiteX4" fmla="*/ 13368981 w 15042909"/>
                <a:gd name="connsiteY4" fmla="*/ 1348740 h 6264246"/>
                <a:gd name="connsiteX5" fmla="*/ 12858029 w 15042909"/>
                <a:gd name="connsiteY5" fmla="*/ 1719955 h 6264246"/>
                <a:gd name="connsiteX6" fmla="*/ 12880890 w 15042909"/>
                <a:gd name="connsiteY6" fmla="*/ 1862138 h 6264246"/>
                <a:gd name="connsiteX7" fmla="*/ 12854631 w 15042909"/>
                <a:gd name="connsiteY7" fmla="*/ 2028132 h 6264246"/>
                <a:gd name="connsiteX8" fmla="*/ 12742390 w 15042909"/>
                <a:gd name="connsiteY8" fmla="*/ 2226166 h 6264246"/>
                <a:gd name="connsiteX9" fmla="*/ 12560746 w 15042909"/>
                <a:gd name="connsiteY9" fmla="*/ 2448878 h 6264246"/>
                <a:gd name="connsiteX10" fmla="*/ 12272318 w 15042909"/>
                <a:gd name="connsiteY10" fmla="*/ 2702329 h 6264246"/>
                <a:gd name="connsiteX11" fmla="*/ 11892966 w 15042909"/>
                <a:gd name="connsiteY11" fmla="*/ 2978814 h 6264246"/>
                <a:gd name="connsiteX12" fmla="*/ 11386545 w 15042909"/>
                <a:gd name="connsiteY12" fmla="*/ 3281622 h 6264246"/>
                <a:gd name="connsiteX13" fmla="*/ 10770458 w 15042909"/>
                <a:gd name="connsiteY13" fmla="*/ 3602095 h 6264246"/>
                <a:gd name="connsiteX14" fmla="*/ 10013401 w 15042909"/>
                <a:gd name="connsiteY14" fmla="*/ 3939800 h 6264246"/>
                <a:gd name="connsiteX15" fmla="*/ 9137718 w 15042909"/>
                <a:gd name="connsiteY15" fmla="*/ 4284865 h 6264246"/>
                <a:gd name="connsiteX16" fmla="*/ 8121788 w 15042909"/>
                <a:gd name="connsiteY16" fmla="*/ 4632614 h 6264246"/>
                <a:gd name="connsiteX17" fmla="*/ 6997117 w 15042909"/>
                <a:gd name="connsiteY17" fmla="*/ 4972310 h 6264246"/>
                <a:gd name="connsiteX18" fmla="*/ 5756189 w 15042909"/>
                <a:gd name="connsiteY18" fmla="*/ 5296246 h 6264246"/>
                <a:gd name="connsiteX19" fmla="*/ 4884214 w 15042909"/>
                <a:gd name="connsiteY19" fmla="*/ 5494194 h 6264246"/>
                <a:gd name="connsiteX20" fmla="*/ 4441122 w 15042909"/>
                <a:gd name="connsiteY20" fmla="*/ 5594726 h 6264246"/>
                <a:gd name="connsiteX21" fmla="*/ 3058194 w 15042909"/>
                <a:gd name="connsiteY21" fmla="*/ 5859261 h 6264246"/>
                <a:gd name="connsiteX22" fmla="*/ 1655908 w 15042909"/>
                <a:gd name="connsiteY22" fmla="*/ 6084484 h 6264246"/>
                <a:gd name="connsiteX23" fmla="*/ 247135 w 15042909"/>
                <a:gd name="connsiteY23" fmla="*/ 6264247 h 6264246"/>
                <a:gd name="connsiteX24" fmla="*/ 0 w 15042909"/>
                <a:gd name="connsiteY24" fmla="*/ 6231255 h 626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042909" h="6264246">
                  <a:moveTo>
                    <a:pt x="15042910" y="0"/>
                  </a:moveTo>
                  <a:lnTo>
                    <a:pt x="14749025" y="255270"/>
                  </a:lnTo>
                  <a:lnTo>
                    <a:pt x="14314479" y="613756"/>
                  </a:lnTo>
                  <a:lnTo>
                    <a:pt x="13862737" y="976053"/>
                  </a:lnTo>
                  <a:lnTo>
                    <a:pt x="13368981" y="1348740"/>
                  </a:lnTo>
                  <a:lnTo>
                    <a:pt x="12858029" y="1719955"/>
                  </a:lnTo>
                  <a:lnTo>
                    <a:pt x="12880890" y="1862138"/>
                  </a:lnTo>
                  <a:lnTo>
                    <a:pt x="12854631" y="2028132"/>
                  </a:lnTo>
                  <a:lnTo>
                    <a:pt x="12742390" y="2226166"/>
                  </a:lnTo>
                  <a:lnTo>
                    <a:pt x="12560746" y="2448878"/>
                  </a:lnTo>
                  <a:lnTo>
                    <a:pt x="12272318" y="2702329"/>
                  </a:lnTo>
                  <a:lnTo>
                    <a:pt x="11892966" y="2978814"/>
                  </a:lnTo>
                  <a:lnTo>
                    <a:pt x="11386545" y="3281622"/>
                  </a:lnTo>
                  <a:lnTo>
                    <a:pt x="10770458" y="3602095"/>
                  </a:lnTo>
                  <a:lnTo>
                    <a:pt x="10013401" y="3939800"/>
                  </a:lnTo>
                  <a:lnTo>
                    <a:pt x="9137718" y="4284865"/>
                  </a:lnTo>
                  <a:lnTo>
                    <a:pt x="8121788" y="4632614"/>
                  </a:lnTo>
                  <a:lnTo>
                    <a:pt x="6997117" y="4972310"/>
                  </a:lnTo>
                  <a:lnTo>
                    <a:pt x="5756189" y="5296246"/>
                  </a:lnTo>
                  <a:lnTo>
                    <a:pt x="4884214" y="5494194"/>
                  </a:lnTo>
                  <a:lnTo>
                    <a:pt x="4441122" y="5594726"/>
                  </a:lnTo>
                  <a:lnTo>
                    <a:pt x="3058194" y="5859261"/>
                  </a:lnTo>
                  <a:lnTo>
                    <a:pt x="1655908" y="6084484"/>
                  </a:lnTo>
                  <a:lnTo>
                    <a:pt x="247135" y="6264247"/>
                  </a:lnTo>
                  <a:lnTo>
                    <a:pt x="0" y="623125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5A27722D-CF38-7665-1EDE-5DDC9EDF4A2D}"/>
                </a:ext>
              </a:extLst>
            </p:cNvPr>
            <p:cNvSpPr/>
            <p:nvPr/>
          </p:nvSpPr>
          <p:spPr>
            <a:xfrm>
              <a:off x="-724311" y="-162704"/>
              <a:ext cx="15586915" cy="6335943"/>
            </a:xfrm>
            <a:custGeom>
              <a:avLst/>
              <a:gdLst>
                <a:gd name="connsiteX0" fmla="*/ 15586916 w 15586915"/>
                <a:gd name="connsiteY0" fmla="*/ 0 h 6335943"/>
                <a:gd name="connsiteX1" fmla="*/ 15277173 w 15586915"/>
                <a:gd name="connsiteY1" fmla="*/ 229553 h 6335943"/>
                <a:gd name="connsiteX2" fmla="*/ 14722252 w 15586915"/>
                <a:gd name="connsiteY2" fmla="*/ 618952 h 6335943"/>
                <a:gd name="connsiteX3" fmla="*/ 14141072 w 15586915"/>
                <a:gd name="connsiteY3" fmla="*/ 1011036 h 6335943"/>
                <a:gd name="connsiteX4" fmla="*/ 13509539 w 15586915"/>
                <a:gd name="connsiteY4" fmla="*/ 1410739 h 6335943"/>
                <a:gd name="connsiteX5" fmla="*/ 13491828 w 15586915"/>
                <a:gd name="connsiteY5" fmla="*/ 1594658 h 6335943"/>
                <a:gd name="connsiteX6" fmla="*/ 13384530 w 15586915"/>
                <a:gd name="connsiteY6" fmla="*/ 1812348 h 6335943"/>
                <a:gd name="connsiteX7" fmla="*/ 13202782 w 15586915"/>
                <a:gd name="connsiteY7" fmla="*/ 2056534 h 6335943"/>
                <a:gd name="connsiteX8" fmla="*/ 12909001 w 15586915"/>
                <a:gd name="connsiteY8" fmla="*/ 2333712 h 6335943"/>
                <a:gd name="connsiteX9" fmla="*/ 12517292 w 15586915"/>
                <a:gd name="connsiteY9" fmla="*/ 2636347 h 6335943"/>
                <a:gd name="connsiteX10" fmla="*/ 11990997 w 15586915"/>
                <a:gd name="connsiteY10" fmla="*/ 2967817 h 6335943"/>
                <a:gd name="connsiteX11" fmla="*/ 11451624 w 15586915"/>
                <a:gd name="connsiteY11" fmla="*/ 3261880 h 6335943"/>
                <a:gd name="connsiteX12" fmla="*/ 11345459 w 15586915"/>
                <a:gd name="connsiteY12" fmla="*/ 3319722 h 6335943"/>
                <a:gd name="connsiteX13" fmla="*/ 10548654 w 15586915"/>
                <a:gd name="connsiteY13" fmla="*/ 3691457 h 6335943"/>
                <a:gd name="connsiteX14" fmla="*/ 9621177 w 15586915"/>
                <a:gd name="connsiteY14" fmla="*/ 4073063 h 6335943"/>
                <a:gd name="connsiteX15" fmla="*/ 8541299 w 15586915"/>
                <a:gd name="connsiteY15" fmla="*/ 4459432 h 6335943"/>
                <a:gd name="connsiteX16" fmla="*/ 7339914 w 15586915"/>
                <a:gd name="connsiteY16" fmla="*/ 4839479 h 6335943"/>
                <a:gd name="connsiteX17" fmla="*/ 6010121 w 15586915"/>
                <a:gd name="connsiteY17" fmla="*/ 5204720 h 6335943"/>
                <a:gd name="connsiteX18" fmla="*/ 5590506 w 15586915"/>
                <a:gd name="connsiteY18" fmla="*/ 5305598 h 6335943"/>
                <a:gd name="connsiteX19" fmla="*/ 4595478 w 15586915"/>
                <a:gd name="connsiteY19" fmla="*/ 5544762 h 6335943"/>
                <a:gd name="connsiteX20" fmla="*/ 3103297 w 15586915"/>
                <a:gd name="connsiteY20" fmla="*/ 5850688 h 6335943"/>
                <a:gd name="connsiteX21" fmla="*/ 1584754 w 15586915"/>
                <a:gd name="connsiteY21" fmla="*/ 6116522 h 6335943"/>
                <a:gd name="connsiteX22" fmla="*/ 53958 w 15586915"/>
                <a:gd name="connsiteY22" fmla="*/ 6335944 h 6335943"/>
                <a:gd name="connsiteX23" fmla="*/ 0 w 15586915"/>
                <a:gd name="connsiteY23" fmla="*/ 6328757 h 633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586915" h="6335943">
                  <a:moveTo>
                    <a:pt x="15586916" y="0"/>
                  </a:moveTo>
                  <a:lnTo>
                    <a:pt x="15277173" y="229553"/>
                  </a:lnTo>
                  <a:lnTo>
                    <a:pt x="14722252" y="618952"/>
                  </a:lnTo>
                  <a:lnTo>
                    <a:pt x="14141072" y="1011036"/>
                  </a:lnTo>
                  <a:lnTo>
                    <a:pt x="13509539" y="1410739"/>
                  </a:lnTo>
                  <a:lnTo>
                    <a:pt x="13491828" y="1594658"/>
                  </a:lnTo>
                  <a:lnTo>
                    <a:pt x="13384530" y="1812348"/>
                  </a:lnTo>
                  <a:lnTo>
                    <a:pt x="13202782" y="2056534"/>
                  </a:lnTo>
                  <a:lnTo>
                    <a:pt x="12909001" y="2333712"/>
                  </a:lnTo>
                  <a:lnTo>
                    <a:pt x="12517292" y="2636347"/>
                  </a:lnTo>
                  <a:lnTo>
                    <a:pt x="11990997" y="2967817"/>
                  </a:lnTo>
                  <a:lnTo>
                    <a:pt x="11451624" y="3261880"/>
                  </a:lnTo>
                  <a:lnTo>
                    <a:pt x="11345459" y="3319722"/>
                  </a:lnTo>
                  <a:lnTo>
                    <a:pt x="10548654" y="3691457"/>
                  </a:lnTo>
                  <a:lnTo>
                    <a:pt x="9621177" y="4073063"/>
                  </a:lnTo>
                  <a:lnTo>
                    <a:pt x="8541299" y="4459432"/>
                  </a:lnTo>
                  <a:lnTo>
                    <a:pt x="7339914" y="4839479"/>
                  </a:lnTo>
                  <a:lnTo>
                    <a:pt x="6010121" y="5204720"/>
                  </a:lnTo>
                  <a:lnTo>
                    <a:pt x="5590506" y="5305598"/>
                  </a:lnTo>
                  <a:lnTo>
                    <a:pt x="4595478" y="5544762"/>
                  </a:lnTo>
                  <a:lnTo>
                    <a:pt x="3103297" y="5850688"/>
                  </a:lnTo>
                  <a:lnTo>
                    <a:pt x="1584754" y="6116522"/>
                  </a:lnTo>
                  <a:lnTo>
                    <a:pt x="53958" y="6335944"/>
                  </a:lnTo>
                  <a:lnTo>
                    <a:pt x="0" y="63287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D32F374-8A81-AA2A-5C65-70C8A26167B7}"/>
                </a:ext>
              </a:extLst>
            </p:cNvPr>
            <p:cNvSpPr/>
            <p:nvPr/>
          </p:nvSpPr>
          <p:spPr>
            <a:xfrm>
              <a:off x="-724311" y="1223529"/>
              <a:ext cx="3096500" cy="528724"/>
            </a:xfrm>
            <a:custGeom>
              <a:avLst/>
              <a:gdLst>
                <a:gd name="connsiteX0" fmla="*/ 3096500 w 3096500"/>
                <a:gd name="connsiteY0" fmla="*/ 0 h 528724"/>
                <a:gd name="connsiteX1" fmla="*/ 2738463 w 3096500"/>
                <a:gd name="connsiteY1" fmla="*/ 49876 h 528724"/>
                <a:gd name="connsiteX2" fmla="*/ 2351697 w 3096500"/>
                <a:gd name="connsiteY2" fmla="*/ 106334 h 528724"/>
                <a:gd name="connsiteX3" fmla="*/ 1934244 w 3096500"/>
                <a:gd name="connsiteY3" fmla="*/ 170844 h 528724"/>
                <a:gd name="connsiteX4" fmla="*/ 1487445 w 3096500"/>
                <a:gd name="connsiteY4" fmla="*/ 244446 h 528724"/>
                <a:gd name="connsiteX5" fmla="*/ 1010989 w 3096500"/>
                <a:gd name="connsiteY5" fmla="*/ 328699 h 528724"/>
                <a:gd name="connsiteX6" fmla="*/ 504259 w 3096500"/>
                <a:gd name="connsiteY6" fmla="*/ 425075 h 528724"/>
                <a:gd name="connsiteX7" fmla="*/ 0 w 3096500"/>
                <a:gd name="connsiteY7" fmla="*/ 528724 h 528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96500" h="528724">
                  <a:moveTo>
                    <a:pt x="3096500" y="0"/>
                  </a:moveTo>
                  <a:lnTo>
                    <a:pt x="2738463" y="49876"/>
                  </a:lnTo>
                  <a:lnTo>
                    <a:pt x="2351697" y="106334"/>
                  </a:lnTo>
                  <a:lnTo>
                    <a:pt x="1934244" y="170844"/>
                  </a:lnTo>
                  <a:lnTo>
                    <a:pt x="1487445" y="244446"/>
                  </a:lnTo>
                  <a:lnTo>
                    <a:pt x="1010989" y="328699"/>
                  </a:lnTo>
                  <a:lnTo>
                    <a:pt x="504259" y="425075"/>
                  </a:lnTo>
                  <a:lnTo>
                    <a:pt x="0" y="52872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BFB27DE-60DB-6C50-2121-A22B6E333FBA}"/>
                </a:ext>
              </a:extLst>
            </p:cNvPr>
            <p:cNvSpPr/>
            <p:nvPr/>
          </p:nvSpPr>
          <p:spPr>
            <a:xfrm>
              <a:off x="-724311" y="1067839"/>
              <a:ext cx="1949072" cy="1200150"/>
            </a:xfrm>
            <a:custGeom>
              <a:avLst/>
              <a:gdLst>
                <a:gd name="connsiteX0" fmla="*/ 0 w 1949072"/>
                <a:gd name="connsiteY0" fmla="*/ 0 h 1200150"/>
                <a:gd name="connsiteX1" fmla="*/ 361332 w 1949072"/>
                <a:gd name="connsiteY1" fmla="*/ 2425 h 1200150"/>
                <a:gd name="connsiteX2" fmla="*/ 777549 w 1949072"/>
                <a:gd name="connsiteY2" fmla="*/ 19916 h 1200150"/>
                <a:gd name="connsiteX3" fmla="*/ 1123023 w 1949072"/>
                <a:gd name="connsiteY3" fmla="*/ 48404 h 1200150"/>
                <a:gd name="connsiteX4" fmla="*/ 1398476 w 1949072"/>
                <a:gd name="connsiteY4" fmla="*/ 87543 h 1200150"/>
                <a:gd name="connsiteX5" fmla="*/ 1613895 w 1949072"/>
                <a:gd name="connsiteY5" fmla="*/ 135255 h 1200150"/>
                <a:gd name="connsiteX6" fmla="*/ 1770929 w 1949072"/>
                <a:gd name="connsiteY6" fmla="*/ 191539 h 1200150"/>
                <a:gd name="connsiteX7" fmla="*/ 1876785 w 1949072"/>
                <a:gd name="connsiteY7" fmla="*/ 255270 h 1200150"/>
                <a:gd name="connsiteX8" fmla="*/ 1934244 w 1949072"/>
                <a:gd name="connsiteY8" fmla="*/ 326534 h 1200150"/>
                <a:gd name="connsiteX9" fmla="*/ 1949072 w 1949072"/>
                <a:gd name="connsiteY9" fmla="*/ 404986 h 1200150"/>
                <a:gd name="connsiteX10" fmla="*/ 1925183 w 1949072"/>
                <a:gd name="connsiteY10" fmla="*/ 490884 h 1200150"/>
                <a:gd name="connsiteX11" fmla="*/ 1867106 w 1949072"/>
                <a:gd name="connsiteY11" fmla="*/ 584229 h 1200150"/>
                <a:gd name="connsiteX12" fmla="*/ 1780300 w 1949072"/>
                <a:gd name="connsiteY12" fmla="*/ 685367 h 1200150"/>
                <a:gd name="connsiteX13" fmla="*/ 1668368 w 1949072"/>
                <a:gd name="connsiteY13" fmla="*/ 794645 h 1200150"/>
                <a:gd name="connsiteX14" fmla="*/ 1245355 w 1949072"/>
                <a:gd name="connsiteY14" fmla="*/ 886691 h 1200150"/>
                <a:gd name="connsiteX15" fmla="*/ 802468 w 1949072"/>
                <a:gd name="connsiteY15" fmla="*/ 990254 h 1200150"/>
                <a:gd name="connsiteX16" fmla="*/ 343621 w 1949072"/>
                <a:gd name="connsiteY16" fmla="*/ 1106112 h 1200150"/>
                <a:gd name="connsiteX17" fmla="*/ 0 w 1949072"/>
                <a:gd name="connsiteY17" fmla="*/ 1200150 h 1200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49072" h="1200150">
                  <a:moveTo>
                    <a:pt x="0" y="0"/>
                  </a:moveTo>
                  <a:lnTo>
                    <a:pt x="361332" y="2425"/>
                  </a:lnTo>
                  <a:lnTo>
                    <a:pt x="777549" y="19916"/>
                  </a:lnTo>
                  <a:lnTo>
                    <a:pt x="1123023" y="48404"/>
                  </a:lnTo>
                  <a:lnTo>
                    <a:pt x="1398476" y="87543"/>
                  </a:lnTo>
                  <a:lnTo>
                    <a:pt x="1613895" y="135255"/>
                  </a:lnTo>
                  <a:lnTo>
                    <a:pt x="1770929" y="191539"/>
                  </a:lnTo>
                  <a:lnTo>
                    <a:pt x="1876785" y="255270"/>
                  </a:lnTo>
                  <a:lnTo>
                    <a:pt x="1934244" y="326534"/>
                  </a:lnTo>
                  <a:lnTo>
                    <a:pt x="1949072" y="404986"/>
                  </a:lnTo>
                  <a:lnTo>
                    <a:pt x="1925183" y="490884"/>
                  </a:lnTo>
                  <a:lnTo>
                    <a:pt x="1867106" y="584229"/>
                  </a:lnTo>
                  <a:lnTo>
                    <a:pt x="1780300" y="685367"/>
                  </a:lnTo>
                  <a:lnTo>
                    <a:pt x="1668368" y="794645"/>
                  </a:lnTo>
                  <a:lnTo>
                    <a:pt x="1245355" y="886691"/>
                  </a:lnTo>
                  <a:lnTo>
                    <a:pt x="802468" y="990254"/>
                  </a:lnTo>
                  <a:lnTo>
                    <a:pt x="343621" y="1106112"/>
                  </a:lnTo>
                  <a:lnTo>
                    <a:pt x="0" y="120015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632A872-FFFD-6780-6E27-F0DAADED0F24}"/>
                </a:ext>
              </a:extLst>
            </p:cNvPr>
            <p:cNvSpPr/>
            <p:nvPr/>
          </p:nvSpPr>
          <p:spPr>
            <a:xfrm>
              <a:off x="7759322" y="-385069"/>
              <a:ext cx="902146" cy="526386"/>
            </a:xfrm>
            <a:custGeom>
              <a:avLst/>
              <a:gdLst>
                <a:gd name="connsiteX0" fmla="*/ 902146 w 902146"/>
                <a:gd name="connsiteY0" fmla="*/ 526386 h 526386"/>
                <a:gd name="connsiteX1" fmla="*/ 798658 w 902146"/>
                <a:gd name="connsiteY1" fmla="*/ 478848 h 526386"/>
                <a:gd name="connsiteX2" fmla="*/ 595595 w 902146"/>
                <a:gd name="connsiteY2" fmla="*/ 385589 h 526386"/>
                <a:gd name="connsiteX3" fmla="*/ 274216 w 902146"/>
                <a:gd name="connsiteY3" fmla="*/ 261158 h 526386"/>
                <a:gd name="connsiteX4" fmla="*/ 81554 w 902146"/>
                <a:gd name="connsiteY4" fmla="*/ 129280 h 526386"/>
                <a:gd name="connsiteX5" fmla="*/ 0 w 902146"/>
                <a:gd name="connsiteY5" fmla="*/ 0 h 52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2146" h="526386">
                  <a:moveTo>
                    <a:pt x="902146" y="526386"/>
                  </a:moveTo>
                  <a:lnTo>
                    <a:pt x="798658" y="478848"/>
                  </a:lnTo>
                  <a:lnTo>
                    <a:pt x="595595" y="385589"/>
                  </a:lnTo>
                  <a:lnTo>
                    <a:pt x="274216" y="261158"/>
                  </a:lnTo>
                  <a:lnTo>
                    <a:pt x="81554" y="129280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0372C9-848C-F45D-5A3D-B5C5D4E1B8F7}"/>
                </a:ext>
              </a:extLst>
            </p:cNvPr>
            <p:cNvSpPr/>
            <p:nvPr/>
          </p:nvSpPr>
          <p:spPr>
            <a:xfrm>
              <a:off x="-724311" y="1148108"/>
              <a:ext cx="1504641" cy="1009736"/>
            </a:xfrm>
            <a:custGeom>
              <a:avLst/>
              <a:gdLst>
                <a:gd name="connsiteX0" fmla="*/ 0 w 1504641"/>
                <a:gd name="connsiteY0" fmla="*/ 0 h 1009736"/>
                <a:gd name="connsiteX1" fmla="*/ 327969 w 1504641"/>
                <a:gd name="connsiteY1" fmla="*/ 11603 h 1009736"/>
                <a:gd name="connsiteX2" fmla="*/ 671281 w 1504641"/>
                <a:gd name="connsiteY2" fmla="*/ 39226 h 1009736"/>
                <a:gd name="connsiteX3" fmla="*/ 948896 w 1504641"/>
                <a:gd name="connsiteY3" fmla="*/ 77239 h 1009736"/>
                <a:gd name="connsiteX4" fmla="*/ 1163286 w 1504641"/>
                <a:gd name="connsiteY4" fmla="*/ 125124 h 1009736"/>
                <a:gd name="connsiteX5" fmla="*/ 1321864 w 1504641"/>
                <a:gd name="connsiteY5" fmla="*/ 181754 h 1009736"/>
                <a:gd name="connsiteX6" fmla="*/ 1428029 w 1504641"/>
                <a:gd name="connsiteY6" fmla="*/ 246871 h 1009736"/>
                <a:gd name="connsiteX7" fmla="*/ 1487445 w 1504641"/>
                <a:gd name="connsiteY7" fmla="*/ 319867 h 1009736"/>
                <a:gd name="connsiteX8" fmla="*/ 1504641 w 1504641"/>
                <a:gd name="connsiteY8" fmla="*/ 400916 h 1009736"/>
                <a:gd name="connsiteX9" fmla="*/ 1483738 w 1504641"/>
                <a:gd name="connsiteY9" fmla="*/ 489931 h 1009736"/>
                <a:gd name="connsiteX10" fmla="*/ 1430604 w 1504641"/>
                <a:gd name="connsiteY10" fmla="*/ 587000 h 1009736"/>
                <a:gd name="connsiteX11" fmla="*/ 969594 w 1504641"/>
                <a:gd name="connsiteY11" fmla="*/ 680951 h 1009736"/>
                <a:gd name="connsiteX12" fmla="*/ 515174 w 1504641"/>
                <a:gd name="connsiteY12" fmla="*/ 780963 h 1009736"/>
                <a:gd name="connsiteX13" fmla="*/ 486959 w 1504641"/>
                <a:gd name="connsiteY13" fmla="*/ 787198 h 1009736"/>
                <a:gd name="connsiteX14" fmla="*/ 423528 w 1504641"/>
                <a:gd name="connsiteY14" fmla="*/ 901931 h 1009736"/>
                <a:gd name="connsiteX15" fmla="*/ 0 w 1504641"/>
                <a:gd name="connsiteY15" fmla="*/ 1009737 h 100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04641" h="1009736">
                  <a:moveTo>
                    <a:pt x="0" y="0"/>
                  </a:moveTo>
                  <a:lnTo>
                    <a:pt x="327969" y="11603"/>
                  </a:lnTo>
                  <a:lnTo>
                    <a:pt x="671281" y="39226"/>
                  </a:lnTo>
                  <a:lnTo>
                    <a:pt x="948896" y="77239"/>
                  </a:lnTo>
                  <a:lnTo>
                    <a:pt x="1163286" y="125124"/>
                  </a:lnTo>
                  <a:lnTo>
                    <a:pt x="1321864" y="181754"/>
                  </a:lnTo>
                  <a:lnTo>
                    <a:pt x="1428029" y="246871"/>
                  </a:lnTo>
                  <a:lnTo>
                    <a:pt x="1487445" y="319867"/>
                  </a:lnTo>
                  <a:lnTo>
                    <a:pt x="1504641" y="400916"/>
                  </a:lnTo>
                  <a:lnTo>
                    <a:pt x="1483738" y="489931"/>
                  </a:lnTo>
                  <a:lnTo>
                    <a:pt x="1430604" y="587000"/>
                  </a:lnTo>
                  <a:lnTo>
                    <a:pt x="969594" y="680951"/>
                  </a:lnTo>
                  <a:lnTo>
                    <a:pt x="515174" y="780963"/>
                  </a:lnTo>
                  <a:lnTo>
                    <a:pt x="486959" y="787198"/>
                  </a:lnTo>
                  <a:lnTo>
                    <a:pt x="423528" y="901931"/>
                  </a:lnTo>
                  <a:lnTo>
                    <a:pt x="0" y="100973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DF11F35-EA5E-62A9-15A0-E25B7E6B23E6}"/>
                </a:ext>
              </a:extLst>
            </p:cNvPr>
            <p:cNvSpPr/>
            <p:nvPr/>
          </p:nvSpPr>
          <p:spPr>
            <a:xfrm>
              <a:off x="-724311" y="-385069"/>
              <a:ext cx="14641109" cy="5265939"/>
            </a:xfrm>
            <a:custGeom>
              <a:avLst/>
              <a:gdLst>
                <a:gd name="connsiteX0" fmla="*/ 14641109 w 14641109"/>
                <a:gd name="connsiteY0" fmla="*/ 0 h 5265939"/>
                <a:gd name="connsiteX1" fmla="*/ 14427131 w 14641109"/>
                <a:gd name="connsiteY1" fmla="*/ 199419 h 5265939"/>
                <a:gd name="connsiteX2" fmla="*/ 14089585 w 14641109"/>
                <a:gd name="connsiteY2" fmla="*/ 163657 h 5265939"/>
                <a:gd name="connsiteX3" fmla="*/ 13720531 w 14641109"/>
                <a:gd name="connsiteY3" fmla="*/ 155604 h 5265939"/>
                <a:gd name="connsiteX4" fmla="*/ 13347357 w 14641109"/>
                <a:gd name="connsiteY4" fmla="*/ 164350 h 5265939"/>
                <a:gd name="connsiteX5" fmla="*/ 12956368 w 14641109"/>
                <a:gd name="connsiteY5" fmla="*/ 197341 h 5265939"/>
                <a:gd name="connsiteX6" fmla="*/ 12767721 w 14641109"/>
                <a:gd name="connsiteY6" fmla="*/ 485429 h 5265939"/>
                <a:gd name="connsiteX7" fmla="*/ 12555906 w 14641109"/>
                <a:gd name="connsiteY7" fmla="*/ 787025 h 5265939"/>
                <a:gd name="connsiteX8" fmla="*/ 12338943 w 14641109"/>
                <a:gd name="connsiteY8" fmla="*/ 1092171 h 5265939"/>
                <a:gd name="connsiteX9" fmla="*/ 12094896 w 14641109"/>
                <a:gd name="connsiteY9" fmla="*/ 1408661 h 5265939"/>
                <a:gd name="connsiteX10" fmla="*/ 11842098 w 14641109"/>
                <a:gd name="connsiteY10" fmla="*/ 1726363 h 5265939"/>
                <a:gd name="connsiteX11" fmla="*/ 11557172 w 14641109"/>
                <a:gd name="connsiteY11" fmla="*/ 2052291 h 5265939"/>
                <a:gd name="connsiteX12" fmla="*/ 11259168 w 14641109"/>
                <a:gd name="connsiteY12" fmla="*/ 2376488 h 5265939"/>
                <a:gd name="connsiteX13" fmla="*/ 10924300 w 14641109"/>
                <a:gd name="connsiteY13" fmla="*/ 2704840 h 5265939"/>
                <a:gd name="connsiteX14" fmla="*/ 10928316 w 14641109"/>
                <a:gd name="connsiteY14" fmla="*/ 2751599 h 5265939"/>
                <a:gd name="connsiteX15" fmla="*/ 10889186 w 14641109"/>
                <a:gd name="connsiteY15" fmla="*/ 2825029 h 5265939"/>
                <a:gd name="connsiteX16" fmla="*/ 10820915 w 14641109"/>
                <a:gd name="connsiteY16" fmla="*/ 2918200 h 5265939"/>
                <a:gd name="connsiteX17" fmla="*/ 10688800 w 14641109"/>
                <a:gd name="connsiteY17" fmla="*/ 3037956 h 5265939"/>
                <a:gd name="connsiteX18" fmla="*/ 10509319 w 14641109"/>
                <a:gd name="connsiteY18" fmla="*/ 3176847 h 5265939"/>
                <a:gd name="connsiteX19" fmla="*/ 10247047 w 14641109"/>
                <a:gd name="connsiteY19" fmla="*/ 3340158 h 5265939"/>
                <a:gd name="connsiteX20" fmla="*/ 9920519 w 14641109"/>
                <a:gd name="connsiteY20" fmla="*/ 3520180 h 5265939"/>
                <a:gd name="connsiteX21" fmla="*/ 9495859 w 14641109"/>
                <a:gd name="connsiteY21" fmla="*/ 3719339 h 5265939"/>
                <a:gd name="connsiteX22" fmla="*/ 8994277 w 14641109"/>
                <a:gd name="connsiteY22" fmla="*/ 3929842 h 5265939"/>
                <a:gd name="connsiteX23" fmla="*/ 8386943 w 14641109"/>
                <a:gd name="connsiteY23" fmla="*/ 4150822 h 5265939"/>
                <a:gd name="connsiteX24" fmla="*/ 7698671 w 14641109"/>
                <a:gd name="connsiteY24" fmla="*/ 4374227 h 5265939"/>
                <a:gd name="connsiteX25" fmla="*/ 6909178 w 14641109"/>
                <a:gd name="connsiteY25" fmla="*/ 4595899 h 5265939"/>
                <a:gd name="connsiteX26" fmla="*/ 6048633 w 14641109"/>
                <a:gd name="connsiteY26" fmla="*/ 4807874 h 5265939"/>
                <a:gd name="connsiteX27" fmla="*/ 5108283 w 14641109"/>
                <a:gd name="connsiteY27" fmla="*/ 5003569 h 5265939"/>
                <a:gd name="connsiteX28" fmla="*/ 4143324 w 14641109"/>
                <a:gd name="connsiteY28" fmla="*/ 5173287 h 5265939"/>
                <a:gd name="connsiteX29" fmla="*/ 4123347 w 14641109"/>
                <a:gd name="connsiteY29" fmla="*/ 5176838 h 5265939"/>
                <a:gd name="connsiteX30" fmla="*/ 3147060 w 14641109"/>
                <a:gd name="connsiteY30" fmla="*/ 5247150 h 5265939"/>
                <a:gd name="connsiteX31" fmla="*/ 2316171 w 14641109"/>
                <a:gd name="connsiteY31" fmla="*/ 5265940 h 5265939"/>
                <a:gd name="connsiteX32" fmla="*/ 1619868 w 14641109"/>
                <a:gd name="connsiteY32" fmla="*/ 5237625 h 5265939"/>
                <a:gd name="connsiteX33" fmla="*/ 1063402 w 14641109"/>
                <a:gd name="connsiteY33" fmla="*/ 5173547 h 5265939"/>
                <a:gd name="connsiteX34" fmla="*/ 631327 w 14641109"/>
                <a:gd name="connsiteY34" fmla="*/ 5077604 h 5265939"/>
                <a:gd name="connsiteX35" fmla="*/ 316230 w 14641109"/>
                <a:gd name="connsiteY35" fmla="*/ 4961486 h 5265939"/>
                <a:gd name="connsiteX36" fmla="*/ 103076 w 14641109"/>
                <a:gd name="connsiteY36" fmla="*/ 4827270 h 5265939"/>
                <a:gd name="connsiteX37" fmla="*/ 0 w 14641109"/>
                <a:gd name="connsiteY37" fmla="*/ 4709940 h 5265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641109" h="5265939">
                  <a:moveTo>
                    <a:pt x="14641109" y="0"/>
                  </a:moveTo>
                  <a:lnTo>
                    <a:pt x="14427131" y="199419"/>
                  </a:lnTo>
                  <a:lnTo>
                    <a:pt x="14089585" y="163657"/>
                  </a:lnTo>
                  <a:lnTo>
                    <a:pt x="13720531" y="155604"/>
                  </a:lnTo>
                  <a:lnTo>
                    <a:pt x="13347357" y="164350"/>
                  </a:lnTo>
                  <a:lnTo>
                    <a:pt x="12956368" y="197341"/>
                  </a:lnTo>
                  <a:lnTo>
                    <a:pt x="12767721" y="485429"/>
                  </a:lnTo>
                  <a:lnTo>
                    <a:pt x="12555906" y="787025"/>
                  </a:lnTo>
                  <a:lnTo>
                    <a:pt x="12338943" y="1092171"/>
                  </a:lnTo>
                  <a:lnTo>
                    <a:pt x="12094896" y="1408661"/>
                  </a:lnTo>
                  <a:lnTo>
                    <a:pt x="11842098" y="1726363"/>
                  </a:lnTo>
                  <a:lnTo>
                    <a:pt x="11557172" y="2052291"/>
                  </a:lnTo>
                  <a:lnTo>
                    <a:pt x="11259168" y="2376488"/>
                  </a:lnTo>
                  <a:lnTo>
                    <a:pt x="10924300" y="2704840"/>
                  </a:lnTo>
                  <a:lnTo>
                    <a:pt x="10928316" y="2751599"/>
                  </a:lnTo>
                  <a:lnTo>
                    <a:pt x="10889186" y="2825029"/>
                  </a:lnTo>
                  <a:lnTo>
                    <a:pt x="10820915" y="2918200"/>
                  </a:lnTo>
                  <a:lnTo>
                    <a:pt x="10688800" y="3037956"/>
                  </a:lnTo>
                  <a:lnTo>
                    <a:pt x="10509319" y="3176847"/>
                  </a:lnTo>
                  <a:lnTo>
                    <a:pt x="10247047" y="3340158"/>
                  </a:lnTo>
                  <a:lnTo>
                    <a:pt x="9920519" y="3520180"/>
                  </a:lnTo>
                  <a:lnTo>
                    <a:pt x="9495859" y="3719339"/>
                  </a:lnTo>
                  <a:lnTo>
                    <a:pt x="8994277" y="3929842"/>
                  </a:lnTo>
                  <a:lnTo>
                    <a:pt x="8386943" y="4150822"/>
                  </a:lnTo>
                  <a:lnTo>
                    <a:pt x="7698671" y="4374227"/>
                  </a:lnTo>
                  <a:lnTo>
                    <a:pt x="6909178" y="4595899"/>
                  </a:lnTo>
                  <a:lnTo>
                    <a:pt x="6048633" y="4807874"/>
                  </a:lnTo>
                  <a:lnTo>
                    <a:pt x="5108283" y="5003569"/>
                  </a:lnTo>
                  <a:lnTo>
                    <a:pt x="4143324" y="5173287"/>
                  </a:lnTo>
                  <a:lnTo>
                    <a:pt x="4123347" y="5176838"/>
                  </a:lnTo>
                  <a:lnTo>
                    <a:pt x="3147060" y="5247150"/>
                  </a:lnTo>
                  <a:lnTo>
                    <a:pt x="2316171" y="5265940"/>
                  </a:lnTo>
                  <a:lnTo>
                    <a:pt x="1619868" y="5237625"/>
                  </a:lnTo>
                  <a:lnTo>
                    <a:pt x="1063402" y="5173547"/>
                  </a:lnTo>
                  <a:lnTo>
                    <a:pt x="631327" y="5077604"/>
                  </a:lnTo>
                  <a:lnTo>
                    <a:pt x="316230" y="4961486"/>
                  </a:lnTo>
                  <a:lnTo>
                    <a:pt x="103076" y="4827270"/>
                  </a:lnTo>
                  <a:lnTo>
                    <a:pt x="0" y="470994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79AA1293-A993-33DB-3FCB-8B23252C9D7C}"/>
                </a:ext>
              </a:extLst>
            </p:cNvPr>
            <p:cNvSpPr/>
            <p:nvPr/>
          </p:nvSpPr>
          <p:spPr>
            <a:xfrm>
              <a:off x="3464834" y="1176250"/>
              <a:ext cx="11397769" cy="3521392"/>
            </a:xfrm>
            <a:custGeom>
              <a:avLst/>
              <a:gdLst>
                <a:gd name="connsiteX0" fmla="*/ 11397769 w 11397769"/>
                <a:gd name="connsiteY0" fmla="*/ 0 h 3521392"/>
                <a:gd name="connsiteX1" fmla="*/ 11263390 w 11397769"/>
                <a:gd name="connsiteY1" fmla="*/ 243061 h 3521392"/>
                <a:gd name="connsiteX2" fmla="*/ 10293178 w 11397769"/>
                <a:gd name="connsiteY2" fmla="*/ 663460 h 3521392"/>
                <a:gd name="connsiteX3" fmla="*/ 10159519 w 11397769"/>
                <a:gd name="connsiteY3" fmla="*/ 721389 h 3521392"/>
                <a:gd name="connsiteX4" fmla="*/ 9136998 w 11397769"/>
                <a:gd name="connsiteY4" fmla="*/ 1132869 h 3521392"/>
                <a:gd name="connsiteX5" fmla="*/ 9008796 w 11397769"/>
                <a:gd name="connsiteY5" fmla="*/ 1184477 h 3521392"/>
                <a:gd name="connsiteX6" fmla="*/ 7987614 w 11397769"/>
                <a:gd name="connsiteY6" fmla="*/ 1560541 h 3521392"/>
                <a:gd name="connsiteX7" fmla="*/ 7801851 w 11397769"/>
                <a:gd name="connsiteY7" fmla="*/ 1628862 h 3521392"/>
                <a:gd name="connsiteX8" fmla="*/ 7194310 w 11397769"/>
                <a:gd name="connsiteY8" fmla="*/ 1833909 h 3521392"/>
                <a:gd name="connsiteX9" fmla="*/ 6764913 w 11397769"/>
                <a:gd name="connsiteY9" fmla="*/ 1978862 h 3521392"/>
                <a:gd name="connsiteX10" fmla="*/ 6581312 w 11397769"/>
                <a:gd name="connsiteY10" fmla="*/ 2040775 h 3521392"/>
                <a:gd name="connsiteX11" fmla="*/ 5604201 w 11397769"/>
                <a:gd name="connsiteY11" fmla="*/ 2337089 h 3521392"/>
                <a:gd name="connsiteX12" fmla="*/ 5343679 w 11397769"/>
                <a:gd name="connsiteY12" fmla="*/ 2416060 h 3521392"/>
                <a:gd name="connsiteX13" fmla="*/ 4403228 w 11397769"/>
                <a:gd name="connsiteY13" fmla="*/ 2671849 h 3521392"/>
                <a:gd name="connsiteX14" fmla="*/ 4136939 w 11397769"/>
                <a:gd name="connsiteY14" fmla="*/ 2744239 h 3521392"/>
                <a:gd name="connsiteX15" fmla="*/ 3325821 w 11397769"/>
                <a:gd name="connsiteY15" fmla="*/ 2936211 h 3521392"/>
                <a:gd name="connsiteX16" fmla="*/ 2960679 w 11397769"/>
                <a:gd name="connsiteY16" fmla="*/ 3022542 h 3521392"/>
                <a:gd name="connsiteX17" fmla="*/ 2241825 w 11397769"/>
                <a:gd name="connsiteY17" fmla="*/ 3168795 h 3521392"/>
                <a:gd name="connsiteX18" fmla="*/ 1859486 w 11397769"/>
                <a:gd name="connsiteY18" fmla="*/ 3246553 h 3521392"/>
                <a:gd name="connsiteX19" fmla="*/ 934686 w 11397769"/>
                <a:gd name="connsiteY19" fmla="*/ 3398953 h 3521392"/>
                <a:gd name="connsiteX20" fmla="*/ 831507 w 11397769"/>
                <a:gd name="connsiteY20" fmla="*/ 3415925 h 3521392"/>
                <a:gd name="connsiteX21" fmla="*/ 0 w 11397769"/>
                <a:gd name="connsiteY21" fmla="*/ 3521393 h 3521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397769" h="3521392">
                  <a:moveTo>
                    <a:pt x="11397769" y="0"/>
                  </a:moveTo>
                  <a:lnTo>
                    <a:pt x="11263390" y="243061"/>
                  </a:lnTo>
                  <a:lnTo>
                    <a:pt x="10293178" y="663460"/>
                  </a:lnTo>
                  <a:lnTo>
                    <a:pt x="10159519" y="721389"/>
                  </a:lnTo>
                  <a:lnTo>
                    <a:pt x="9136998" y="1132869"/>
                  </a:lnTo>
                  <a:lnTo>
                    <a:pt x="9008796" y="1184477"/>
                  </a:lnTo>
                  <a:lnTo>
                    <a:pt x="7987614" y="1560541"/>
                  </a:lnTo>
                  <a:lnTo>
                    <a:pt x="7801851" y="1628862"/>
                  </a:lnTo>
                  <a:lnTo>
                    <a:pt x="7194310" y="1833909"/>
                  </a:lnTo>
                  <a:lnTo>
                    <a:pt x="6764913" y="1978862"/>
                  </a:lnTo>
                  <a:lnTo>
                    <a:pt x="6581312" y="2040775"/>
                  </a:lnTo>
                  <a:lnTo>
                    <a:pt x="5604201" y="2337089"/>
                  </a:lnTo>
                  <a:lnTo>
                    <a:pt x="5343679" y="2416060"/>
                  </a:lnTo>
                  <a:lnTo>
                    <a:pt x="4403228" y="2671849"/>
                  </a:lnTo>
                  <a:lnTo>
                    <a:pt x="4136939" y="2744239"/>
                  </a:lnTo>
                  <a:lnTo>
                    <a:pt x="3325821" y="2936211"/>
                  </a:lnTo>
                  <a:lnTo>
                    <a:pt x="2960679" y="3022542"/>
                  </a:lnTo>
                  <a:lnTo>
                    <a:pt x="2241825" y="3168795"/>
                  </a:lnTo>
                  <a:lnTo>
                    <a:pt x="1859486" y="3246553"/>
                  </a:lnTo>
                  <a:lnTo>
                    <a:pt x="934686" y="3398953"/>
                  </a:lnTo>
                  <a:lnTo>
                    <a:pt x="831507" y="3415925"/>
                  </a:lnTo>
                  <a:lnTo>
                    <a:pt x="0" y="352139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7FA3CE9-4773-5AF0-8D7E-693E659F01DB}"/>
                </a:ext>
              </a:extLst>
            </p:cNvPr>
            <p:cNvSpPr/>
            <p:nvPr/>
          </p:nvSpPr>
          <p:spPr>
            <a:xfrm>
              <a:off x="10069109" y="-385069"/>
              <a:ext cx="1906028" cy="2755669"/>
            </a:xfrm>
            <a:custGeom>
              <a:avLst/>
              <a:gdLst>
                <a:gd name="connsiteX0" fmla="*/ 1906029 w 1906028"/>
                <a:gd name="connsiteY0" fmla="*/ 0 h 2755669"/>
                <a:gd name="connsiteX1" fmla="*/ 1781124 w 1906028"/>
                <a:gd name="connsiteY1" fmla="*/ 243840 h 2755669"/>
                <a:gd name="connsiteX2" fmla="*/ 1625017 w 1906028"/>
                <a:gd name="connsiteY2" fmla="*/ 525261 h 2755669"/>
                <a:gd name="connsiteX3" fmla="*/ 1466129 w 1906028"/>
                <a:gd name="connsiteY3" fmla="*/ 811443 h 2755669"/>
                <a:gd name="connsiteX4" fmla="*/ 1166478 w 1906028"/>
                <a:gd name="connsiteY4" fmla="*/ 857856 h 2755669"/>
                <a:gd name="connsiteX5" fmla="*/ 1036835 w 1906028"/>
                <a:gd name="connsiteY5" fmla="*/ 1142654 h 2755669"/>
                <a:gd name="connsiteX6" fmla="*/ 883611 w 1906028"/>
                <a:gd name="connsiteY6" fmla="*/ 1439401 h 2755669"/>
                <a:gd name="connsiteX7" fmla="*/ 729975 w 1906028"/>
                <a:gd name="connsiteY7" fmla="*/ 1723159 h 2755669"/>
                <a:gd name="connsiteX8" fmla="*/ 721429 w 1906028"/>
                <a:gd name="connsiteY8" fmla="*/ 1739005 h 2755669"/>
                <a:gd name="connsiteX9" fmla="*/ 544933 w 1906028"/>
                <a:gd name="connsiteY9" fmla="*/ 2023543 h 2755669"/>
                <a:gd name="connsiteX10" fmla="*/ 529487 w 1906028"/>
                <a:gd name="connsiteY10" fmla="*/ 2048395 h 2755669"/>
                <a:gd name="connsiteX11" fmla="*/ 332500 w 1906028"/>
                <a:gd name="connsiteY11" fmla="*/ 2343583 h 2755669"/>
                <a:gd name="connsiteX12" fmla="*/ 322511 w 1906028"/>
                <a:gd name="connsiteY12" fmla="*/ 2358390 h 2755669"/>
                <a:gd name="connsiteX13" fmla="*/ 95250 w 1906028"/>
                <a:gd name="connsiteY13" fmla="*/ 2654185 h 2755669"/>
                <a:gd name="connsiteX14" fmla="*/ 79186 w 1906028"/>
                <a:gd name="connsiteY14" fmla="*/ 2675053 h 2755669"/>
                <a:gd name="connsiteX15" fmla="*/ 48603 w 1906028"/>
                <a:gd name="connsiteY15" fmla="*/ 2690986 h 2755669"/>
                <a:gd name="connsiteX16" fmla="*/ 7620 w 1906028"/>
                <a:gd name="connsiteY16" fmla="*/ 2745538 h 2755669"/>
                <a:gd name="connsiteX17" fmla="*/ 0 w 1906028"/>
                <a:gd name="connsiteY17" fmla="*/ 2755669 h 2755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6028" h="2755669">
                  <a:moveTo>
                    <a:pt x="1906029" y="0"/>
                  </a:moveTo>
                  <a:lnTo>
                    <a:pt x="1781124" y="243840"/>
                  </a:lnTo>
                  <a:lnTo>
                    <a:pt x="1625017" y="525261"/>
                  </a:lnTo>
                  <a:lnTo>
                    <a:pt x="1466129" y="811443"/>
                  </a:lnTo>
                  <a:lnTo>
                    <a:pt x="1166478" y="857856"/>
                  </a:lnTo>
                  <a:lnTo>
                    <a:pt x="1036835" y="1142654"/>
                  </a:lnTo>
                  <a:lnTo>
                    <a:pt x="883611" y="1439401"/>
                  </a:lnTo>
                  <a:lnTo>
                    <a:pt x="729975" y="1723159"/>
                  </a:lnTo>
                  <a:lnTo>
                    <a:pt x="721429" y="1739005"/>
                  </a:lnTo>
                  <a:lnTo>
                    <a:pt x="544933" y="2023543"/>
                  </a:lnTo>
                  <a:lnTo>
                    <a:pt x="529487" y="2048395"/>
                  </a:lnTo>
                  <a:lnTo>
                    <a:pt x="332500" y="2343583"/>
                  </a:lnTo>
                  <a:lnTo>
                    <a:pt x="322511" y="2358390"/>
                  </a:lnTo>
                  <a:lnTo>
                    <a:pt x="95250" y="2654185"/>
                  </a:lnTo>
                  <a:lnTo>
                    <a:pt x="79186" y="2675053"/>
                  </a:lnTo>
                  <a:lnTo>
                    <a:pt x="48603" y="2690986"/>
                  </a:lnTo>
                  <a:lnTo>
                    <a:pt x="7620" y="2745538"/>
                  </a:lnTo>
                  <a:lnTo>
                    <a:pt x="0" y="275566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01E0DFB-C1A2-B69D-22BF-58E24448D363}"/>
                </a:ext>
              </a:extLst>
            </p:cNvPr>
            <p:cNvSpPr/>
            <p:nvPr/>
          </p:nvSpPr>
          <p:spPr>
            <a:xfrm>
              <a:off x="-724311" y="780184"/>
              <a:ext cx="4259271" cy="176385"/>
            </a:xfrm>
            <a:custGeom>
              <a:avLst/>
              <a:gdLst>
                <a:gd name="connsiteX0" fmla="*/ 4259271 w 4259271"/>
                <a:gd name="connsiteY0" fmla="*/ 115945 h 176385"/>
                <a:gd name="connsiteX1" fmla="*/ 3968578 w 4259271"/>
                <a:gd name="connsiteY1" fmla="*/ 69100 h 176385"/>
                <a:gd name="connsiteX2" fmla="*/ 3942938 w 4259271"/>
                <a:gd name="connsiteY2" fmla="*/ 60787 h 176385"/>
                <a:gd name="connsiteX3" fmla="*/ 3932538 w 4259271"/>
                <a:gd name="connsiteY3" fmla="*/ 58276 h 176385"/>
                <a:gd name="connsiteX4" fmla="*/ 3856338 w 4259271"/>
                <a:gd name="connsiteY4" fmla="*/ 49617 h 176385"/>
                <a:gd name="connsiteX5" fmla="*/ 3638653 w 4259271"/>
                <a:gd name="connsiteY5" fmla="*/ 36455 h 176385"/>
                <a:gd name="connsiteX6" fmla="*/ 3531252 w 4259271"/>
                <a:gd name="connsiteY6" fmla="*/ 28055 h 176385"/>
                <a:gd name="connsiteX7" fmla="*/ 3182689 w 4259271"/>
                <a:gd name="connsiteY7" fmla="*/ 16972 h 176385"/>
                <a:gd name="connsiteX8" fmla="*/ 3148399 w 4259271"/>
                <a:gd name="connsiteY8" fmla="*/ 35849 h 176385"/>
                <a:gd name="connsiteX9" fmla="*/ 3062828 w 4259271"/>
                <a:gd name="connsiteY9" fmla="*/ 54899 h 176385"/>
                <a:gd name="connsiteX10" fmla="*/ 2633946 w 4259271"/>
                <a:gd name="connsiteY10" fmla="*/ 28229 h 176385"/>
                <a:gd name="connsiteX11" fmla="*/ 2120420 w 4259271"/>
                <a:gd name="connsiteY11" fmla="*/ 12902 h 176385"/>
                <a:gd name="connsiteX12" fmla="*/ 1522661 w 4259271"/>
                <a:gd name="connsiteY12" fmla="*/ 10737 h 176385"/>
                <a:gd name="connsiteX13" fmla="*/ 1514629 w 4259271"/>
                <a:gd name="connsiteY13" fmla="*/ 1818 h 176385"/>
                <a:gd name="connsiteX14" fmla="*/ 1440077 w 4259271"/>
                <a:gd name="connsiteY14" fmla="*/ 0 h 176385"/>
                <a:gd name="connsiteX15" fmla="*/ 944571 w 4259271"/>
                <a:gd name="connsiteY15" fmla="*/ 17058 h 176385"/>
                <a:gd name="connsiteX16" fmla="*/ 788567 w 4259271"/>
                <a:gd name="connsiteY16" fmla="*/ 29787 h 176385"/>
                <a:gd name="connsiteX17" fmla="*/ 692493 w 4259271"/>
                <a:gd name="connsiteY17" fmla="*/ 59488 h 176385"/>
                <a:gd name="connsiteX18" fmla="*/ 530620 w 4259271"/>
                <a:gd name="connsiteY18" fmla="*/ 88409 h 176385"/>
                <a:gd name="connsiteX19" fmla="*/ 301505 w 4259271"/>
                <a:gd name="connsiteY19" fmla="*/ 126683 h 176385"/>
                <a:gd name="connsiteX20" fmla="*/ 17814 w 4259271"/>
                <a:gd name="connsiteY20" fmla="*/ 173442 h 176385"/>
                <a:gd name="connsiteX21" fmla="*/ 0 w 4259271"/>
                <a:gd name="connsiteY21" fmla="*/ 176386 h 176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259271" h="176385">
                  <a:moveTo>
                    <a:pt x="4259271" y="115945"/>
                  </a:moveTo>
                  <a:lnTo>
                    <a:pt x="3968578" y="69100"/>
                  </a:lnTo>
                  <a:lnTo>
                    <a:pt x="3942938" y="60787"/>
                  </a:lnTo>
                  <a:lnTo>
                    <a:pt x="3932538" y="58276"/>
                  </a:lnTo>
                  <a:lnTo>
                    <a:pt x="3856338" y="49617"/>
                  </a:lnTo>
                  <a:lnTo>
                    <a:pt x="3638653" y="36455"/>
                  </a:lnTo>
                  <a:lnTo>
                    <a:pt x="3531252" y="28055"/>
                  </a:lnTo>
                  <a:lnTo>
                    <a:pt x="3182689" y="16972"/>
                  </a:lnTo>
                  <a:lnTo>
                    <a:pt x="3148399" y="35849"/>
                  </a:lnTo>
                  <a:lnTo>
                    <a:pt x="3062828" y="54899"/>
                  </a:lnTo>
                  <a:lnTo>
                    <a:pt x="2633946" y="28229"/>
                  </a:lnTo>
                  <a:lnTo>
                    <a:pt x="2120420" y="12902"/>
                  </a:lnTo>
                  <a:lnTo>
                    <a:pt x="1522661" y="10737"/>
                  </a:lnTo>
                  <a:lnTo>
                    <a:pt x="1514629" y="1818"/>
                  </a:lnTo>
                  <a:lnTo>
                    <a:pt x="1440077" y="0"/>
                  </a:lnTo>
                  <a:lnTo>
                    <a:pt x="944571" y="17058"/>
                  </a:lnTo>
                  <a:lnTo>
                    <a:pt x="788567" y="29787"/>
                  </a:lnTo>
                  <a:lnTo>
                    <a:pt x="692493" y="59488"/>
                  </a:lnTo>
                  <a:lnTo>
                    <a:pt x="530620" y="88409"/>
                  </a:lnTo>
                  <a:lnTo>
                    <a:pt x="301505" y="126683"/>
                  </a:lnTo>
                  <a:lnTo>
                    <a:pt x="17814" y="173442"/>
                  </a:lnTo>
                  <a:lnTo>
                    <a:pt x="0" y="17638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C0D686C-68A0-B636-D547-68C2AC94E345}"/>
                </a:ext>
              </a:extLst>
            </p:cNvPr>
            <p:cNvSpPr/>
            <p:nvPr/>
          </p:nvSpPr>
          <p:spPr>
            <a:xfrm>
              <a:off x="-724311" y="807460"/>
              <a:ext cx="4029435" cy="2227204"/>
            </a:xfrm>
            <a:custGeom>
              <a:avLst/>
              <a:gdLst>
                <a:gd name="connsiteX0" fmla="*/ 0 w 4029435"/>
                <a:gd name="connsiteY0" fmla="*/ 110230 h 2227204"/>
                <a:gd name="connsiteX1" fmla="*/ 301505 w 4029435"/>
                <a:gd name="connsiteY1" fmla="*/ 99406 h 2227204"/>
                <a:gd name="connsiteX2" fmla="*/ 911826 w 4029435"/>
                <a:gd name="connsiteY2" fmla="*/ 91613 h 2227204"/>
                <a:gd name="connsiteX3" fmla="*/ 1151238 w 4029435"/>
                <a:gd name="connsiteY3" fmla="*/ 53860 h 2227204"/>
                <a:gd name="connsiteX4" fmla="*/ 1337825 w 4029435"/>
                <a:gd name="connsiteY4" fmla="*/ 23033 h 2227204"/>
                <a:gd name="connsiteX5" fmla="*/ 1459642 w 4029435"/>
                <a:gd name="connsiteY5" fmla="*/ 0 h 2227204"/>
                <a:gd name="connsiteX6" fmla="*/ 2034231 w 4029435"/>
                <a:gd name="connsiteY6" fmla="*/ 4503 h 2227204"/>
                <a:gd name="connsiteX7" fmla="*/ 2518513 w 4029435"/>
                <a:gd name="connsiteY7" fmla="*/ 22427 h 2227204"/>
                <a:gd name="connsiteX8" fmla="*/ 2927934 w 4029435"/>
                <a:gd name="connsiteY8" fmla="*/ 50569 h 2227204"/>
                <a:gd name="connsiteX9" fmla="*/ 3261360 w 4029435"/>
                <a:gd name="connsiteY9" fmla="*/ 87803 h 2227204"/>
                <a:gd name="connsiteX10" fmla="*/ 3531355 w 4029435"/>
                <a:gd name="connsiteY10" fmla="*/ 131878 h 2227204"/>
                <a:gd name="connsiteX11" fmla="*/ 3735963 w 4029435"/>
                <a:gd name="connsiteY11" fmla="*/ 182360 h 2227204"/>
                <a:gd name="connsiteX12" fmla="*/ 3886406 w 4029435"/>
                <a:gd name="connsiteY12" fmla="*/ 237865 h 2227204"/>
                <a:gd name="connsiteX13" fmla="*/ 3980626 w 4029435"/>
                <a:gd name="connsiteY13" fmla="*/ 298392 h 2227204"/>
                <a:gd name="connsiteX14" fmla="*/ 4028818 w 4029435"/>
                <a:gd name="connsiteY14" fmla="*/ 363162 h 2227204"/>
                <a:gd name="connsiteX15" fmla="*/ 4029436 w 4029435"/>
                <a:gd name="connsiteY15" fmla="*/ 432435 h 2227204"/>
                <a:gd name="connsiteX16" fmla="*/ 3991953 w 4029435"/>
                <a:gd name="connsiteY16" fmla="*/ 505864 h 2227204"/>
                <a:gd name="connsiteX17" fmla="*/ 3696833 w 4029435"/>
                <a:gd name="connsiteY17" fmla="*/ 548467 h 2227204"/>
                <a:gd name="connsiteX18" fmla="*/ 3379161 w 4029435"/>
                <a:gd name="connsiteY18" fmla="*/ 595313 h 2227204"/>
                <a:gd name="connsiteX19" fmla="*/ 3036055 w 4029435"/>
                <a:gd name="connsiteY19" fmla="*/ 647613 h 2227204"/>
                <a:gd name="connsiteX20" fmla="*/ 2670398 w 4029435"/>
                <a:gd name="connsiteY20" fmla="*/ 705716 h 2227204"/>
                <a:gd name="connsiteX21" fmla="*/ 2280543 w 4029435"/>
                <a:gd name="connsiteY21" fmla="*/ 771092 h 2227204"/>
                <a:gd name="connsiteX22" fmla="*/ 1867106 w 4029435"/>
                <a:gd name="connsiteY22" fmla="*/ 844608 h 2227204"/>
                <a:gd name="connsiteX23" fmla="*/ 1430604 w 4029435"/>
                <a:gd name="connsiteY23" fmla="*/ 927648 h 2227204"/>
                <a:gd name="connsiteX24" fmla="*/ 1348740 w 4029435"/>
                <a:gd name="connsiteY24" fmla="*/ 1033116 h 2227204"/>
                <a:gd name="connsiteX25" fmla="*/ 1245355 w 4029435"/>
                <a:gd name="connsiteY25" fmla="*/ 1147070 h 2227204"/>
                <a:gd name="connsiteX26" fmla="*/ 1123332 w 4029435"/>
                <a:gd name="connsiteY26" fmla="*/ 1270202 h 2227204"/>
                <a:gd name="connsiteX27" fmla="*/ 991424 w 4029435"/>
                <a:gd name="connsiteY27" fmla="*/ 1401994 h 2227204"/>
                <a:gd name="connsiteX28" fmla="*/ 851998 w 4029435"/>
                <a:gd name="connsiteY28" fmla="*/ 1543223 h 2227204"/>
                <a:gd name="connsiteX29" fmla="*/ 715250 w 4029435"/>
                <a:gd name="connsiteY29" fmla="*/ 1693112 h 2227204"/>
                <a:gd name="connsiteX30" fmla="*/ 583239 w 4029435"/>
                <a:gd name="connsiteY30" fmla="*/ 1852266 h 2227204"/>
                <a:gd name="connsiteX31" fmla="*/ 467394 w 4029435"/>
                <a:gd name="connsiteY31" fmla="*/ 2018867 h 2227204"/>
                <a:gd name="connsiteX32" fmla="*/ 148281 w 4029435"/>
                <a:gd name="connsiteY32" fmla="*/ 2156287 h 2227204"/>
                <a:gd name="connsiteX33" fmla="*/ 0 w 4029435"/>
                <a:gd name="connsiteY33" fmla="*/ 2227205 h 2227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29435" h="2227204">
                  <a:moveTo>
                    <a:pt x="0" y="110230"/>
                  </a:moveTo>
                  <a:lnTo>
                    <a:pt x="301505" y="99406"/>
                  </a:lnTo>
                  <a:lnTo>
                    <a:pt x="911826" y="91613"/>
                  </a:lnTo>
                  <a:lnTo>
                    <a:pt x="1151238" y="53860"/>
                  </a:lnTo>
                  <a:lnTo>
                    <a:pt x="1337825" y="23033"/>
                  </a:lnTo>
                  <a:lnTo>
                    <a:pt x="1459642" y="0"/>
                  </a:lnTo>
                  <a:lnTo>
                    <a:pt x="2034231" y="4503"/>
                  </a:lnTo>
                  <a:lnTo>
                    <a:pt x="2518513" y="22427"/>
                  </a:lnTo>
                  <a:lnTo>
                    <a:pt x="2927934" y="50569"/>
                  </a:lnTo>
                  <a:lnTo>
                    <a:pt x="3261360" y="87803"/>
                  </a:lnTo>
                  <a:lnTo>
                    <a:pt x="3531355" y="131878"/>
                  </a:lnTo>
                  <a:lnTo>
                    <a:pt x="3735963" y="182360"/>
                  </a:lnTo>
                  <a:lnTo>
                    <a:pt x="3886406" y="237865"/>
                  </a:lnTo>
                  <a:lnTo>
                    <a:pt x="3980626" y="298392"/>
                  </a:lnTo>
                  <a:lnTo>
                    <a:pt x="4028818" y="363162"/>
                  </a:lnTo>
                  <a:lnTo>
                    <a:pt x="4029436" y="432435"/>
                  </a:lnTo>
                  <a:lnTo>
                    <a:pt x="3991953" y="505864"/>
                  </a:lnTo>
                  <a:lnTo>
                    <a:pt x="3696833" y="548467"/>
                  </a:lnTo>
                  <a:lnTo>
                    <a:pt x="3379161" y="595313"/>
                  </a:lnTo>
                  <a:lnTo>
                    <a:pt x="3036055" y="647613"/>
                  </a:lnTo>
                  <a:lnTo>
                    <a:pt x="2670398" y="705716"/>
                  </a:lnTo>
                  <a:lnTo>
                    <a:pt x="2280543" y="771092"/>
                  </a:lnTo>
                  <a:lnTo>
                    <a:pt x="1867106" y="844608"/>
                  </a:lnTo>
                  <a:lnTo>
                    <a:pt x="1430604" y="927648"/>
                  </a:lnTo>
                  <a:lnTo>
                    <a:pt x="1348740" y="1033116"/>
                  </a:lnTo>
                  <a:lnTo>
                    <a:pt x="1245355" y="1147070"/>
                  </a:lnTo>
                  <a:lnTo>
                    <a:pt x="1123332" y="1270202"/>
                  </a:lnTo>
                  <a:lnTo>
                    <a:pt x="991424" y="1401994"/>
                  </a:lnTo>
                  <a:lnTo>
                    <a:pt x="851998" y="1543223"/>
                  </a:lnTo>
                  <a:lnTo>
                    <a:pt x="715250" y="1693112"/>
                  </a:lnTo>
                  <a:lnTo>
                    <a:pt x="583239" y="1852266"/>
                  </a:lnTo>
                  <a:lnTo>
                    <a:pt x="467394" y="2018867"/>
                  </a:lnTo>
                  <a:lnTo>
                    <a:pt x="148281" y="2156287"/>
                  </a:lnTo>
                  <a:lnTo>
                    <a:pt x="0" y="222720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CC03AEFF-26C2-DBA3-AD22-5AD715BC5738}"/>
                </a:ext>
              </a:extLst>
            </p:cNvPr>
            <p:cNvSpPr/>
            <p:nvPr/>
          </p:nvSpPr>
          <p:spPr>
            <a:xfrm>
              <a:off x="9059562" y="-385069"/>
              <a:ext cx="593021" cy="1086456"/>
            </a:xfrm>
            <a:custGeom>
              <a:avLst/>
              <a:gdLst>
                <a:gd name="connsiteX0" fmla="*/ 549979 w 593021"/>
                <a:gd name="connsiteY0" fmla="*/ 0 h 1086456"/>
                <a:gd name="connsiteX1" fmla="*/ 297077 w 593021"/>
                <a:gd name="connsiteY1" fmla="*/ 132484 h 1086456"/>
                <a:gd name="connsiteX2" fmla="*/ 109254 w 593021"/>
                <a:gd name="connsiteY2" fmla="*/ 272761 h 1086456"/>
                <a:gd name="connsiteX3" fmla="*/ 7517 w 593021"/>
                <a:gd name="connsiteY3" fmla="*/ 415810 h 1086456"/>
                <a:gd name="connsiteX4" fmla="*/ 0 w 593021"/>
                <a:gd name="connsiteY4" fmla="*/ 558252 h 1086456"/>
                <a:gd name="connsiteX5" fmla="*/ 86188 w 593021"/>
                <a:gd name="connsiteY5" fmla="*/ 705889 h 1086456"/>
                <a:gd name="connsiteX6" fmla="*/ 245179 w 593021"/>
                <a:gd name="connsiteY6" fmla="*/ 817851 h 1086456"/>
                <a:gd name="connsiteX7" fmla="*/ 344754 w 593021"/>
                <a:gd name="connsiteY7" fmla="*/ 887903 h 1086456"/>
                <a:gd name="connsiteX8" fmla="*/ 483870 w 593021"/>
                <a:gd name="connsiteY8" fmla="*/ 999606 h 1086456"/>
                <a:gd name="connsiteX9" fmla="*/ 547405 w 593021"/>
                <a:gd name="connsiteY9" fmla="*/ 1050608 h 1086456"/>
                <a:gd name="connsiteX10" fmla="*/ 579532 w 593021"/>
                <a:gd name="connsiteY10" fmla="*/ 1073901 h 1086456"/>
                <a:gd name="connsiteX11" fmla="*/ 591683 w 593021"/>
                <a:gd name="connsiteY11" fmla="*/ 1084898 h 1086456"/>
                <a:gd name="connsiteX12" fmla="*/ 593022 w 593021"/>
                <a:gd name="connsiteY12" fmla="*/ 1086456 h 108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3021" h="1086456">
                  <a:moveTo>
                    <a:pt x="549979" y="0"/>
                  </a:moveTo>
                  <a:lnTo>
                    <a:pt x="297077" y="132484"/>
                  </a:lnTo>
                  <a:lnTo>
                    <a:pt x="109254" y="272761"/>
                  </a:lnTo>
                  <a:lnTo>
                    <a:pt x="7517" y="415810"/>
                  </a:lnTo>
                  <a:lnTo>
                    <a:pt x="0" y="558252"/>
                  </a:lnTo>
                  <a:lnTo>
                    <a:pt x="86188" y="705889"/>
                  </a:lnTo>
                  <a:lnTo>
                    <a:pt x="245179" y="817851"/>
                  </a:lnTo>
                  <a:lnTo>
                    <a:pt x="344754" y="887903"/>
                  </a:lnTo>
                  <a:lnTo>
                    <a:pt x="483870" y="999606"/>
                  </a:lnTo>
                  <a:lnTo>
                    <a:pt x="547405" y="1050608"/>
                  </a:lnTo>
                  <a:lnTo>
                    <a:pt x="579532" y="1073901"/>
                  </a:lnTo>
                  <a:lnTo>
                    <a:pt x="591683" y="1084898"/>
                  </a:lnTo>
                  <a:lnTo>
                    <a:pt x="593022" y="108645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AB4873A2-D204-4CA6-B910-6CE2CC13FBD0}"/>
                </a:ext>
              </a:extLst>
            </p:cNvPr>
            <p:cNvSpPr/>
            <p:nvPr/>
          </p:nvSpPr>
          <p:spPr>
            <a:xfrm>
              <a:off x="7768486" y="-385069"/>
              <a:ext cx="1218170" cy="674110"/>
            </a:xfrm>
            <a:custGeom>
              <a:avLst/>
              <a:gdLst>
                <a:gd name="connsiteX0" fmla="*/ 1218170 w 1218170"/>
                <a:gd name="connsiteY0" fmla="*/ 674110 h 674110"/>
                <a:gd name="connsiteX1" fmla="*/ 1191604 w 1218170"/>
                <a:gd name="connsiteY1" fmla="*/ 657485 h 674110"/>
                <a:gd name="connsiteX2" fmla="*/ 1150311 w 1218170"/>
                <a:gd name="connsiteY2" fmla="*/ 625360 h 674110"/>
                <a:gd name="connsiteX3" fmla="*/ 978964 w 1218170"/>
                <a:gd name="connsiteY3" fmla="*/ 525087 h 674110"/>
                <a:gd name="connsiteX4" fmla="*/ 861781 w 1218170"/>
                <a:gd name="connsiteY4" fmla="*/ 468197 h 674110"/>
                <a:gd name="connsiteX5" fmla="*/ 681270 w 1218170"/>
                <a:gd name="connsiteY5" fmla="*/ 380394 h 674110"/>
                <a:gd name="connsiteX6" fmla="*/ 378632 w 1218170"/>
                <a:gd name="connsiteY6" fmla="*/ 247823 h 674110"/>
                <a:gd name="connsiteX7" fmla="*/ 276483 w 1218170"/>
                <a:gd name="connsiteY7" fmla="*/ 111789 h 674110"/>
                <a:gd name="connsiteX8" fmla="*/ 0 w 1218170"/>
                <a:gd name="connsiteY8" fmla="*/ 0 h 67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8170" h="674110">
                  <a:moveTo>
                    <a:pt x="1218170" y="674110"/>
                  </a:moveTo>
                  <a:lnTo>
                    <a:pt x="1191604" y="657485"/>
                  </a:lnTo>
                  <a:lnTo>
                    <a:pt x="1150311" y="625360"/>
                  </a:lnTo>
                  <a:lnTo>
                    <a:pt x="978964" y="525087"/>
                  </a:lnTo>
                  <a:lnTo>
                    <a:pt x="861781" y="468197"/>
                  </a:lnTo>
                  <a:lnTo>
                    <a:pt x="681270" y="380394"/>
                  </a:lnTo>
                  <a:lnTo>
                    <a:pt x="378632" y="247823"/>
                  </a:lnTo>
                  <a:lnTo>
                    <a:pt x="276483" y="11178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D12C0443-270A-AB12-3646-3571C76FCE35}"/>
                </a:ext>
              </a:extLst>
            </p:cNvPr>
            <p:cNvSpPr/>
            <p:nvPr/>
          </p:nvSpPr>
          <p:spPr>
            <a:xfrm>
              <a:off x="9669883" y="-385069"/>
              <a:ext cx="2184880" cy="1506941"/>
            </a:xfrm>
            <a:custGeom>
              <a:avLst/>
              <a:gdLst>
                <a:gd name="connsiteX0" fmla="*/ 2184881 w 2184880"/>
                <a:gd name="connsiteY0" fmla="*/ 0 h 1506941"/>
                <a:gd name="connsiteX1" fmla="*/ 1903250 w 2184880"/>
                <a:gd name="connsiteY1" fmla="*/ 49617 h 1506941"/>
                <a:gd name="connsiteX2" fmla="*/ 1498359 w 2184880"/>
                <a:gd name="connsiteY2" fmla="*/ 139931 h 1506941"/>
                <a:gd name="connsiteX3" fmla="*/ 1127760 w 2184880"/>
                <a:gd name="connsiteY3" fmla="*/ 237519 h 1506941"/>
                <a:gd name="connsiteX4" fmla="*/ 788052 w 2184880"/>
                <a:gd name="connsiteY4" fmla="*/ 348269 h 1506941"/>
                <a:gd name="connsiteX5" fmla="*/ 501582 w 2184880"/>
                <a:gd name="connsiteY5" fmla="*/ 463175 h 1506941"/>
                <a:gd name="connsiteX6" fmla="*/ 268038 w 2184880"/>
                <a:gd name="connsiteY6" fmla="*/ 587693 h 1506941"/>
                <a:gd name="connsiteX7" fmla="*/ 104620 w 2184880"/>
                <a:gd name="connsiteY7" fmla="*/ 714808 h 1506941"/>
                <a:gd name="connsiteX8" fmla="*/ 11945 w 2184880"/>
                <a:gd name="connsiteY8" fmla="*/ 850409 h 1506941"/>
                <a:gd name="connsiteX9" fmla="*/ 0 w 2184880"/>
                <a:gd name="connsiteY9" fmla="*/ 989907 h 1506941"/>
                <a:gd name="connsiteX10" fmla="*/ 129128 w 2184880"/>
                <a:gd name="connsiteY10" fmla="*/ 1148542 h 1506941"/>
                <a:gd name="connsiteX11" fmla="*/ 179070 w 2184880"/>
                <a:gd name="connsiteY11" fmla="*/ 1209762 h 1506941"/>
                <a:gd name="connsiteX12" fmla="*/ 277924 w 2184880"/>
                <a:gd name="connsiteY12" fmla="*/ 1359824 h 1506941"/>
                <a:gd name="connsiteX13" fmla="*/ 351241 w 2184880"/>
                <a:gd name="connsiteY13" fmla="*/ 1465811 h 1506941"/>
                <a:gd name="connsiteX14" fmla="*/ 383060 w 2184880"/>
                <a:gd name="connsiteY14" fmla="*/ 1506942 h 1506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84880" h="1506941">
                  <a:moveTo>
                    <a:pt x="2184881" y="0"/>
                  </a:moveTo>
                  <a:lnTo>
                    <a:pt x="1903250" y="49617"/>
                  </a:lnTo>
                  <a:lnTo>
                    <a:pt x="1498359" y="139931"/>
                  </a:lnTo>
                  <a:lnTo>
                    <a:pt x="1127760" y="237519"/>
                  </a:lnTo>
                  <a:lnTo>
                    <a:pt x="788052" y="348269"/>
                  </a:lnTo>
                  <a:lnTo>
                    <a:pt x="501582" y="463175"/>
                  </a:lnTo>
                  <a:lnTo>
                    <a:pt x="268038" y="587693"/>
                  </a:lnTo>
                  <a:lnTo>
                    <a:pt x="104620" y="714808"/>
                  </a:lnTo>
                  <a:lnTo>
                    <a:pt x="11945" y="850409"/>
                  </a:lnTo>
                  <a:lnTo>
                    <a:pt x="0" y="989907"/>
                  </a:lnTo>
                  <a:lnTo>
                    <a:pt x="129128" y="1148542"/>
                  </a:lnTo>
                  <a:lnTo>
                    <a:pt x="179070" y="1209762"/>
                  </a:lnTo>
                  <a:lnTo>
                    <a:pt x="277924" y="1359824"/>
                  </a:lnTo>
                  <a:lnTo>
                    <a:pt x="351241" y="1465811"/>
                  </a:lnTo>
                  <a:lnTo>
                    <a:pt x="383060" y="150694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F079664E-3E2B-5D04-2E1C-9AAFB08BCB84}"/>
                </a:ext>
              </a:extLst>
            </p:cNvPr>
            <p:cNvSpPr/>
            <p:nvPr/>
          </p:nvSpPr>
          <p:spPr>
            <a:xfrm>
              <a:off x="159917" y="2223394"/>
              <a:ext cx="2552906" cy="1885343"/>
            </a:xfrm>
            <a:custGeom>
              <a:avLst/>
              <a:gdLst>
                <a:gd name="connsiteX0" fmla="*/ 2552906 w 2552906"/>
                <a:gd name="connsiteY0" fmla="*/ 0 h 1885343"/>
                <a:gd name="connsiteX1" fmla="*/ 2295371 w 2552906"/>
                <a:gd name="connsiteY1" fmla="*/ 99320 h 1885343"/>
                <a:gd name="connsiteX2" fmla="*/ 2029185 w 2552906"/>
                <a:gd name="connsiteY2" fmla="*/ 205394 h 1885343"/>
                <a:gd name="connsiteX3" fmla="*/ 1812736 w 2552906"/>
                <a:gd name="connsiteY3" fmla="*/ 326881 h 1885343"/>
                <a:gd name="connsiteX4" fmla="*/ 1608232 w 2552906"/>
                <a:gd name="connsiteY4" fmla="*/ 452005 h 1885343"/>
                <a:gd name="connsiteX5" fmla="*/ 1544389 w 2552906"/>
                <a:gd name="connsiteY5" fmla="*/ 484563 h 1885343"/>
                <a:gd name="connsiteX6" fmla="*/ 1354301 w 2552906"/>
                <a:gd name="connsiteY6" fmla="*/ 581198 h 1885343"/>
                <a:gd name="connsiteX7" fmla="*/ 1110770 w 2552906"/>
                <a:gd name="connsiteY7" fmla="*/ 716194 h 1885343"/>
                <a:gd name="connsiteX8" fmla="*/ 878051 w 2552906"/>
                <a:gd name="connsiteY8" fmla="*/ 857077 h 1885343"/>
                <a:gd name="connsiteX9" fmla="*/ 666853 w 2552906"/>
                <a:gd name="connsiteY9" fmla="*/ 1001511 h 1885343"/>
                <a:gd name="connsiteX10" fmla="*/ 475117 w 2552906"/>
                <a:gd name="connsiteY10" fmla="*/ 1150014 h 1885343"/>
                <a:gd name="connsiteX11" fmla="*/ 314068 w 2552906"/>
                <a:gd name="connsiteY11" fmla="*/ 1299037 h 1885343"/>
                <a:gd name="connsiteX12" fmla="*/ 179688 w 2552906"/>
                <a:gd name="connsiteY12" fmla="*/ 1449878 h 1885343"/>
                <a:gd name="connsiteX13" fmla="*/ 83305 w 2552906"/>
                <a:gd name="connsiteY13" fmla="*/ 1597776 h 1885343"/>
                <a:gd name="connsiteX14" fmla="*/ 19668 w 2552906"/>
                <a:gd name="connsiteY14" fmla="*/ 1744894 h 1885343"/>
                <a:gd name="connsiteX15" fmla="*/ 0 w 2552906"/>
                <a:gd name="connsiteY15" fmla="*/ 1885344 h 1885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52906" h="1885343">
                  <a:moveTo>
                    <a:pt x="2552906" y="0"/>
                  </a:moveTo>
                  <a:lnTo>
                    <a:pt x="2295371" y="99320"/>
                  </a:lnTo>
                  <a:lnTo>
                    <a:pt x="2029185" y="205394"/>
                  </a:lnTo>
                  <a:lnTo>
                    <a:pt x="1812736" y="326881"/>
                  </a:lnTo>
                  <a:lnTo>
                    <a:pt x="1608232" y="452005"/>
                  </a:lnTo>
                  <a:lnTo>
                    <a:pt x="1544389" y="484563"/>
                  </a:lnTo>
                  <a:lnTo>
                    <a:pt x="1354301" y="581198"/>
                  </a:lnTo>
                  <a:lnTo>
                    <a:pt x="1110770" y="716194"/>
                  </a:lnTo>
                  <a:lnTo>
                    <a:pt x="878051" y="857077"/>
                  </a:lnTo>
                  <a:lnTo>
                    <a:pt x="666853" y="1001511"/>
                  </a:lnTo>
                  <a:lnTo>
                    <a:pt x="475117" y="1150014"/>
                  </a:lnTo>
                  <a:lnTo>
                    <a:pt x="314068" y="1299037"/>
                  </a:lnTo>
                  <a:lnTo>
                    <a:pt x="179688" y="1449878"/>
                  </a:lnTo>
                  <a:lnTo>
                    <a:pt x="83305" y="1597776"/>
                  </a:lnTo>
                  <a:lnTo>
                    <a:pt x="19668" y="1744894"/>
                  </a:lnTo>
                  <a:lnTo>
                    <a:pt x="0" y="188534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E8CB7E91-233B-32E5-9A5C-7EEF8AA25F22}"/>
                </a:ext>
              </a:extLst>
            </p:cNvPr>
            <p:cNvSpPr/>
            <p:nvPr/>
          </p:nvSpPr>
          <p:spPr>
            <a:xfrm>
              <a:off x="414569" y="2121650"/>
              <a:ext cx="2523455" cy="2529320"/>
            </a:xfrm>
            <a:custGeom>
              <a:avLst/>
              <a:gdLst>
                <a:gd name="connsiteX0" fmla="*/ 2523456 w 2523455"/>
                <a:gd name="connsiteY0" fmla="*/ 0 h 2529320"/>
                <a:gd name="connsiteX1" fmla="*/ 2266538 w 2523455"/>
                <a:gd name="connsiteY1" fmla="*/ 91960 h 2529320"/>
                <a:gd name="connsiteX2" fmla="*/ 1997985 w 2523455"/>
                <a:gd name="connsiteY2" fmla="*/ 190067 h 2529320"/>
                <a:gd name="connsiteX3" fmla="*/ 1774533 w 2523455"/>
                <a:gd name="connsiteY3" fmla="*/ 307138 h 2529320"/>
                <a:gd name="connsiteX4" fmla="*/ 1504229 w 2523455"/>
                <a:gd name="connsiteY4" fmla="*/ 419706 h 2529320"/>
                <a:gd name="connsiteX5" fmla="*/ 1237426 w 2523455"/>
                <a:gd name="connsiteY5" fmla="*/ 538249 h 2529320"/>
                <a:gd name="connsiteX6" fmla="*/ 1037659 w 2523455"/>
                <a:gd name="connsiteY6" fmla="*/ 676535 h 2529320"/>
                <a:gd name="connsiteX7" fmla="*/ 791553 w 2523455"/>
                <a:gd name="connsiteY7" fmla="*/ 808759 h 2529320"/>
                <a:gd name="connsiteX8" fmla="*/ 557599 w 2523455"/>
                <a:gd name="connsiteY8" fmla="*/ 946352 h 2529320"/>
                <a:gd name="connsiteX9" fmla="*/ 345680 w 2523455"/>
                <a:gd name="connsiteY9" fmla="*/ 1086803 h 2529320"/>
                <a:gd name="connsiteX10" fmla="*/ 220465 w 2523455"/>
                <a:gd name="connsiteY10" fmla="*/ 1251758 h 2529320"/>
                <a:gd name="connsiteX11" fmla="*/ 125421 w 2523455"/>
                <a:gd name="connsiteY11" fmla="*/ 1416281 h 2529320"/>
                <a:gd name="connsiteX12" fmla="*/ 54164 w 2523455"/>
                <a:gd name="connsiteY12" fmla="*/ 1581410 h 2529320"/>
                <a:gd name="connsiteX13" fmla="*/ 15240 w 2523455"/>
                <a:gd name="connsiteY13" fmla="*/ 1742209 h 2529320"/>
                <a:gd name="connsiteX14" fmla="*/ 0 w 2523455"/>
                <a:gd name="connsiteY14" fmla="*/ 1900411 h 2529320"/>
                <a:gd name="connsiteX15" fmla="*/ 15652 w 2523455"/>
                <a:gd name="connsiteY15" fmla="*/ 2050386 h 2529320"/>
                <a:gd name="connsiteX16" fmla="*/ 51898 w 2523455"/>
                <a:gd name="connsiteY16" fmla="*/ 2194820 h 2529320"/>
                <a:gd name="connsiteX17" fmla="*/ 114197 w 2523455"/>
                <a:gd name="connsiteY17" fmla="*/ 2327390 h 2529320"/>
                <a:gd name="connsiteX18" fmla="*/ 191530 w 2523455"/>
                <a:gd name="connsiteY18" fmla="*/ 2452082 h 2529320"/>
                <a:gd name="connsiteX19" fmla="*/ 258668 w 2523455"/>
                <a:gd name="connsiteY19" fmla="*/ 2529321 h 252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523455" h="2529320">
                  <a:moveTo>
                    <a:pt x="2523456" y="0"/>
                  </a:moveTo>
                  <a:lnTo>
                    <a:pt x="2266538" y="91960"/>
                  </a:lnTo>
                  <a:lnTo>
                    <a:pt x="1997985" y="190067"/>
                  </a:lnTo>
                  <a:lnTo>
                    <a:pt x="1774533" y="307138"/>
                  </a:lnTo>
                  <a:lnTo>
                    <a:pt x="1504229" y="419706"/>
                  </a:lnTo>
                  <a:lnTo>
                    <a:pt x="1237426" y="538249"/>
                  </a:lnTo>
                  <a:lnTo>
                    <a:pt x="1037659" y="676535"/>
                  </a:lnTo>
                  <a:lnTo>
                    <a:pt x="791553" y="808759"/>
                  </a:lnTo>
                  <a:lnTo>
                    <a:pt x="557599" y="946352"/>
                  </a:lnTo>
                  <a:lnTo>
                    <a:pt x="345680" y="1086803"/>
                  </a:lnTo>
                  <a:lnTo>
                    <a:pt x="220465" y="1251758"/>
                  </a:lnTo>
                  <a:lnTo>
                    <a:pt x="125421" y="1416281"/>
                  </a:lnTo>
                  <a:lnTo>
                    <a:pt x="54164" y="1581410"/>
                  </a:lnTo>
                  <a:lnTo>
                    <a:pt x="15240" y="1742209"/>
                  </a:lnTo>
                  <a:lnTo>
                    <a:pt x="0" y="1900411"/>
                  </a:lnTo>
                  <a:lnTo>
                    <a:pt x="15652" y="2050386"/>
                  </a:lnTo>
                  <a:lnTo>
                    <a:pt x="51898" y="2194820"/>
                  </a:lnTo>
                  <a:lnTo>
                    <a:pt x="114197" y="2327390"/>
                  </a:lnTo>
                  <a:lnTo>
                    <a:pt x="191530" y="2452082"/>
                  </a:lnTo>
                  <a:lnTo>
                    <a:pt x="258668" y="252932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F3CC29-A340-8A10-57BF-D25012E69895}"/>
                </a:ext>
              </a:extLst>
            </p:cNvPr>
            <p:cNvSpPr/>
            <p:nvPr/>
          </p:nvSpPr>
          <p:spPr>
            <a:xfrm>
              <a:off x="8312287" y="-284970"/>
              <a:ext cx="1290251" cy="947391"/>
            </a:xfrm>
            <a:custGeom>
              <a:avLst/>
              <a:gdLst>
                <a:gd name="connsiteX0" fmla="*/ 1290252 w 1290251"/>
                <a:gd name="connsiteY0" fmla="*/ 947391 h 947391"/>
                <a:gd name="connsiteX1" fmla="*/ 1231145 w 1290251"/>
                <a:gd name="connsiteY1" fmla="*/ 899506 h 947391"/>
                <a:gd name="connsiteX2" fmla="*/ 1092029 w 1290251"/>
                <a:gd name="connsiteY2" fmla="*/ 787804 h 947391"/>
                <a:gd name="connsiteX3" fmla="*/ 982569 w 1290251"/>
                <a:gd name="connsiteY3" fmla="*/ 638695 h 947391"/>
                <a:gd name="connsiteX4" fmla="*/ 916975 w 1290251"/>
                <a:gd name="connsiteY4" fmla="*/ 588299 h 947391"/>
                <a:gd name="connsiteX5" fmla="*/ 747275 w 1290251"/>
                <a:gd name="connsiteY5" fmla="*/ 458153 h 947391"/>
                <a:gd name="connsiteX6" fmla="*/ 504053 w 1290251"/>
                <a:gd name="connsiteY6" fmla="*/ 292937 h 947391"/>
                <a:gd name="connsiteX7" fmla="*/ 255270 w 1290251"/>
                <a:gd name="connsiteY7" fmla="*/ 139238 h 947391"/>
                <a:gd name="connsiteX8" fmla="*/ 0 w 1290251"/>
                <a:gd name="connsiteY8" fmla="*/ 0 h 947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251" h="947391">
                  <a:moveTo>
                    <a:pt x="1290252" y="947391"/>
                  </a:moveTo>
                  <a:lnTo>
                    <a:pt x="1231145" y="899506"/>
                  </a:lnTo>
                  <a:lnTo>
                    <a:pt x="1092029" y="787804"/>
                  </a:lnTo>
                  <a:lnTo>
                    <a:pt x="982569" y="638695"/>
                  </a:lnTo>
                  <a:lnTo>
                    <a:pt x="916975" y="588299"/>
                  </a:lnTo>
                  <a:lnTo>
                    <a:pt x="747275" y="458153"/>
                  </a:lnTo>
                  <a:lnTo>
                    <a:pt x="504053" y="292937"/>
                  </a:lnTo>
                  <a:lnTo>
                    <a:pt x="255270" y="139238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6215F94-D72B-F52E-90E1-6380E68EB956}"/>
                </a:ext>
              </a:extLst>
            </p:cNvPr>
            <p:cNvSpPr/>
            <p:nvPr/>
          </p:nvSpPr>
          <p:spPr>
            <a:xfrm>
              <a:off x="468012" y="2024495"/>
              <a:ext cx="2694802" cy="2653924"/>
            </a:xfrm>
            <a:custGeom>
              <a:avLst/>
              <a:gdLst>
                <a:gd name="connsiteX0" fmla="*/ 2694803 w 2694802"/>
                <a:gd name="connsiteY0" fmla="*/ 0 h 2653924"/>
                <a:gd name="connsiteX1" fmla="*/ 2441283 w 2694802"/>
                <a:gd name="connsiteY1" fmla="*/ 84513 h 2653924"/>
                <a:gd name="connsiteX2" fmla="*/ 2173245 w 2694802"/>
                <a:gd name="connsiteY2" fmla="*/ 175000 h 2653924"/>
                <a:gd name="connsiteX3" fmla="*/ 1944542 w 2694802"/>
                <a:gd name="connsiteY3" fmla="*/ 287222 h 2653924"/>
                <a:gd name="connsiteX4" fmla="*/ 1670531 w 2694802"/>
                <a:gd name="connsiteY4" fmla="*/ 391478 h 2653924"/>
                <a:gd name="connsiteX5" fmla="*/ 1394872 w 2694802"/>
                <a:gd name="connsiteY5" fmla="*/ 501794 h 2653924"/>
                <a:gd name="connsiteX6" fmla="*/ 1183983 w 2694802"/>
                <a:gd name="connsiteY6" fmla="*/ 635404 h 2653924"/>
                <a:gd name="connsiteX7" fmla="*/ 922226 w 2694802"/>
                <a:gd name="connsiteY7" fmla="*/ 759749 h 2653924"/>
                <a:gd name="connsiteX8" fmla="*/ 674061 w 2694802"/>
                <a:gd name="connsiteY8" fmla="*/ 888596 h 2653924"/>
                <a:gd name="connsiteX9" fmla="*/ 504156 w 2694802"/>
                <a:gd name="connsiteY9" fmla="*/ 1043507 h 2653924"/>
                <a:gd name="connsiteX10" fmla="*/ 358758 w 2694802"/>
                <a:gd name="connsiteY10" fmla="*/ 1200410 h 2653924"/>
                <a:gd name="connsiteX11" fmla="*/ 233646 w 2694802"/>
                <a:gd name="connsiteY11" fmla="*/ 1359824 h 2653924"/>
                <a:gd name="connsiteX12" fmla="*/ 137572 w 2694802"/>
                <a:gd name="connsiteY12" fmla="*/ 1518025 h 2653924"/>
                <a:gd name="connsiteX13" fmla="*/ 63946 w 2694802"/>
                <a:gd name="connsiteY13" fmla="*/ 1675967 h 2653924"/>
                <a:gd name="connsiteX14" fmla="*/ 21006 w 2694802"/>
                <a:gd name="connsiteY14" fmla="*/ 1828887 h 2653924"/>
                <a:gd name="connsiteX15" fmla="*/ 0 w 2694802"/>
                <a:gd name="connsiteY15" fmla="*/ 1978516 h 2653924"/>
                <a:gd name="connsiteX16" fmla="*/ 8135 w 2694802"/>
                <a:gd name="connsiteY16" fmla="*/ 2119312 h 2653924"/>
                <a:gd name="connsiteX17" fmla="*/ 35114 w 2694802"/>
                <a:gd name="connsiteY17" fmla="*/ 2253788 h 2653924"/>
                <a:gd name="connsiteX18" fmla="*/ 86497 w 2694802"/>
                <a:gd name="connsiteY18" fmla="*/ 2376315 h 2653924"/>
                <a:gd name="connsiteX19" fmla="*/ 151885 w 2694802"/>
                <a:gd name="connsiteY19" fmla="*/ 2490008 h 2653924"/>
                <a:gd name="connsiteX20" fmla="*/ 235396 w 2694802"/>
                <a:gd name="connsiteY20" fmla="*/ 2589588 h 2653924"/>
                <a:gd name="connsiteX21" fmla="*/ 301711 w 2694802"/>
                <a:gd name="connsiteY21" fmla="*/ 2653925 h 2653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94802" h="2653924">
                  <a:moveTo>
                    <a:pt x="2694803" y="0"/>
                  </a:moveTo>
                  <a:lnTo>
                    <a:pt x="2441283" y="84513"/>
                  </a:lnTo>
                  <a:lnTo>
                    <a:pt x="2173245" y="175000"/>
                  </a:lnTo>
                  <a:lnTo>
                    <a:pt x="1944542" y="287222"/>
                  </a:lnTo>
                  <a:lnTo>
                    <a:pt x="1670531" y="391478"/>
                  </a:lnTo>
                  <a:lnTo>
                    <a:pt x="1394872" y="501794"/>
                  </a:lnTo>
                  <a:lnTo>
                    <a:pt x="1183983" y="635404"/>
                  </a:lnTo>
                  <a:lnTo>
                    <a:pt x="922226" y="759749"/>
                  </a:lnTo>
                  <a:lnTo>
                    <a:pt x="674061" y="888596"/>
                  </a:lnTo>
                  <a:lnTo>
                    <a:pt x="504156" y="1043507"/>
                  </a:lnTo>
                  <a:lnTo>
                    <a:pt x="358758" y="1200410"/>
                  </a:lnTo>
                  <a:lnTo>
                    <a:pt x="233646" y="1359824"/>
                  </a:lnTo>
                  <a:lnTo>
                    <a:pt x="137572" y="1518025"/>
                  </a:lnTo>
                  <a:lnTo>
                    <a:pt x="63946" y="1675967"/>
                  </a:lnTo>
                  <a:lnTo>
                    <a:pt x="21006" y="1828887"/>
                  </a:lnTo>
                  <a:lnTo>
                    <a:pt x="0" y="1978516"/>
                  </a:lnTo>
                  <a:lnTo>
                    <a:pt x="8135" y="2119312"/>
                  </a:lnTo>
                  <a:lnTo>
                    <a:pt x="35114" y="2253788"/>
                  </a:lnTo>
                  <a:lnTo>
                    <a:pt x="86497" y="2376315"/>
                  </a:lnTo>
                  <a:lnTo>
                    <a:pt x="151885" y="2490008"/>
                  </a:lnTo>
                  <a:lnTo>
                    <a:pt x="235396" y="2589588"/>
                  </a:lnTo>
                  <a:lnTo>
                    <a:pt x="301711" y="265392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7EB9AE99-6223-8C6D-4AB8-BB3A6B1ECEAC}"/>
                </a:ext>
              </a:extLst>
            </p:cNvPr>
            <p:cNvSpPr/>
            <p:nvPr/>
          </p:nvSpPr>
          <p:spPr>
            <a:xfrm>
              <a:off x="-724311" y="153698"/>
              <a:ext cx="14919651" cy="6740322"/>
            </a:xfrm>
            <a:custGeom>
              <a:avLst/>
              <a:gdLst>
                <a:gd name="connsiteX0" fmla="*/ 14056738 w 14919651"/>
                <a:gd name="connsiteY0" fmla="*/ 0 h 6740322"/>
                <a:gd name="connsiteX1" fmla="*/ 14314479 w 14919651"/>
                <a:gd name="connsiteY1" fmla="*/ 74988 h 6740322"/>
                <a:gd name="connsiteX2" fmla="*/ 14546579 w 14919651"/>
                <a:gd name="connsiteY2" fmla="*/ 172403 h 6740322"/>
                <a:gd name="connsiteX3" fmla="*/ 14722252 w 14919651"/>
                <a:gd name="connsiteY3" fmla="*/ 302549 h 6740322"/>
                <a:gd name="connsiteX4" fmla="*/ 14857146 w 14919651"/>
                <a:gd name="connsiteY4" fmla="*/ 458412 h 6740322"/>
                <a:gd name="connsiteX5" fmla="*/ 14918313 w 14919651"/>
                <a:gd name="connsiteY5" fmla="*/ 649778 h 6740322"/>
                <a:gd name="connsiteX6" fmla="*/ 14919652 w 14919651"/>
                <a:gd name="connsiteY6" fmla="*/ 870066 h 6740322"/>
                <a:gd name="connsiteX7" fmla="*/ 14825945 w 14919651"/>
                <a:gd name="connsiteY7" fmla="*/ 1127760 h 6740322"/>
                <a:gd name="connsiteX8" fmla="*/ 14648009 w 14919651"/>
                <a:gd name="connsiteY8" fmla="*/ 1416800 h 6740322"/>
                <a:gd name="connsiteX9" fmla="*/ 14348666 w 14919651"/>
                <a:gd name="connsiteY9" fmla="*/ 1743941 h 6740322"/>
                <a:gd name="connsiteX10" fmla="*/ 13936568 w 14919651"/>
                <a:gd name="connsiteY10" fmla="*/ 2102514 h 6740322"/>
                <a:gd name="connsiteX11" fmla="*/ 13374645 w 14919651"/>
                <a:gd name="connsiteY11" fmla="*/ 2496416 h 6740322"/>
                <a:gd name="connsiteX12" fmla="*/ 12672060 w 14919651"/>
                <a:gd name="connsiteY12" fmla="*/ 2917594 h 6740322"/>
                <a:gd name="connsiteX13" fmla="*/ 11796068 w 14919651"/>
                <a:gd name="connsiteY13" fmla="*/ 3365702 h 6740322"/>
                <a:gd name="connsiteX14" fmla="*/ 10762117 w 14919651"/>
                <a:gd name="connsiteY14" fmla="*/ 3830262 h 6740322"/>
                <a:gd name="connsiteX15" fmla="*/ 9548066 w 14919651"/>
                <a:gd name="connsiteY15" fmla="*/ 4306166 h 6740322"/>
                <a:gd name="connsiteX16" fmla="*/ 8182851 w 14919651"/>
                <a:gd name="connsiteY16" fmla="*/ 4780857 h 6740322"/>
                <a:gd name="connsiteX17" fmla="*/ 6660292 w 14919651"/>
                <a:gd name="connsiteY17" fmla="*/ 5245418 h 6740322"/>
                <a:gd name="connsiteX18" fmla="*/ 5025596 w 14919651"/>
                <a:gd name="connsiteY18" fmla="*/ 5687638 h 6740322"/>
                <a:gd name="connsiteX19" fmla="*/ 3288339 w 14919651"/>
                <a:gd name="connsiteY19" fmla="*/ 6098165 h 6740322"/>
                <a:gd name="connsiteX20" fmla="*/ 1504023 w 14919651"/>
                <a:gd name="connsiteY20" fmla="*/ 6469726 h 6740322"/>
                <a:gd name="connsiteX21" fmla="*/ 0 w 14919651"/>
                <a:gd name="connsiteY21" fmla="*/ 6740323 h 674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919651" h="6740322">
                  <a:moveTo>
                    <a:pt x="14056738" y="0"/>
                  </a:moveTo>
                  <a:lnTo>
                    <a:pt x="14314479" y="74988"/>
                  </a:lnTo>
                  <a:lnTo>
                    <a:pt x="14546579" y="172403"/>
                  </a:lnTo>
                  <a:lnTo>
                    <a:pt x="14722252" y="302549"/>
                  </a:lnTo>
                  <a:lnTo>
                    <a:pt x="14857146" y="458412"/>
                  </a:lnTo>
                  <a:lnTo>
                    <a:pt x="14918313" y="649778"/>
                  </a:lnTo>
                  <a:lnTo>
                    <a:pt x="14919652" y="870066"/>
                  </a:lnTo>
                  <a:lnTo>
                    <a:pt x="14825945" y="1127760"/>
                  </a:lnTo>
                  <a:lnTo>
                    <a:pt x="14648009" y="1416800"/>
                  </a:lnTo>
                  <a:lnTo>
                    <a:pt x="14348666" y="1743941"/>
                  </a:lnTo>
                  <a:lnTo>
                    <a:pt x="13936568" y="2102514"/>
                  </a:lnTo>
                  <a:lnTo>
                    <a:pt x="13374645" y="2496416"/>
                  </a:lnTo>
                  <a:lnTo>
                    <a:pt x="12672060" y="2917594"/>
                  </a:lnTo>
                  <a:lnTo>
                    <a:pt x="11796068" y="3365702"/>
                  </a:lnTo>
                  <a:lnTo>
                    <a:pt x="10762117" y="3830262"/>
                  </a:lnTo>
                  <a:lnTo>
                    <a:pt x="9548066" y="4306166"/>
                  </a:lnTo>
                  <a:lnTo>
                    <a:pt x="8182851" y="4780857"/>
                  </a:lnTo>
                  <a:lnTo>
                    <a:pt x="6660292" y="5245418"/>
                  </a:lnTo>
                  <a:lnTo>
                    <a:pt x="5025596" y="5687638"/>
                  </a:lnTo>
                  <a:lnTo>
                    <a:pt x="3288339" y="6098165"/>
                  </a:lnTo>
                  <a:lnTo>
                    <a:pt x="1504023" y="6469726"/>
                  </a:lnTo>
                  <a:lnTo>
                    <a:pt x="0" y="674032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8E70095F-1C6D-E41B-779C-DECD886F57D2}"/>
                </a:ext>
              </a:extLst>
            </p:cNvPr>
            <p:cNvSpPr/>
            <p:nvPr/>
          </p:nvSpPr>
          <p:spPr>
            <a:xfrm>
              <a:off x="1210138" y="3180397"/>
              <a:ext cx="1215492" cy="154997"/>
            </a:xfrm>
            <a:custGeom>
              <a:avLst/>
              <a:gdLst>
                <a:gd name="connsiteX0" fmla="*/ 1215493 w 1215492"/>
                <a:gd name="connsiteY0" fmla="*/ 154998 h 154997"/>
                <a:gd name="connsiteX1" fmla="*/ 960326 w 1215492"/>
                <a:gd name="connsiteY1" fmla="*/ 90141 h 154997"/>
                <a:gd name="connsiteX2" fmla="*/ 943336 w 1215492"/>
                <a:gd name="connsiteY2" fmla="*/ 82694 h 154997"/>
                <a:gd name="connsiteX3" fmla="*/ 890922 w 1215492"/>
                <a:gd name="connsiteY3" fmla="*/ 79317 h 154997"/>
                <a:gd name="connsiteX4" fmla="*/ 705571 w 1215492"/>
                <a:gd name="connsiteY4" fmla="*/ 56717 h 154997"/>
                <a:gd name="connsiteX5" fmla="*/ 651098 w 1215492"/>
                <a:gd name="connsiteY5" fmla="*/ 52560 h 154997"/>
                <a:gd name="connsiteX6" fmla="*/ 485930 w 1215492"/>
                <a:gd name="connsiteY6" fmla="*/ 35329 h 154997"/>
                <a:gd name="connsiteX7" fmla="*/ 360200 w 1215492"/>
                <a:gd name="connsiteY7" fmla="*/ 21215 h 154997"/>
                <a:gd name="connsiteX8" fmla="*/ 320246 w 1215492"/>
                <a:gd name="connsiteY8" fmla="*/ 20868 h 154997"/>
                <a:gd name="connsiteX9" fmla="*/ 128407 w 1215492"/>
                <a:gd name="connsiteY9" fmla="*/ 8832 h 154997"/>
                <a:gd name="connsiteX10" fmla="*/ 45823 w 1215492"/>
                <a:gd name="connsiteY10" fmla="*/ 3723 h 154997"/>
                <a:gd name="connsiteX11" fmla="*/ 0 w 1215492"/>
                <a:gd name="connsiteY11" fmla="*/ 0 h 154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492" h="154997">
                  <a:moveTo>
                    <a:pt x="1215493" y="154998"/>
                  </a:moveTo>
                  <a:lnTo>
                    <a:pt x="960326" y="90141"/>
                  </a:lnTo>
                  <a:lnTo>
                    <a:pt x="943336" y="82694"/>
                  </a:lnTo>
                  <a:lnTo>
                    <a:pt x="890922" y="79317"/>
                  </a:lnTo>
                  <a:lnTo>
                    <a:pt x="705571" y="56717"/>
                  </a:lnTo>
                  <a:lnTo>
                    <a:pt x="651098" y="52560"/>
                  </a:lnTo>
                  <a:lnTo>
                    <a:pt x="485930" y="35329"/>
                  </a:lnTo>
                  <a:lnTo>
                    <a:pt x="360200" y="21215"/>
                  </a:lnTo>
                  <a:lnTo>
                    <a:pt x="320246" y="20868"/>
                  </a:lnTo>
                  <a:lnTo>
                    <a:pt x="128407" y="8832"/>
                  </a:lnTo>
                  <a:lnTo>
                    <a:pt x="45823" y="3723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1F2079E0-380D-59F3-C963-38AB3F9FC8A5}"/>
                </a:ext>
              </a:extLst>
            </p:cNvPr>
            <p:cNvSpPr/>
            <p:nvPr/>
          </p:nvSpPr>
          <p:spPr>
            <a:xfrm>
              <a:off x="9975506" y="-385069"/>
              <a:ext cx="2386501" cy="2880360"/>
            </a:xfrm>
            <a:custGeom>
              <a:avLst/>
              <a:gdLst>
                <a:gd name="connsiteX0" fmla="*/ 2386502 w 2386501"/>
                <a:gd name="connsiteY0" fmla="*/ 0 h 2880360"/>
                <a:gd name="connsiteX1" fmla="*/ 2256550 w 2386501"/>
                <a:gd name="connsiteY1" fmla="*/ 197341 h 2880360"/>
                <a:gd name="connsiteX2" fmla="*/ 1874727 w 2386501"/>
                <a:gd name="connsiteY2" fmla="*/ 243840 h 2880360"/>
                <a:gd name="connsiteX3" fmla="*/ 1492079 w 2386501"/>
                <a:gd name="connsiteY3" fmla="*/ 310688 h 2880360"/>
                <a:gd name="connsiteX4" fmla="*/ 1385502 w 2386501"/>
                <a:gd name="connsiteY4" fmla="*/ 577475 h 2880360"/>
                <a:gd name="connsiteX5" fmla="*/ 1260080 w 2386501"/>
                <a:gd name="connsiteY5" fmla="*/ 857856 h 2880360"/>
                <a:gd name="connsiteX6" fmla="*/ 984010 w 2386501"/>
                <a:gd name="connsiteY6" fmla="*/ 915959 h 2880360"/>
                <a:gd name="connsiteX7" fmla="*/ 887730 w 2386501"/>
                <a:gd name="connsiteY7" fmla="*/ 1195994 h 2880360"/>
                <a:gd name="connsiteX8" fmla="*/ 784346 w 2386501"/>
                <a:gd name="connsiteY8" fmla="*/ 1480445 h 2880360"/>
                <a:gd name="connsiteX9" fmla="*/ 655320 w 2386501"/>
                <a:gd name="connsiteY9" fmla="*/ 1776326 h 2880360"/>
                <a:gd name="connsiteX10" fmla="*/ 521455 w 2386501"/>
                <a:gd name="connsiteY10" fmla="*/ 2057054 h 2880360"/>
                <a:gd name="connsiteX11" fmla="*/ 512908 w 2386501"/>
                <a:gd name="connsiteY11" fmla="*/ 2074978 h 2880360"/>
                <a:gd name="connsiteX12" fmla="*/ 368128 w 2386501"/>
                <a:gd name="connsiteY12" fmla="*/ 2329209 h 2880360"/>
                <a:gd name="connsiteX13" fmla="*/ 351653 w 2386501"/>
                <a:gd name="connsiteY13" fmla="*/ 2358304 h 2880360"/>
                <a:gd name="connsiteX14" fmla="*/ 337648 w 2386501"/>
                <a:gd name="connsiteY14" fmla="*/ 2382895 h 2880360"/>
                <a:gd name="connsiteX15" fmla="*/ 203681 w 2386501"/>
                <a:gd name="connsiteY15" fmla="*/ 2594004 h 2880360"/>
                <a:gd name="connsiteX16" fmla="*/ 200797 w 2386501"/>
                <a:gd name="connsiteY16" fmla="*/ 2598593 h 2880360"/>
                <a:gd name="connsiteX17" fmla="*/ 173818 w 2386501"/>
                <a:gd name="connsiteY17" fmla="*/ 2641110 h 2880360"/>
                <a:gd name="connsiteX18" fmla="*/ 162903 w 2386501"/>
                <a:gd name="connsiteY18" fmla="*/ 2674447 h 2880360"/>
                <a:gd name="connsiteX19" fmla="*/ 89587 w 2386501"/>
                <a:gd name="connsiteY19" fmla="*/ 2773853 h 2880360"/>
                <a:gd name="connsiteX20" fmla="*/ 78465 w 2386501"/>
                <a:gd name="connsiteY20" fmla="*/ 2787102 h 2880360"/>
                <a:gd name="connsiteX21" fmla="*/ 59209 w 2386501"/>
                <a:gd name="connsiteY21" fmla="*/ 2809962 h 2880360"/>
                <a:gd name="connsiteX22" fmla="*/ 0 w 2386501"/>
                <a:gd name="connsiteY22" fmla="*/ 2880360 h 2880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86501" h="2880360">
                  <a:moveTo>
                    <a:pt x="2386502" y="0"/>
                  </a:moveTo>
                  <a:lnTo>
                    <a:pt x="2256550" y="197341"/>
                  </a:lnTo>
                  <a:lnTo>
                    <a:pt x="1874727" y="243840"/>
                  </a:lnTo>
                  <a:lnTo>
                    <a:pt x="1492079" y="310688"/>
                  </a:lnTo>
                  <a:lnTo>
                    <a:pt x="1385502" y="577475"/>
                  </a:lnTo>
                  <a:lnTo>
                    <a:pt x="1260080" y="857856"/>
                  </a:lnTo>
                  <a:lnTo>
                    <a:pt x="984010" y="915959"/>
                  </a:lnTo>
                  <a:lnTo>
                    <a:pt x="887730" y="1195994"/>
                  </a:lnTo>
                  <a:lnTo>
                    <a:pt x="784346" y="1480445"/>
                  </a:lnTo>
                  <a:lnTo>
                    <a:pt x="655320" y="1776326"/>
                  </a:lnTo>
                  <a:lnTo>
                    <a:pt x="521455" y="2057054"/>
                  </a:lnTo>
                  <a:lnTo>
                    <a:pt x="512908" y="2074978"/>
                  </a:lnTo>
                  <a:lnTo>
                    <a:pt x="368128" y="2329209"/>
                  </a:lnTo>
                  <a:lnTo>
                    <a:pt x="351653" y="2358304"/>
                  </a:lnTo>
                  <a:lnTo>
                    <a:pt x="337648" y="2382895"/>
                  </a:lnTo>
                  <a:lnTo>
                    <a:pt x="203681" y="2594004"/>
                  </a:lnTo>
                  <a:lnTo>
                    <a:pt x="200797" y="2598593"/>
                  </a:lnTo>
                  <a:lnTo>
                    <a:pt x="173818" y="2641110"/>
                  </a:lnTo>
                  <a:lnTo>
                    <a:pt x="162903" y="2674447"/>
                  </a:lnTo>
                  <a:lnTo>
                    <a:pt x="89587" y="2773853"/>
                  </a:lnTo>
                  <a:lnTo>
                    <a:pt x="78465" y="2787102"/>
                  </a:lnTo>
                  <a:lnTo>
                    <a:pt x="59209" y="2809962"/>
                  </a:lnTo>
                  <a:lnTo>
                    <a:pt x="0" y="288036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45D0F4E-52C8-A247-3F22-E3E7240254F2}"/>
                </a:ext>
              </a:extLst>
            </p:cNvPr>
            <p:cNvSpPr/>
            <p:nvPr/>
          </p:nvSpPr>
          <p:spPr>
            <a:xfrm>
              <a:off x="-502611" y="1931583"/>
              <a:ext cx="3888053" cy="1952538"/>
            </a:xfrm>
            <a:custGeom>
              <a:avLst/>
              <a:gdLst>
                <a:gd name="connsiteX0" fmla="*/ 3888054 w 3888053"/>
                <a:gd name="connsiteY0" fmla="*/ 0 h 1952538"/>
                <a:gd name="connsiteX1" fmla="*/ 3638756 w 3888053"/>
                <a:gd name="connsiteY1" fmla="*/ 77759 h 1952538"/>
                <a:gd name="connsiteX2" fmla="*/ 3374425 w 3888053"/>
                <a:gd name="connsiteY2" fmla="*/ 160626 h 1952538"/>
                <a:gd name="connsiteX3" fmla="*/ 3098251 w 3888053"/>
                <a:gd name="connsiteY3" fmla="*/ 249122 h 1952538"/>
                <a:gd name="connsiteX4" fmla="*/ 2816208 w 3888053"/>
                <a:gd name="connsiteY4" fmla="*/ 342727 h 1952538"/>
                <a:gd name="connsiteX5" fmla="*/ 2532311 w 3888053"/>
                <a:gd name="connsiteY5" fmla="*/ 441700 h 1952538"/>
                <a:gd name="connsiteX6" fmla="*/ 2249548 w 3888053"/>
                <a:gd name="connsiteY6" fmla="*/ 545696 h 1952538"/>
                <a:gd name="connsiteX7" fmla="*/ 1972653 w 3888053"/>
                <a:gd name="connsiteY7" fmla="*/ 654368 h 1952538"/>
                <a:gd name="connsiteX8" fmla="*/ 1701731 w 3888053"/>
                <a:gd name="connsiteY8" fmla="*/ 767888 h 1952538"/>
                <a:gd name="connsiteX9" fmla="*/ 1442754 w 3888053"/>
                <a:gd name="connsiteY9" fmla="*/ 885219 h 1952538"/>
                <a:gd name="connsiteX10" fmla="*/ 1193457 w 3888053"/>
                <a:gd name="connsiteY10" fmla="*/ 1007139 h 1952538"/>
                <a:gd name="connsiteX11" fmla="*/ 960841 w 3888053"/>
                <a:gd name="connsiteY11" fmla="*/ 1132176 h 1952538"/>
                <a:gd name="connsiteX12" fmla="*/ 741405 w 3888053"/>
                <a:gd name="connsiteY12" fmla="*/ 1261803 h 1952538"/>
                <a:gd name="connsiteX13" fmla="*/ 543697 w 3888053"/>
                <a:gd name="connsiteY13" fmla="*/ 1393767 h 1952538"/>
                <a:gd name="connsiteX14" fmla="*/ 364009 w 3888053"/>
                <a:gd name="connsiteY14" fmla="*/ 1530321 h 1952538"/>
                <a:gd name="connsiteX15" fmla="*/ 212742 w 3888053"/>
                <a:gd name="connsiteY15" fmla="*/ 1668434 h 1952538"/>
                <a:gd name="connsiteX16" fmla="*/ 87321 w 3888053"/>
                <a:gd name="connsiteY16" fmla="*/ 1810529 h 1952538"/>
                <a:gd name="connsiteX17" fmla="*/ 0 w 3888053"/>
                <a:gd name="connsiteY17" fmla="*/ 1952538 h 1952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88053" h="1952538">
                  <a:moveTo>
                    <a:pt x="3888054" y="0"/>
                  </a:moveTo>
                  <a:lnTo>
                    <a:pt x="3638756" y="77759"/>
                  </a:lnTo>
                  <a:lnTo>
                    <a:pt x="3374425" y="160626"/>
                  </a:lnTo>
                  <a:lnTo>
                    <a:pt x="3098251" y="249122"/>
                  </a:lnTo>
                  <a:lnTo>
                    <a:pt x="2816208" y="342727"/>
                  </a:lnTo>
                  <a:lnTo>
                    <a:pt x="2532311" y="441700"/>
                  </a:lnTo>
                  <a:lnTo>
                    <a:pt x="2249548" y="545696"/>
                  </a:lnTo>
                  <a:lnTo>
                    <a:pt x="1972653" y="654368"/>
                  </a:lnTo>
                  <a:lnTo>
                    <a:pt x="1701731" y="767888"/>
                  </a:lnTo>
                  <a:lnTo>
                    <a:pt x="1442754" y="885219"/>
                  </a:lnTo>
                  <a:lnTo>
                    <a:pt x="1193457" y="1007139"/>
                  </a:lnTo>
                  <a:lnTo>
                    <a:pt x="960841" y="1132176"/>
                  </a:lnTo>
                  <a:lnTo>
                    <a:pt x="741405" y="1261803"/>
                  </a:lnTo>
                  <a:lnTo>
                    <a:pt x="543697" y="1393767"/>
                  </a:lnTo>
                  <a:lnTo>
                    <a:pt x="364009" y="1530321"/>
                  </a:lnTo>
                  <a:lnTo>
                    <a:pt x="212742" y="1668434"/>
                  </a:lnTo>
                  <a:lnTo>
                    <a:pt x="87321" y="1810529"/>
                  </a:lnTo>
                  <a:lnTo>
                    <a:pt x="0" y="195253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F789FB04-0D88-20C6-746C-8701EEF92D0B}"/>
                </a:ext>
              </a:extLst>
            </p:cNvPr>
            <p:cNvSpPr/>
            <p:nvPr/>
          </p:nvSpPr>
          <p:spPr>
            <a:xfrm>
              <a:off x="-724311" y="835082"/>
              <a:ext cx="4287691" cy="2530792"/>
            </a:xfrm>
            <a:custGeom>
              <a:avLst/>
              <a:gdLst>
                <a:gd name="connsiteX0" fmla="*/ 0 w 4287691"/>
                <a:gd name="connsiteY0" fmla="*/ 170411 h 2530792"/>
                <a:gd name="connsiteX1" fmla="*/ 264641 w 4287691"/>
                <a:gd name="connsiteY1" fmla="*/ 165908 h 2530792"/>
                <a:gd name="connsiteX2" fmla="*/ 763956 w 4287691"/>
                <a:gd name="connsiteY2" fmla="*/ 171883 h 2530792"/>
                <a:gd name="connsiteX3" fmla="*/ 1186146 w 4287691"/>
                <a:gd name="connsiteY3" fmla="*/ 190327 h 2530792"/>
                <a:gd name="connsiteX4" fmla="*/ 1531208 w 4287691"/>
                <a:gd name="connsiteY4" fmla="*/ 220287 h 2530792"/>
                <a:gd name="connsiteX5" fmla="*/ 1900366 w 4287691"/>
                <a:gd name="connsiteY5" fmla="*/ 167467 h 2530792"/>
                <a:gd name="connsiteX6" fmla="*/ 2223701 w 4287691"/>
                <a:gd name="connsiteY6" fmla="*/ 122526 h 2530792"/>
                <a:gd name="connsiteX7" fmla="*/ 2506053 w 4287691"/>
                <a:gd name="connsiteY7" fmla="*/ 83647 h 2530792"/>
                <a:gd name="connsiteX8" fmla="*/ 2739184 w 4287691"/>
                <a:gd name="connsiteY8" fmla="*/ 50915 h 2530792"/>
                <a:gd name="connsiteX9" fmla="*/ 2927934 w 4287691"/>
                <a:gd name="connsiteY9" fmla="*/ 22947 h 2530792"/>
                <a:gd name="connsiteX10" fmla="*/ 3062828 w 4287691"/>
                <a:gd name="connsiteY10" fmla="*/ 0 h 2530792"/>
                <a:gd name="connsiteX11" fmla="*/ 3421380 w 4287691"/>
                <a:gd name="connsiteY11" fmla="*/ 35156 h 2530792"/>
                <a:gd name="connsiteX12" fmla="*/ 3707851 w 4287691"/>
                <a:gd name="connsiteY12" fmla="*/ 78105 h 2530792"/>
                <a:gd name="connsiteX13" fmla="*/ 3934391 w 4287691"/>
                <a:gd name="connsiteY13" fmla="*/ 126769 h 2530792"/>
                <a:gd name="connsiteX14" fmla="*/ 4098530 w 4287691"/>
                <a:gd name="connsiteY14" fmla="*/ 180888 h 2530792"/>
                <a:gd name="connsiteX15" fmla="*/ 4211595 w 4287691"/>
                <a:gd name="connsiteY15" fmla="*/ 239337 h 2530792"/>
                <a:gd name="connsiteX16" fmla="*/ 4271113 w 4287691"/>
                <a:gd name="connsiteY16" fmla="*/ 302202 h 2530792"/>
                <a:gd name="connsiteX17" fmla="*/ 4287692 w 4287691"/>
                <a:gd name="connsiteY17" fmla="*/ 368791 h 2530792"/>
                <a:gd name="connsiteX18" fmla="*/ 4259168 w 4287691"/>
                <a:gd name="connsiteY18" fmla="*/ 439535 h 2530792"/>
                <a:gd name="connsiteX19" fmla="*/ 4195531 w 4287691"/>
                <a:gd name="connsiteY19" fmla="*/ 514263 h 2530792"/>
                <a:gd name="connsiteX20" fmla="*/ 4095132 w 4287691"/>
                <a:gd name="connsiteY20" fmla="*/ 593581 h 2530792"/>
                <a:gd name="connsiteX21" fmla="*/ 3967343 w 4287691"/>
                <a:gd name="connsiteY21" fmla="*/ 677487 h 2530792"/>
                <a:gd name="connsiteX22" fmla="*/ 3811236 w 4287691"/>
                <a:gd name="connsiteY22" fmla="*/ 766849 h 2530792"/>
                <a:gd name="connsiteX23" fmla="*/ 3635358 w 4287691"/>
                <a:gd name="connsiteY23" fmla="*/ 861580 h 2530792"/>
                <a:gd name="connsiteX24" fmla="*/ 3439915 w 4287691"/>
                <a:gd name="connsiteY24" fmla="*/ 962631 h 2530792"/>
                <a:gd name="connsiteX25" fmla="*/ 3232013 w 4287691"/>
                <a:gd name="connsiteY25" fmla="*/ 1070004 h 2530792"/>
                <a:gd name="connsiteX26" fmla="*/ 3013607 w 4287691"/>
                <a:gd name="connsiteY26" fmla="*/ 1184477 h 2530792"/>
                <a:gd name="connsiteX27" fmla="*/ 2706645 w 4287691"/>
                <a:gd name="connsiteY27" fmla="*/ 1263794 h 2530792"/>
                <a:gd name="connsiteX28" fmla="*/ 2394740 w 4287691"/>
                <a:gd name="connsiteY28" fmla="*/ 1348220 h 2530792"/>
                <a:gd name="connsiteX29" fmla="*/ 2078407 w 4287691"/>
                <a:gd name="connsiteY29" fmla="*/ 1438102 h 2530792"/>
                <a:gd name="connsiteX30" fmla="*/ 1759499 w 4287691"/>
                <a:gd name="connsiteY30" fmla="*/ 1533871 h 2530792"/>
                <a:gd name="connsiteX31" fmla="*/ 1436576 w 4287691"/>
                <a:gd name="connsiteY31" fmla="*/ 1636568 h 2530792"/>
                <a:gd name="connsiteX32" fmla="*/ 1113653 w 4287691"/>
                <a:gd name="connsiteY32" fmla="*/ 1746192 h 2530792"/>
                <a:gd name="connsiteX33" fmla="*/ 788464 w 4287691"/>
                <a:gd name="connsiteY33" fmla="*/ 1864562 h 2530792"/>
                <a:gd name="connsiteX34" fmla="*/ 467394 w 4287691"/>
                <a:gd name="connsiteY34" fmla="*/ 1991245 h 2530792"/>
                <a:gd name="connsiteX35" fmla="*/ 369055 w 4287691"/>
                <a:gd name="connsiteY35" fmla="*/ 2166072 h 2530792"/>
                <a:gd name="connsiteX36" fmla="*/ 300475 w 4287691"/>
                <a:gd name="connsiteY36" fmla="*/ 2346008 h 2530792"/>
                <a:gd name="connsiteX37" fmla="*/ 57562 w 4287691"/>
                <a:gd name="connsiteY37" fmla="*/ 2490874 h 2530792"/>
                <a:gd name="connsiteX38" fmla="*/ 0 w 4287691"/>
                <a:gd name="connsiteY38" fmla="*/ 2530793 h 2530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287691" h="2530792">
                  <a:moveTo>
                    <a:pt x="0" y="170411"/>
                  </a:moveTo>
                  <a:lnTo>
                    <a:pt x="264641" y="165908"/>
                  </a:lnTo>
                  <a:lnTo>
                    <a:pt x="763956" y="171883"/>
                  </a:lnTo>
                  <a:lnTo>
                    <a:pt x="1186146" y="190327"/>
                  </a:lnTo>
                  <a:lnTo>
                    <a:pt x="1531208" y="220287"/>
                  </a:lnTo>
                  <a:lnTo>
                    <a:pt x="1900366" y="167467"/>
                  </a:lnTo>
                  <a:lnTo>
                    <a:pt x="2223701" y="122526"/>
                  </a:lnTo>
                  <a:lnTo>
                    <a:pt x="2506053" y="83647"/>
                  </a:lnTo>
                  <a:lnTo>
                    <a:pt x="2739184" y="50915"/>
                  </a:lnTo>
                  <a:lnTo>
                    <a:pt x="2927934" y="22947"/>
                  </a:lnTo>
                  <a:lnTo>
                    <a:pt x="3062828" y="0"/>
                  </a:lnTo>
                  <a:lnTo>
                    <a:pt x="3421380" y="35156"/>
                  </a:lnTo>
                  <a:lnTo>
                    <a:pt x="3707851" y="78105"/>
                  </a:lnTo>
                  <a:lnTo>
                    <a:pt x="3934391" y="126769"/>
                  </a:lnTo>
                  <a:lnTo>
                    <a:pt x="4098530" y="180888"/>
                  </a:lnTo>
                  <a:lnTo>
                    <a:pt x="4211595" y="239337"/>
                  </a:lnTo>
                  <a:lnTo>
                    <a:pt x="4271113" y="302202"/>
                  </a:lnTo>
                  <a:lnTo>
                    <a:pt x="4287692" y="368791"/>
                  </a:lnTo>
                  <a:lnTo>
                    <a:pt x="4259168" y="439535"/>
                  </a:lnTo>
                  <a:lnTo>
                    <a:pt x="4195531" y="514263"/>
                  </a:lnTo>
                  <a:lnTo>
                    <a:pt x="4095132" y="593581"/>
                  </a:lnTo>
                  <a:lnTo>
                    <a:pt x="3967343" y="677487"/>
                  </a:lnTo>
                  <a:lnTo>
                    <a:pt x="3811236" y="766849"/>
                  </a:lnTo>
                  <a:lnTo>
                    <a:pt x="3635358" y="861580"/>
                  </a:lnTo>
                  <a:lnTo>
                    <a:pt x="3439915" y="962631"/>
                  </a:lnTo>
                  <a:lnTo>
                    <a:pt x="3232013" y="1070004"/>
                  </a:lnTo>
                  <a:lnTo>
                    <a:pt x="3013607" y="1184477"/>
                  </a:lnTo>
                  <a:lnTo>
                    <a:pt x="2706645" y="1263794"/>
                  </a:lnTo>
                  <a:lnTo>
                    <a:pt x="2394740" y="1348220"/>
                  </a:lnTo>
                  <a:lnTo>
                    <a:pt x="2078407" y="1438102"/>
                  </a:lnTo>
                  <a:lnTo>
                    <a:pt x="1759499" y="1533871"/>
                  </a:lnTo>
                  <a:lnTo>
                    <a:pt x="1436576" y="1636568"/>
                  </a:lnTo>
                  <a:lnTo>
                    <a:pt x="1113653" y="1746192"/>
                  </a:lnTo>
                  <a:lnTo>
                    <a:pt x="788464" y="1864562"/>
                  </a:lnTo>
                  <a:lnTo>
                    <a:pt x="467394" y="1991245"/>
                  </a:lnTo>
                  <a:lnTo>
                    <a:pt x="369055" y="2166072"/>
                  </a:lnTo>
                  <a:lnTo>
                    <a:pt x="300475" y="2346008"/>
                  </a:lnTo>
                  <a:lnTo>
                    <a:pt x="57562" y="2490874"/>
                  </a:lnTo>
                  <a:lnTo>
                    <a:pt x="0" y="253079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8A14B10-FCA6-3D0D-3FAF-6D2FDEF9C758}"/>
                </a:ext>
              </a:extLst>
            </p:cNvPr>
            <p:cNvSpPr/>
            <p:nvPr/>
          </p:nvSpPr>
          <p:spPr>
            <a:xfrm>
              <a:off x="-724311" y="1843433"/>
              <a:ext cx="4324659" cy="2029257"/>
            </a:xfrm>
            <a:custGeom>
              <a:avLst/>
              <a:gdLst>
                <a:gd name="connsiteX0" fmla="*/ 4324659 w 4324659"/>
                <a:gd name="connsiteY0" fmla="*/ 0 h 2029257"/>
                <a:gd name="connsiteX1" fmla="*/ 4084732 w 4324659"/>
                <a:gd name="connsiteY1" fmla="*/ 70918 h 2029257"/>
                <a:gd name="connsiteX2" fmla="*/ 3824416 w 4324659"/>
                <a:gd name="connsiteY2" fmla="*/ 146858 h 2029257"/>
                <a:gd name="connsiteX3" fmla="*/ 3552053 w 4324659"/>
                <a:gd name="connsiteY3" fmla="*/ 227647 h 2029257"/>
                <a:gd name="connsiteX4" fmla="*/ 3269907 w 4324659"/>
                <a:gd name="connsiteY4" fmla="*/ 313546 h 2029257"/>
                <a:gd name="connsiteX5" fmla="*/ 2983539 w 4324659"/>
                <a:gd name="connsiteY5" fmla="*/ 404380 h 2029257"/>
                <a:gd name="connsiteX6" fmla="*/ 2695936 w 4324659"/>
                <a:gd name="connsiteY6" fmla="*/ 500149 h 2029257"/>
                <a:gd name="connsiteX7" fmla="*/ 2409568 w 4324659"/>
                <a:gd name="connsiteY7" fmla="*/ 600681 h 2029257"/>
                <a:gd name="connsiteX8" fmla="*/ 2128451 w 4324659"/>
                <a:gd name="connsiteY8" fmla="*/ 705802 h 2029257"/>
                <a:gd name="connsiteX9" fmla="*/ 1852072 w 4324659"/>
                <a:gd name="connsiteY9" fmla="*/ 815686 h 2029257"/>
                <a:gd name="connsiteX10" fmla="*/ 1585887 w 4324659"/>
                <a:gd name="connsiteY10" fmla="*/ 929727 h 2029257"/>
                <a:gd name="connsiteX11" fmla="*/ 1327219 w 4324659"/>
                <a:gd name="connsiteY11" fmla="*/ 1048703 h 2029257"/>
                <a:gd name="connsiteX12" fmla="*/ 1082761 w 4324659"/>
                <a:gd name="connsiteY12" fmla="*/ 1171575 h 2029257"/>
                <a:gd name="connsiteX13" fmla="*/ 849218 w 4324659"/>
                <a:gd name="connsiteY13" fmla="*/ 1299816 h 2029257"/>
                <a:gd name="connsiteX14" fmla="*/ 634931 w 4324659"/>
                <a:gd name="connsiteY14" fmla="*/ 1431694 h 2029257"/>
                <a:gd name="connsiteX15" fmla="*/ 436811 w 4324659"/>
                <a:gd name="connsiteY15" fmla="*/ 1569287 h 2029257"/>
                <a:gd name="connsiteX16" fmla="*/ 265361 w 4324659"/>
                <a:gd name="connsiteY16" fmla="*/ 1709997 h 2029257"/>
                <a:gd name="connsiteX17" fmla="*/ 119243 w 4324659"/>
                <a:gd name="connsiteY17" fmla="*/ 1856336 h 2029257"/>
                <a:gd name="connsiteX18" fmla="*/ 11224 w 4324659"/>
                <a:gd name="connsiteY18" fmla="*/ 2004233 h 2029257"/>
                <a:gd name="connsiteX19" fmla="*/ 0 w 4324659"/>
                <a:gd name="connsiteY19" fmla="*/ 2029258 h 2029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4659" h="2029257">
                  <a:moveTo>
                    <a:pt x="4324659" y="0"/>
                  </a:moveTo>
                  <a:lnTo>
                    <a:pt x="4084732" y="70918"/>
                  </a:lnTo>
                  <a:lnTo>
                    <a:pt x="3824416" y="146858"/>
                  </a:lnTo>
                  <a:lnTo>
                    <a:pt x="3552053" y="227647"/>
                  </a:lnTo>
                  <a:lnTo>
                    <a:pt x="3269907" y="313546"/>
                  </a:lnTo>
                  <a:lnTo>
                    <a:pt x="2983539" y="404380"/>
                  </a:lnTo>
                  <a:lnTo>
                    <a:pt x="2695936" y="500149"/>
                  </a:lnTo>
                  <a:lnTo>
                    <a:pt x="2409568" y="600681"/>
                  </a:lnTo>
                  <a:lnTo>
                    <a:pt x="2128451" y="705802"/>
                  </a:lnTo>
                  <a:lnTo>
                    <a:pt x="1852072" y="815686"/>
                  </a:lnTo>
                  <a:lnTo>
                    <a:pt x="1585887" y="929727"/>
                  </a:lnTo>
                  <a:lnTo>
                    <a:pt x="1327219" y="1048703"/>
                  </a:lnTo>
                  <a:lnTo>
                    <a:pt x="1082761" y="1171575"/>
                  </a:lnTo>
                  <a:lnTo>
                    <a:pt x="849218" y="1299816"/>
                  </a:lnTo>
                  <a:lnTo>
                    <a:pt x="634931" y="1431694"/>
                  </a:lnTo>
                  <a:lnTo>
                    <a:pt x="436811" y="1569287"/>
                  </a:lnTo>
                  <a:lnTo>
                    <a:pt x="265361" y="1709997"/>
                  </a:lnTo>
                  <a:lnTo>
                    <a:pt x="119243" y="1856336"/>
                  </a:lnTo>
                  <a:lnTo>
                    <a:pt x="11224" y="2004233"/>
                  </a:lnTo>
                  <a:lnTo>
                    <a:pt x="0" y="202925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7B3DE98-842B-0033-E809-78A3CE0A74DE}"/>
                </a:ext>
              </a:extLst>
            </p:cNvPr>
            <p:cNvSpPr/>
            <p:nvPr/>
          </p:nvSpPr>
          <p:spPr>
            <a:xfrm>
              <a:off x="-724311" y="-385069"/>
              <a:ext cx="14246208" cy="5337117"/>
            </a:xfrm>
            <a:custGeom>
              <a:avLst/>
              <a:gdLst>
                <a:gd name="connsiteX0" fmla="*/ 14246208 w 14246208"/>
                <a:gd name="connsiteY0" fmla="*/ 0 h 5337117"/>
                <a:gd name="connsiteX1" fmla="*/ 14089585 w 14246208"/>
                <a:gd name="connsiteY1" fmla="*/ 163657 h 5337117"/>
                <a:gd name="connsiteX2" fmla="*/ 13757190 w 14246208"/>
                <a:gd name="connsiteY2" fmla="*/ 493741 h 5337117"/>
                <a:gd name="connsiteX3" fmla="*/ 13414701 w 14246208"/>
                <a:gd name="connsiteY3" fmla="*/ 827982 h 5337117"/>
                <a:gd name="connsiteX4" fmla="*/ 13140998 w 14246208"/>
                <a:gd name="connsiteY4" fmla="*/ 793692 h 5337117"/>
                <a:gd name="connsiteX5" fmla="*/ 12828269 w 14246208"/>
                <a:gd name="connsiteY5" fmla="*/ 1122391 h 5337117"/>
                <a:gd name="connsiteX6" fmla="*/ 12483105 w 14246208"/>
                <a:gd name="connsiteY6" fmla="*/ 1461481 h 5337117"/>
                <a:gd name="connsiteX7" fmla="*/ 12127333 w 14246208"/>
                <a:gd name="connsiteY7" fmla="*/ 1799965 h 5337117"/>
                <a:gd name="connsiteX8" fmla="*/ 11735830 w 14246208"/>
                <a:gd name="connsiteY8" fmla="*/ 2144511 h 5337117"/>
                <a:gd name="connsiteX9" fmla="*/ 11331454 w 14246208"/>
                <a:gd name="connsiteY9" fmla="*/ 2484466 h 5337117"/>
                <a:gd name="connsiteX10" fmla="*/ 11309933 w 14246208"/>
                <a:gd name="connsiteY10" fmla="*/ 2575820 h 5337117"/>
                <a:gd name="connsiteX11" fmla="*/ 11253916 w 14246208"/>
                <a:gd name="connsiteY11" fmla="*/ 2687695 h 5337117"/>
                <a:gd name="connsiteX12" fmla="*/ 11127671 w 14246208"/>
                <a:gd name="connsiteY12" fmla="*/ 2827193 h 5337117"/>
                <a:gd name="connsiteX13" fmla="*/ 10948292 w 14246208"/>
                <a:gd name="connsiteY13" fmla="*/ 2986954 h 5337117"/>
                <a:gd name="connsiteX14" fmla="*/ 10679430 w 14246208"/>
                <a:gd name="connsiteY14" fmla="*/ 3172345 h 5337117"/>
                <a:gd name="connsiteX15" fmla="*/ 10339928 w 14246208"/>
                <a:gd name="connsiteY15" fmla="*/ 3375660 h 5337117"/>
                <a:gd name="connsiteX16" fmla="*/ 9895188 w 14246208"/>
                <a:gd name="connsiteY16" fmla="*/ 3599498 h 5337117"/>
                <a:gd name="connsiteX17" fmla="*/ 9366112 w 14246208"/>
                <a:gd name="connsiteY17" fmla="*/ 3835631 h 5337117"/>
                <a:gd name="connsiteX18" fmla="*/ 8723149 w 14246208"/>
                <a:gd name="connsiteY18" fmla="*/ 4083454 h 5337117"/>
                <a:gd name="connsiteX19" fmla="*/ 7991218 w 14246208"/>
                <a:gd name="connsiteY19" fmla="*/ 4334222 h 5337117"/>
                <a:gd name="connsiteX20" fmla="*/ 7149826 w 14246208"/>
                <a:gd name="connsiteY20" fmla="*/ 4583863 h 5337117"/>
                <a:gd name="connsiteX21" fmla="*/ 6229556 w 14246208"/>
                <a:gd name="connsiteY21" fmla="*/ 4823806 h 5337117"/>
                <a:gd name="connsiteX22" fmla="*/ 5221966 w 14246208"/>
                <a:gd name="connsiteY22" fmla="*/ 5047125 h 5337117"/>
                <a:gd name="connsiteX23" fmla="*/ 4164227 w 14246208"/>
                <a:gd name="connsiteY23" fmla="*/ 5246803 h 5337117"/>
                <a:gd name="connsiteX24" fmla="*/ 3096500 w 14246208"/>
                <a:gd name="connsiteY24" fmla="*/ 5320146 h 5337117"/>
                <a:gd name="connsiteX25" fmla="*/ 2188485 w 14246208"/>
                <a:gd name="connsiteY25" fmla="*/ 5337118 h 5337117"/>
                <a:gd name="connsiteX26" fmla="*/ 1430089 w 14246208"/>
                <a:gd name="connsiteY26" fmla="*/ 5302914 h 5337117"/>
                <a:gd name="connsiteX27" fmla="*/ 827491 w 14246208"/>
                <a:gd name="connsiteY27" fmla="*/ 5229658 h 5337117"/>
                <a:gd name="connsiteX28" fmla="*/ 363804 w 14246208"/>
                <a:gd name="connsiteY28" fmla="*/ 5122199 h 5337117"/>
                <a:gd name="connsiteX29" fmla="*/ 30995 w 14246208"/>
                <a:gd name="connsiteY29" fmla="*/ 4993178 h 5337117"/>
                <a:gd name="connsiteX30" fmla="*/ 0 w 14246208"/>
                <a:gd name="connsiteY30" fmla="*/ 4972397 h 5337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46208" h="5337117">
                  <a:moveTo>
                    <a:pt x="14246208" y="0"/>
                  </a:moveTo>
                  <a:lnTo>
                    <a:pt x="14089585" y="163657"/>
                  </a:lnTo>
                  <a:lnTo>
                    <a:pt x="13757190" y="493741"/>
                  </a:lnTo>
                  <a:lnTo>
                    <a:pt x="13414701" y="827982"/>
                  </a:lnTo>
                  <a:lnTo>
                    <a:pt x="13140998" y="793692"/>
                  </a:lnTo>
                  <a:lnTo>
                    <a:pt x="12828269" y="1122391"/>
                  </a:lnTo>
                  <a:lnTo>
                    <a:pt x="12483105" y="1461481"/>
                  </a:lnTo>
                  <a:lnTo>
                    <a:pt x="12127333" y="1799965"/>
                  </a:lnTo>
                  <a:lnTo>
                    <a:pt x="11735830" y="2144511"/>
                  </a:lnTo>
                  <a:lnTo>
                    <a:pt x="11331454" y="2484466"/>
                  </a:lnTo>
                  <a:lnTo>
                    <a:pt x="11309933" y="2575820"/>
                  </a:lnTo>
                  <a:lnTo>
                    <a:pt x="11253916" y="2687695"/>
                  </a:lnTo>
                  <a:lnTo>
                    <a:pt x="11127671" y="2827193"/>
                  </a:lnTo>
                  <a:lnTo>
                    <a:pt x="10948292" y="2986954"/>
                  </a:lnTo>
                  <a:lnTo>
                    <a:pt x="10679430" y="3172345"/>
                  </a:lnTo>
                  <a:lnTo>
                    <a:pt x="10339928" y="3375660"/>
                  </a:lnTo>
                  <a:lnTo>
                    <a:pt x="9895188" y="3599498"/>
                  </a:lnTo>
                  <a:lnTo>
                    <a:pt x="9366112" y="3835631"/>
                  </a:lnTo>
                  <a:lnTo>
                    <a:pt x="8723149" y="4083454"/>
                  </a:lnTo>
                  <a:lnTo>
                    <a:pt x="7991218" y="4334222"/>
                  </a:lnTo>
                  <a:lnTo>
                    <a:pt x="7149826" y="4583863"/>
                  </a:lnTo>
                  <a:lnTo>
                    <a:pt x="6229556" y="4823806"/>
                  </a:lnTo>
                  <a:lnTo>
                    <a:pt x="5221966" y="5047125"/>
                  </a:lnTo>
                  <a:lnTo>
                    <a:pt x="4164227" y="5246803"/>
                  </a:lnTo>
                  <a:lnTo>
                    <a:pt x="3096500" y="5320146"/>
                  </a:lnTo>
                  <a:lnTo>
                    <a:pt x="2188485" y="5337118"/>
                  </a:lnTo>
                  <a:lnTo>
                    <a:pt x="1430089" y="5302914"/>
                  </a:lnTo>
                  <a:lnTo>
                    <a:pt x="827491" y="5229658"/>
                  </a:lnTo>
                  <a:lnTo>
                    <a:pt x="363804" y="5122199"/>
                  </a:lnTo>
                  <a:lnTo>
                    <a:pt x="30995" y="4993178"/>
                  </a:lnTo>
                  <a:lnTo>
                    <a:pt x="0" y="497239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F5A69BE-599F-7910-47BD-5C2BE5ED7CA2}"/>
                </a:ext>
              </a:extLst>
            </p:cNvPr>
            <p:cNvSpPr/>
            <p:nvPr/>
          </p:nvSpPr>
          <p:spPr>
            <a:xfrm>
              <a:off x="10176200" y="-385069"/>
              <a:ext cx="1025713" cy="2114723"/>
            </a:xfrm>
            <a:custGeom>
              <a:avLst/>
              <a:gdLst>
                <a:gd name="connsiteX0" fmla="*/ 88042 w 1025713"/>
                <a:gd name="connsiteY0" fmla="*/ 2114723 h 2114723"/>
                <a:gd name="connsiteX1" fmla="*/ 89690 w 1025713"/>
                <a:gd name="connsiteY1" fmla="*/ 2089266 h 2114723"/>
                <a:gd name="connsiteX2" fmla="*/ 83511 w 1025713"/>
                <a:gd name="connsiteY2" fmla="*/ 1810097 h 2114723"/>
                <a:gd name="connsiteX3" fmla="*/ 49530 w 1025713"/>
                <a:gd name="connsiteY3" fmla="*/ 1544436 h 2114723"/>
                <a:gd name="connsiteX4" fmla="*/ 0 w 1025713"/>
                <a:gd name="connsiteY4" fmla="*/ 1286654 h 2114723"/>
                <a:gd name="connsiteX5" fmla="*/ 125009 w 1025713"/>
                <a:gd name="connsiteY5" fmla="*/ 1178243 h 2114723"/>
                <a:gd name="connsiteX6" fmla="*/ 306036 w 1025713"/>
                <a:gd name="connsiteY6" fmla="*/ 1077624 h 2114723"/>
                <a:gd name="connsiteX7" fmla="*/ 524236 w 1025713"/>
                <a:gd name="connsiteY7" fmla="*/ 992245 h 2114723"/>
                <a:gd name="connsiteX8" fmla="*/ 783316 w 1025713"/>
                <a:gd name="connsiteY8" fmla="*/ 915959 h 2114723"/>
                <a:gd name="connsiteX9" fmla="*/ 859824 w 1025713"/>
                <a:gd name="connsiteY9" fmla="*/ 648912 h 2114723"/>
                <a:gd name="connsiteX10" fmla="*/ 933863 w 1025713"/>
                <a:gd name="connsiteY10" fmla="*/ 387408 h 2114723"/>
                <a:gd name="connsiteX11" fmla="*/ 992041 w 1025713"/>
                <a:gd name="connsiteY11" fmla="*/ 139931 h 2114723"/>
                <a:gd name="connsiteX12" fmla="*/ 1025714 w 1025713"/>
                <a:gd name="connsiteY12" fmla="*/ 0 h 2114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5713" h="2114723">
                  <a:moveTo>
                    <a:pt x="88042" y="2114723"/>
                  </a:moveTo>
                  <a:lnTo>
                    <a:pt x="89690" y="2089266"/>
                  </a:lnTo>
                  <a:lnTo>
                    <a:pt x="83511" y="1810097"/>
                  </a:lnTo>
                  <a:lnTo>
                    <a:pt x="49530" y="1544436"/>
                  </a:lnTo>
                  <a:lnTo>
                    <a:pt x="0" y="1286654"/>
                  </a:lnTo>
                  <a:lnTo>
                    <a:pt x="125009" y="1178243"/>
                  </a:lnTo>
                  <a:lnTo>
                    <a:pt x="306036" y="1077624"/>
                  </a:lnTo>
                  <a:lnTo>
                    <a:pt x="524236" y="992245"/>
                  </a:lnTo>
                  <a:lnTo>
                    <a:pt x="783316" y="915959"/>
                  </a:lnTo>
                  <a:lnTo>
                    <a:pt x="859824" y="648912"/>
                  </a:lnTo>
                  <a:lnTo>
                    <a:pt x="933863" y="387408"/>
                  </a:lnTo>
                  <a:lnTo>
                    <a:pt x="992041" y="139931"/>
                  </a:lnTo>
                  <a:lnTo>
                    <a:pt x="1025714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369E117C-1439-D692-C599-225A4E8FFB83}"/>
                </a:ext>
              </a:extLst>
            </p:cNvPr>
            <p:cNvSpPr/>
            <p:nvPr/>
          </p:nvSpPr>
          <p:spPr>
            <a:xfrm>
              <a:off x="8044969" y="-273280"/>
              <a:ext cx="995130" cy="573231"/>
            </a:xfrm>
            <a:custGeom>
              <a:avLst/>
              <a:gdLst>
                <a:gd name="connsiteX0" fmla="*/ 995130 w 995130"/>
                <a:gd name="connsiteY0" fmla="*/ 573232 h 573231"/>
                <a:gd name="connsiteX1" fmla="*/ 834493 w 995130"/>
                <a:gd name="connsiteY1" fmla="*/ 424555 h 573231"/>
                <a:gd name="connsiteX2" fmla="*/ 747893 w 995130"/>
                <a:gd name="connsiteY2" fmla="*/ 375545 h 573231"/>
                <a:gd name="connsiteX3" fmla="*/ 561717 w 995130"/>
                <a:gd name="connsiteY3" fmla="*/ 270423 h 573231"/>
                <a:gd name="connsiteX4" fmla="*/ 283484 w 995130"/>
                <a:gd name="connsiteY4" fmla="*/ 128068 h 573231"/>
                <a:gd name="connsiteX5" fmla="*/ 0 w 995130"/>
                <a:gd name="connsiteY5" fmla="*/ 0 h 573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5130" h="573231">
                  <a:moveTo>
                    <a:pt x="995130" y="573232"/>
                  </a:moveTo>
                  <a:lnTo>
                    <a:pt x="834493" y="424555"/>
                  </a:lnTo>
                  <a:lnTo>
                    <a:pt x="747893" y="375545"/>
                  </a:lnTo>
                  <a:lnTo>
                    <a:pt x="561717" y="270423"/>
                  </a:lnTo>
                  <a:lnTo>
                    <a:pt x="283484" y="128068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C398796-876F-D37E-AD3E-1B8EAD944A6F}"/>
                </a:ext>
              </a:extLst>
            </p:cNvPr>
            <p:cNvSpPr/>
            <p:nvPr/>
          </p:nvSpPr>
          <p:spPr>
            <a:xfrm>
              <a:off x="547301" y="3274781"/>
              <a:ext cx="567792" cy="1367270"/>
            </a:xfrm>
            <a:custGeom>
              <a:avLst/>
              <a:gdLst>
                <a:gd name="connsiteX0" fmla="*/ 567793 w 567792"/>
                <a:gd name="connsiteY0" fmla="*/ 0 h 1367270"/>
                <a:gd name="connsiteX1" fmla="*/ 491696 w 567792"/>
                <a:gd name="connsiteY1" fmla="*/ 78798 h 1367270"/>
                <a:gd name="connsiteX2" fmla="*/ 483973 w 567792"/>
                <a:gd name="connsiteY2" fmla="*/ 87543 h 1367270"/>
                <a:gd name="connsiteX3" fmla="*/ 448138 w 567792"/>
                <a:gd name="connsiteY3" fmla="*/ 128068 h 1367270"/>
                <a:gd name="connsiteX4" fmla="*/ 346607 w 567792"/>
                <a:gd name="connsiteY4" fmla="*/ 242974 h 1367270"/>
                <a:gd name="connsiteX5" fmla="*/ 318804 w 567792"/>
                <a:gd name="connsiteY5" fmla="*/ 280295 h 1367270"/>
                <a:gd name="connsiteX6" fmla="*/ 219641 w 567792"/>
                <a:gd name="connsiteY6" fmla="*/ 413299 h 1367270"/>
                <a:gd name="connsiteX7" fmla="*/ 112755 w 567792"/>
                <a:gd name="connsiteY7" fmla="*/ 590204 h 1367270"/>
                <a:gd name="connsiteX8" fmla="*/ 98648 w 567792"/>
                <a:gd name="connsiteY8" fmla="*/ 624494 h 1367270"/>
                <a:gd name="connsiteX9" fmla="*/ 39645 w 567792"/>
                <a:gd name="connsiteY9" fmla="*/ 768754 h 1367270"/>
                <a:gd name="connsiteX10" fmla="*/ 0 w 567792"/>
                <a:gd name="connsiteY10" fmla="*/ 949556 h 1367270"/>
                <a:gd name="connsiteX11" fmla="*/ 7208 w 567792"/>
                <a:gd name="connsiteY11" fmla="*/ 1126028 h 1367270"/>
                <a:gd name="connsiteX12" fmla="*/ 58798 w 567792"/>
                <a:gd name="connsiteY12" fmla="*/ 1298950 h 1367270"/>
                <a:gd name="connsiteX13" fmla="*/ 104209 w 567792"/>
                <a:gd name="connsiteY13" fmla="*/ 1367271 h 136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7792" h="1367270">
                  <a:moveTo>
                    <a:pt x="567793" y="0"/>
                  </a:moveTo>
                  <a:lnTo>
                    <a:pt x="491696" y="78798"/>
                  </a:lnTo>
                  <a:lnTo>
                    <a:pt x="483973" y="87543"/>
                  </a:lnTo>
                  <a:lnTo>
                    <a:pt x="448138" y="128068"/>
                  </a:lnTo>
                  <a:lnTo>
                    <a:pt x="346607" y="242974"/>
                  </a:lnTo>
                  <a:lnTo>
                    <a:pt x="318804" y="280295"/>
                  </a:lnTo>
                  <a:lnTo>
                    <a:pt x="219641" y="413299"/>
                  </a:lnTo>
                  <a:lnTo>
                    <a:pt x="112755" y="590204"/>
                  </a:lnTo>
                  <a:lnTo>
                    <a:pt x="98648" y="624494"/>
                  </a:lnTo>
                  <a:lnTo>
                    <a:pt x="39645" y="768754"/>
                  </a:lnTo>
                  <a:lnTo>
                    <a:pt x="0" y="949556"/>
                  </a:lnTo>
                  <a:lnTo>
                    <a:pt x="7208" y="1126028"/>
                  </a:lnTo>
                  <a:lnTo>
                    <a:pt x="58798" y="1298950"/>
                  </a:lnTo>
                  <a:lnTo>
                    <a:pt x="104209" y="136727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4DF6A2E1-20D9-55B9-019C-280AD886EB9B}"/>
                </a:ext>
              </a:extLst>
            </p:cNvPr>
            <p:cNvSpPr/>
            <p:nvPr/>
          </p:nvSpPr>
          <p:spPr>
            <a:xfrm>
              <a:off x="291825" y="2545253"/>
              <a:ext cx="1806351" cy="2044584"/>
            </a:xfrm>
            <a:custGeom>
              <a:avLst/>
              <a:gdLst>
                <a:gd name="connsiteX0" fmla="*/ 1806352 w 1806351"/>
                <a:gd name="connsiteY0" fmla="*/ 0 h 2044584"/>
                <a:gd name="connsiteX1" fmla="*/ 1615131 w 1806351"/>
                <a:gd name="connsiteY1" fmla="*/ 109971 h 2044584"/>
                <a:gd name="connsiteX2" fmla="*/ 1499801 w 1806351"/>
                <a:gd name="connsiteY2" fmla="*/ 170498 h 2044584"/>
                <a:gd name="connsiteX3" fmla="*/ 1341326 w 1806351"/>
                <a:gd name="connsiteY3" fmla="*/ 251460 h 2044584"/>
                <a:gd name="connsiteX4" fmla="*/ 1279748 w 1806351"/>
                <a:gd name="connsiteY4" fmla="*/ 287742 h 2044584"/>
                <a:gd name="connsiteX5" fmla="*/ 1108298 w 1806351"/>
                <a:gd name="connsiteY5" fmla="*/ 388793 h 2044584"/>
                <a:gd name="connsiteX6" fmla="*/ 1043631 w 1806351"/>
                <a:gd name="connsiteY6" fmla="*/ 429924 h 2044584"/>
                <a:gd name="connsiteX7" fmla="*/ 880831 w 1806351"/>
                <a:gd name="connsiteY7" fmla="*/ 533660 h 2044584"/>
                <a:gd name="connsiteX8" fmla="*/ 831198 w 1806351"/>
                <a:gd name="connsiteY8" fmla="*/ 569162 h 2044584"/>
                <a:gd name="connsiteX9" fmla="*/ 670663 w 1806351"/>
                <a:gd name="connsiteY9" fmla="*/ 683808 h 2044584"/>
                <a:gd name="connsiteX10" fmla="*/ 615675 w 1806351"/>
                <a:gd name="connsiteY10" fmla="*/ 728143 h 2044584"/>
                <a:gd name="connsiteX11" fmla="*/ 477486 w 1806351"/>
                <a:gd name="connsiteY11" fmla="*/ 839585 h 2044584"/>
                <a:gd name="connsiteX12" fmla="*/ 437326 w 1806351"/>
                <a:gd name="connsiteY12" fmla="*/ 878205 h 2044584"/>
                <a:gd name="connsiteX13" fmla="*/ 313759 w 1806351"/>
                <a:gd name="connsiteY13" fmla="*/ 997267 h 2044584"/>
                <a:gd name="connsiteX14" fmla="*/ 270098 w 1806351"/>
                <a:gd name="connsiteY14" fmla="*/ 1048443 h 2044584"/>
                <a:gd name="connsiteX15" fmla="*/ 176908 w 1806351"/>
                <a:gd name="connsiteY15" fmla="*/ 1157807 h 2044584"/>
                <a:gd name="connsiteX16" fmla="*/ 79289 w 1806351"/>
                <a:gd name="connsiteY16" fmla="*/ 1316095 h 2044584"/>
                <a:gd name="connsiteX17" fmla="*/ 16373 w 1806351"/>
                <a:gd name="connsiteY17" fmla="*/ 1473777 h 2044584"/>
                <a:gd name="connsiteX18" fmla="*/ 0 w 1806351"/>
                <a:gd name="connsiteY18" fmla="*/ 1624446 h 2044584"/>
                <a:gd name="connsiteX19" fmla="*/ 24714 w 1806351"/>
                <a:gd name="connsiteY19" fmla="*/ 1770611 h 2044584"/>
                <a:gd name="connsiteX20" fmla="*/ 83099 w 1806351"/>
                <a:gd name="connsiteY20" fmla="*/ 1873394 h 2044584"/>
                <a:gd name="connsiteX21" fmla="*/ 107298 w 1806351"/>
                <a:gd name="connsiteY21" fmla="*/ 1896947 h 2044584"/>
                <a:gd name="connsiteX22" fmla="*/ 145192 w 1806351"/>
                <a:gd name="connsiteY22" fmla="*/ 1931410 h 2044584"/>
                <a:gd name="connsiteX23" fmla="*/ 145604 w 1806351"/>
                <a:gd name="connsiteY23" fmla="*/ 1931930 h 2044584"/>
                <a:gd name="connsiteX24" fmla="*/ 192559 w 1806351"/>
                <a:gd name="connsiteY24" fmla="*/ 1982326 h 2044584"/>
                <a:gd name="connsiteX25" fmla="*/ 219229 w 1806351"/>
                <a:gd name="connsiteY25" fmla="*/ 2019300 h 2044584"/>
                <a:gd name="connsiteX26" fmla="*/ 222731 w 1806351"/>
                <a:gd name="connsiteY26" fmla="*/ 2028998 h 2044584"/>
                <a:gd name="connsiteX27" fmla="*/ 228188 w 1806351"/>
                <a:gd name="connsiteY27" fmla="*/ 2033847 h 2044584"/>
                <a:gd name="connsiteX28" fmla="*/ 247032 w 1806351"/>
                <a:gd name="connsiteY28" fmla="*/ 2044585 h 2044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06351" h="2044584">
                  <a:moveTo>
                    <a:pt x="1806352" y="0"/>
                  </a:moveTo>
                  <a:lnTo>
                    <a:pt x="1615131" y="109971"/>
                  </a:lnTo>
                  <a:lnTo>
                    <a:pt x="1499801" y="170498"/>
                  </a:lnTo>
                  <a:lnTo>
                    <a:pt x="1341326" y="251460"/>
                  </a:lnTo>
                  <a:lnTo>
                    <a:pt x="1279748" y="287742"/>
                  </a:lnTo>
                  <a:lnTo>
                    <a:pt x="1108298" y="388793"/>
                  </a:lnTo>
                  <a:lnTo>
                    <a:pt x="1043631" y="429924"/>
                  </a:lnTo>
                  <a:lnTo>
                    <a:pt x="880831" y="533660"/>
                  </a:lnTo>
                  <a:lnTo>
                    <a:pt x="831198" y="569162"/>
                  </a:lnTo>
                  <a:lnTo>
                    <a:pt x="670663" y="683808"/>
                  </a:lnTo>
                  <a:lnTo>
                    <a:pt x="615675" y="728143"/>
                  </a:lnTo>
                  <a:lnTo>
                    <a:pt x="477486" y="839585"/>
                  </a:lnTo>
                  <a:lnTo>
                    <a:pt x="437326" y="878205"/>
                  </a:lnTo>
                  <a:lnTo>
                    <a:pt x="313759" y="997267"/>
                  </a:lnTo>
                  <a:lnTo>
                    <a:pt x="270098" y="1048443"/>
                  </a:lnTo>
                  <a:lnTo>
                    <a:pt x="176908" y="1157807"/>
                  </a:lnTo>
                  <a:lnTo>
                    <a:pt x="79289" y="1316095"/>
                  </a:lnTo>
                  <a:lnTo>
                    <a:pt x="16373" y="1473777"/>
                  </a:lnTo>
                  <a:lnTo>
                    <a:pt x="0" y="1624446"/>
                  </a:lnTo>
                  <a:lnTo>
                    <a:pt x="24714" y="1770611"/>
                  </a:lnTo>
                  <a:lnTo>
                    <a:pt x="83099" y="1873394"/>
                  </a:lnTo>
                  <a:lnTo>
                    <a:pt x="107298" y="1896947"/>
                  </a:lnTo>
                  <a:lnTo>
                    <a:pt x="145192" y="1931410"/>
                  </a:lnTo>
                  <a:lnTo>
                    <a:pt x="145604" y="1931930"/>
                  </a:lnTo>
                  <a:lnTo>
                    <a:pt x="192559" y="1982326"/>
                  </a:lnTo>
                  <a:lnTo>
                    <a:pt x="219229" y="2019300"/>
                  </a:lnTo>
                  <a:lnTo>
                    <a:pt x="222731" y="2028998"/>
                  </a:lnTo>
                  <a:lnTo>
                    <a:pt x="228188" y="2033847"/>
                  </a:lnTo>
                  <a:lnTo>
                    <a:pt x="247032" y="204458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B0FF01C-5D3B-FB95-2B3B-EF793E4206B0}"/>
                </a:ext>
              </a:extLst>
            </p:cNvPr>
            <p:cNvSpPr/>
            <p:nvPr/>
          </p:nvSpPr>
          <p:spPr>
            <a:xfrm>
              <a:off x="9432942" y="-385069"/>
              <a:ext cx="3313156" cy="3338166"/>
            </a:xfrm>
            <a:custGeom>
              <a:avLst/>
              <a:gdLst>
                <a:gd name="connsiteX0" fmla="*/ 3313156 w 3313156"/>
                <a:gd name="connsiteY0" fmla="*/ 0 h 3338166"/>
                <a:gd name="connsiteX1" fmla="*/ 3190103 w 3313156"/>
                <a:gd name="connsiteY1" fmla="*/ 164350 h 3338166"/>
                <a:gd name="connsiteX2" fmla="*/ 2948632 w 3313156"/>
                <a:gd name="connsiteY2" fmla="*/ 468717 h 3338166"/>
                <a:gd name="connsiteX3" fmla="*/ 2702114 w 3313156"/>
                <a:gd name="connsiteY3" fmla="*/ 777500 h 3338166"/>
                <a:gd name="connsiteX4" fmla="*/ 2427793 w 3313156"/>
                <a:gd name="connsiteY4" fmla="*/ 1098666 h 3338166"/>
                <a:gd name="connsiteX5" fmla="*/ 2145649 w 3313156"/>
                <a:gd name="connsiteY5" fmla="*/ 1421650 h 3338166"/>
                <a:gd name="connsiteX6" fmla="*/ 1831786 w 3313156"/>
                <a:gd name="connsiteY6" fmla="*/ 1753899 h 3338166"/>
                <a:gd name="connsiteX7" fmla="*/ 1506804 w 3313156"/>
                <a:gd name="connsiteY7" fmla="*/ 2084763 h 3338166"/>
                <a:gd name="connsiteX8" fmla="*/ 1145986 w 3313156"/>
                <a:gd name="connsiteY8" fmla="*/ 2420736 h 3338166"/>
                <a:gd name="connsiteX9" fmla="*/ 771062 w 3313156"/>
                <a:gd name="connsiteY9" fmla="*/ 2751599 h 3338166"/>
                <a:gd name="connsiteX10" fmla="*/ 503126 w 3313156"/>
                <a:gd name="connsiteY10" fmla="*/ 2965825 h 3338166"/>
                <a:gd name="connsiteX11" fmla="*/ 403551 w 3313156"/>
                <a:gd name="connsiteY11" fmla="*/ 3054581 h 3338166"/>
                <a:gd name="connsiteX12" fmla="*/ 290487 w 3313156"/>
                <a:gd name="connsiteY12" fmla="*/ 3145675 h 3338166"/>
                <a:gd name="connsiteX13" fmla="*/ 267112 w 3313156"/>
                <a:gd name="connsiteY13" fmla="*/ 3156325 h 3338166"/>
                <a:gd name="connsiteX14" fmla="*/ 127892 w 3313156"/>
                <a:gd name="connsiteY14" fmla="*/ 3253827 h 3338166"/>
                <a:gd name="connsiteX15" fmla="*/ 0 w 3313156"/>
                <a:gd name="connsiteY15" fmla="*/ 3338166 h 333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313156" h="3338166">
                  <a:moveTo>
                    <a:pt x="3313156" y="0"/>
                  </a:moveTo>
                  <a:lnTo>
                    <a:pt x="3190103" y="164350"/>
                  </a:lnTo>
                  <a:lnTo>
                    <a:pt x="2948632" y="468717"/>
                  </a:lnTo>
                  <a:lnTo>
                    <a:pt x="2702114" y="777500"/>
                  </a:lnTo>
                  <a:lnTo>
                    <a:pt x="2427793" y="1098666"/>
                  </a:lnTo>
                  <a:lnTo>
                    <a:pt x="2145649" y="1421650"/>
                  </a:lnTo>
                  <a:lnTo>
                    <a:pt x="1831786" y="1753899"/>
                  </a:lnTo>
                  <a:lnTo>
                    <a:pt x="1506804" y="2084763"/>
                  </a:lnTo>
                  <a:lnTo>
                    <a:pt x="1145986" y="2420736"/>
                  </a:lnTo>
                  <a:lnTo>
                    <a:pt x="771062" y="2751599"/>
                  </a:lnTo>
                  <a:lnTo>
                    <a:pt x="503126" y="2965825"/>
                  </a:lnTo>
                  <a:lnTo>
                    <a:pt x="403551" y="3054581"/>
                  </a:lnTo>
                  <a:lnTo>
                    <a:pt x="290487" y="3145675"/>
                  </a:lnTo>
                  <a:lnTo>
                    <a:pt x="267112" y="3156325"/>
                  </a:lnTo>
                  <a:lnTo>
                    <a:pt x="127892" y="3253827"/>
                  </a:lnTo>
                  <a:lnTo>
                    <a:pt x="0" y="333816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0BD78AC-DE9D-58DA-4B7F-1904C5F90809}"/>
                </a:ext>
              </a:extLst>
            </p:cNvPr>
            <p:cNvSpPr/>
            <p:nvPr/>
          </p:nvSpPr>
          <p:spPr>
            <a:xfrm>
              <a:off x="8414436" y="-385069"/>
              <a:ext cx="4718118" cy="3846714"/>
            </a:xfrm>
            <a:custGeom>
              <a:avLst/>
              <a:gdLst>
                <a:gd name="connsiteX0" fmla="*/ 4718118 w 4718118"/>
                <a:gd name="connsiteY0" fmla="*/ 0 h 3846714"/>
                <a:gd name="connsiteX1" fmla="*/ 4581782 w 4718118"/>
                <a:gd name="connsiteY1" fmla="*/ 155604 h 3846714"/>
                <a:gd name="connsiteX2" fmla="*/ 4306536 w 4718118"/>
                <a:gd name="connsiteY2" fmla="*/ 467851 h 3846714"/>
                <a:gd name="connsiteX3" fmla="*/ 4002250 w 4718118"/>
                <a:gd name="connsiteY3" fmla="*/ 793692 h 3846714"/>
                <a:gd name="connsiteX4" fmla="*/ 3720619 w 4718118"/>
                <a:gd name="connsiteY4" fmla="*/ 777500 h 3846714"/>
                <a:gd name="connsiteX5" fmla="*/ 3417158 w 4718118"/>
                <a:gd name="connsiteY5" fmla="*/ 787025 h 3846714"/>
                <a:gd name="connsiteX6" fmla="*/ 3120801 w 4718118"/>
                <a:gd name="connsiteY6" fmla="*/ 811443 h 3846714"/>
                <a:gd name="connsiteX7" fmla="*/ 2939054 w 4718118"/>
                <a:gd name="connsiteY7" fmla="*/ 1110355 h 3846714"/>
                <a:gd name="connsiteX8" fmla="*/ 2751128 w 4718118"/>
                <a:gd name="connsiteY8" fmla="*/ 1412211 h 3846714"/>
                <a:gd name="connsiteX9" fmla="*/ 2535297 w 4718118"/>
                <a:gd name="connsiteY9" fmla="*/ 1724631 h 3846714"/>
                <a:gd name="connsiteX10" fmla="*/ 2308448 w 4718118"/>
                <a:gd name="connsiteY10" fmla="*/ 2037830 h 3846714"/>
                <a:gd name="connsiteX11" fmla="*/ 2047824 w 4718118"/>
                <a:gd name="connsiteY11" fmla="*/ 2358563 h 3846714"/>
                <a:gd name="connsiteX12" fmla="*/ 1770826 w 4718118"/>
                <a:gd name="connsiteY12" fmla="*/ 2677045 h 3846714"/>
                <a:gd name="connsiteX13" fmla="*/ 1610291 w 4718118"/>
                <a:gd name="connsiteY13" fmla="*/ 2840442 h 3846714"/>
                <a:gd name="connsiteX14" fmla="*/ 1584136 w 4718118"/>
                <a:gd name="connsiteY14" fmla="*/ 2867198 h 3846714"/>
                <a:gd name="connsiteX15" fmla="*/ 1539240 w 4718118"/>
                <a:gd name="connsiteY15" fmla="*/ 2922357 h 3846714"/>
                <a:gd name="connsiteX16" fmla="*/ 1451816 w 4718118"/>
                <a:gd name="connsiteY16" fmla="*/ 3006350 h 3846714"/>
                <a:gd name="connsiteX17" fmla="*/ 1366039 w 4718118"/>
                <a:gd name="connsiteY17" fmla="*/ 3086793 h 3846714"/>
                <a:gd name="connsiteX18" fmla="*/ 1294473 w 4718118"/>
                <a:gd name="connsiteY18" fmla="*/ 3156152 h 3846714"/>
                <a:gd name="connsiteX19" fmla="*/ 1156077 w 4718118"/>
                <a:gd name="connsiteY19" fmla="*/ 3255385 h 3846714"/>
                <a:gd name="connsiteX20" fmla="*/ 1018505 w 4718118"/>
                <a:gd name="connsiteY20" fmla="*/ 3338166 h 3846714"/>
                <a:gd name="connsiteX21" fmla="*/ 835831 w 4718118"/>
                <a:gd name="connsiteY21" fmla="*/ 3447964 h 3846714"/>
                <a:gd name="connsiteX22" fmla="*/ 625149 w 4718118"/>
                <a:gd name="connsiteY22" fmla="*/ 3560185 h 3846714"/>
                <a:gd name="connsiteX23" fmla="*/ 316333 w 4718118"/>
                <a:gd name="connsiteY23" fmla="*/ 3709814 h 3846714"/>
                <a:gd name="connsiteX24" fmla="*/ 0 w 4718118"/>
                <a:gd name="connsiteY24" fmla="*/ 3846715 h 384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18118" h="3846714">
                  <a:moveTo>
                    <a:pt x="4718118" y="0"/>
                  </a:moveTo>
                  <a:lnTo>
                    <a:pt x="4581782" y="155604"/>
                  </a:lnTo>
                  <a:lnTo>
                    <a:pt x="4306536" y="467851"/>
                  </a:lnTo>
                  <a:lnTo>
                    <a:pt x="4002250" y="793692"/>
                  </a:lnTo>
                  <a:lnTo>
                    <a:pt x="3720619" y="777500"/>
                  </a:lnTo>
                  <a:lnTo>
                    <a:pt x="3417158" y="787025"/>
                  </a:lnTo>
                  <a:lnTo>
                    <a:pt x="3120801" y="811443"/>
                  </a:lnTo>
                  <a:lnTo>
                    <a:pt x="2939054" y="1110355"/>
                  </a:lnTo>
                  <a:lnTo>
                    <a:pt x="2751128" y="1412211"/>
                  </a:lnTo>
                  <a:lnTo>
                    <a:pt x="2535297" y="1724631"/>
                  </a:lnTo>
                  <a:lnTo>
                    <a:pt x="2308448" y="2037830"/>
                  </a:lnTo>
                  <a:lnTo>
                    <a:pt x="2047824" y="2358563"/>
                  </a:lnTo>
                  <a:lnTo>
                    <a:pt x="1770826" y="2677045"/>
                  </a:lnTo>
                  <a:lnTo>
                    <a:pt x="1610291" y="2840442"/>
                  </a:lnTo>
                  <a:lnTo>
                    <a:pt x="1584136" y="2867198"/>
                  </a:lnTo>
                  <a:lnTo>
                    <a:pt x="1539240" y="2922357"/>
                  </a:lnTo>
                  <a:lnTo>
                    <a:pt x="1451816" y="3006350"/>
                  </a:lnTo>
                  <a:lnTo>
                    <a:pt x="1366039" y="3086793"/>
                  </a:lnTo>
                  <a:lnTo>
                    <a:pt x="1294473" y="3156152"/>
                  </a:lnTo>
                  <a:lnTo>
                    <a:pt x="1156077" y="3255385"/>
                  </a:lnTo>
                  <a:lnTo>
                    <a:pt x="1018505" y="3338166"/>
                  </a:lnTo>
                  <a:lnTo>
                    <a:pt x="835831" y="3447964"/>
                  </a:lnTo>
                  <a:lnTo>
                    <a:pt x="625149" y="3560185"/>
                  </a:lnTo>
                  <a:lnTo>
                    <a:pt x="316333" y="3709814"/>
                  </a:lnTo>
                  <a:lnTo>
                    <a:pt x="0" y="384671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D760E36-704C-8E63-A1C0-40E36F64A2D9}"/>
                </a:ext>
              </a:extLst>
            </p:cNvPr>
            <p:cNvSpPr/>
            <p:nvPr/>
          </p:nvSpPr>
          <p:spPr>
            <a:xfrm>
              <a:off x="971446" y="3298074"/>
              <a:ext cx="148590" cy="1446241"/>
            </a:xfrm>
            <a:custGeom>
              <a:avLst/>
              <a:gdLst>
                <a:gd name="connsiteX0" fmla="*/ 138396 w 148590"/>
                <a:gd name="connsiteY0" fmla="*/ 1446242 h 1446241"/>
                <a:gd name="connsiteX1" fmla="*/ 59415 w 148590"/>
                <a:gd name="connsiteY1" fmla="*/ 1275830 h 1446241"/>
                <a:gd name="connsiteX2" fmla="*/ 15549 w 148590"/>
                <a:gd name="connsiteY2" fmla="*/ 1097366 h 1446241"/>
                <a:gd name="connsiteX3" fmla="*/ 0 w 148590"/>
                <a:gd name="connsiteY3" fmla="*/ 921241 h 1446241"/>
                <a:gd name="connsiteX4" fmla="*/ 9062 w 148590"/>
                <a:gd name="connsiteY4" fmla="*/ 748492 h 1446241"/>
                <a:gd name="connsiteX5" fmla="*/ 33569 w 148590"/>
                <a:gd name="connsiteY5" fmla="*/ 581804 h 1446241"/>
                <a:gd name="connsiteX6" fmla="*/ 67756 w 148590"/>
                <a:gd name="connsiteY6" fmla="*/ 422304 h 1446241"/>
                <a:gd name="connsiteX7" fmla="*/ 103179 w 148590"/>
                <a:gd name="connsiteY7" fmla="*/ 271549 h 1446241"/>
                <a:gd name="connsiteX8" fmla="*/ 132423 w 148590"/>
                <a:gd name="connsiteY8" fmla="*/ 130319 h 1446241"/>
                <a:gd name="connsiteX9" fmla="*/ 148281 w 148590"/>
                <a:gd name="connsiteY9" fmla="*/ 606 h 1446241"/>
                <a:gd name="connsiteX10" fmla="*/ 148590 w 148590"/>
                <a:gd name="connsiteY10" fmla="*/ 0 h 1446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8590" h="1446241">
                  <a:moveTo>
                    <a:pt x="138396" y="1446242"/>
                  </a:moveTo>
                  <a:lnTo>
                    <a:pt x="59415" y="1275830"/>
                  </a:lnTo>
                  <a:lnTo>
                    <a:pt x="15549" y="1097366"/>
                  </a:lnTo>
                  <a:lnTo>
                    <a:pt x="0" y="921241"/>
                  </a:lnTo>
                  <a:lnTo>
                    <a:pt x="9062" y="748492"/>
                  </a:lnTo>
                  <a:lnTo>
                    <a:pt x="33569" y="581804"/>
                  </a:lnTo>
                  <a:lnTo>
                    <a:pt x="67756" y="422304"/>
                  </a:lnTo>
                  <a:lnTo>
                    <a:pt x="103179" y="271549"/>
                  </a:lnTo>
                  <a:lnTo>
                    <a:pt x="132423" y="130319"/>
                  </a:lnTo>
                  <a:lnTo>
                    <a:pt x="148281" y="606"/>
                  </a:lnTo>
                  <a:lnTo>
                    <a:pt x="14859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3EF9B36-22DA-A6C2-B315-BE556D88DFAC}"/>
                </a:ext>
              </a:extLst>
            </p:cNvPr>
            <p:cNvSpPr/>
            <p:nvPr/>
          </p:nvSpPr>
          <p:spPr>
            <a:xfrm>
              <a:off x="-724311" y="1106631"/>
              <a:ext cx="4484060" cy="742257"/>
            </a:xfrm>
            <a:custGeom>
              <a:avLst/>
              <a:gdLst>
                <a:gd name="connsiteX0" fmla="*/ 4484061 w 4484060"/>
                <a:gd name="connsiteY0" fmla="*/ 0 h 742257"/>
                <a:gd name="connsiteX1" fmla="*/ 4271113 w 4484060"/>
                <a:gd name="connsiteY1" fmla="*/ 30653 h 742257"/>
                <a:gd name="connsiteX2" fmla="*/ 4028818 w 4484060"/>
                <a:gd name="connsiteY2" fmla="*/ 63991 h 742257"/>
                <a:gd name="connsiteX3" fmla="*/ 3752850 w 4484060"/>
                <a:gd name="connsiteY3" fmla="*/ 101052 h 742257"/>
                <a:gd name="connsiteX4" fmla="*/ 3449595 w 4484060"/>
                <a:gd name="connsiteY4" fmla="*/ 142182 h 742257"/>
                <a:gd name="connsiteX5" fmla="*/ 3115756 w 4484060"/>
                <a:gd name="connsiteY5" fmla="*/ 188422 h 742257"/>
                <a:gd name="connsiteX6" fmla="*/ 2755248 w 4484060"/>
                <a:gd name="connsiteY6" fmla="*/ 240376 h 742257"/>
                <a:gd name="connsiteX7" fmla="*/ 2365701 w 4484060"/>
                <a:gd name="connsiteY7" fmla="*/ 299345 h 742257"/>
                <a:gd name="connsiteX8" fmla="*/ 1949072 w 4484060"/>
                <a:gd name="connsiteY8" fmla="*/ 366193 h 742257"/>
                <a:gd name="connsiteX9" fmla="*/ 1504641 w 4484060"/>
                <a:gd name="connsiteY9" fmla="*/ 442393 h 742257"/>
                <a:gd name="connsiteX10" fmla="*/ 1031995 w 4484060"/>
                <a:gd name="connsiteY10" fmla="*/ 529157 h 742257"/>
                <a:gd name="connsiteX11" fmla="*/ 532679 w 4484060"/>
                <a:gd name="connsiteY11" fmla="*/ 628130 h 742257"/>
                <a:gd name="connsiteX12" fmla="*/ 4531 w 4484060"/>
                <a:gd name="connsiteY12" fmla="*/ 741218 h 742257"/>
                <a:gd name="connsiteX13" fmla="*/ 0 w 4484060"/>
                <a:gd name="connsiteY13" fmla="*/ 742257 h 74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84060" h="742257">
                  <a:moveTo>
                    <a:pt x="4484061" y="0"/>
                  </a:moveTo>
                  <a:lnTo>
                    <a:pt x="4271113" y="30653"/>
                  </a:lnTo>
                  <a:lnTo>
                    <a:pt x="4028818" y="63991"/>
                  </a:lnTo>
                  <a:lnTo>
                    <a:pt x="3752850" y="101052"/>
                  </a:lnTo>
                  <a:lnTo>
                    <a:pt x="3449595" y="142182"/>
                  </a:lnTo>
                  <a:lnTo>
                    <a:pt x="3115756" y="188422"/>
                  </a:lnTo>
                  <a:lnTo>
                    <a:pt x="2755248" y="240376"/>
                  </a:lnTo>
                  <a:lnTo>
                    <a:pt x="2365701" y="299345"/>
                  </a:lnTo>
                  <a:lnTo>
                    <a:pt x="1949072" y="366193"/>
                  </a:lnTo>
                  <a:lnTo>
                    <a:pt x="1504641" y="442393"/>
                  </a:lnTo>
                  <a:lnTo>
                    <a:pt x="1031995" y="529157"/>
                  </a:lnTo>
                  <a:lnTo>
                    <a:pt x="532679" y="628130"/>
                  </a:lnTo>
                  <a:lnTo>
                    <a:pt x="4531" y="741218"/>
                  </a:lnTo>
                  <a:lnTo>
                    <a:pt x="0" y="7422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0A70AADD-1B00-74E0-44CF-387EEAE1E209}"/>
                </a:ext>
              </a:extLst>
            </p:cNvPr>
            <p:cNvSpPr/>
            <p:nvPr/>
          </p:nvSpPr>
          <p:spPr>
            <a:xfrm>
              <a:off x="-724311" y="1206038"/>
              <a:ext cx="4713587" cy="1683240"/>
            </a:xfrm>
            <a:custGeom>
              <a:avLst/>
              <a:gdLst>
                <a:gd name="connsiteX0" fmla="*/ 4713588 w 4713587"/>
                <a:gd name="connsiteY0" fmla="*/ 0 h 1683240"/>
                <a:gd name="connsiteX1" fmla="*/ 4502390 w 4713587"/>
                <a:gd name="connsiteY1" fmla="*/ 32818 h 1683240"/>
                <a:gd name="connsiteX2" fmla="*/ 4259168 w 4713587"/>
                <a:gd name="connsiteY2" fmla="*/ 68580 h 1683240"/>
                <a:gd name="connsiteX3" fmla="*/ 3991953 w 4713587"/>
                <a:gd name="connsiteY3" fmla="*/ 107286 h 1683240"/>
                <a:gd name="connsiteX4" fmla="*/ 3915342 w 4713587"/>
                <a:gd name="connsiteY4" fmla="*/ 185564 h 1683240"/>
                <a:gd name="connsiteX5" fmla="*/ 3808456 w 4713587"/>
                <a:gd name="connsiteY5" fmla="*/ 268432 h 1683240"/>
                <a:gd name="connsiteX6" fmla="*/ 3670987 w 4713587"/>
                <a:gd name="connsiteY6" fmla="*/ 356841 h 1683240"/>
                <a:gd name="connsiteX7" fmla="*/ 3510967 w 4713587"/>
                <a:gd name="connsiteY7" fmla="*/ 450792 h 1683240"/>
                <a:gd name="connsiteX8" fmla="*/ 3329116 w 4713587"/>
                <a:gd name="connsiteY8" fmla="*/ 551065 h 1683240"/>
                <a:gd name="connsiteX9" fmla="*/ 3132438 w 4713587"/>
                <a:gd name="connsiteY9" fmla="*/ 657831 h 1683240"/>
                <a:gd name="connsiteX10" fmla="*/ 2923094 w 4713587"/>
                <a:gd name="connsiteY10" fmla="*/ 771698 h 1683240"/>
                <a:gd name="connsiteX11" fmla="*/ 2606864 w 4713587"/>
                <a:gd name="connsiteY11" fmla="*/ 849197 h 1683240"/>
                <a:gd name="connsiteX12" fmla="*/ 2283735 w 4713587"/>
                <a:gd name="connsiteY12" fmla="*/ 932151 h 1683240"/>
                <a:gd name="connsiteX13" fmla="*/ 1953603 w 4713587"/>
                <a:gd name="connsiteY13" fmla="*/ 1021167 h 1683240"/>
                <a:gd name="connsiteX14" fmla="*/ 1618426 w 4713587"/>
                <a:gd name="connsiteY14" fmla="*/ 1116850 h 1683240"/>
                <a:gd name="connsiteX15" fmla="*/ 1276659 w 4713587"/>
                <a:gd name="connsiteY15" fmla="*/ 1220412 h 1683240"/>
                <a:gd name="connsiteX16" fmla="*/ 932317 w 4713587"/>
                <a:gd name="connsiteY16" fmla="*/ 1332028 h 1683240"/>
                <a:gd name="connsiteX17" fmla="*/ 583239 w 4713587"/>
                <a:gd name="connsiteY17" fmla="*/ 1453688 h 1683240"/>
                <a:gd name="connsiteX18" fmla="*/ 236220 w 4713587"/>
                <a:gd name="connsiteY18" fmla="*/ 1585133 h 1683240"/>
                <a:gd name="connsiteX19" fmla="*/ 0 w 4713587"/>
                <a:gd name="connsiteY19" fmla="*/ 1683241 h 1683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713587" h="1683240">
                  <a:moveTo>
                    <a:pt x="4713588" y="0"/>
                  </a:moveTo>
                  <a:lnTo>
                    <a:pt x="4502390" y="32818"/>
                  </a:lnTo>
                  <a:lnTo>
                    <a:pt x="4259168" y="68580"/>
                  </a:lnTo>
                  <a:lnTo>
                    <a:pt x="3991953" y="107286"/>
                  </a:lnTo>
                  <a:lnTo>
                    <a:pt x="3915342" y="185564"/>
                  </a:lnTo>
                  <a:lnTo>
                    <a:pt x="3808456" y="268432"/>
                  </a:lnTo>
                  <a:lnTo>
                    <a:pt x="3670987" y="356841"/>
                  </a:lnTo>
                  <a:lnTo>
                    <a:pt x="3510967" y="450792"/>
                  </a:lnTo>
                  <a:lnTo>
                    <a:pt x="3329116" y="551065"/>
                  </a:lnTo>
                  <a:lnTo>
                    <a:pt x="3132438" y="657831"/>
                  </a:lnTo>
                  <a:lnTo>
                    <a:pt x="2923094" y="771698"/>
                  </a:lnTo>
                  <a:lnTo>
                    <a:pt x="2606864" y="849197"/>
                  </a:lnTo>
                  <a:lnTo>
                    <a:pt x="2283735" y="932151"/>
                  </a:lnTo>
                  <a:lnTo>
                    <a:pt x="1953603" y="1021167"/>
                  </a:lnTo>
                  <a:lnTo>
                    <a:pt x="1618426" y="1116850"/>
                  </a:lnTo>
                  <a:lnTo>
                    <a:pt x="1276659" y="1220412"/>
                  </a:lnTo>
                  <a:lnTo>
                    <a:pt x="932317" y="1332028"/>
                  </a:lnTo>
                  <a:lnTo>
                    <a:pt x="583239" y="1453688"/>
                  </a:lnTo>
                  <a:lnTo>
                    <a:pt x="236220" y="1585133"/>
                  </a:lnTo>
                  <a:lnTo>
                    <a:pt x="0" y="168324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B3E7815-AEFE-0A77-62DC-6D7466F01095}"/>
                </a:ext>
              </a:extLst>
            </p:cNvPr>
            <p:cNvSpPr/>
            <p:nvPr/>
          </p:nvSpPr>
          <p:spPr>
            <a:xfrm>
              <a:off x="1036011" y="3272876"/>
              <a:ext cx="427543" cy="1500187"/>
            </a:xfrm>
            <a:custGeom>
              <a:avLst/>
              <a:gdLst>
                <a:gd name="connsiteX0" fmla="*/ 427544 w 427543"/>
                <a:gd name="connsiteY0" fmla="*/ 1500187 h 1500187"/>
                <a:gd name="connsiteX1" fmla="*/ 346813 w 427543"/>
                <a:gd name="connsiteY1" fmla="*/ 1337396 h 1500187"/>
                <a:gd name="connsiteX2" fmla="*/ 288427 w 427543"/>
                <a:gd name="connsiteY2" fmla="*/ 1165514 h 1500187"/>
                <a:gd name="connsiteX3" fmla="*/ 253417 w 427543"/>
                <a:gd name="connsiteY3" fmla="*/ 996402 h 1500187"/>
                <a:gd name="connsiteX4" fmla="*/ 234778 w 427543"/>
                <a:gd name="connsiteY4" fmla="*/ 832139 h 1500187"/>
                <a:gd name="connsiteX5" fmla="*/ 226232 w 427543"/>
                <a:gd name="connsiteY5" fmla="*/ 674283 h 1500187"/>
                <a:gd name="connsiteX6" fmla="*/ 222113 w 427543"/>
                <a:gd name="connsiteY6" fmla="*/ 523702 h 1500187"/>
                <a:gd name="connsiteX7" fmla="*/ 214081 w 427543"/>
                <a:gd name="connsiteY7" fmla="*/ 382039 h 1500187"/>
                <a:gd name="connsiteX8" fmla="*/ 197708 w 427543"/>
                <a:gd name="connsiteY8" fmla="*/ 249209 h 1500187"/>
                <a:gd name="connsiteX9" fmla="*/ 163212 w 427543"/>
                <a:gd name="connsiteY9" fmla="*/ 126942 h 1500187"/>
                <a:gd name="connsiteX10" fmla="*/ 113888 w 427543"/>
                <a:gd name="connsiteY10" fmla="*/ 28229 h 1500187"/>
                <a:gd name="connsiteX11" fmla="*/ 109975 w 427543"/>
                <a:gd name="connsiteY11" fmla="*/ 20522 h 1500187"/>
                <a:gd name="connsiteX12" fmla="*/ 107195 w 427543"/>
                <a:gd name="connsiteY12" fmla="*/ 14894 h 1500187"/>
                <a:gd name="connsiteX13" fmla="*/ 90307 w 427543"/>
                <a:gd name="connsiteY13" fmla="*/ 0 h 1500187"/>
                <a:gd name="connsiteX14" fmla="*/ 84953 w 427543"/>
                <a:gd name="connsiteY14" fmla="*/ 6667 h 1500187"/>
                <a:gd name="connsiteX15" fmla="*/ 89689 w 427543"/>
                <a:gd name="connsiteY15" fmla="*/ 13248 h 1500187"/>
                <a:gd name="connsiteX16" fmla="*/ 84747 w 427543"/>
                <a:gd name="connsiteY16" fmla="*/ 23639 h 1500187"/>
                <a:gd name="connsiteX17" fmla="*/ 81349 w 427543"/>
                <a:gd name="connsiteY17" fmla="*/ 23899 h 1500187"/>
                <a:gd name="connsiteX18" fmla="*/ 71978 w 427543"/>
                <a:gd name="connsiteY18" fmla="*/ 25891 h 1500187"/>
                <a:gd name="connsiteX19" fmla="*/ 62916 w 427543"/>
                <a:gd name="connsiteY19" fmla="*/ 47712 h 1500187"/>
                <a:gd name="connsiteX20" fmla="*/ 56841 w 427543"/>
                <a:gd name="connsiteY20" fmla="*/ 77759 h 1500187"/>
                <a:gd name="connsiteX21" fmla="*/ 27803 w 427543"/>
                <a:gd name="connsiteY21" fmla="*/ 123738 h 1500187"/>
                <a:gd name="connsiteX22" fmla="*/ 8753 w 427543"/>
                <a:gd name="connsiteY22" fmla="*/ 158548 h 1500187"/>
                <a:gd name="connsiteX23" fmla="*/ 0 w 427543"/>
                <a:gd name="connsiteY23" fmla="*/ 192751 h 1500187"/>
                <a:gd name="connsiteX24" fmla="*/ 15240 w 427543"/>
                <a:gd name="connsiteY24" fmla="*/ 248602 h 1500187"/>
                <a:gd name="connsiteX25" fmla="*/ 38615 w 427543"/>
                <a:gd name="connsiteY25" fmla="*/ 296747 h 1500187"/>
                <a:gd name="connsiteX26" fmla="*/ 80319 w 427543"/>
                <a:gd name="connsiteY26" fmla="*/ 334934 h 1500187"/>
                <a:gd name="connsiteX27" fmla="*/ 60033 w 427543"/>
                <a:gd name="connsiteY27" fmla="*/ 483351 h 1500187"/>
                <a:gd name="connsiteX28" fmla="*/ 39953 w 427543"/>
                <a:gd name="connsiteY28" fmla="*/ 640253 h 1500187"/>
                <a:gd name="connsiteX29" fmla="*/ 27288 w 427543"/>
                <a:gd name="connsiteY29" fmla="*/ 804603 h 1500187"/>
                <a:gd name="connsiteX30" fmla="*/ 29965 w 427543"/>
                <a:gd name="connsiteY30" fmla="*/ 974667 h 1500187"/>
                <a:gd name="connsiteX31" fmla="*/ 53134 w 427543"/>
                <a:gd name="connsiteY31" fmla="*/ 1149235 h 1500187"/>
                <a:gd name="connsiteX32" fmla="*/ 105444 w 427543"/>
                <a:gd name="connsiteY32" fmla="*/ 1325101 h 1500187"/>
                <a:gd name="connsiteX33" fmla="*/ 180203 w 427543"/>
                <a:gd name="connsiteY33" fmla="*/ 1480878 h 150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7543" h="1500187">
                  <a:moveTo>
                    <a:pt x="427544" y="1500187"/>
                  </a:moveTo>
                  <a:lnTo>
                    <a:pt x="346813" y="1337396"/>
                  </a:lnTo>
                  <a:lnTo>
                    <a:pt x="288427" y="1165514"/>
                  </a:lnTo>
                  <a:lnTo>
                    <a:pt x="253417" y="996402"/>
                  </a:lnTo>
                  <a:lnTo>
                    <a:pt x="234778" y="832139"/>
                  </a:lnTo>
                  <a:lnTo>
                    <a:pt x="226232" y="674283"/>
                  </a:lnTo>
                  <a:lnTo>
                    <a:pt x="222113" y="523702"/>
                  </a:lnTo>
                  <a:lnTo>
                    <a:pt x="214081" y="382039"/>
                  </a:lnTo>
                  <a:lnTo>
                    <a:pt x="197708" y="249209"/>
                  </a:lnTo>
                  <a:lnTo>
                    <a:pt x="163212" y="126942"/>
                  </a:lnTo>
                  <a:lnTo>
                    <a:pt x="113888" y="28229"/>
                  </a:lnTo>
                  <a:lnTo>
                    <a:pt x="109975" y="20522"/>
                  </a:lnTo>
                  <a:lnTo>
                    <a:pt x="107195" y="14894"/>
                  </a:lnTo>
                  <a:lnTo>
                    <a:pt x="90307" y="0"/>
                  </a:lnTo>
                  <a:lnTo>
                    <a:pt x="84953" y="6667"/>
                  </a:lnTo>
                  <a:lnTo>
                    <a:pt x="89689" y="13248"/>
                  </a:lnTo>
                  <a:lnTo>
                    <a:pt x="84747" y="23639"/>
                  </a:lnTo>
                  <a:lnTo>
                    <a:pt x="81349" y="23899"/>
                  </a:lnTo>
                  <a:lnTo>
                    <a:pt x="71978" y="25891"/>
                  </a:lnTo>
                  <a:lnTo>
                    <a:pt x="62916" y="47712"/>
                  </a:lnTo>
                  <a:lnTo>
                    <a:pt x="56841" y="77759"/>
                  </a:lnTo>
                  <a:lnTo>
                    <a:pt x="27803" y="123738"/>
                  </a:lnTo>
                  <a:lnTo>
                    <a:pt x="8753" y="158548"/>
                  </a:lnTo>
                  <a:lnTo>
                    <a:pt x="0" y="192751"/>
                  </a:lnTo>
                  <a:lnTo>
                    <a:pt x="15240" y="248602"/>
                  </a:lnTo>
                  <a:lnTo>
                    <a:pt x="38615" y="296747"/>
                  </a:lnTo>
                  <a:lnTo>
                    <a:pt x="80319" y="334934"/>
                  </a:lnTo>
                  <a:lnTo>
                    <a:pt x="60033" y="483351"/>
                  </a:lnTo>
                  <a:lnTo>
                    <a:pt x="39953" y="640253"/>
                  </a:lnTo>
                  <a:lnTo>
                    <a:pt x="27288" y="804603"/>
                  </a:lnTo>
                  <a:lnTo>
                    <a:pt x="29965" y="974667"/>
                  </a:lnTo>
                  <a:lnTo>
                    <a:pt x="53134" y="1149235"/>
                  </a:lnTo>
                  <a:lnTo>
                    <a:pt x="105444" y="1325101"/>
                  </a:lnTo>
                  <a:lnTo>
                    <a:pt x="180203" y="148087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2BE02F1-5172-D13E-A86D-8A3259DF2124}"/>
                </a:ext>
              </a:extLst>
            </p:cNvPr>
            <p:cNvSpPr/>
            <p:nvPr/>
          </p:nvSpPr>
          <p:spPr>
            <a:xfrm>
              <a:off x="8816339" y="-385069"/>
              <a:ext cx="818635" cy="1072428"/>
            </a:xfrm>
            <a:custGeom>
              <a:avLst/>
              <a:gdLst>
                <a:gd name="connsiteX0" fmla="*/ 330028 w 818635"/>
                <a:gd name="connsiteY0" fmla="*/ 0 h 1072428"/>
                <a:gd name="connsiteX1" fmla="*/ 166405 w 818635"/>
                <a:gd name="connsiteY1" fmla="*/ 106767 h 1072428"/>
                <a:gd name="connsiteX2" fmla="*/ 35732 w 818635"/>
                <a:gd name="connsiteY2" fmla="*/ 249209 h 1072428"/>
                <a:gd name="connsiteX3" fmla="*/ 0 w 818635"/>
                <a:gd name="connsiteY3" fmla="*/ 393036 h 1072428"/>
                <a:gd name="connsiteX4" fmla="*/ 63122 w 818635"/>
                <a:gd name="connsiteY4" fmla="*/ 536344 h 1072428"/>
                <a:gd name="connsiteX5" fmla="*/ 238383 w 818635"/>
                <a:gd name="connsiteY5" fmla="*/ 647960 h 1072428"/>
                <a:gd name="connsiteX6" fmla="*/ 329410 w 818635"/>
                <a:gd name="connsiteY6" fmla="*/ 705889 h 1072428"/>
                <a:gd name="connsiteX7" fmla="*/ 485518 w 818635"/>
                <a:gd name="connsiteY7" fmla="*/ 841317 h 1072428"/>
                <a:gd name="connsiteX8" fmla="*/ 509305 w 818635"/>
                <a:gd name="connsiteY8" fmla="*/ 857943 h 1072428"/>
                <a:gd name="connsiteX9" fmla="*/ 509613 w 818635"/>
                <a:gd name="connsiteY9" fmla="*/ 858116 h 1072428"/>
                <a:gd name="connsiteX10" fmla="*/ 622987 w 818635"/>
                <a:gd name="connsiteY10" fmla="*/ 935788 h 1072428"/>
                <a:gd name="connsiteX11" fmla="*/ 790627 w 818635"/>
                <a:gd name="connsiteY11" fmla="*/ 1050608 h 1072428"/>
                <a:gd name="connsiteX12" fmla="*/ 818635 w 818635"/>
                <a:gd name="connsiteY12" fmla="*/ 1072428 h 10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8635" h="1072428">
                  <a:moveTo>
                    <a:pt x="330028" y="0"/>
                  </a:moveTo>
                  <a:lnTo>
                    <a:pt x="166405" y="106767"/>
                  </a:lnTo>
                  <a:lnTo>
                    <a:pt x="35732" y="249209"/>
                  </a:lnTo>
                  <a:lnTo>
                    <a:pt x="0" y="393036"/>
                  </a:lnTo>
                  <a:lnTo>
                    <a:pt x="63122" y="536344"/>
                  </a:lnTo>
                  <a:lnTo>
                    <a:pt x="238383" y="647960"/>
                  </a:lnTo>
                  <a:lnTo>
                    <a:pt x="329410" y="705889"/>
                  </a:lnTo>
                  <a:lnTo>
                    <a:pt x="485518" y="841317"/>
                  </a:lnTo>
                  <a:lnTo>
                    <a:pt x="509305" y="857943"/>
                  </a:lnTo>
                  <a:lnTo>
                    <a:pt x="509613" y="858116"/>
                  </a:lnTo>
                  <a:lnTo>
                    <a:pt x="622987" y="935788"/>
                  </a:lnTo>
                  <a:lnTo>
                    <a:pt x="790627" y="1050608"/>
                  </a:lnTo>
                  <a:lnTo>
                    <a:pt x="818635" y="107242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0A673A74-F553-7045-D87D-23DAA5D3FD04}"/>
                </a:ext>
              </a:extLst>
            </p:cNvPr>
            <p:cNvSpPr/>
            <p:nvPr/>
          </p:nvSpPr>
          <p:spPr>
            <a:xfrm>
              <a:off x="2531384" y="3332797"/>
              <a:ext cx="527839" cy="187295"/>
            </a:xfrm>
            <a:custGeom>
              <a:avLst/>
              <a:gdLst>
                <a:gd name="connsiteX0" fmla="*/ 527839 w 527839"/>
                <a:gd name="connsiteY0" fmla="*/ 187296 h 187295"/>
                <a:gd name="connsiteX1" fmla="*/ 351447 w 527839"/>
                <a:gd name="connsiteY1" fmla="*/ 105294 h 187295"/>
                <a:gd name="connsiteX2" fmla="*/ 331264 w 527839"/>
                <a:gd name="connsiteY2" fmla="*/ 86504 h 187295"/>
                <a:gd name="connsiteX3" fmla="*/ 161873 w 527839"/>
                <a:gd name="connsiteY3" fmla="*/ 38100 h 187295"/>
                <a:gd name="connsiteX4" fmla="*/ 139013 w 527839"/>
                <a:gd name="connsiteY4" fmla="*/ 32125 h 187295"/>
                <a:gd name="connsiteX5" fmla="*/ 62505 w 527839"/>
                <a:gd name="connsiteY5" fmla="*/ 14720 h 187295"/>
                <a:gd name="connsiteX6" fmla="*/ 0 w 527839"/>
                <a:gd name="connsiteY6" fmla="*/ 0 h 187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7839" h="187295">
                  <a:moveTo>
                    <a:pt x="527839" y="187296"/>
                  </a:moveTo>
                  <a:lnTo>
                    <a:pt x="351447" y="105294"/>
                  </a:lnTo>
                  <a:lnTo>
                    <a:pt x="331264" y="86504"/>
                  </a:lnTo>
                  <a:lnTo>
                    <a:pt x="161873" y="38100"/>
                  </a:lnTo>
                  <a:lnTo>
                    <a:pt x="139013" y="32125"/>
                  </a:lnTo>
                  <a:lnTo>
                    <a:pt x="62505" y="14720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7137884-8FB3-7F59-588F-C632B8AD1A78}"/>
                </a:ext>
              </a:extLst>
            </p:cNvPr>
            <p:cNvSpPr/>
            <p:nvPr/>
          </p:nvSpPr>
          <p:spPr>
            <a:xfrm>
              <a:off x="8852174" y="-385069"/>
              <a:ext cx="1088012" cy="1360862"/>
            </a:xfrm>
            <a:custGeom>
              <a:avLst/>
              <a:gdLst>
                <a:gd name="connsiteX0" fmla="*/ 1088013 w 1088012"/>
                <a:gd name="connsiteY0" fmla="*/ 1360863 h 1360862"/>
                <a:gd name="connsiteX1" fmla="*/ 1067007 w 1088012"/>
                <a:gd name="connsiteY1" fmla="*/ 1326053 h 1360862"/>
                <a:gd name="connsiteX2" fmla="*/ 996779 w 1088012"/>
                <a:gd name="connsiteY2" fmla="*/ 1209762 h 1360862"/>
                <a:gd name="connsiteX3" fmla="*/ 984010 w 1088012"/>
                <a:gd name="connsiteY3" fmla="*/ 1066800 h 1360862"/>
                <a:gd name="connsiteX4" fmla="*/ 829653 w 1088012"/>
                <a:gd name="connsiteY4" fmla="*/ 850409 h 1360862"/>
                <a:gd name="connsiteX5" fmla="*/ 667162 w 1088012"/>
                <a:gd name="connsiteY5" fmla="*/ 644323 h 1360862"/>
                <a:gd name="connsiteX6" fmla="*/ 494270 w 1088012"/>
                <a:gd name="connsiteY6" fmla="*/ 453477 h 1360862"/>
                <a:gd name="connsiteX7" fmla="*/ 316642 w 1088012"/>
                <a:gd name="connsiteY7" fmla="*/ 272761 h 1360862"/>
                <a:gd name="connsiteX8" fmla="*/ 130570 w 1088012"/>
                <a:gd name="connsiteY8" fmla="*/ 106767 h 1360862"/>
                <a:gd name="connsiteX9" fmla="*/ 0 w 1088012"/>
                <a:gd name="connsiteY9" fmla="*/ 0 h 1360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8012" h="1360862">
                  <a:moveTo>
                    <a:pt x="1088013" y="1360863"/>
                  </a:moveTo>
                  <a:lnTo>
                    <a:pt x="1067007" y="1326053"/>
                  </a:lnTo>
                  <a:lnTo>
                    <a:pt x="996779" y="1209762"/>
                  </a:lnTo>
                  <a:lnTo>
                    <a:pt x="984010" y="1066800"/>
                  </a:lnTo>
                  <a:lnTo>
                    <a:pt x="829653" y="850409"/>
                  </a:lnTo>
                  <a:lnTo>
                    <a:pt x="667162" y="644323"/>
                  </a:lnTo>
                  <a:lnTo>
                    <a:pt x="494270" y="453477"/>
                  </a:lnTo>
                  <a:lnTo>
                    <a:pt x="316642" y="272761"/>
                  </a:lnTo>
                  <a:lnTo>
                    <a:pt x="130570" y="106767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2B9A49B-F9DD-E9DA-880B-4AD53C451BA9}"/>
                </a:ext>
              </a:extLst>
            </p:cNvPr>
            <p:cNvSpPr/>
            <p:nvPr/>
          </p:nvSpPr>
          <p:spPr>
            <a:xfrm>
              <a:off x="814001" y="1714932"/>
              <a:ext cx="3188660" cy="2390082"/>
            </a:xfrm>
            <a:custGeom>
              <a:avLst/>
              <a:gdLst>
                <a:gd name="connsiteX0" fmla="*/ 3188661 w 3188660"/>
                <a:gd name="connsiteY0" fmla="*/ 0 h 2390082"/>
                <a:gd name="connsiteX1" fmla="*/ 3000118 w 3188660"/>
                <a:gd name="connsiteY1" fmla="*/ 69273 h 2390082"/>
                <a:gd name="connsiteX2" fmla="*/ 2793760 w 3188660"/>
                <a:gd name="connsiteY2" fmla="*/ 150841 h 2390082"/>
                <a:gd name="connsiteX3" fmla="*/ 2580915 w 3188660"/>
                <a:gd name="connsiteY3" fmla="*/ 236047 h 2390082"/>
                <a:gd name="connsiteX4" fmla="*/ 2361788 w 3188660"/>
                <a:gd name="connsiteY4" fmla="*/ 325409 h 2390082"/>
                <a:gd name="connsiteX5" fmla="*/ 2132468 w 3188660"/>
                <a:gd name="connsiteY5" fmla="*/ 411220 h 2390082"/>
                <a:gd name="connsiteX6" fmla="*/ 1898822 w 3188660"/>
                <a:gd name="connsiteY6" fmla="*/ 508462 h 2390082"/>
                <a:gd name="connsiteX7" fmla="*/ 1676297 w 3188660"/>
                <a:gd name="connsiteY7" fmla="*/ 614189 h 2390082"/>
                <a:gd name="connsiteX8" fmla="*/ 1460157 w 3188660"/>
                <a:gd name="connsiteY8" fmla="*/ 723727 h 2390082"/>
                <a:gd name="connsiteX9" fmla="*/ 1251534 w 3188660"/>
                <a:gd name="connsiteY9" fmla="*/ 836555 h 2390082"/>
                <a:gd name="connsiteX10" fmla="*/ 1055576 w 3188660"/>
                <a:gd name="connsiteY10" fmla="*/ 951807 h 2390082"/>
                <a:gd name="connsiteX11" fmla="*/ 871254 w 3188660"/>
                <a:gd name="connsiteY11" fmla="*/ 1068965 h 2390082"/>
                <a:gd name="connsiteX12" fmla="*/ 704850 w 3188660"/>
                <a:gd name="connsiteY12" fmla="*/ 1186382 h 2390082"/>
                <a:gd name="connsiteX13" fmla="*/ 624737 w 3188660"/>
                <a:gd name="connsiteY13" fmla="*/ 1240588 h 2390082"/>
                <a:gd name="connsiteX14" fmla="*/ 492520 w 3188660"/>
                <a:gd name="connsiteY14" fmla="*/ 1330296 h 2390082"/>
                <a:gd name="connsiteX15" fmla="*/ 358964 w 3188660"/>
                <a:gd name="connsiteY15" fmla="*/ 1453169 h 2390082"/>
                <a:gd name="connsiteX16" fmla="*/ 311493 w 3188660"/>
                <a:gd name="connsiteY16" fmla="*/ 1504171 h 2390082"/>
                <a:gd name="connsiteX17" fmla="*/ 292855 w 3188660"/>
                <a:gd name="connsiteY17" fmla="*/ 1531707 h 2390082"/>
                <a:gd name="connsiteX18" fmla="*/ 254343 w 3188660"/>
                <a:gd name="connsiteY18" fmla="*/ 1576214 h 2390082"/>
                <a:gd name="connsiteX19" fmla="*/ 151988 w 3188660"/>
                <a:gd name="connsiteY19" fmla="*/ 1690774 h 2390082"/>
                <a:gd name="connsiteX20" fmla="*/ 79907 w 3188660"/>
                <a:gd name="connsiteY20" fmla="*/ 1802823 h 2390082"/>
                <a:gd name="connsiteX21" fmla="*/ 32745 w 3188660"/>
                <a:gd name="connsiteY21" fmla="*/ 1907078 h 2390082"/>
                <a:gd name="connsiteX22" fmla="*/ 4634 w 3188660"/>
                <a:gd name="connsiteY22" fmla="*/ 2004233 h 2390082"/>
                <a:gd name="connsiteX23" fmla="*/ 0 w 3188660"/>
                <a:gd name="connsiteY23" fmla="*/ 2091170 h 2390082"/>
                <a:gd name="connsiteX24" fmla="*/ 13386 w 3188660"/>
                <a:gd name="connsiteY24" fmla="*/ 2168669 h 2390082"/>
                <a:gd name="connsiteX25" fmla="*/ 47676 w 3188660"/>
                <a:gd name="connsiteY25" fmla="*/ 2234392 h 2390082"/>
                <a:gd name="connsiteX26" fmla="*/ 98133 w 3188660"/>
                <a:gd name="connsiteY26" fmla="*/ 2289204 h 2390082"/>
                <a:gd name="connsiteX27" fmla="*/ 166507 w 3188660"/>
                <a:gd name="connsiteY27" fmla="*/ 2331634 h 2390082"/>
                <a:gd name="connsiteX28" fmla="*/ 249298 w 3188660"/>
                <a:gd name="connsiteY28" fmla="*/ 2362547 h 2390082"/>
                <a:gd name="connsiteX29" fmla="*/ 346710 w 3188660"/>
                <a:gd name="connsiteY29" fmla="*/ 2381856 h 2390082"/>
                <a:gd name="connsiteX30" fmla="*/ 456788 w 3188660"/>
                <a:gd name="connsiteY30" fmla="*/ 2390082 h 2390082"/>
                <a:gd name="connsiteX31" fmla="*/ 578296 w 3188660"/>
                <a:gd name="connsiteY31" fmla="*/ 2388177 h 2390082"/>
                <a:gd name="connsiteX32" fmla="*/ 710720 w 3188660"/>
                <a:gd name="connsiteY32" fmla="*/ 2376661 h 2390082"/>
                <a:gd name="connsiteX33" fmla="*/ 851175 w 3188660"/>
                <a:gd name="connsiteY33" fmla="*/ 2357351 h 2390082"/>
                <a:gd name="connsiteX34" fmla="*/ 1000279 w 3188660"/>
                <a:gd name="connsiteY34" fmla="*/ 2330248 h 2390082"/>
                <a:gd name="connsiteX35" fmla="*/ 1153400 w 3188660"/>
                <a:gd name="connsiteY35" fmla="*/ 2298036 h 2390082"/>
                <a:gd name="connsiteX36" fmla="*/ 1311773 w 3188660"/>
                <a:gd name="connsiteY36" fmla="*/ 2260456 h 2390082"/>
                <a:gd name="connsiteX37" fmla="*/ 1469218 w 3188660"/>
                <a:gd name="connsiteY37" fmla="*/ 2220278 h 2390082"/>
                <a:gd name="connsiteX38" fmla="*/ 1627282 w 3188660"/>
                <a:gd name="connsiteY38" fmla="*/ 2177069 h 2390082"/>
                <a:gd name="connsiteX39" fmla="*/ 1778137 w 3188660"/>
                <a:gd name="connsiteY39" fmla="*/ 2133687 h 2390082"/>
                <a:gd name="connsiteX40" fmla="*/ 1923741 w 3188660"/>
                <a:gd name="connsiteY40" fmla="*/ 2089265 h 2390082"/>
                <a:gd name="connsiteX41" fmla="*/ 2054620 w 3188660"/>
                <a:gd name="connsiteY41" fmla="*/ 2046576 h 2390082"/>
                <a:gd name="connsiteX42" fmla="*/ 2172730 w 3188660"/>
                <a:gd name="connsiteY42" fmla="*/ 2004579 h 2390082"/>
                <a:gd name="connsiteX43" fmla="*/ 2267877 w 3188660"/>
                <a:gd name="connsiteY43" fmla="*/ 1965787 h 2390082"/>
                <a:gd name="connsiteX44" fmla="*/ 2341503 w 3188660"/>
                <a:gd name="connsiteY44" fmla="*/ 1929332 h 2390082"/>
                <a:gd name="connsiteX45" fmla="*/ 2383413 w 3188660"/>
                <a:gd name="connsiteY45" fmla="*/ 1897207 h 2390082"/>
                <a:gd name="connsiteX46" fmla="*/ 2388561 w 3188660"/>
                <a:gd name="connsiteY46" fmla="*/ 1864649 h 2390082"/>
                <a:gd name="connsiteX47" fmla="*/ 2363539 w 3188660"/>
                <a:gd name="connsiteY47" fmla="*/ 1846898 h 23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188660" h="2390082">
                  <a:moveTo>
                    <a:pt x="3188661" y="0"/>
                  </a:moveTo>
                  <a:lnTo>
                    <a:pt x="3000118" y="69273"/>
                  </a:lnTo>
                  <a:lnTo>
                    <a:pt x="2793760" y="150841"/>
                  </a:lnTo>
                  <a:lnTo>
                    <a:pt x="2580915" y="236047"/>
                  </a:lnTo>
                  <a:lnTo>
                    <a:pt x="2361788" y="325409"/>
                  </a:lnTo>
                  <a:lnTo>
                    <a:pt x="2132468" y="411220"/>
                  </a:lnTo>
                  <a:lnTo>
                    <a:pt x="1898822" y="508462"/>
                  </a:lnTo>
                  <a:lnTo>
                    <a:pt x="1676297" y="614189"/>
                  </a:lnTo>
                  <a:lnTo>
                    <a:pt x="1460157" y="723727"/>
                  </a:lnTo>
                  <a:lnTo>
                    <a:pt x="1251534" y="836555"/>
                  </a:lnTo>
                  <a:lnTo>
                    <a:pt x="1055576" y="951807"/>
                  </a:lnTo>
                  <a:lnTo>
                    <a:pt x="871254" y="1068965"/>
                  </a:lnTo>
                  <a:lnTo>
                    <a:pt x="704850" y="1186382"/>
                  </a:lnTo>
                  <a:lnTo>
                    <a:pt x="624737" y="1240588"/>
                  </a:lnTo>
                  <a:lnTo>
                    <a:pt x="492520" y="1330296"/>
                  </a:lnTo>
                  <a:lnTo>
                    <a:pt x="358964" y="1453169"/>
                  </a:lnTo>
                  <a:lnTo>
                    <a:pt x="311493" y="1504171"/>
                  </a:lnTo>
                  <a:lnTo>
                    <a:pt x="292855" y="1531707"/>
                  </a:lnTo>
                  <a:lnTo>
                    <a:pt x="254343" y="1576214"/>
                  </a:lnTo>
                  <a:lnTo>
                    <a:pt x="151988" y="1690774"/>
                  </a:lnTo>
                  <a:lnTo>
                    <a:pt x="79907" y="1802823"/>
                  </a:lnTo>
                  <a:lnTo>
                    <a:pt x="32745" y="1907078"/>
                  </a:lnTo>
                  <a:lnTo>
                    <a:pt x="4634" y="2004233"/>
                  </a:lnTo>
                  <a:lnTo>
                    <a:pt x="0" y="2091170"/>
                  </a:lnTo>
                  <a:lnTo>
                    <a:pt x="13386" y="2168669"/>
                  </a:lnTo>
                  <a:lnTo>
                    <a:pt x="47676" y="2234392"/>
                  </a:lnTo>
                  <a:lnTo>
                    <a:pt x="98133" y="2289204"/>
                  </a:lnTo>
                  <a:lnTo>
                    <a:pt x="166507" y="2331634"/>
                  </a:lnTo>
                  <a:lnTo>
                    <a:pt x="249298" y="2362547"/>
                  </a:lnTo>
                  <a:lnTo>
                    <a:pt x="346710" y="2381856"/>
                  </a:lnTo>
                  <a:lnTo>
                    <a:pt x="456788" y="2390082"/>
                  </a:lnTo>
                  <a:lnTo>
                    <a:pt x="578296" y="2388177"/>
                  </a:lnTo>
                  <a:lnTo>
                    <a:pt x="710720" y="2376661"/>
                  </a:lnTo>
                  <a:lnTo>
                    <a:pt x="851175" y="2357351"/>
                  </a:lnTo>
                  <a:lnTo>
                    <a:pt x="1000279" y="2330248"/>
                  </a:lnTo>
                  <a:lnTo>
                    <a:pt x="1153400" y="2298036"/>
                  </a:lnTo>
                  <a:lnTo>
                    <a:pt x="1311773" y="2260456"/>
                  </a:lnTo>
                  <a:lnTo>
                    <a:pt x="1469218" y="2220278"/>
                  </a:lnTo>
                  <a:lnTo>
                    <a:pt x="1627282" y="2177069"/>
                  </a:lnTo>
                  <a:lnTo>
                    <a:pt x="1778137" y="2133687"/>
                  </a:lnTo>
                  <a:lnTo>
                    <a:pt x="1923741" y="2089265"/>
                  </a:lnTo>
                  <a:lnTo>
                    <a:pt x="2054620" y="2046576"/>
                  </a:lnTo>
                  <a:lnTo>
                    <a:pt x="2172730" y="2004579"/>
                  </a:lnTo>
                  <a:lnTo>
                    <a:pt x="2267877" y="1965787"/>
                  </a:lnTo>
                  <a:lnTo>
                    <a:pt x="2341503" y="1929332"/>
                  </a:lnTo>
                  <a:lnTo>
                    <a:pt x="2383413" y="1897207"/>
                  </a:lnTo>
                  <a:lnTo>
                    <a:pt x="2388561" y="1864649"/>
                  </a:lnTo>
                  <a:lnTo>
                    <a:pt x="2363539" y="184689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E4572AA-71A3-78E1-38E6-C8E24D75F037}"/>
                </a:ext>
              </a:extLst>
            </p:cNvPr>
            <p:cNvSpPr/>
            <p:nvPr/>
          </p:nvSpPr>
          <p:spPr>
            <a:xfrm>
              <a:off x="590344" y="3291753"/>
              <a:ext cx="744803" cy="1471266"/>
            </a:xfrm>
            <a:custGeom>
              <a:avLst/>
              <a:gdLst>
                <a:gd name="connsiteX0" fmla="*/ 744804 w 744803"/>
                <a:gd name="connsiteY0" fmla="*/ 1471266 h 1471266"/>
                <a:gd name="connsiteX1" fmla="*/ 667677 w 744803"/>
                <a:gd name="connsiteY1" fmla="*/ 1318606 h 1471266"/>
                <a:gd name="connsiteX2" fmla="*/ 612277 w 744803"/>
                <a:gd name="connsiteY2" fmla="*/ 1144126 h 1471266"/>
                <a:gd name="connsiteX3" fmla="*/ 581385 w 744803"/>
                <a:gd name="connsiteY3" fmla="*/ 972416 h 1471266"/>
                <a:gd name="connsiteX4" fmla="*/ 570367 w 744803"/>
                <a:gd name="connsiteY4" fmla="*/ 805036 h 1471266"/>
                <a:gd name="connsiteX5" fmla="*/ 571809 w 744803"/>
                <a:gd name="connsiteY5" fmla="*/ 643630 h 1471266"/>
                <a:gd name="connsiteX6" fmla="*/ 578811 w 744803"/>
                <a:gd name="connsiteY6" fmla="*/ 489845 h 1471266"/>
                <a:gd name="connsiteX7" fmla="*/ 585401 w 744803"/>
                <a:gd name="connsiteY7" fmla="*/ 344286 h 1471266"/>
                <a:gd name="connsiteX8" fmla="*/ 582930 w 744803"/>
                <a:gd name="connsiteY8" fmla="*/ 208424 h 1471266"/>
                <a:gd name="connsiteX9" fmla="*/ 566351 w 744803"/>
                <a:gd name="connsiteY9" fmla="*/ 82261 h 1471266"/>
                <a:gd name="connsiteX10" fmla="*/ 533606 w 744803"/>
                <a:gd name="connsiteY10" fmla="*/ 0 h 1471266"/>
                <a:gd name="connsiteX11" fmla="*/ 528869 w 744803"/>
                <a:gd name="connsiteY11" fmla="*/ 433 h 1471266"/>
                <a:gd name="connsiteX12" fmla="*/ 528663 w 744803"/>
                <a:gd name="connsiteY12" fmla="*/ 3464 h 1471266"/>
                <a:gd name="connsiteX13" fmla="*/ 525471 w 744803"/>
                <a:gd name="connsiteY13" fmla="*/ 8746 h 1471266"/>
                <a:gd name="connsiteX14" fmla="*/ 521970 w 744803"/>
                <a:gd name="connsiteY14" fmla="*/ 18963 h 1471266"/>
                <a:gd name="connsiteX15" fmla="*/ 514659 w 744803"/>
                <a:gd name="connsiteY15" fmla="*/ 28835 h 1471266"/>
                <a:gd name="connsiteX16" fmla="*/ 496021 w 744803"/>
                <a:gd name="connsiteY16" fmla="*/ 38619 h 1471266"/>
                <a:gd name="connsiteX17" fmla="*/ 459362 w 744803"/>
                <a:gd name="connsiteY17" fmla="*/ 59921 h 1471266"/>
                <a:gd name="connsiteX18" fmla="*/ 380176 w 744803"/>
                <a:gd name="connsiteY18" fmla="*/ 163917 h 1471266"/>
                <a:gd name="connsiteX19" fmla="*/ 352065 w 744803"/>
                <a:gd name="connsiteY19" fmla="*/ 201670 h 1471266"/>
                <a:gd name="connsiteX20" fmla="*/ 256403 w 744803"/>
                <a:gd name="connsiteY20" fmla="*/ 330258 h 1471266"/>
                <a:gd name="connsiteX21" fmla="*/ 231380 w 744803"/>
                <a:gd name="connsiteY21" fmla="*/ 370090 h 1471266"/>
                <a:gd name="connsiteX22" fmla="*/ 146736 w 744803"/>
                <a:gd name="connsiteY22" fmla="*/ 504392 h 1471266"/>
                <a:gd name="connsiteX23" fmla="*/ 132320 w 744803"/>
                <a:gd name="connsiteY23" fmla="*/ 535738 h 1471266"/>
                <a:gd name="connsiteX24" fmla="*/ 64667 w 744803"/>
                <a:gd name="connsiteY24" fmla="*/ 682250 h 1471266"/>
                <a:gd name="connsiteX25" fmla="*/ 11327 w 744803"/>
                <a:gd name="connsiteY25" fmla="*/ 864091 h 1471266"/>
                <a:gd name="connsiteX26" fmla="*/ 0 w 744803"/>
                <a:gd name="connsiteY26" fmla="*/ 1044113 h 1471266"/>
                <a:gd name="connsiteX27" fmla="*/ 29553 w 744803"/>
                <a:gd name="connsiteY27" fmla="*/ 1222750 h 1471266"/>
                <a:gd name="connsiteX28" fmla="*/ 98854 w 744803"/>
                <a:gd name="connsiteY28" fmla="*/ 1365712 h 147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44803" h="1471266">
                  <a:moveTo>
                    <a:pt x="744804" y="1471266"/>
                  </a:moveTo>
                  <a:lnTo>
                    <a:pt x="667677" y="1318606"/>
                  </a:lnTo>
                  <a:lnTo>
                    <a:pt x="612277" y="1144126"/>
                  </a:lnTo>
                  <a:lnTo>
                    <a:pt x="581385" y="972416"/>
                  </a:lnTo>
                  <a:lnTo>
                    <a:pt x="570367" y="805036"/>
                  </a:lnTo>
                  <a:lnTo>
                    <a:pt x="571809" y="643630"/>
                  </a:lnTo>
                  <a:lnTo>
                    <a:pt x="578811" y="489845"/>
                  </a:lnTo>
                  <a:lnTo>
                    <a:pt x="585401" y="344286"/>
                  </a:lnTo>
                  <a:lnTo>
                    <a:pt x="582930" y="208424"/>
                  </a:lnTo>
                  <a:lnTo>
                    <a:pt x="566351" y="82261"/>
                  </a:lnTo>
                  <a:lnTo>
                    <a:pt x="533606" y="0"/>
                  </a:lnTo>
                  <a:lnTo>
                    <a:pt x="528869" y="433"/>
                  </a:lnTo>
                  <a:lnTo>
                    <a:pt x="528663" y="3464"/>
                  </a:lnTo>
                  <a:lnTo>
                    <a:pt x="525471" y="8746"/>
                  </a:lnTo>
                  <a:lnTo>
                    <a:pt x="521970" y="18963"/>
                  </a:lnTo>
                  <a:lnTo>
                    <a:pt x="514659" y="28835"/>
                  </a:lnTo>
                  <a:lnTo>
                    <a:pt x="496021" y="38619"/>
                  </a:lnTo>
                  <a:lnTo>
                    <a:pt x="459362" y="59921"/>
                  </a:lnTo>
                  <a:lnTo>
                    <a:pt x="380176" y="163917"/>
                  </a:lnTo>
                  <a:lnTo>
                    <a:pt x="352065" y="201670"/>
                  </a:lnTo>
                  <a:lnTo>
                    <a:pt x="256403" y="330258"/>
                  </a:lnTo>
                  <a:lnTo>
                    <a:pt x="231380" y="370090"/>
                  </a:lnTo>
                  <a:lnTo>
                    <a:pt x="146736" y="504392"/>
                  </a:lnTo>
                  <a:lnTo>
                    <a:pt x="132320" y="535738"/>
                  </a:lnTo>
                  <a:lnTo>
                    <a:pt x="64667" y="682250"/>
                  </a:lnTo>
                  <a:lnTo>
                    <a:pt x="11327" y="864091"/>
                  </a:lnTo>
                  <a:lnTo>
                    <a:pt x="0" y="1044113"/>
                  </a:lnTo>
                  <a:lnTo>
                    <a:pt x="29553" y="1222750"/>
                  </a:lnTo>
                  <a:lnTo>
                    <a:pt x="98854" y="136571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B393CBF8-468A-6041-711F-996E5E46BE9C}"/>
                </a:ext>
              </a:extLst>
            </p:cNvPr>
            <p:cNvSpPr/>
            <p:nvPr/>
          </p:nvSpPr>
          <p:spPr>
            <a:xfrm>
              <a:off x="-724311" y="-185650"/>
              <a:ext cx="15586915" cy="5016038"/>
            </a:xfrm>
            <a:custGeom>
              <a:avLst/>
              <a:gdLst>
                <a:gd name="connsiteX0" fmla="*/ 15586916 w 15586915"/>
                <a:gd name="connsiteY0" fmla="*/ 529330 h 5016038"/>
                <a:gd name="connsiteX1" fmla="*/ 15470145 w 15586915"/>
                <a:gd name="connsiteY1" fmla="*/ 396327 h 5016038"/>
                <a:gd name="connsiteX2" fmla="*/ 15277173 w 15586915"/>
                <a:gd name="connsiteY2" fmla="*/ 252499 h 5016038"/>
                <a:gd name="connsiteX3" fmla="*/ 15027052 w 15586915"/>
                <a:gd name="connsiteY3" fmla="*/ 142442 h 5016038"/>
                <a:gd name="connsiteX4" fmla="*/ 14749025 w 15586915"/>
                <a:gd name="connsiteY4" fmla="*/ 55851 h 5016038"/>
                <a:gd name="connsiteX5" fmla="*/ 14427131 w 15586915"/>
                <a:gd name="connsiteY5" fmla="*/ 0 h 5016038"/>
                <a:gd name="connsiteX6" fmla="*/ 14056738 w 15586915"/>
                <a:gd name="connsiteY6" fmla="*/ 339350 h 5016038"/>
                <a:gd name="connsiteX7" fmla="*/ 13757190 w 15586915"/>
                <a:gd name="connsiteY7" fmla="*/ 294323 h 5016038"/>
                <a:gd name="connsiteX8" fmla="*/ 13445284 w 15586915"/>
                <a:gd name="connsiteY8" fmla="*/ 268432 h 5016038"/>
                <a:gd name="connsiteX9" fmla="*/ 13105885 w 15586915"/>
                <a:gd name="connsiteY9" fmla="*/ 269298 h 5016038"/>
                <a:gd name="connsiteX10" fmla="*/ 12767721 w 15586915"/>
                <a:gd name="connsiteY10" fmla="*/ 286010 h 5016038"/>
                <a:gd name="connsiteX11" fmla="*/ 12418438 w 15586915"/>
                <a:gd name="connsiteY11" fmla="*/ 325842 h 5016038"/>
                <a:gd name="connsiteX12" fmla="*/ 12085320 w 15586915"/>
                <a:gd name="connsiteY12" fmla="*/ 378056 h 5016038"/>
                <a:gd name="connsiteX13" fmla="*/ 11760337 w 15586915"/>
                <a:gd name="connsiteY13" fmla="*/ 449493 h 5016038"/>
                <a:gd name="connsiteX14" fmla="*/ 11468718 w 15586915"/>
                <a:gd name="connsiteY14" fmla="*/ 530023 h 5016038"/>
                <a:gd name="connsiteX15" fmla="*/ 11206033 w 15586915"/>
                <a:gd name="connsiteY15" fmla="*/ 625879 h 5016038"/>
                <a:gd name="connsiteX16" fmla="*/ 10994219 w 15586915"/>
                <a:gd name="connsiteY16" fmla="*/ 728489 h 5016038"/>
                <a:gd name="connsiteX17" fmla="*/ 10831315 w 15586915"/>
                <a:gd name="connsiteY17" fmla="*/ 843742 h 5016038"/>
                <a:gd name="connsiteX18" fmla="*/ 10733491 w 15586915"/>
                <a:gd name="connsiteY18" fmla="*/ 965229 h 5016038"/>
                <a:gd name="connsiteX19" fmla="*/ 10699612 w 15586915"/>
                <a:gd name="connsiteY19" fmla="*/ 1099272 h 5016038"/>
                <a:gd name="connsiteX20" fmla="*/ 10738640 w 15586915"/>
                <a:gd name="connsiteY20" fmla="*/ 1241541 h 5016038"/>
                <a:gd name="connsiteX21" fmla="*/ 10777254 w 15586915"/>
                <a:gd name="connsiteY21" fmla="*/ 1307523 h 5016038"/>
                <a:gd name="connsiteX22" fmla="*/ 10822975 w 15586915"/>
                <a:gd name="connsiteY22" fmla="*/ 1385801 h 5016038"/>
                <a:gd name="connsiteX23" fmla="*/ 10882596 w 15586915"/>
                <a:gd name="connsiteY23" fmla="*/ 1487718 h 5016038"/>
                <a:gd name="connsiteX24" fmla="*/ 10926874 w 15586915"/>
                <a:gd name="connsiteY24" fmla="*/ 1599248 h 5016038"/>
                <a:gd name="connsiteX25" fmla="*/ 10966724 w 15586915"/>
                <a:gd name="connsiteY25" fmla="*/ 1732338 h 5016038"/>
                <a:gd name="connsiteX26" fmla="*/ 10967034 w 15586915"/>
                <a:gd name="connsiteY26" fmla="*/ 1733637 h 5016038"/>
                <a:gd name="connsiteX27" fmla="*/ 10988555 w 15586915"/>
                <a:gd name="connsiteY27" fmla="*/ 1915304 h 5016038"/>
                <a:gd name="connsiteX28" fmla="*/ 10980317 w 15586915"/>
                <a:gd name="connsiteY28" fmla="*/ 2078442 h 5016038"/>
                <a:gd name="connsiteX29" fmla="*/ 10977228 w 15586915"/>
                <a:gd name="connsiteY29" fmla="*/ 2096106 h 5016038"/>
                <a:gd name="connsiteX30" fmla="*/ 10939128 w 15586915"/>
                <a:gd name="connsiteY30" fmla="*/ 2250325 h 5016038"/>
                <a:gd name="connsiteX31" fmla="*/ 10934082 w 15586915"/>
                <a:gd name="connsiteY31" fmla="*/ 2271020 h 5016038"/>
                <a:gd name="connsiteX32" fmla="*/ 10927801 w 15586915"/>
                <a:gd name="connsiteY32" fmla="*/ 2288511 h 5016038"/>
                <a:gd name="connsiteX33" fmla="*/ 10871989 w 15586915"/>
                <a:gd name="connsiteY33" fmla="*/ 2416493 h 5016038"/>
                <a:gd name="connsiteX34" fmla="*/ 10834198 w 15586915"/>
                <a:gd name="connsiteY34" fmla="*/ 2495637 h 5016038"/>
                <a:gd name="connsiteX35" fmla="*/ 10808661 w 15586915"/>
                <a:gd name="connsiteY35" fmla="*/ 2532178 h 5016038"/>
                <a:gd name="connsiteX36" fmla="*/ 10793421 w 15586915"/>
                <a:gd name="connsiteY36" fmla="*/ 2556250 h 5016038"/>
                <a:gd name="connsiteX37" fmla="*/ 10699819 w 15586915"/>
                <a:gd name="connsiteY37" fmla="*/ 2680941 h 5016038"/>
                <a:gd name="connsiteX38" fmla="*/ 10639682 w 15586915"/>
                <a:gd name="connsiteY38" fmla="*/ 2752379 h 5016038"/>
                <a:gd name="connsiteX39" fmla="*/ 10593550 w 15586915"/>
                <a:gd name="connsiteY39" fmla="*/ 2799398 h 5016038"/>
                <a:gd name="connsiteX40" fmla="*/ 10572441 w 15586915"/>
                <a:gd name="connsiteY40" fmla="*/ 2828232 h 5016038"/>
                <a:gd name="connsiteX41" fmla="*/ 10504788 w 15586915"/>
                <a:gd name="connsiteY41" fmla="*/ 2887374 h 5016038"/>
                <a:gd name="connsiteX42" fmla="*/ 10464319 w 15586915"/>
                <a:gd name="connsiteY42" fmla="*/ 2920538 h 5016038"/>
                <a:gd name="connsiteX43" fmla="*/ 10424366 w 15586915"/>
                <a:gd name="connsiteY43" fmla="*/ 2956907 h 5016038"/>
                <a:gd name="connsiteX44" fmla="*/ 10344356 w 15586915"/>
                <a:gd name="connsiteY44" fmla="*/ 3015355 h 5016038"/>
                <a:gd name="connsiteX45" fmla="*/ 10289883 w 15586915"/>
                <a:gd name="connsiteY45" fmla="*/ 3055274 h 5016038"/>
                <a:gd name="connsiteX46" fmla="*/ 10114314 w 15586915"/>
                <a:gd name="connsiteY46" fmla="*/ 3174076 h 5016038"/>
                <a:gd name="connsiteX47" fmla="*/ 9925874 w 15586915"/>
                <a:gd name="connsiteY47" fmla="*/ 3277812 h 5016038"/>
                <a:gd name="connsiteX48" fmla="*/ 9858015 w 15586915"/>
                <a:gd name="connsiteY48" fmla="*/ 3315133 h 5016038"/>
                <a:gd name="connsiteX49" fmla="*/ 9720340 w 15586915"/>
                <a:gd name="connsiteY49" fmla="*/ 3383973 h 5016038"/>
                <a:gd name="connsiteX50" fmla="*/ 9543535 w 15586915"/>
                <a:gd name="connsiteY50" fmla="*/ 3475240 h 5016038"/>
                <a:gd name="connsiteX51" fmla="*/ 9384030 w 15586915"/>
                <a:gd name="connsiteY51" fmla="*/ 3544859 h 5016038"/>
                <a:gd name="connsiteX52" fmla="*/ 9138749 w 15586915"/>
                <a:gd name="connsiteY52" fmla="*/ 3647296 h 5016038"/>
                <a:gd name="connsiteX53" fmla="*/ 9101678 w 15586915"/>
                <a:gd name="connsiteY53" fmla="*/ 3661757 h 5016038"/>
                <a:gd name="connsiteX54" fmla="*/ 8663734 w 15586915"/>
                <a:gd name="connsiteY54" fmla="*/ 3833033 h 5016038"/>
                <a:gd name="connsiteX55" fmla="*/ 8616469 w 15586915"/>
                <a:gd name="connsiteY55" fmla="*/ 3849139 h 5016038"/>
                <a:gd name="connsiteX56" fmla="*/ 8090483 w 15586915"/>
                <a:gd name="connsiteY56" fmla="*/ 4028382 h 5016038"/>
                <a:gd name="connsiteX57" fmla="*/ 8040953 w 15586915"/>
                <a:gd name="connsiteY57" fmla="*/ 4043536 h 5016038"/>
                <a:gd name="connsiteX58" fmla="*/ 7443813 w 15586915"/>
                <a:gd name="connsiteY58" fmla="*/ 4225810 h 5016038"/>
                <a:gd name="connsiteX59" fmla="*/ 7320761 w 15586915"/>
                <a:gd name="connsiteY59" fmla="*/ 4258281 h 5016038"/>
                <a:gd name="connsiteX60" fmla="*/ 6703335 w 15586915"/>
                <a:gd name="connsiteY60" fmla="*/ 4421245 h 5016038"/>
                <a:gd name="connsiteX61" fmla="*/ 6379485 w 15586915"/>
                <a:gd name="connsiteY61" fmla="*/ 4496147 h 5016038"/>
                <a:gd name="connsiteX62" fmla="*/ 5898704 w 15586915"/>
                <a:gd name="connsiteY62" fmla="*/ 4607329 h 5016038"/>
                <a:gd name="connsiteX63" fmla="*/ 5604098 w 15586915"/>
                <a:gd name="connsiteY63" fmla="*/ 4657379 h 5016038"/>
                <a:gd name="connsiteX64" fmla="*/ 4954854 w 15586915"/>
                <a:gd name="connsiteY64" fmla="*/ 4767609 h 5016038"/>
                <a:gd name="connsiteX65" fmla="*/ 4834066 w 15586915"/>
                <a:gd name="connsiteY65" fmla="*/ 4785533 h 5016038"/>
                <a:gd name="connsiteX66" fmla="*/ 4380265 w 15586915"/>
                <a:gd name="connsiteY66" fmla="*/ 4852988 h 5016038"/>
                <a:gd name="connsiteX67" fmla="*/ 4328366 w 15586915"/>
                <a:gd name="connsiteY67" fmla="*/ 4860695 h 5016038"/>
                <a:gd name="connsiteX68" fmla="*/ 4187911 w 15586915"/>
                <a:gd name="connsiteY68" fmla="*/ 4882515 h 5016038"/>
                <a:gd name="connsiteX69" fmla="*/ 4176481 w 15586915"/>
                <a:gd name="connsiteY69" fmla="*/ 4884940 h 5016038"/>
                <a:gd name="connsiteX70" fmla="*/ 4102237 w 15586915"/>
                <a:gd name="connsiteY70" fmla="*/ 4887364 h 5016038"/>
                <a:gd name="connsiteX71" fmla="*/ 4029332 w 15586915"/>
                <a:gd name="connsiteY71" fmla="*/ 4887451 h 5016038"/>
                <a:gd name="connsiteX72" fmla="*/ 3933053 w 15586915"/>
                <a:gd name="connsiteY72" fmla="*/ 4896889 h 5016038"/>
                <a:gd name="connsiteX73" fmla="*/ 3915342 w 15586915"/>
                <a:gd name="connsiteY73" fmla="*/ 4897496 h 5016038"/>
                <a:gd name="connsiteX74" fmla="*/ 3821533 w 15586915"/>
                <a:gd name="connsiteY74" fmla="*/ 4904423 h 5016038"/>
                <a:gd name="connsiteX75" fmla="*/ 3696627 w 15586915"/>
                <a:gd name="connsiteY75" fmla="*/ 4921222 h 5016038"/>
                <a:gd name="connsiteX76" fmla="*/ 3601686 w 15586915"/>
                <a:gd name="connsiteY76" fmla="*/ 4942783 h 5016038"/>
                <a:gd name="connsiteX77" fmla="*/ 3208432 w 15586915"/>
                <a:gd name="connsiteY77" fmla="*/ 4994997 h 5016038"/>
                <a:gd name="connsiteX78" fmla="*/ 2445505 w 15586915"/>
                <a:gd name="connsiteY78" fmla="*/ 5016039 h 5016038"/>
                <a:gd name="connsiteX79" fmla="*/ 1802851 w 15586915"/>
                <a:gd name="connsiteY79" fmla="*/ 4993525 h 5016038"/>
                <a:gd name="connsiteX80" fmla="*/ 1285206 w 15586915"/>
                <a:gd name="connsiteY80" fmla="*/ 4938020 h 5016038"/>
                <a:gd name="connsiteX81" fmla="*/ 878565 w 15586915"/>
                <a:gd name="connsiteY81" fmla="*/ 4852641 h 5016038"/>
                <a:gd name="connsiteX82" fmla="*/ 576649 w 15586915"/>
                <a:gd name="connsiteY82" fmla="*/ 4748126 h 5016038"/>
                <a:gd name="connsiteX83" fmla="*/ 366481 w 15586915"/>
                <a:gd name="connsiteY83" fmla="*/ 4625687 h 5016038"/>
                <a:gd name="connsiteX84" fmla="*/ 236117 w 15586915"/>
                <a:gd name="connsiteY84" fmla="*/ 4495021 h 5016038"/>
                <a:gd name="connsiteX85" fmla="*/ 0 w 15586915"/>
                <a:gd name="connsiteY85" fmla="*/ 4371975 h 501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15586915" h="5016038">
                  <a:moveTo>
                    <a:pt x="15586916" y="529330"/>
                  </a:moveTo>
                  <a:lnTo>
                    <a:pt x="15470145" y="396327"/>
                  </a:lnTo>
                  <a:lnTo>
                    <a:pt x="15277173" y="252499"/>
                  </a:lnTo>
                  <a:lnTo>
                    <a:pt x="15027052" y="142442"/>
                  </a:lnTo>
                  <a:lnTo>
                    <a:pt x="14749025" y="55851"/>
                  </a:lnTo>
                  <a:lnTo>
                    <a:pt x="14427131" y="0"/>
                  </a:lnTo>
                  <a:lnTo>
                    <a:pt x="14056738" y="339350"/>
                  </a:lnTo>
                  <a:lnTo>
                    <a:pt x="13757190" y="294323"/>
                  </a:lnTo>
                  <a:lnTo>
                    <a:pt x="13445284" y="268432"/>
                  </a:lnTo>
                  <a:lnTo>
                    <a:pt x="13105885" y="269298"/>
                  </a:lnTo>
                  <a:lnTo>
                    <a:pt x="12767721" y="286010"/>
                  </a:lnTo>
                  <a:lnTo>
                    <a:pt x="12418438" y="325842"/>
                  </a:lnTo>
                  <a:lnTo>
                    <a:pt x="12085320" y="378056"/>
                  </a:lnTo>
                  <a:lnTo>
                    <a:pt x="11760337" y="449493"/>
                  </a:lnTo>
                  <a:lnTo>
                    <a:pt x="11468718" y="530023"/>
                  </a:lnTo>
                  <a:lnTo>
                    <a:pt x="11206033" y="625879"/>
                  </a:lnTo>
                  <a:lnTo>
                    <a:pt x="10994219" y="728489"/>
                  </a:lnTo>
                  <a:lnTo>
                    <a:pt x="10831315" y="843742"/>
                  </a:lnTo>
                  <a:lnTo>
                    <a:pt x="10733491" y="965229"/>
                  </a:lnTo>
                  <a:lnTo>
                    <a:pt x="10699612" y="1099272"/>
                  </a:lnTo>
                  <a:lnTo>
                    <a:pt x="10738640" y="1241541"/>
                  </a:lnTo>
                  <a:lnTo>
                    <a:pt x="10777254" y="1307523"/>
                  </a:lnTo>
                  <a:lnTo>
                    <a:pt x="10822975" y="1385801"/>
                  </a:lnTo>
                  <a:lnTo>
                    <a:pt x="10882596" y="1487718"/>
                  </a:lnTo>
                  <a:lnTo>
                    <a:pt x="10926874" y="1599248"/>
                  </a:lnTo>
                  <a:lnTo>
                    <a:pt x="10966724" y="1732338"/>
                  </a:lnTo>
                  <a:lnTo>
                    <a:pt x="10967034" y="1733637"/>
                  </a:lnTo>
                  <a:lnTo>
                    <a:pt x="10988555" y="1915304"/>
                  </a:lnTo>
                  <a:lnTo>
                    <a:pt x="10980317" y="2078442"/>
                  </a:lnTo>
                  <a:lnTo>
                    <a:pt x="10977228" y="2096106"/>
                  </a:lnTo>
                  <a:lnTo>
                    <a:pt x="10939128" y="2250325"/>
                  </a:lnTo>
                  <a:lnTo>
                    <a:pt x="10934082" y="2271020"/>
                  </a:lnTo>
                  <a:lnTo>
                    <a:pt x="10927801" y="2288511"/>
                  </a:lnTo>
                  <a:lnTo>
                    <a:pt x="10871989" y="2416493"/>
                  </a:lnTo>
                  <a:lnTo>
                    <a:pt x="10834198" y="2495637"/>
                  </a:lnTo>
                  <a:lnTo>
                    <a:pt x="10808661" y="2532178"/>
                  </a:lnTo>
                  <a:lnTo>
                    <a:pt x="10793421" y="2556250"/>
                  </a:lnTo>
                  <a:lnTo>
                    <a:pt x="10699819" y="2680941"/>
                  </a:lnTo>
                  <a:lnTo>
                    <a:pt x="10639682" y="2752379"/>
                  </a:lnTo>
                  <a:lnTo>
                    <a:pt x="10593550" y="2799398"/>
                  </a:lnTo>
                  <a:lnTo>
                    <a:pt x="10572441" y="2828232"/>
                  </a:lnTo>
                  <a:lnTo>
                    <a:pt x="10504788" y="2887374"/>
                  </a:lnTo>
                  <a:lnTo>
                    <a:pt x="10464319" y="2920538"/>
                  </a:lnTo>
                  <a:lnTo>
                    <a:pt x="10424366" y="2956907"/>
                  </a:lnTo>
                  <a:lnTo>
                    <a:pt x="10344356" y="3015355"/>
                  </a:lnTo>
                  <a:lnTo>
                    <a:pt x="10289883" y="3055274"/>
                  </a:lnTo>
                  <a:lnTo>
                    <a:pt x="10114314" y="3174076"/>
                  </a:lnTo>
                  <a:lnTo>
                    <a:pt x="9925874" y="3277812"/>
                  </a:lnTo>
                  <a:lnTo>
                    <a:pt x="9858015" y="3315133"/>
                  </a:lnTo>
                  <a:lnTo>
                    <a:pt x="9720340" y="3383973"/>
                  </a:lnTo>
                  <a:lnTo>
                    <a:pt x="9543535" y="3475240"/>
                  </a:lnTo>
                  <a:lnTo>
                    <a:pt x="9384030" y="3544859"/>
                  </a:lnTo>
                  <a:lnTo>
                    <a:pt x="9138749" y="3647296"/>
                  </a:lnTo>
                  <a:lnTo>
                    <a:pt x="9101678" y="3661757"/>
                  </a:lnTo>
                  <a:lnTo>
                    <a:pt x="8663734" y="3833033"/>
                  </a:lnTo>
                  <a:lnTo>
                    <a:pt x="8616469" y="3849139"/>
                  </a:lnTo>
                  <a:lnTo>
                    <a:pt x="8090483" y="4028382"/>
                  </a:lnTo>
                  <a:lnTo>
                    <a:pt x="8040953" y="4043536"/>
                  </a:lnTo>
                  <a:lnTo>
                    <a:pt x="7443813" y="4225810"/>
                  </a:lnTo>
                  <a:lnTo>
                    <a:pt x="7320761" y="4258281"/>
                  </a:lnTo>
                  <a:lnTo>
                    <a:pt x="6703335" y="4421245"/>
                  </a:lnTo>
                  <a:lnTo>
                    <a:pt x="6379485" y="4496147"/>
                  </a:lnTo>
                  <a:lnTo>
                    <a:pt x="5898704" y="4607329"/>
                  </a:lnTo>
                  <a:lnTo>
                    <a:pt x="5604098" y="4657379"/>
                  </a:lnTo>
                  <a:lnTo>
                    <a:pt x="4954854" y="4767609"/>
                  </a:lnTo>
                  <a:lnTo>
                    <a:pt x="4834066" y="4785533"/>
                  </a:lnTo>
                  <a:lnTo>
                    <a:pt x="4380265" y="4852988"/>
                  </a:lnTo>
                  <a:lnTo>
                    <a:pt x="4328366" y="4860695"/>
                  </a:lnTo>
                  <a:lnTo>
                    <a:pt x="4187911" y="4882515"/>
                  </a:lnTo>
                  <a:lnTo>
                    <a:pt x="4176481" y="4884940"/>
                  </a:lnTo>
                  <a:lnTo>
                    <a:pt x="4102237" y="4887364"/>
                  </a:lnTo>
                  <a:lnTo>
                    <a:pt x="4029332" y="4887451"/>
                  </a:lnTo>
                  <a:lnTo>
                    <a:pt x="3933053" y="4896889"/>
                  </a:lnTo>
                  <a:lnTo>
                    <a:pt x="3915342" y="4897496"/>
                  </a:lnTo>
                  <a:lnTo>
                    <a:pt x="3821533" y="4904423"/>
                  </a:lnTo>
                  <a:lnTo>
                    <a:pt x="3696627" y="4921222"/>
                  </a:lnTo>
                  <a:lnTo>
                    <a:pt x="3601686" y="4942783"/>
                  </a:lnTo>
                  <a:lnTo>
                    <a:pt x="3208432" y="4994997"/>
                  </a:lnTo>
                  <a:lnTo>
                    <a:pt x="2445505" y="5016039"/>
                  </a:lnTo>
                  <a:lnTo>
                    <a:pt x="1802851" y="4993525"/>
                  </a:lnTo>
                  <a:lnTo>
                    <a:pt x="1285206" y="4938020"/>
                  </a:lnTo>
                  <a:lnTo>
                    <a:pt x="878565" y="4852641"/>
                  </a:lnTo>
                  <a:lnTo>
                    <a:pt x="576649" y="4748126"/>
                  </a:lnTo>
                  <a:lnTo>
                    <a:pt x="366481" y="4625687"/>
                  </a:lnTo>
                  <a:lnTo>
                    <a:pt x="236117" y="4495021"/>
                  </a:lnTo>
                  <a:lnTo>
                    <a:pt x="0" y="437197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640E7675-19CF-9BD6-257A-9E8F5F3F61BE}"/>
                </a:ext>
              </a:extLst>
            </p:cNvPr>
            <p:cNvSpPr/>
            <p:nvPr/>
          </p:nvSpPr>
          <p:spPr>
            <a:xfrm>
              <a:off x="1335868" y="2877329"/>
              <a:ext cx="230350" cy="177857"/>
            </a:xfrm>
            <a:custGeom>
              <a:avLst/>
              <a:gdLst>
                <a:gd name="connsiteX0" fmla="*/ 230351 w 230350"/>
                <a:gd name="connsiteY0" fmla="*/ 0 h 177857"/>
                <a:gd name="connsiteX1" fmla="*/ 84335 w 230350"/>
                <a:gd name="connsiteY1" fmla="*/ 110144 h 177857"/>
                <a:gd name="connsiteX2" fmla="*/ 6076 w 230350"/>
                <a:gd name="connsiteY2" fmla="*/ 173095 h 177857"/>
                <a:gd name="connsiteX3" fmla="*/ 0 w 230350"/>
                <a:gd name="connsiteY3" fmla="*/ 177858 h 177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50" h="177857">
                  <a:moveTo>
                    <a:pt x="230351" y="0"/>
                  </a:moveTo>
                  <a:lnTo>
                    <a:pt x="84335" y="110144"/>
                  </a:lnTo>
                  <a:lnTo>
                    <a:pt x="6076" y="173095"/>
                  </a:lnTo>
                  <a:lnTo>
                    <a:pt x="0" y="17785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CA678E1-F597-B6BE-27D2-9D4C3690DA01}"/>
                </a:ext>
              </a:extLst>
            </p:cNvPr>
            <p:cNvSpPr/>
            <p:nvPr/>
          </p:nvSpPr>
          <p:spPr>
            <a:xfrm>
              <a:off x="10186395" y="707101"/>
              <a:ext cx="2598831" cy="706495"/>
            </a:xfrm>
            <a:custGeom>
              <a:avLst/>
              <a:gdLst>
                <a:gd name="connsiteX0" fmla="*/ 2598832 w 2598831"/>
                <a:gd name="connsiteY0" fmla="*/ 540933 h 706495"/>
                <a:gd name="connsiteX1" fmla="*/ 2563204 w 2598831"/>
                <a:gd name="connsiteY1" fmla="*/ 382299 h 706495"/>
                <a:gd name="connsiteX2" fmla="*/ 2458274 w 2598831"/>
                <a:gd name="connsiteY2" fmla="*/ 256569 h 706495"/>
                <a:gd name="connsiteX3" fmla="*/ 2318437 w 2598831"/>
                <a:gd name="connsiteY3" fmla="*/ 153872 h 706495"/>
                <a:gd name="connsiteX4" fmla="*/ 2127318 w 2598831"/>
                <a:gd name="connsiteY4" fmla="*/ 81828 h 706495"/>
                <a:gd name="connsiteX5" fmla="*/ 1917562 w 2598831"/>
                <a:gd name="connsiteY5" fmla="*/ 30220 h 706495"/>
                <a:gd name="connsiteX6" fmla="*/ 1674340 w 2598831"/>
                <a:gd name="connsiteY6" fmla="*/ 6494 h 706495"/>
                <a:gd name="connsiteX7" fmla="*/ 1428236 w 2598831"/>
                <a:gd name="connsiteY7" fmla="*/ 0 h 706495"/>
                <a:gd name="connsiteX8" fmla="*/ 1167095 w 2598831"/>
                <a:gd name="connsiteY8" fmla="*/ 18184 h 706495"/>
                <a:gd name="connsiteX9" fmla="*/ 919549 w 2598831"/>
                <a:gd name="connsiteY9" fmla="*/ 50482 h 706495"/>
                <a:gd name="connsiteX10" fmla="*/ 676841 w 2598831"/>
                <a:gd name="connsiteY10" fmla="*/ 103822 h 706495"/>
                <a:gd name="connsiteX11" fmla="*/ 464614 w 2598831"/>
                <a:gd name="connsiteY11" fmla="*/ 168592 h 706495"/>
                <a:gd name="connsiteX12" fmla="*/ 277615 w 2598831"/>
                <a:gd name="connsiteY12" fmla="*/ 251287 h 706495"/>
                <a:gd name="connsiteX13" fmla="*/ 136851 w 2598831"/>
                <a:gd name="connsiteY13" fmla="*/ 343679 h 706495"/>
                <a:gd name="connsiteX14" fmla="*/ 39336 w 2598831"/>
                <a:gd name="connsiteY14" fmla="*/ 452264 h 706495"/>
                <a:gd name="connsiteX15" fmla="*/ 0 w 2598831"/>
                <a:gd name="connsiteY15" fmla="*/ 570894 h 706495"/>
                <a:gd name="connsiteX16" fmla="*/ 16167 w 2598831"/>
                <a:gd name="connsiteY16" fmla="*/ 706495 h 70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98831" h="706495">
                  <a:moveTo>
                    <a:pt x="2598832" y="540933"/>
                  </a:moveTo>
                  <a:lnTo>
                    <a:pt x="2563204" y="382299"/>
                  </a:lnTo>
                  <a:lnTo>
                    <a:pt x="2458274" y="256569"/>
                  </a:lnTo>
                  <a:lnTo>
                    <a:pt x="2318437" y="153872"/>
                  </a:lnTo>
                  <a:lnTo>
                    <a:pt x="2127318" y="81828"/>
                  </a:lnTo>
                  <a:lnTo>
                    <a:pt x="1917562" y="30220"/>
                  </a:lnTo>
                  <a:lnTo>
                    <a:pt x="1674340" y="6494"/>
                  </a:lnTo>
                  <a:lnTo>
                    <a:pt x="1428236" y="0"/>
                  </a:lnTo>
                  <a:lnTo>
                    <a:pt x="1167095" y="18184"/>
                  </a:lnTo>
                  <a:lnTo>
                    <a:pt x="919549" y="50482"/>
                  </a:lnTo>
                  <a:lnTo>
                    <a:pt x="676841" y="103822"/>
                  </a:lnTo>
                  <a:lnTo>
                    <a:pt x="464614" y="168592"/>
                  </a:lnTo>
                  <a:lnTo>
                    <a:pt x="277615" y="251287"/>
                  </a:lnTo>
                  <a:lnTo>
                    <a:pt x="136851" y="343679"/>
                  </a:lnTo>
                  <a:lnTo>
                    <a:pt x="39336" y="452264"/>
                  </a:lnTo>
                  <a:lnTo>
                    <a:pt x="0" y="570894"/>
                  </a:lnTo>
                  <a:lnTo>
                    <a:pt x="16167" y="70649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2169B0DA-8EC4-972C-E8F6-D194D751F319}"/>
                </a:ext>
              </a:extLst>
            </p:cNvPr>
            <p:cNvSpPr/>
            <p:nvPr/>
          </p:nvSpPr>
          <p:spPr>
            <a:xfrm>
              <a:off x="8472719" y="-385069"/>
              <a:ext cx="1265022" cy="1139882"/>
            </a:xfrm>
            <a:custGeom>
              <a:avLst/>
              <a:gdLst>
                <a:gd name="connsiteX0" fmla="*/ 1265023 w 1265022"/>
                <a:gd name="connsiteY0" fmla="*/ 1139883 h 1139882"/>
                <a:gd name="connsiteX1" fmla="*/ 1197164 w 1265022"/>
                <a:gd name="connsiteY1" fmla="*/ 989907 h 1139882"/>
                <a:gd name="connsiteX2" fmla="*/ 1004604 w 1265022"/>
                <a:gd name="connsiteY2" fmla="*/ 785986 h 1139882"/>
                <a:gd name="connsiteX3" fmla="*/ 804013 w 1265022"/>
                <a:gd name="connsiteY3" fmla="*/ 593234 h 1139882"/>
                <a:gd name="connsiteX4" fmla="*/ 594360 w 1265022"/>
                <a:gd name="connsiteY4" fmla="*/ 415810 h 1139882"/>
                <a:gd name="connsiteX5" fmla="*/ 379353 w 1265022"/>
                <a:gd name="connsiteY5" fmla="*/ 249209 h 1139882"/>
                <a:gd name="connsiteX6" fmla="*/ 156931 w 1265022"/>
                <a:gd name="connsiteY6" fmla="*/ 97242 h 1139882"/>
                <a:gd name="connsiteX7" fmla="*/ 0 w 1265022"/>
                <a:gd name="connsiteY7" fmla="*/ 0 h 113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5022" h="1139882">
                  <a:moveTo>
                    <a:pt x="1265023" y="1139883"/>
                  </a:moveTo>
                  <a:lnTo>
                    <a:pt x="1197164" y="989907"/>
                  </a:lnTo>
                  <a:lnTo>
                    <a:pt x="1004604" y="785986"/>
                  </a:lnTo>
                  <a:lnTo>
                    <a:pt x="804013" y="593234"/>
                  </a:lnTo>
                  <a:lnTo>
                    <a:pt x="594360" y="415810"/>
                  </a:lnTo>
                  <a:lnTo>
                    <a:pt x="379353" y="249209"/>
                  </a:lnTo>
                  <a:lnTo>
                    <a:pt x="156931" y="97242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A109C775-7204-F5C0-25A1-B9B1A6D0C271}"/>
                </a:ext>
              </a:extLst>
            </p:cNvPr>
            <p:cNvSpPr/>
            <p:nvPr/>
          </p:nvSpPr>
          <p:spPr>
            <a:xfrm>
              <a:off x="731520" y="1124989"/>
              <a:ext cx="3992777" cy="3144289"/>
            </a:xfrm>
            <a:custGeom>
              <a:avLst/>
              <a:gdLst>
                <a:gd name="connsiteX0" fmla="*/ 2371983 w 3992777"/>
                <a:gd name="connsiteY0" fmla="*/ 2400473 h 3144289"/>
                <a:gd name="connsiteX1" fmla="*/ 2476809 w 3992777"/>
                <a:gd name="connsiteY1" fmla="*/ 2458403 h 3144289"/>
                <a:gd name="connsiteX2" fmla="*/ 2488857 w 3992777"/>
                <a:gd name="connsiteY2" fmla="*/ 2465936 h 3144289"/>
                <a:gd name="connsiteX3" fmla="*/ 2580812 w 3992777"/>
                <a:gd name="connsiteY3" fmla="*/ 2528281 h 3144289"/>
                <a:gd name="connsiteX4" fmla="*/ 2595331 w 3992777"/>
                <a:gd name="connsiteY4" fmla="*/ 2555558 h 3144289"/>
                <a:gd name="connsiteX5" fmla="*/ 2574736 w 3992777"/>
                <a:gd name="connsiteY5" fmla="*/ 2587683 h 3144289"/>
                <a:gd name="connsiteX6" fmla="*/ 2518925 w 3992777"/>
                <a:gd name="connsiteY6" fmla="*/ 2624744 h 3144289"/>
                <a:gd name="connsiteX7" fmla="*/ 2437885 w 3992777"/>
                <a:gd name="connsiteY7" fmla="*/ 2664922 h 3144289"/>
                <a:gd name="connsiteX8" fmla="*/ 2330896 w 3992777"/>
                <a:gd name="connsiteY8" fmla="*/ 2708824 h 3144289"/>
                <a:gd name="connsiteX9" fmla="*/ 2207741 w 3992777"/>
                <a:gd name="connsiteY9" fmla="*/ 2754284 h 3144289"/>
                <a:gd name="connsiteX10" fmla="*/ 2067285 w 3992777"/>
                <a:gd name="connsiteY10" fmla="*/ 2802255 h 3144289"/>
                <a:gd name="connsiteX11" fmla="*/ 1918592 w 3992777"/>
                <a:gd name="connsiteY11" fmla="*/ 2850226 h 3144289"/>
                <a:gd name="connsiteX12" fmla="*/ 1760220 w 3992777"/>
                <a:gd name="connsiteY12" fmla="*/ 2898977 h 3144289"/>
                <a:gd name="connsiteX13" fmla="*/ 1600200 w 3992777"/>
                <a:gd name="connsiteY13" fmla="*/ 2945823 h 3144289"/>
                <a:gd name="connsiteX14" fmla="*/ 1436988 w 3992777"/>
                <a:gd name="connsiteY14" fmla="*/ 2991196 h 3144289"/>
                <a:gd name="connsiteX15" fmla="*/ 1277071 w 3992777"/>
                <a:gd name="connsiteY15" fmla="*/ 3032414 h 3144289"/>
                <a:gd name="connsiteX16" fmla="*/ 1119110 w 3992777"/>
                <a:gd name="connsiteY16" fmla="*/ 3069561 h 3144289"/>
                <a:gd name="connsiteX17" fmla="*/ 967740 w 3992777"/>
                <a:gd name="connsiteY17" fmla="*/ 3100128 h 3144289"/>
                <a:gd name="connsiteX18" fmla="*/ 822342 w 3992777"/>
                <a:gd name="connsiteY18" fmla="*/ 3123854 h 3144289"/>
                <a:gd name="connsiteX19" fmla="*/ 685594 w 3992777"/>
                <a:gd name="connsiteY19" fmla="*/ 3138834 h 3144289"/>
                <a:gd name="connsiteX20" fmla="*/ 557908 w 3992777"/>
                <a:gd name="connsiteY20" fmla="*/ 3144289 h 3144289"/>
                <a:gd name="connsiteX21" fmla="*/ 440209 w 3992777"/>
                <a:gd name="connsiteY21" fmla="*/ 3139180 h 3144289"/>
                <a:gd name="connsiteX22" fmla="*/ 334456 w 3992777"/>
                <a:gd name="connsiteY22" fmla="*/ 3122555 h 3144289"/>
                <a:gd name="connsiteX23" fmla="*/ 239927 w 3992777"/>
                <a:gd name="connsiteY23" fmla="*/ 3094326 h 3144289"/>
                <a:gd name="connsiteX24" fmla="*/ 160226 w 3992777"/>
                <a:gd name="connsiteY24" fmla="*/ 3053282 h 3144289"/>
                <a:gd name="connsiteX25" fmla="*/ 93602 w 3992777"/>
                <a:gd name="connsiteY25" fmla="*/ 3000462 h 3144289"/>
                <a:gd name="connsiteX26" fmla="*/ 45102 w 3992777"/>
                <a:gd name="connsiteY26" fmla="*/ 2934566 h 3144289"/>
                <a:gd name="connsiteX27" fmla="*/ 11842 w 3992777"/>
                <a:gd name="connsiteY27" fmla="*/ 2857846 h 3144289"/>
                <a:gd name="connsiteX28" fmla="*/ 0 w 3992777"/>
                <a:gd name="connsiteY28" fmla="*/ 2769004 h 3144289"/>
                <a:gd name="connsiteX29" fmla="*/ 5561 w 3992777"/>
                <a:gd name="connsiteY29" fmla="*/ 2671156 h 3144289"/>
                <a:gd name="connsiteX30" fmla="*/ 35423 w 3992777"/>
                <a:gd name="connsiteY30" fmla="*/ 2563091 h 3144289"/>
                <a:gd name="connsiteX31" fmla="*/ 84335 w 3992777"/>
                <a:gd name="connsiteY31" fmla="*/ 2448531 h 3144289"/>
                <a:gd name="connsiteX32" fmla="*/ 158887 w 3992777"/>
                <a:gd name="connsiteY32" fmla="*/ 2326611 h 3144289"/>
                <a:gd name="connsiteX33" fmla="*/ 252799 w 3992777"/>
                <a:gd name="connsiteY33" fmla="*/ 2201054 h 3144289"/>
                <a:gd name="connsiteX34" fmla="*/ 371835 w 3992777"/>
                <a:gd name="connsiteY34" fmla="*/ 2071255 h 3144289"/>
                <a:gd name="connsiteX35" fmla="*/ 399226 w 3992777"/>
                <a:gd name="connsiteY35" fmla="*/ 2048654 h 3144289"/>
                <a:gd name="connsiteX36" fmla="*/ 508995 w 3992777"/>
                <a:gd name="connsiteY36" fmla="*/ 1940676 h 3144289"/>
                <a:gd name="connsiteX37" fmla="*/ 668604 w 3992777"/>
                <a:gd name="connsiteY37" fmla="*/ 1809057 h 3144289"/>
                <a:gd name="connsiteX38" fmla="*/ 843658 w 3992777"/>
                <a:gd name="connsiteY38" fmla="*/ 1678911 h 3144289"/>
                <a:gd name="connsiteX39" fmla="*/ 1036629 w 3992777"/>
                <a:gd name="connsiteY39" fmla="*/ 1550410 h 3144289"/>
                <a:gd name="connsiteX40" fmla="*/ 1231351 w 3992777"/>
                <a:gd name="connsiteY40" fmla="*/ 1457065 h 3144289"/>
                <a:gd name="connsiteX41" fmla="*/ 1290972 w 3992777"/>
                <a:gd name="connsiteY41" fmla="*/ 1428490 h 3144289"/>
                <a:gd name="connsiteX42" fmla="*/ 1470042 w 3992777"/>
                <a:gd name="connsiteY42" fmla="*/ 1353762 h 3144289"/>
                <a:gd name="connsiteX43" fmla="*/ 1481163 w 3992777"/>
                <a:gd name="connsiteY43" fmla="*/ 1355408 h 3144289"/>
                <a:gd name="connsiteX44" fmla="*/ 1570750 w 3992777"/>
                <a:gd name="connsiteY44" fmla="*/ 1312026 h 3144289"/>
                <a:gd name="connsiteX45" fmla="*/ 1583621 w 3992777"/>
                <a:gd name="connsiteY45" fmla="*/ 1307176 h 3144289"/>
                <a:gd name="connsiteX46" fmla="*/ 1786787 w 3992777"/>
                <a:gd name="connsiteY46" fmla="*/ 1206125 h 3144289"/>
                <a:gd name="connsiteX47" fmla="*/ 1858250 w 3992777"/>
                <a:gd name="connsiteY47" fmla="*/ 1172787 h 3144289"/>
                <a:gd name="connsiteX48" fmla="*/ 1869783 w 3992777"/>
                <a:gd name="connsiteY48" fmla="*/ 1167678 h 3144289"/>
                <a:gd name="connsiteX49" fmla="*/ 2003545 w 3992777"/>
                <a:gd name="connsiteY49" fmla="*/ 1105679 h 3144289"/>
                <a:gd name="connsiteX50" fmla="*/ 2223496 w 3992777"/>
                <a:gd name="connsiteY50" fmla="*/ 1008611 h 3144289"/>
                <a:gd name="connsiteX51" fmla="*/ 2445402 w 3992777"/>
                <a:gd name="connsiteY51" fmla="*/ 911110 h 3144289"/>
                <a:gd name="connsiteX52" fmla="*/ 2659895 w 3992777"/>
                <a:gd name="connsiteY52" fmla="*/ 813608 h 3144289"/>
                <a:gd name="connsiteX53" fmla="*/ 2868827 w 3992777"/>
                <a:gd name="connsiteY53" fmla="*/ 718445 h 3144289"/>
                <a:gd name="connsiteX54" fmla="*/ 3076524 w 3992777"/>
                <a:gd name="connsiteY54" fmla="*/ 634278 h 3144289"/>
                <a:gd name="connsiteX55" fmla="*/ 3268877 w 3992777"/>
                <a:gd name="connsiteY55" fmla="*/ 554528 h 3144289"/>
                <a:gd name="connsiteX56" fmla="*/ 3448771 w 3992777"/>
                <a:gd name="connsiteY56" fmla="*/ 478328 h 3144289"/>
                <a:gd name="connsiteX57" fmla="*/ 3605599 w 3992777"/>
                <a:gd name="connsiteY57" fmla="*/ 405938 h 3144289"/>
                <a:gd name="connsiteX58" fmla="*/ 3744098 w 3992777"/>
                <a:gd name="connsiteY58" fmla="*/ 336406 h 3144289"/>
                <a:gd name="connsiteX59" fmla="*/ 3851910 w 3992777"/>
                <a:gd name="connsiteY59" fmla="*/ 269991 h 3144289"/>
                <a:gd name="connsiteX60" fmla="*/ 3935112 w 3992777"/>
                <a:gd name="connsiteY60" fmla="*/ 205913 h 3144289"/>
                <a:gd name="connsiteX61" fmla="*/ 3979699 w 3992777"/>
                <a:gd name="connsiteY61" fmla="*/ 144434 h 3144289"/>
                <a:gd name="connsiteX62" fmla="*/ 3992777 w 3992777"/>
                <a:gd name="connsiteY62" fmla="*/ 84859 h 3144289"/>
                <a:gd name="connsiteX63" fmla="*/ 3959414 w 3992777"/>
                <a:gd name="connsiteY63" fmla="*/ 27623 h 3144289"/>
                <a:gd name="connsiteX64" fmla="*/ 3951485 w 3992777"/>
                <a:gd name="connsiteY64" fmla="*/ 0 h 314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992777" h="3144289">
                  <a:moveTo>
                    <a:pt x="2371983" y="2400473"/>
                  </a:moveTo>
                  <a:lnTo>
                    <a:pt x="2476809" y="2458403"/>
                  </a:lnTo>
                  <a:lnTo>
                    <a:pt x="2488857" y="2465936"/>
                  </a:lnTo>
                  <a:lnTo>
                    <a:pt x="2580812" y="2528281"/>
                  </a:lnTo>
                  <a:lnTo>
                    <a:pt x="2595331" y="2555558"/>
                  </a:lnTo>
                  <a:lnTo>
                    <a:pt x="2574736" y="2587683"/>
                  </a:lnTo>
                  <a:lnTo>
                    <a:pt x="2518925" y="2624744"/>
                  </a:lnTo>
                  <a:lnTo>
                    <a:pt x="2437885" y="2664922"/>
                  </a:lnTo>
                  <a:lnTo>
                    <a:pt x="2330896" y="2708824"/>
                  </a:lnTo>
                  <a:lnTo>
                    <a:pt x="2207741" y="2754284"/>
                  </a:lnTo>
                  <a:lnTo>
                    <a:pt x="2067285" y="2802255"/>
                  </a:lnTo>
                  <a:lnTo>
                    <a:pt x="1918592" y="2850226"/>
                  </a:lnTo>
                  <a:lnTo>
                    <a:pt x="1760220" y="2898977"/>
                  </a:lnTo>
                  <a:lnTo>
                    <a:pt x="1600200" y="2945823"/>
                  </a:lnTo>
                  <a:lnTo>
                    <a:pt x="1436988" y="2991196"/>
                  </a:lnTo>
                  <a:lnTo>
                    <a:pt x="1277071" y="3032414"/>
                  </a:lnTo>
                  <a:lnTo>
                    <a:pt x="1119110" y="3069561"/>
                  </a:lnTo>
                  <a:lnTo>
                    <a:pt x="967740" y="3100128"/>
                  </a:lnTo>
                  <a:lnTo>
                    <a:pt x="822342" y="3123854"/>
                  </a:lnTo>
                  <a:lnTo>
                    <a:pt x="685594" y="3138834"/>
                  </a:lnTo>
                  <a:lnTo>
                    <a:pt x="557908" y="3144289"/>
                  </a:lnTo>
                  <a:lnTo>
                    <a:pt x="440209" y="3139180"/>
                  </a:lnTo>
                  <a:lnTo>
                    <a:pt x="334456" y="3122555"/>
                  </a:lnTo>
                  <a:lnTo>
                    <a:pt x="239927" y="3094326"/>
                  </a:lnTo>
                  <a:lnTo>
                    <a:pt x="160226" y="3053282"/>
                  </a:lnTo>
                  <a:lnTo>
                    <a:pt x="93602" y="3000462"/>
                  </a:lnTo>
                  <a:lnTo>
                    <a:pt x="45102" y="2934566"/>
                  </a:lnTo>
                  <a:lnTo>
                    <a:pt x="11842" y="2857846"/>
                  </a:lnTo>
                  <a:lnTo>
                    <a:pt x="0" y="2769004"/>
                  </a:lnTo>
                  <a:lnTo>
                    <a:pt x="5561" y="2671156"/>
                  </a:lnTo>
                  <a:lnTo>
                    <a:pt x="35423" y="2563091"/>
                  </a:lnTo>
                  <a:lnTo>
                    <a:pt x="84335" y="2448531"/>
                  </a:lnTo>
                  <a:lnTo>
                    <a:pt x="158887" y="2326611"/>
                  </a:lnTo>
                  <a:lnTo>
                    <a:pt x="252799" y="2201054"/>
                  </a:lnTo>
                  <a:lnTo>
                    <a:pt x="371835" y="2071255"/>
                  </a:lnTo>
                  <a:lnTo>
                    <a:pt x="399226" y="2048654"/>
                  </a:lnTo>
                  <a:lnTo>
                    <a:pt x="508995" y="1940676"/>
                  </a:lnTo>
                  <a:lnTo>
                    <a:pt x="668604" y="1809057"/>
                  </a:lnTo>
                  <a:lnTo>
                    <a:pt x="843658" y="1678911"/>
                  </a:lnTo>
                  <a:lnTo>
                    <a:pt x="1036629" y="1550410"/>
                  </a:lnTo>
                  <a:lnTo>
                    <a:pt x="1231351" y="1457065"/>
                  </a:lnTo>
                  <a:lnTo>
                    <a:pt x="1290972" y="1428490"/>
                  </a:lnTo>
                  <a:lnTo>
                    <a:pt x="1470042" y="1353762"/>
                  </a:lnTo>
                  <a:lnTo>
                    <a:pt x="1481163" y="1355408"/>
                  </a:lnTo>
                  <a:lnTo>
                    <a:pt x="1570750" y="1312026"/>
                  </a:lnTo>
                  <a:lnTo>
                    <a:pt x="1583621" y="1307176"/>
                  </a:lnTo>
                  <a:lnTo>
                    <a:pt x="1786787" y="1206125"/>
                  </a:lnTo>
                  <a:lnTo>
                    <a:pt x="1858250" y="1172787"/>
                  </a:lnTo>
                  <a:lnTo>
                    <a:pt x="1869783" y="1167678"/>
                  </a:lnTo>
                  <a:lnTo>
                    <a:pt x="2003545" y="1105679"/>
                  </a:lnTo>
                  <a:lnTo>
                    <a:pt x="2223496" y="1008611"/>
                  </a:lnTo>
                  <a:lnTo>
                    <a:pt x="2445402" y="911110"/>
                  </a:lnTo>
                  <a:lnTo>
                    <a:pt x="2659895" y="813608"/>
                  </a:lnTo>
                  <a:lnTo>
                    <a:pt x="2868827" y="718445"/>
                  </a:lnTo>
                  <a:lnTo>
                    <a:pt x="3076524" y="634278"/>
                  </a:lnTo>
                  <a:lnTo>
                    <a:pt x="3268877" y="554528"/>
                  </a:lnTo>
                  <a:lnTo>
                    <a:pt x="3448771" y="478328"/>
                  </a:lnTo>
                  <a:lnTo>
                    <a:pt x="3605599" y="405938"/>
                  </a:lnTo>
                  <a:lnTo>
                    <a:pt x="3744098" y="336406"/>
                  </a:lnTo>
                  <a:lnTo>
                    <a:pt x="3851910" y="269991"/>
                  </a:lnTo>
                  <a:lnTo>
                    <a:pt x="3935112" y="205913"/>
                  </a:lnTo>
                  <a:lnTo>
                    <a:pt x="3979699" y="144434"/>
                  </a:lnTo>
                  <a:lnTo>
                    <a:pt x="3992777" y="84859"/>
                  </a:lnTo>
                  <a:lnTo>
                    <a:pt x="3959414" y="27623"/>
                  </a:lnTo>
                  <a:lnTo>
                    <a:pt x="3951485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8FF343B6-4F96-E1EB-2195-5BA8C05D6BEE}"/>
                </a:ext>
              </a:extLst>
            </p:cNvPr>
            <p:cNvSpPr/>
            <p:nvPr/>
          </p:nvSpPr>
          <p:spPr>
            <a:xfrm>
              <a:off x="-724311" y="1641503"/>
              <a:ext cx="4908309" cy="1931669"/>
            </a:xfrm>
            <a:custGeom>
              <a:avLst/>
              <a:gdLst>
                <a:gd name="connsiteX0" fmla="*/ 4908310 w 4908309"/>
                <a:gd name="connsiteY0" fmla="*/ 0 h 1931669"/>
                <a:gd name="connsiteX1" fmla="*/ 4735109 w 4908309"/>
                <a:gd name="connsiteY1" fmla="*/ 57150 h 1931669"/>
                <a:gd name="connsiteX2" fmla="*/ 4532356 w 4908309"/>
                <a:gd name="connsiteY2" fmla="*/ 117764 h 1931669"/>
                <a:gd name="connsiteX3" fmla="*/ 4300152 w 4908309"/>
                <a:gd name="connsiteY3" fmla="*/ 182793 h 1931669"/>
                <a:gd name="connsiteX4" fmla="*/ 4049412 w 4908309"/>
                <a:gd name="connsiteY4" fmla="*/ 251806 h 1931669"/>
                <a:gd name="connsiteX5" fmla="*/ 3780859 w 4908309"/>
                <a:gd name="connsiteY5" fmla="*/ 325668 h 1931669"/>
                <a:gd name="connsiteX6" fmla="*/ 3502523 w 4908309"/>
                <a:gd name="connsiteY6" fmla="*/ 403947 h 1931669"/>
                <a:gd name="connsiteX7" fmla="*/ 3215743 w 4908309"/>
                <a:gd name="connsiteY7" fmla="*/ 487074 h 1931669"/>
                <a:gd name="connsiteX8" fmla="*/ 2925462 w 4908309"/>
                <a:gd name="connsiteY8" fmla="*/ 574790 h 1931669"/>
                <a:gd name="connsiteX9" fmla="*/ 2633843 w 4908309"/>
                <a:gd name="connsiteY9" fmla="*/ 667356 h 1931669"/>
                <a:gd name="connsiteX10" fmla="*/ 2342944 w 4908309"/>
                <a:gd name="connsiteY10" fmla="*/ 764511 h 1931669"/>
                <a:gd name="connsiteX11" fmla="*/ 2055855 w 4908309"/>
                <a:gd name="connsiteY11" fmla="*/ 866342 h 1931669"/>
                <a:gd name="connsiteX12" fmla="*/ 1771959 w 4908309"/>
                <a:gd name="connsiteY12" fmla="*/ 973195 h 1931669"/>
                <a:gd name="connsiteX13" fmla="*/ 1495888 w 4908309"/>
                <a:gd name="connsiteY13" fmla="*/ 1084551 h 1931669"/>
                <a:gd name="connsiteX14" fmla="*/ 1225069 w 4908309"/>
                <a:gd name="connsiteY14" fmla="*/ 1201535 h 1931669"/>
                <a:gd name="connsiteX15" fmla="*/ 965886 w 4908309"/>
                <a:gd name="connsiteY15" fmla="*/ 1323282 h 1931669"/>
                <a:gd name="connsiteX16" fmla="*/ 715147 w 4908309"/>
                <a:gd name="connsiteY16" fmla="*/ 1451610 h 1931669"/>
                <a:gd name="connsiteX17" fmla="*/ 481296 w 4908309"/>
                <a:gd name="connsiteY17" fmla="*/ 1584700 h 1931669"/>
                <a:gd name="connsiteX18" fmla="*/ 261963 w 4908309"/>
                <a:gd name="connsiteY18" fmla="*/ 1725151 h 1931669"/>
                <a:gd name="connsiteX19" fmla="*/ 68065 w 4908309"/>
                <a:gd name="connsiteY19" fmla="*/ 1870277 h 1931669"/>
                <a:gd name="connsiteX20" fmla="*/ 0 w 4908309"/>
                <a:gd name="connsiteY20" fmla="*/ 1931670 h 1931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08309" h="1931669">
                  <a:moveTo>
                    <a:pt x="4908310" y="0"/>
                  </a:moveTo>
                  <a:lnTo>
                    <a:pt x="4735109" y="57150"/>
                  </a:lnTo>
                  <a:lnTo>
                    <a:pt x="4532356" y="117764"/>
                  </a:lnTo>
                  <a:lnTo>
                    <a:pt x="4300152" y="182793"/>
                  </a:lnTo>
                  <a:lnTo>
                    <a:pt x="4049412" y="251806"/>
                  </a:lnTo>
                  <a:lnTo>
                    <a:pt x="3780859" y="325668"/>
                  </a:lnTo>
                  <a:lnTo>
                    <a:pt x="3502523" y="403947"/>
                  </a:lnTo>
                  <a:lnTo>
                    <a:pt x="3215743" y="487074"/>
                  </a:lnTo>
                  <a:lnTo>
                    <a:pt x="2925462" y="574790"/>
                  </a:lnTo>
                  <a:lnTo>
                    <a:pt x="2633843" y="667356"/>
                  </a:lnTo>
                  <a:lnTo>
                    <a:pt x="2342944" y="764511"/>
                  </a:lnTo>
                  <a:lnTo>
                    <a:pt x="2055855" y="866342"/>
                  </a:lnTo>
                  <a:lnTo>
                    <a:pt x="1771959" y="973195"/>
                  </a:lnTo>
                  <a:lnTo>
                    <a:pt x="1495888" y="1084551"/>
                  </a:lnTo>
                  <a:lnTo>
                    <a:pt x="1225069" y="1201535"/>
                  </a:lnTo>
                  <a:lnTo>
                    <a:pt x="965886" y="1323282"/>
                  </a:lnTo>
                  <a:lnTo>
                    <a:pt x="715147" y="1451610"/>
                  </a:lnTo>
                  <a:lnTo>
                    <a:pt x="481296" y="1584700"/>
                  </a:lnTo>
                  <a:lnTo>
                    <a:pt x="261963" y="1725151"/>
                  </a:lnTo>
                  <a:lnTo>
                    <a:pt x="68065" y="1870277"/>
                  </a:lnTo>
                  <a:lnTo>
                    <a:pt x="0" y="193167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79B8910-BC90-ACA8-F6F6-FEA64B87A4C2}"/>
                </a:ext>
              </a:extLst>
            </p:cNvPr>
            <p:cNvSpPr/>
            <p:nvPr/>
          </p:nvSpPr>
          <p:spPr>
            <a:xfrm>
              <a:off x="1173582" y="3221961"/>
              <a:ext cx="1043940" cy="1553700"/>
            </a:xfrm>
            <a:custGeom>
              <a:avLst/>
              <a:gdLst>
                <a:gd name="connsiteX0" fmla="*/ 1043940 w 1043940"/>
                <a:gd name="connsiteY0" fmla="*/ 1553701 h 1553700"/>
                <a:gd name="connsiteX1" fmla="*/ 980715 w 1043940"/>
                <a:gd name="connsiteY1" fmla="*/ 1410393 h 1553700"/>
                <a:gd name="connsiteX2" fmla="*/ 922947 w 1043940"/>
                <a:gd name="connsiteY2" fmla="*/ 1246043 h 1553700"/>
                <a:gd name="connsiteX3" fmla="*/ 875476 w 1043940"/>
                <a:gd name="connsiteY3" fmla="*/ 1087755 h 1553700"/>
                <a:gd name="connsiteX4" fmla="*/ 835008 w 1043940"/>
                <a:gd name="connsiteY4" fmla="*/ 935442 h 1553700"/>
                <a:gd name="connsiteX5" fmla="*/ 793819 w 1043940"/>
                <a:gd name="connsiteY5" fmla="*/ 791008 h 1553700"/>
                <a:gd name="connsiteX6" fmla="*/ 750055 w 1043940"/>
                <a:gd name="connsiteY6" fmla="*/ 653675 h 1553700"/>
                <a:gd name="connsiteX7" fmla="*/ 694450 w 1043940"/>
                <a:gd name="connsiteY7" fmla="*/ 525520 h 1553700"/>
                <a:gd name="connsiteX8" fmla="*/ 626591 w 1043940"/>
                <a:gd name="connsiteY8" fmla="*/ 405419 h 1553700"/>
                <a:gd name="connsiteX9" fmla="*/ 535665 w 1043940"/>
                <a:gd name="connsiteY9" fmla="*/ 295622 h 1553700"/>
                <a:gd name="connsiteX10" fmla="*/ 422498 w 1043940"/>
                <a:gd name="connsiteY10" fmla="*/ 194743 h 1553700"/>
                <a:gd name="connsiteX11" fmla="*/ 274938 w 1043940"/>
                <a:gd name="connsiteY11" fmla="*/ 105641 h 1553700"/>
                <a:gd name="connsiteX12" fmla="*/ 94323 w 1043940"/>
                <a:gd name="connsiteY12" fmla="*/ 27016 h 1553700"/>
                <a:gd name="connsiteX13" fmla="*/ 0 w 1043940"/>
                <a:gd name="connsiteY13" fmla="*/ 0 h 1553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43940" h="1553700">
                  <a:moveTo>
                    <a:pt x="1043940" y="1553701"/>
                  </a:moveTo>
                  <a:lnTo>
                    <a:pt x="980715" y="1410393"/>
                  </a:lnTo>
                  <a:lnTo>
                    <a:pt x="922947" y="1246043"/>
                  </a:lnTo>
                  <a:lnTo>
                    <a:pt x="875476" y="1087755"/>
                  </a:lnTo>
                  <a:lnTo>
                    <a:pt x="835008" y="935442"/>
                  </a:lnTo>
                  <a:lnTo>
                    <a:pt x="793819" y="791008"/>
                  </a:lnTo>
                  <a:lnTo>
                    <a:pt x="750055" y="653675"/>
                  </a:lnTo>
                  <a:lnTo>
                    <a:pt x="694450" y="525520"/>
                  </a:lnTo>
                  <a:lnTo>
                    <a:pt x="626591" y="405419"/>
                  </a:lnTo>
                  <a:lnTo>
                    <a:pt x="535665" y="295622"/>
                  </a:lnTo>
                  <a:lnTo>
                    <a:pt x="422498" y="194743"/>
                  </a:lnTo>
                  <a:lnTo>
                    <a:pt x="274938" y="105641"/>
                  </a:lnTo>
                  <a:lnTo>
                    <a:pt x="94323" y="27016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33599F5-0F92-202B-3BE4-874EB55329F5}"/>
                </a:ext>
              </a:extLst>
            </p:cNvPr>
            <p:cNvSpPr/>
            <p:nvPr/>
          </p:nvSpPr>
          <p:spPr>
            <a:xfrm>
              <a:off x="-724311" y="1142480"/>
              <a:ext cx="2365700" cy="1239635"/>
            </a:xfrm>
            <a:custGeom>
              <a:avLst/>
              <a:gdLst>
                <a:gd name="connsiteX0" fmla="*/ 0 w 2365700"/>
                <a:gd name="connsiteY0" fmla="*/ 113434 h 1239635"/>
                <a:gd name="connsiteX1" fmla="*/ 180718 w 2365700"/>
                <a:gd name="connsiteY1" fmla="*/ 126596 h 1239635"/>
                <a:gd name="connsiteX2" fmla="*/ 459671 w 2365700"/>
                <a:gd name="connsiteY2" fmla="*/ 163917 h 1239635"/>
                <a:gd name="connsiteX3" fmla="*/ 677665 w 2365700"/>
                <a:gd name="connsiteY3" fmla="*/ 211368 h 1239635"/>
                <a:gd name="connsiteX4" fmla="*/ 1163286 w 2365700"/>
                <a:gd name="connsiteY4" fmla="*/ 130752 h 1239635"/>
                <a:gd name="connsiteX5" fmla="*/ 1613895 w 2365700"/>
                <a:gd name="connsiteY5" fmla="*/ 60614 h 1239635"/>
                <a:gd name="connsiteX6" fmla="*/ 2027023 w 2365700"/>
                <a:gd name="connsiteY6" fmla="*/ 0 h 1239635"/>
                <a:gd name="connsiteX7" fmla="*/ 2187146 w 2365700"/>
                <a:gd name="connsiteY7" fmla="*/ 55332 h 1239635"/>
                <a:gd name="connsiteX8" fmla="*/ 2293002 w 2365700"/>
                <a:gd name="connsiteY8" fmla="*/ 118023 h 1239635"/>
                <a:gd name="connsiteX9" fmla="*/ 2351697 w 2365700"/>
                <a:gd name="connsiteY9" fmla="*/ 187383 h 1239635"/>
                <a:gd name="connsiteX10" fmla="*/ 2365701 w 2365700"/>
                <a:gd name="connsiteY10" fmla="*/ 263496 h 1239635"/>
                <a:gd name="connsiteX11" fmla="*/ 2340782 w 2365700"/>
                <a:gd name="connsiteY11" fmla="*/ 346277 h 1239635"/>
                <a:gd name="connsiteX12" fmla="*/ 2280543 w 2365700"/>
                <a:gd name="connsiteY12" fmla="*/ 436072 h 1239635"/>
                <a:gd name="connsiteX13" fmla="*/ 2189720 w 2365700"/>
                <a:gd name="connsiteY13" fmla="*/ 533054 h 1239635"/>
                <a:gd name="connsiteX14" fmla="*/ 2073258 w 2365700"/>
                <a:gd name="connsiteY14" fmla="*/ 637482 h 1239635"/>
                <a:gd name="connsiteX15" fmla="*/ 1668368 w 2365700"/>
                <a:gd name="connsiteY15" fmla="*/ 720003 h 1239635"/>
                <a:gd name="connsiteX16" fmla="*/ 1538107 w 2365700"/>
                <a:gd name="connsiteY16" fmla="*/ 837507 h 1239635"/>
                <a:gd name="connsiteX17" fmla="*/ 1123332 w 2365700"/>
                <a:gd name="connsiteY17" fmla="*/ 935182 h 1239635"/>
                <a:gd name="connsiteX18" fmla="*/ 694553 w 2365700"/>
                <a:gd name="connsiteY18" fmla="*/ 1043767 h 1239635"/>
                <a:gd name="connsiteX19" fmla="*/ 249195 w 2365700"/>
                <a:gd name="connsiteY19" fmla="*/ 1165514 h 1239635"/>
                <a:gd name="connsiteX20" fmla="*/ 0 w 2365700"/>
                <a:gd name="connsiteY20" fmla="*/ 1239636 h 123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65700" h="1239635">
                  <a:moveTo>
                    <a:pt x="0" y="113434"/>
                  </a:moveTo>
                  <a:lnTo>
                    <a:pt x="180718" y="126596"/>
                  </a:lnTo>
                  <a:lnTo>
                    <a:pt x="459671" y="163917"/>
                  </a:lnTo>
                  <a:lnTo>
                    <a:pt x="677665" y="211368"/>
                  </a:lnTo>
                  <a:lnTo>
                    <a:pt x="1163286" y="130752"/>
                  </a:lnTo>
                  <a:lnTo>
                    <a:pt x="1613895" y="60614"/>
                  </a:lnTo>
                  <a:lnTo>
                    <a:pt x="2027023" y="0"/>
                  </a:lnTo>
                  <a:lnTo>
                    <a:pt x="2187146" y="55332"/>
                  </a:lnTo>
                  <a:lnTo>
                    <a:pt x="2293002" y="118023"/>
                  </a:lnTo>
                  <a:lnTo>
                    <a:pt x="2351697" y="187383"/>
                  </a:lnTo>
                  <a:lnTo>
                    <a:pt x="2365701" y="263496"/>
                  </a:lnTo>
                  <a:lnTo>
                    <a:pt x="2340782" y="346277"/>
                  </a:lnTo>
                  <a:lnTo>
                    <a:pt x="2280543" y="436072"/>
                  </a:lnTo>
                  <a:lnTo>
                    <a:pt x="2189720" y="533054"/>
                  </a:lnTo>
                  <a:lnTo>
                    <a:pt x="2073258" y="637482"/>
                  </a:lnTo>
                  <a:lnTo>
                    <a:pt x="1668368" y="720003"/>
                  </a:lnTo>
                  <a:lnTo>
                    <a:pt x="1538107" y="837507"/>
                  </a:lnTo>
                  <a:lnTo>
                    <a:pt x="1123332" y="935182"/>
                  </a:lnTo>
                  <a:lnTo>
                    <a:pt x="694553" y="1043767"/>
                  </a:lnTo>
                  <a:lnTo>
                    <a:pt x="249195" y="1165514"/>
                  </a:lnTo>
                  <a:lnTo>
                    <a:pt x="0" y="123963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0ACDBF14-0053-559A-2FE0-FA9FEC6836C0}"/>
                </a:ext>
              </a:extLst>
            </p:cNvPr>
            <p:cNvSpPr/>
            <p:nvPr/>
          </p:nvSpPr>
          <p:spPr>
            <a:xfrm>
              <a:off x="3464216" y="4107353"/>
              <a:ext cx="85467" cy="575915"/>
            </a:xfrm>
            <a:custGeom>
              <a:avLst/>
              <a:gdLst>
                <a:gd name="connsiteX0" fmla="*/ 0 w 85467"/>
                <a:gd name="connsiteY0" fmla="*/ 575916 h 575915"/>
                <a:gd name="connsiteX1" fmla="*/ 9268 w 85467"/>
                <a:gd name="connsiteY1" fmla="*/ 541193 h 575915"/>
                <a:gd name="connsiteX2" fmla="*/ 20286 w 85467"/>
                <a:gd name="connsiteY2" fmla="*/ 490537 h 575915"/>
                <a:gd name="connsiteX3" fmla="*/ 45720 w 85467"/>
                <a:gd name="connsiteY3" fmla="*/ 335193 h 575915"/>
                <a:gd name="connsiteX4" fmla="*/ 64358 w 85467"/>
                <a:gd name="connsiteY4" fmla="*/ 185218 h 575915"/>
                <a:gd name="connsiteX5" fmla="*/ 66005 w 85467"/>
                <a:gd name="connsiteY5" fmla="*/ 45287 h 575915"/>
                <a:gd name="connsiteX6" fmla="*/ 85467 w 85467"/>
                <a:gd name="connsiteY6" fmla="*/ 0 h 575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467" h="575915">
                  <a:moveTo>
                    <a:pt x="0" y="575916"/>
                  </a:moveTo>
                  <a:lnTo>
                    <a:pt x="9268" y="541193"/>
                  </a:lnTo>
                  <a:lnTo>
                    <a:pt x="20286" y="490537"/>
                  </a:lnTo>
                  <a:lnTo>
                    <a:pt x="45720" y="335193"/>
                  </a:lnTo>
                  <a:lnTo>
                    <a:pt x="64358" y="185218"/>
                  </a:lnTo>
                  <a:lnTo>
                    <a:pt x="66005" y="45287"/>
                  </a:lnTo>
                  <a:lnTo>
                    <a:pt x="85467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FD96E166-BC4C-41A0-352B-2C6079C6B545}"/>
                </a:ext>
              </a:extLst>
            </p:cNvPr>
            <p:cNvSpPr/>
            <p:nvPr/>
          </p:nvSpPr>
          <p:spPr>
            <a:xfrm>
              <a:off x="3465555" y="4543251"/>
              <a:ext cx="34084" cy="139844"/>
            </a:xfrm>
            <a:custGeom>
              <a:avLst/>
              <a:gdLst>
                <a:gd name="connsiteX0" fmla="*/ 0 w 34084"/>
                <a:gd name="connsiteY0" fmla="*/ 139845 h 139844"/>
                <a:gd name="connsiteX1" fmla="*/ 7929 w 34084"/>
                <a:gd name="connsiteY1" fmla="*/ 105295 h 139844"/>
                <a:gd name="connsiteX2" fmla="*/ 21419 w 34084"/>
                <a:gd name="connsiteY2" fmla="*/ 51089 h 139844"/>
                <a:gd name="connsiteX3" fmla="*/ 34084 w 34084"/>
                <a:gd name="connsiteY3" fmla="*/ 0 h 139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84" h="139844">
                  <a:moveTo>
                    <a:pt x="0" y="139845"/>
                  </a:moveTo>
                  <a:lnTo>
                    <a:pt x="7929" y="105295"/>
                  </a:lnTo>
                  <a:lnTo>
                    <a:pt x="21419" y="51089"/>
                  </a:lnTo>
                  <a:lnTo>
                    <a:pt x="34084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DE6C673-E47E-F3C2-9EBA-31B93DC3937A}"/>
                </a:ext>
              </a:extLst>
            </p:cNvPr>
            <p:cNvSpPr/>
            <p:nvPr/>
          </p:nvSpPr>
          <p:spPr>
            <a:xfrm>
              <a:off x="1116330" y="3298074"/>
              <a:ext cx="13798" cy="309735"/>
            </a:xfrm>
            <a:custGeom>
              <a:avLst/>
              <a:gdLst>
                <a:gd name="connsiteX0" fmla="*/ 0 w 13798"/>
                <a:gd name="connsiteY0" fmla="*/ 309736 h 309735"/>
                <a:gd name="connsiteX1" fmla="*/ 13798 w 13798"/>
                <a:gd name="connsiteY1" fmla="*/ 170671 h 309735"/>
                <a:gd name="connsiteX2" fmla="*/ 12563 w 13798"/>
                <a:gd name="connsiteY2" fmla="*/ 42170 h 309735"/>
                <a:gd name="connsiteX3" fmla="*/ 3707 w 13798"/>
                <a:gd name="connsiteY3" fmla="*/ 0 h 309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98" h="309735">
                  <a:moveTo>
                    <a:pt x="0" y="309736"/>
                  </a:moveTo>
                  <a:lnTo>
                    <a:pt x="13798" y="170671"/>
                  </a:lnTo>
                  <a:lnTo>
                    <a:pt x="12563" y="42170"/>
                  </a:lnTo>
                  <a:lnTo>
                    <a:pt x="3707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CD21FF68-133A-F488-F53B-68869A1BD5A6}"/>
                </a:ext>
              </a:extLst>
            </p:cNvPr>
            <p:cNvSpPr/>
            <p:nvPr/>
          </p:nvSpPr>
          <p:spPr>
            <a:xfrm>
              <a:off x="-724311" y="784686"/>
              <a:ext cx="5491445" cy="3825672"/>
            </a:xfrm>
            <a:custGeom>
              <a:avLst/>
              <a:gdLst>
                <a:gd name="connsiteX0" fmla="*/ 5169347 w 5491445"/>
                <a:gd name="connsiteY0" fmla="*/ 740006 h 3825672"/>
                <a:gd name="connsiteX1" fmla="*/ 5068845 w 5491445"/>
                <a:gd name="connsiteY1" fmla="*/ 786938 h 3825672"/>
                <a:gd name="connsiteX2" fmla="*/ 4916033 w 5491445"/>
                <a:gd name="connsiteY2" fmla="*/ 839066 h 3825672"/>
                <a:gd name="connsiteX3" fmla="*/ 4743656 w 5491445"/>
                <a:gd name="connsiteY3" fmla="*/ 917864 h 3825672"/>
                <a:gd name="connsiteX4" fmla="*/ 4696289 w 5491445"/>
                <a:gd name="connsiteY4" fmla="*/ 944014 h 3825672"/>
                <a:gd name="connsiteX5" fmla="*/ 4683726 w 5491445"/>
                <a:gd name="connsiteY5" fmla="*/ 948950 h 3825672"/>
                <a:gd name="connsiteX6" fmla="*/ 4542859 w 5491445"/>
                <a:gd name="connsiteY6" fmla="*/ 998047 h 3825672"/>
                <a:gd name="connsiteX7" fmla="*/ 4330014 w 5491445"/>
                <a:gd name="connsiteY7" fmla="*/ 1066713 h 3825672"/>
                <a:gd name="connsiteX8" fmla="*/ 4115727 w 5491445"/>
                <a:gd name="connsiteY8" fmla="*/ 1153911 h 3825672"/>
                <a:gd name="connsiteX9" fmla="*/ 3887127 w 5491445"/>
                <a:gd name="connsiteY9" fmla="*/ 1239809 h 3825672"/>
                <a:gd name="connsiteX10" fmla="*/ 3670781 w 5491445"/>
                <a:gd name="connsiteY10" fmla="*/ 1341466 h 3825672"/>
                <a:gd name="connsiteX11" fmla="*/ 3457215 w 5491445"/>
                <a:gd name="connsiteY11" fmla="*/ 1444596 h 3825672"/>
                <a:gd name="connsiteX12" fmla="*/ 3446300 w 5491445"/>
                <a:gd name="connsiteY12" fmla="*/ 1449705 h 3825672"/>
                <a:gd name="connsiteX13" fmla="*/ 3388635 w 5491445"/>
                <a:gd name="connsiteY13" fmla="*/ 1476635 h 3825672"/>
                <a:gd name="connsiteX14" fmla="*/ 3242619 w 5491445"/>
                <a:gd name="connsiteY14" fmla="*/ 1546427 h 3825672"/>
                <a:gd name="connsiteX15" fmla="*/ 3072611 w 5491445"/>
                <a:gd name="connsiteY15" fmla="*/ 1630161 h 3825672"/>
                <a:gd name="connsiteX16" fmla="*/ 3033069 w 5491445"/>
                <a:gd name="connsiteY16" fmla="*/ 1649903 h 3825672"/>
                <a:gd name="connsiteX17" fmla="*/ 2833610 w 5491445"/>
                <a:gd name="connsiteY17" fmla="*/ 1754765 h 3825672"/>
                <a:gd name="connsiteX18" fmla="*/ 2822489 w 5491445"/>
                <a:gd name="connsiteY18" fmla="*/ 1760566 h 3825672"/>
                <a:gd name="connsiteX19" fmla="*/ 2724974 w 5491445"/>
                <a:gd name="connsiteY19" fmla="*/ 1812434 h 3825672"/>
                <a:gd name="connsiteX20" fmla="*/ 2593889 w 5491445"/>
                <a:gd name="connsiteY20" fmla="*/ 1882053 h 3825672"/>
                <a:gd name="connsiteX21" fmla="*/ 2515939 w 5491445"/>
                <a:gd name="connsiteY21" fmla="*/ 1931064 h 3825672"/>
                <a:gd name="connsiteX22" fmla="*/ 2409568 w 5491445"/>
                <a:gd name="connsiteY22" fmla="*/ 1999211 h 3825672"/>
                <a:gd name="connsiteX23" fmla="*/ 2344180 w 5491445"/>
                <a:gd name="connsiteY23" fmla="*/ 2045191 h 3825672"/>
                <a:gd name="connsiteX24" fmla="*/ 2243163 w 5491445"/>
                <a:gd name="connsiteY24" fmla="*/ 2116628 h 3825672"/>
                <a:gd name="connsiteX25" fmla="*/ 2091999 w 5491445"/>
                <a:gd name="connsiteY25" fmla="*/ 2233959 h 3825672"/>
                <a:gd name="connsiteX26" fmla="*/ 2052354 w 5491445"/>
                <a:gd name="connsiteY26" fmla="*/ 2270500 h 3825672"/>
                <a:gd name="connsiteX27" fmla="*/ 1962562 w 5491445"/>
                <a:gd name="connsiteY27" fmla="*/ 2348952 h 3825672"/>
                <a:gd name="connsiteX28" fmla="*/ 1918695 w 5491445"/>
                <a:gd name="connsiteY28" fmla="*/ 2393632 h 3825672"/>
                <a:gd name="connsiteX29" fmla="*/ 1913238 w 5491445"/>
                <a:gd name="connsiteY29" fmla="*/ 2402205 h 3825672"/>
                <a:gd name="connsiteX30" fmla="*/ 1898204 w 5491445"/>
                <a:gd name="connsiteY30" fmla="*/ 2424372 h 3825672"/>
                <a:gd name="connsiteX31" fmla="*/ 1897380 w 5491445"/>
                <a:gd name="connsiteY31" fmla="*/ 2437188 h 3825672"/>
                <a:gd name="connsiteX32" fmla="*/ 1888524 w 5491445"/>
                <a:gd name="connsiteY32" fmla="*/ 2448012 h 3825672"/>
                <a:gd name="connsiteX33" fmla="*/ 1882655 w 5491445"/>
                <a:gd name="connsiteY33" fmla="*/ 2454939 h 3825672"/>
                <a:gd name="connsiteX34" fmla="*/ 1882243 w 5491445"/>
                <a:gd name="connsiteY34" fmla="*/ 2457190 h 3825672"/>
                <a:gd name="connsiteX35" fmla="*/ 1933009 w 5491445"/>
                <a:gd name="connsiteY35" fmla="*/ 2463685 h 3825672"/>
                <a:gd name="connsiteX36" fmla="*/ 1992218 w 5491445"/>
                <a:gd name="connsiteY36" fmla="*/ 2464291 h 3825672"/>
                <a:gd name="connsiteX37" fmla="*/ 2049780 w 5491445"/>
                <a:gd name="connsiteY37" fmla="*/ 2461953 h 3825672"/>
                <a:gd name="connsiteX38" fmla="*/ 2110019 w 5491445"/>
                <a:gd name="connsiteY38" fmla="*/ 2455372 h 3825672"/>
                <a:gd name="connsiteX39" fmla="*/ 2161403 w 5491445"/>
                <a:gd name="connsiteY39" fmla="*/ 2447838 h 3825672"/>
                <a:gd name="connsiteX40" fmla="*/ 2407920 w 5491445"/>
                <a:gd name="connsiteY40" fmla="*/ 2509491 h 3825672"/>
                <a:gd name="connsiteX41" fmla="*/ 2608511 w 5491445"/>
                <a:gd name="connsiteY41" fmla="*/ 2584306 h 3825672"/>
                <a:gd name="connsiteX42" fmla="*/ 2776254 w 5491445"/>
                <a:gd name="connsiteY42" fmla="*/ 2669165 h 3825672"/>
                <a:gd name="connsiteX43" fmla="*/ 2908369 w 5491445"/>
                <a:gd name="connsiteY43" fmla="*/ 2765281 h 3825672"/>
                <a:gd name="connsiteX44" fmla="*/ 3030289 w 5491445"/>
                <a:gd name="connsiteY44" fmla="*/ 2734887 h 3825672"/>
                <a:gd name="connsiteX45" fmla="*/ 3138616 w 5491445"/>
                <a:gd name="connsiteY45" fmla="*/ 2705273 h 3825672"/>
                <a:gd name="connsiteX46" fmla="*/ 3236441 w 5491445"/>
                <a:gd name="connsiteY46" fmla="*/ 2675313 h 3825672"/>
                <a:gd name="connsiteX47" fmla="*/ 3312641 w 5491445"/>
                <a:gd name="connsiteY47" fmla="*/ 2647777 h 3825672"/>
                <a:gd name="connsiteX48" fmla="*/ 3369688 w 5491445"/>
                <a:gd name="connsiteY48" fmla="*/ 2621713 h 3825672"/>
                <a:gd name="connsiteX49" fmla="*/ 3404287 w 5491445"/>
                <a:gd name="connsiteY49" fmla="*/ 2593225 h 3825672"/>
                <a:gd name="connsiteX50" fmla="*/ 3394710 w 5491445"/>
                <a:gd name="connsiteY50" fmla="*/ 2580842 h 3825672"/>
                <a:gd name="connsiteX51" fmla="*/ 3353521 w 5491445"/>
                <a:gd name="connsiteY51" fmla="*/ 2567940 h 3825672"/>
                <a:gd name="connsiteX52" fmla="*/ 3255697 w 5491445"/>
                <a:gd name="connsiteY52" fmla="*/ 2548111 h 3825672"/>
                <a:gd name="connsiteX53" fmla="*/ 3163124 w 5491445"/>
                <a:gd name="connsiteY53" fmla="*/ 2529840 h 3825672"/>
                <a:gd name="connsiteX54" fmla="*/ 3127392 w 5491445"/>
                <a:gd name="connsiteY54" fmla="*/ 2522393 h 3825672"/>
                <a:gd name="connsiteX55" fmla="*/ 2894776 w 5491445"/>
                <a:gd name="connsiteY55" fmla="*/ 2485852 h 3825672"/>
                <a:gd name="connsiteX56" fmla="*/ 2825372 w 5491445"/>
                <a:gd name="connsiteY56" fmla="*/ 2475028 h 3825672"/>
                <a:gd name="connsiteX57" fmla="*/ 2761117 w 5491445"/>
                <a:gd name="connsiteY57" fmla="*/ 2464031 h 3825672"/>
                <a:gd name="connsiteX58" fmla="*/ 2649186 w 5491445"/>
                <a:gd name="connsiteY58" fmla="*/ 2449917 h 3825672"/>
                <a:gd name="connsiteX59" fmla="*/ 2584622 w 5491445"/>
                <a:gd name="connsiteY59" fmla="*/ 2447059 h 3825672"/>
                <a:gd name="connsiteX60" fmla="*/ 2567425 w 5491445"/>
                <a:gd name="connsiteY60" fmla="*/ 2465936 h 3825672"/>
                <a:gd name="connsiteX61" fmla="*/ 2529943 w 5491445"/>
                <a:gd name="connsiteY61" fmla="*/ 2479704 h 3825672"/>
                <a:gd name="connsiteX62" fmla="*/ 2472690 w 5491445"/>
                <a:gd name="connsiteY62" fmla="*/ 2495290 h 3825672"/>
                <a:gd name="connsiteX63" fmla="*/ 2407920 w 5491445"/>
                <a:gd name="connsiteY63" fmla="*/ 2509491 h 3825672"/>
                <a:gd name="connsiteX64" fmla="*/ 2331205 w 5491445"/>
                <a:gd name="connsiteY64" fmla="*/ 2523519 h 3825672"/>
                <a:gd name="connsiteX65" fmla="*/ 2254284 w 5491445"/>
                <a:gd name="connsiteY65" fmla="*/ 2534343 h 3825672"/>
                <a:gd name="connsiteX66" fmla="*/ 2049780 w 5491445"/>
                <a:gd name="connsiteY66" fmla="*/ 2461953 h 3825672"/>
                <a:gd name="connsiteX67" fmla="*/ 1904691 w 5491445"/>
                <a:gd name="connsiteY67" fmla="*/ 2426018 h 3825672"/>
                <a:gd name="connsiteX68" fmla="*/ 1894497 w 5491445"/>
                <a:gd name="connsiteY68" fmla="*/ 2436322 h 3825672"/>
                <a:gd name="connsiteX69" fmla="*/ 1893982 w 5491445"/>
                <a:gd name="connsiteY69" fmla="*/ 2440305 h 3825672"/>
                <a:gd name="connsiteX70" fmla="*/ 1879978 w 5491445"/>
                <a:gd name="connsiteY70" fmla="*/ 2444981 h 3825672"/>
                <a:gd name="connsiteX71" fmla="*/ 1851042 w 5491445"/>
                <a:gd name="connsiteY71" fmla="*/ 2461520 h 3825672"/>
                <a:gd name="connsiteX72" fmla="*/ 1850321 w 5491445"/>
                <a:gd name="connsiteY72" fmla="*/ 2462472 h 3825672"/>
                <a:gd name="connsiteX73" fmla="*/ 1840436 w 5491445"/>
                <a:gd name="connsiteY73" fmla="*/ 2474509 h 3825672"/>
                <a:gd name="connsiteX74" fmla="*/ 1774018 w 5491445"/>
                <a:gd name="connsiteY74" fmla="*/ 2566988 h 3825672"/>
                <a:gd name="connsiteX75" fmla="*/ 1694832 w 5491445"/>
                <a:gd name="connsiteY75" fmla="*/ 2670983 h 3825672"/>
                <a:gd name="connsiteX76" fmla="*/ 1650451 w 5491445"/>
                <a:gd name="connsiteY76" fmla="*/ 2765281 h 3825672"/>
                <a:gd name="connsiteX77" fmla="*/ 1625325 w 5491445"/>
                <a:gd name="connsiteY77" fmla="*/ 2851785 h 3825672"/>
                <a:gd name="connsiteX78" fmla="*/ 1623060 w 5491445"/>
                <a:gd name="connsiteY78" fmla="*/ 2928245 h 3825672"/>
                <a:gd name="connsiteX79" fmla="*/ 1639227 w 5491445"/>
                <a:gd name="connsiteY79" fmla="*/ 2995006 h 3825672"/>
                <a:gd name="connsiteX80" fmla="*/ 1675782 w 5491445"/>
                <a:gd name="connsiteY80" fmla="*/ 3050511 h 3825672"/>
                <a:gd name="connsiteX81" fmla="*/ 1729328 w 5491445"/>
                <a:gd name="connsiteY81" fmla="*/ 3095192 h 3825672"/>
                <a:gd name="connsiteX82" fmla="*/ 1800276 w 5491445"/>
                <a:gd name="connsiteY82" fmla="*/ 3128443 h 3825672"/>
                <a:gd name="connsiteX83" fmla="*/ 1886465 w 5491445"/>
                <a:gd name="connsiteY83" fmla="*/ 3150697 h 3825672"/>
                <a:gd name="connsiteX84" fmla="*/ 1986555 w 5491445"/>
                <a:gd name="connsiteY84" fmla="*/ 3162473 h 3825672"/>
                <a:gd name="connsiteX85" fmla="*/ 2100031 w 5491445"/>
                <a:gd name="connsiteY85" fmla="*/ 3164118 h 3825672"/>
                <a:gd name="connsiteX86" fmla="*/ 2223804 w 5491445"/>
                <a:gd name="connsiteY86" fmla="*/ 3157018 h 3825672"/>
                <a:gd name="connsiteX87" fmla="*/ 2358596 w 5491445"/>
                <a:gd name="connsiteY87" fmla="*/ 3141345 h 3825672"/>
                <a:gd name="connsiteX88" fmla="*/ 2499360 w 5491445"/>
                <a:gd name="connsiteY88" fmla="*/ 3119438 h 3825672"/>
                <a:gd name="connsiteX89" fmla="*/ 2647950 w 5491445"/>
                <a:gd name="connsiteY89" fmla="*/ 3090949 h 3825672"/>
                <a:gd name="connsiteX90" fmla="*/ 2797570 w 5491445"/>
                <a:gd name="connsiteY90" fmla="*/ 3058824 h 3825672"/>
                <a:gd name="connsiteX91" fmla="*/ 2950588 w 5491445"/>
                <a:gd name="connsiteY91" fmla="*/ 3022369 h 3825672"/>
                <a:gd name="connsiteX92" fmla="*/ 3098766 w 5491445"/>
                <a:gd name="connsiteY92" fmla="*/ 2984702 h 3825672"/>
                <a:gd name="connsiteX93" fmla="*/ 3244473 w 5491445"/>
                <a:gd name="connsiteY93" fmla="*/ 2944957 h 3825672"/>
                <a:gd name="connsiteX94" fmla="*/ 3378337 w 5491445"/>
                <a:gd name="connsiteY94" fmla="*/ 2905991 h 3825672"/>
                <a:gd name="connsiteX95" fmla="*/ 3502729 w 5491445"/>
                <a:gd name="connsiteY95" fmla="*/ 2866852 h 3825672"/>
                <a:gd name="connsiteX96" fmla="*/ 3607349 w 5491445"/>
                <a:gd name="connsiteY96" fmla="*/ 2830224 h 3825672"/>
                <a:gd name="connsiteX97" fmla="*/ 3694052 w 5491445"/>
                <a:gd name="connsiteY97" fmla="*/ 2795068 h 3825672"/>
                <a:gd name="connsiteX98" fmla="*/ 3752335 w 5491445"/>
                <a:gd name="connsiteY98" fmla="*/ 2763636 h 3825672"/>
                <a:gd name="connsiteX99" fmla="*/ 3790126 w 5491445"/>
                <a:gd name="connsiteY99" fmla="*/ 2729346 h 3825672"/>
                <a:gd name="connsiteX100" fmla="*/ 3827815 w 5491445"/>
                <a:gd name="connsiteY100" fmla="*/ 2740776 h 3825672"/>
                <a:gd name="connsiteX101" fmla="*/ 3901852 w 5491445"/>
                <a:gd name="connsiteY101" fmla="*/ 2777144 h 3825672"/>
                <a:gd name="connsiteX102" fmla="*/ 3932435 w 5491445"/>
                <a:gd name="connsiteY102" fmla="*/ 2799311 h 3825672"/>
                <a:gd name="connsiteX103" fmla="*/ 4053634 w 5491445"/>
                <a:gd name="connsiteY103" fmla="*/ 2892050 h 3825672"/>
                <a:gd name="connsiteX104" fmla="*/ 4115109 w 5491445"/>
                <a:gd name="connsiteY104" fmla="*/ 2947814 h 3825672"/>
                <a:gd name="connsiteX105" fmla="*/ 4136424 w 5491445"/>
                <a:gd name="connsiteY105" fmla="*/ 2969376 h 3825672"/>
                <a:gd name="connsiteX106" fmla="*/ 4146001 w 5491445"/>
                <a:gd name="connsiteY106" fmla="*/ 2995699 h 3825672"/>
                <a:gd name="connsiteX107" fmla="*/ 4208609 w 5491445"/>
                <a:gd name="connsiteY107" fmla="*/ 3078307 h 3825672"/>
                <a:gd name="connsiteX108" fmla="*/ 4201915 w 5491445"/>
                <a:gd name="connsiteY108" fmla="*/ 3114588 h 3825672"/>
                <a:gd name="connsiteX109" fmla="*/ 4162683 w 5491445"/>
                <a:gd name="connsiteY109" fmla="*/ 3155459 h 3825672"/>
                <a:gd name="connsiteX110" fmla="*/ 4091322 w 5491445"/>
                <a:gd name="connsiteY110" fmla="*/ 3201266 h 3825672"/>
                <a:gd name="connsiteX111" fmla="*/ 3997308 w 5491445"/>
                <a:gd name="connsiteY111" fmla="*/ 3250103 h 3825672"/>
                <a:gd name="connsiteX112" fmla="*/ 3880537 w 5491445"/>
                <a:gd name="connsiteY112" fmla="*/ 3302664 h 3825672"/>
                <a:gd name="connsiteX113" fmla="*/ 3749967 w 5491445"/>
                <a:gd name="connsiteY113" fmla="*/ 3356870 h 3825672"/>
                <a:gd name="connsiteX114" fmla="*/ 3605187 w 5491445"/>
                <a:gd name="connsiteY114" fmla="*/ 3413414 h 3825672"/>
                <a:gd name="connsiteX115" fmla="*/ 3454022 w 5491445"/>
                <a:gd name="connsiteY115" fmla="*/ 3469871 h 3825672"/>
                <a:gd name="connsiteX116" fmla="*/ 3295959 w 5491445"/>
                <a:gd name="connsiteY116" fmla="*/ 3526848 h 3825672"/>
                <a:gd name="connsiteX117" fmla="*/ 3137278 w 5491445"/>
                <a:gd name="connsiteY117" fmla="*/ 3581747 h 3825672"/>
                <a:gd name="connsiteX118" fmla="*/ 2977464 w 5491445"/>
                <a:gd name="connsiteY118" fmla="*/ 3634740 h 3825672"/>
                <a:gd name="connsiteX119" fmla="*/ 2820842 w 5491445"/>
                <a:gd name="connsiteY119" fmla="*/ 3683318 h 3825672"/>
                <a:gd name="connsiteX120" fmla="*/ 2667103 w 5491445"/>
                <a:gd name="connsiteY120" fmla="*/ 3727306 h 3825672"/>
                <a:gd name="connsiteX121" fmla="*/ 2518513 w 5491445"/>
                <a:gd name="connsiteY121" fmla="*/ 3764540 h 3825672"/>
                <a:gd name="connsiteX122" fmla="*/ 2375278 w 5491445"/>
                <a:gd name="connsiteY122" fmla="*/ 3794240 h 3825672"/>
                <a:gd name="connsiteX123" fmla="*/ 2237809 w 5491445"/>
                <a:gd name="connsiteY123" fmla="*/ 3815022 h 3825672"/>
                <a:gd name="connsiteX124" fmla="*/ 2107136 w 5491445"/>
                <a:gd name="connsiteY124" fmla="*/ 3825586 h 3825672"/>
                <a:gd name="connsiteX125" fmla="*/ 1982333 w 5491445"/>
                <a:gd name="connsiteY125" fmla="*/ 3825673 h 3825672"/>
                <a:gd name="connsiteX126" fmla="*/ 1865767 w 5491445"/>
                <a:gd name="connsiteY126" fmla="*/ 3813291 h 3825672"/>
                <a:gd name="connsiteX127" fmla="*/ 1755174 w 5491445"/>
                <a:gd name="connsiteY127" fmla="*/ 3789218 h 3825672"/>
                <a:gd name="connsiteX128" fmla="*/ 1655085 w 5491445"/>
                <a:gd name="connsiteY128" fmla="*/ 3751292 h 3825672"/>
                <a:gd name="connsiteX129" fmla="*/ 1562306 w 5491445"/>
                <a:gd name="connsiteY129" fmla="*/ 3701329 h 3825672"/>
                <a:gd name="connsiteX130" fmla="*/ 1483223 w 5491445"/>
                <a:gd name="connsiteY130" fmla="*/ 3636905 h 3825672"/>
                <a:gd name="connsiteX131" fmla="*/ 1414334 w 5491445"/>
                <a:gd name="connsiteY131" fmla="*/ 3560965 h 3825672"/>
                <a:gd name="connsiteX132" fmla="*/ 1363259 w 5491445"/>
                <a:gd name="connsiteY132" fmla="*/ 3471083 h 3825672"/>
                <a:gd name="connsiteX133" fmla="*/ 1325983 w 5491445"/>
                <a:gd name="connsiteY133" fmla="*/ 3371157 h 3825672"/>
                <a:gd name="connsiteX134" fmla="*/ 1311258 w 5491445"/>
                <a:gd name="connsiteY134" fmla="*/ 3258849 h 3825672"/>
                <a:gd name="connsiteX135" fmla="*/ 1313729 w 5491445"/>
                <a:gd name="connsiteY135" fmla="*/ 3138747 h 3825672"/>
                <a:gd name="connsiteX136" fmla="*/ 1342356 w 5491445"/>
                <a:gd name="connsiteY136" fmla="*/ 3009034 h 3825672"/>
                <a:gd name="connsiteX137" fmla="*/ 1390650 w 5491445"/>
                <a:gd name="connsiteY137" fmla="*/ 2874299 h 3825672"/>
                <a:gd name="connsiteX138" fmla="*/ 1466850 w 5491445"/>
                <a:gd name="connsiteY138" fmla="*/ 2733242 h 3825672"/>
                <a:gd name="connsiteX139" fmla="*/ 1563336 w 5491445"/>
                <a:gd name="connsiteY139" fmla="*/ 2590194 h 3825672"/>
                <a:gd name="connsiteX140" fmla="*/ 1686800 w 5491445"/>
                <a:gd name="connsiteY140" fmla="*/ 2444375 h 3825672"/>
                <a:gd name="connsiteX141" fmla="*/ 1829109 w 5491445"/>
                <a:gd name="connsiteY141" fmla="*/ 2299422 h 3825672"/>
                <a:gd name="connsiteX142" fmla="*/ 1994998 w 5491445"/>
                <a:gd name="connsiteY142" fmla="*/ 2154902 h 3825672"/>
                <a:gd name="connsiteX143" fmla="*/ 2176540 w 5491445"/>
                <a:gd name="connsiteY143" fmla="*/ 2013498 h 3825672"/>
                <a:gd name="connsiteX144" fmla="*/ 2435105 w 5491445"/>
                <a:gd name="connsiteY144" fmla="*/ 1886296 h 3825672"/>
                <a:gd name="connsiteX145" fmla="*/ 2696965 w 5491445"/>
                <a:gd name="connsiteY145" fmla="*/ 1765589 h 3825672"/>
                <a:gd name="connsiteX146" fmla="*/ 2959546 w 5491445"/>
                <a:gd name="connsiteY146" fmla="*/ 1651462 h 3825672"/>
                <a:gd name="connsiteX147" fmla="*/ 3214610 w 5491445"/>
                <a:gd name="connsiteY147" fmla="*/ 1544436 h 3825672"/>
                <a:gd name="connsiteX148" fmla="*/ 3447123 w 5491445"/>
                <a:gd name="connsiteY148" fmla="*/ 1441652 h 3825672"/>
                <a:gd name="connsiteX149" fmla="*/ 3670781 w 5491445"/>
                <a:gd name="connsiteY149" fmla="*/ 1341466 h 3825672"/>
                <a:gd name="connsiteX150" fmla="*/ 3894232 w 5491445"/>
                <a:gd name="connsiteY150" fmla="*/ 1245610 h 3825672"/>
                <a:gd name="connsiteX151" fmla="*/ 4115727 w 5491445"/>
                <a:gd name="connsiteY151" fmla="*/ 1153911 h 3825672"/>
                <a:gd name="connsiteX152" fmla="*/ 4332073 w 5491445"/>
                <a:gd name="connsiteY152" fmla="*/ 1081088 h 3825672"/>
                <a:gd name="connsiteX153" fmla="*/ 4428044 w 5491445"/>
                <a:gd name="connsiteY153" fmla="*/ 1048703 h 3825672"/>
                <a:gd name="connsiteX154" fmla="*/ 4504244 w 5491445"/>
                <a:gd name="connsiteY154" fmla="*/ 1019175 h 3825672"/>
                <a:gd name="connsiteX155" fmla="*/ 4538843 w 5491445"/>
                <a:gd name="connsiteY155" fmla="*/ 1005407 h 3825672"/>
                <a:gd name="connsiteX156" fmla="*/ 4675488 w 5491445"/>
                <a:gd name="connsiteY156" fmla="*/ 951461 h 3825672"/>
                <a:gd name="connsiteX157" fmla="*/ 4726974 w 5491445"/>
                <a:gd name="connsiteY157" fmla="*/ 930246 h 3825672"/>
                <a:gd name="connsiteX158" fmla="*/ 4867327 w 5491445"/>
                <a:gd name="connsiteY158" fmla="*/ 874741 h 3825672"/>
                <a:gd name="connsiteX159" fmla="*/ 4908310 w 5491445"/>
                <a:gd name="connsiteY159" fmla="*/ 856817 h 3825672"/>
                <a:gd name="connsiteX160" fmla="*/ 5015608 w 5491445"/>
                <a:gd name="connsiteY160" fmla="*/ 810058 h 3825672"/>
                <a:gd name="connsiteX161" fmla="*/ 5068845 w 5491445"/>
                <a:gd name="connsiteY161" fmla="*/ 786938 h 3825672"/>
                <a:gd name="connsiteX162" fmla="*/ 5184072 w 5491445"/>
                <a:gd name="connsiteY162" fmla="*/ 737408 h 3825672"/>
                <a:gd name="connsiteX163" fmla="*/ 5221451 w 5491445"/>
                <a:gd name="connsiteY163" fmla="*/ 707361 h 3825672"/>
                <a:gd name="connsiteX164" fmla="*/ 5329264 w 5491445"/>
                <a:gd name="connsiteY164" fmla="*/ 634192 h 3825672"/>
                <a:gd name="connsiteX165" fmla="*/ 5418129 w 5491445"/>
                <a:gd name="connsiteY165" fmla="*/ 571067 h 3825672"/>
                <a:gd name="connsiteX166" fmla="*/ 5469719 w 5491445"/>
                <a:gd name="connsiteY166" fmla="*/ 510453 h 3825672"/>
                <a:gd name="connsiteX167" fmla="*/ 5491343 w 5491445"/>
                <a:gd name="connsiteY167" fmla="*/ 451658 h 3825672"/>
                <a:gd name="connsiteX168" fmla="*/ 5491446 w 5491445"/>
                <a:gd name="connsiteY168" fmla="*/ 420139 h 3825672"/>
                <a:gd name="connsiteX169" fmla="*/ 5467865 w 5491445"/>
                <a:gd name="connsiteY169" fmla="*/ 395114 h 3825672"/>
                <a:gd name="connsiteX170" fmla="*/ 5435223 w 5491445"/>
                <a:gd name="connsiteY170" fmla="*/ 363509 h 3825672"/>
                <a:gd name="connsiteX171" fmla="*/ 5407317 w 5491445"/>
                <a:gd name="connsiteY171" fmla="*/ 340302 h 3825672"/>
                <a:gd name="connsiteX172" fmla="*/ 5384869 w 5491445"/>
                <a:gd name="connsiteY172" fmla="*/ 329998 h 3825672"/>
                <a:gd name="connsiteX173" fmla="*/ 5343268 w 5491445"/>
                <a:gd name="connsiteY173" fmla="*/ 311900 h 3825672"/>
                <a:gd name="connsiteX174" fmla="*/ 5293841 w 5491445"/>
                <a:gd name="connsiteY174" fmla="*/ 288175 h 3825672"/>
                <a:gd name="connsiteX175" fmla="*/ 5254814 w 5491445"/>
                <a:gd name="connsiteY175" fmla="*/ 275013 h 3825672"/>
                <a:gd name="connsiteX176" fmla="*/ 5216405 w 5491445"/>
                <a:gd name="connsiteY176" fmla="*/ 260206 h 3825672"/>
                <a:gd name="connsiteX177" fmla="*/ 5197561 w 5491445"/>
                <a:gd name="connsiteY177" fmla="*/ 254750 h 3825672"/>
                <a:gd name="connsiteX178" fmla="*/ 5142162 w 5491445"/>
                <a:gd name="connsiteY178" fmla="*/ 238818 h 3825672"/>
                <a:gd name="connsiteX179" fmla="*/ 5103856 w 5491445"/>
                <a:gd name="connsiteY179" fmla="*/ 229206 h 3825672"/>
                <a:gd name="connsiteX180" fmla="*/ 5042896 w 5491445"/>
                <a:gd name="connsiteY180" fmla="*/ 210416 h 3825672"/>
                <a:gd name="connsiteX181" fmla="*/ 4966387 w 5491445"/>
                <a:gd name="connsiteY181" fmla="*/ 194310 h 3825672"/>
                <a:gd name="connsiteX182" fmla="*/ 4913253 w 5491445"/>
                <a:gd name="connsiteY182" fmla="*/ 181321 h 3825672"/>
                <a:gd name="connsiteX183" fmla="*/ 4782374 w 5491445"/>
                <a:gd name="connsiteY183" fmla="*/ 158202 h 3825672"/>
                <a:gd name="connsiteX184" fmla="*/ 4761779 w 5491445"/>
                <a:gd name="connsiteY184" fmla="*/ 154565 h 3825672"/>
                <a:gd name="connsiteX185" fmla="*/ 4743759 w 5491445"/>
                <a:gd name="connsiteY185" fmla="*/ 151621 h 3825672"/>
                <a:gd name="connsiteX186" fmla="*/ 4736757 w 5491445"/>
                <a:gd name="connsiteY186" fmla="*/ 150495 h 3825672"/>
                <a:gd name="connsiteX187" fmla="*/ 4657571 w 5491445"/>
                <a:gd name="connsiteY187" fmla="*/ 136207 h 3825672"/>
                <a:gd name="connsiteX188" fmla="*/ 4531017 w 5491445"/>
                <a:gd name="connsiteY188" fmla="*/ 120015 h 3825672"/>
                <a:gd name="connsiteX189" fmla="*/ 4275026 w 5491445"/>
                <a:gd name="connsiteY189" fmla="*/ 91094 h 3825672"/>
                <a:gd name="connsiteX190" fmla="*/ 3981038 w 5491445"/>
                <a:gd name="connsiteY190" fmla="*/ 58535 h 3825672"/>
                <a:gd name="connsiteX191" fmla="*/ 3932229 w 5491445"/>
                <a:gd name="connsiteY191" fmla="*/ 53600 h 3825672"/>
                <a:gd name="connsiteX192" fmla="*/ 3856338 w 5491445"/>
                <a:gd name="connsiteY192" fmla="*/ 45114 h 3825672"/>
                <a:gd name="connsiteX193" fmla="*/ 3586961 w 5491445"/>
                <a:gd name="connsiteY193" fmla="*/ 30393 h 3825672"/>
                <a:gd name="connsiteX194" fmla="*/ 3189485 w 5491445"/>
                <a:gd name="connsiteY194" fmla="*/ 8659 h 3825672"/>
                <a:gd name="connsiteX195" fmla="*/ 3142426 w 5491445"/>
                <a:gd name="connsiteY195" fmla="*/ 6148 h 3825672"/>
                <a:gd name="connsiteX196" fmla="*/ 3045941 w 5491445"/>
                <a:gd name="connsiteY196" fmla="*/ 1385 h 3825672"/>
                <a:gd name="connsiteX197" fmla="*/ 3028847 w 5491445"/>
                <a:gd name="connsiteY197" fmla="*/ 1039 h 3825672"/>
                <a:gd name="connsiteX198" fmla="*/ 2686668 w 5491445"/>
                <a:gd name="connsiteY198" fmla="*/ 0 h 3825672"/>
                <a:gd name="connsiteX199" fmla="*/ 2633946 w 5491445"/>
                <a:gd name="connsiteY199" fmla="*/ 23726 h 3825672"/>
                <a:gd name="connsiteX200" fmla="*/ 2518513 w 5491445"/>
                <a:gd name="connsiteY200" fmla="*/ 45200 h 3825672"/>
                <a:gd name="connsiteX201" fmla="*/ 2352727 w 5491445"/>
                <a:gd name="connsiteY201" fmla="*/ 71611 h 3825672"/>
                <a:gd name="connsiteX202" fmla="*/ 2131438 w 5491445"/>
                <a:gd name="connsiteY202" fmla="*/ 103996 h 3825672"/>
                <a:gd name="connsiteX203" fmla="*/ 1864635 w 5491445"/>
                <a:gd name="connsiteY203" fmla="*/ 142096 h 3825672"/>
                <a:gd name="connsiteX204" fmla="*/ 1546654 w 5491445"/>
                <a:gd name="connsiteY204" fmla="*/ 187729 h 3825672"/>
                <a:gd name="connsiteX205" fmla="*/ 1186146 w 5491445"/>
                <a:gd name="connsiteY205" fmla="*/ 240723 h 3825672"/>
                <a:gd name="connsiteX206" fmla="*/ 777549 w 5491445"/>
                <a:gd name="connsiteY206" fmla="*/ 303068 h 3825672"/>
                <a:gd name="connsiteX207" fmla="*/ 327969 w 5491445"/>
                <a:gd name="connsiteY207" fmla="*/ 375025 h 3825672"/>
                <a:gd name="connsiteX208" fmla="*/ 0 w 5491445"/>
                <a:gd name="connsiteY208" fmla="*/ 430530 h 3825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</a:cxnLst>
              <a:rect l="l" t="t" r="r" b="b"/>
              <a:pathLst>
                <a:path w="5491445" h="3825672">
                  <a:moveTo>
                    <a:pt x="5169347" y="740006"/>
                  </a:moveTo>
                  <a:lnTo>
                    <a:pt x="5068845" y="786938"/>
                  </a:lnTo>
                  <a:lnTo>
                    <a:pt x="4916033" y="839066"/>
                  </a:lnTo>
                  <a:lnTo>
                    <a:pt x="4743656" y="917864"/>
                  </a:lnTo>
                  <a:lnTo>
                    <a:pt x="4696289" y="944014"/>
                  </a:lnTo>
                  <a:lnTo>
                    <a:pt x="4683726" y="948950"/>
                  </a:lnTo>
                  <a:lnTo>
                    <a:pt x="4542859" y="998047"/>
                  </a:lnTo>
                  <a:lnTo>
                    <a:pt x="4330014" y="1066713"/>
                  </a:lnTo>
                  <a:lnTo>
                    <a:pt x="4115727" y="1153911"/>
                  </a:lnTo>
                  <a:lnTo>
                    <a:pt x="3887127" y="1239809"/>
                  </a:lnTo>
                  <a:lnTo>
                    <a:pt x="3670781" y="1341466"/>
                  </a:lnTo>
                  <a:lnTo>
                    <a:pt x="3457215" y="1444596"/>
                  </a:lnTo>
                  <a:lnTo>
                    <a:pt x="3446300" y="1449705"/>
                  </a:lnTo>
                  <a:lnTo>
                    <a:pt x="3388635" y="1476635"/>
                  </a:lnTo>
                  <a:lnTo>
                    <a:pt x="3242619" y="1546427"/>
                  </a:lnTo>
                  <a:lnTo>
                    <a:pt x="3072611" y="1630161"/>
                  </a:lnTo>
                  <a:lnTo>
                    <a:pt x="3033069" y="1649903"/>
                  </a:lnTo>
                  <a:lnTo>
                    <a:pt x="2833610" y="1754765"/>
                  </a:lnTo>
                  <a:lnTo>
                    <a:pt x="2822489" y="1760566"/>
                  </a:lnTo>
                  <a:lnTo>
                    <a:pt x="2724974" y="1812434"/>
                  </a:lnTo>
                  <a:lnTo>
                    <a:pt x="2593889" y="1882053"/>
                  </a:lnTo>
                  <a:lnTo>
                    <a:pt x="2515939" y="1931064"/>
                  </a:lnTo>
                  <a:lnTo>
                    <a:pt x="2409568" y="1999211"/>
                  </a:lnTo>
                  <a:lnTo>
                    <a:pt x="2344180" y="2045191"/>
                  </a:lnTo>
                  <a:lnTo>
                    <a:pt x="2243163" y="2116628"/>
                  </a:lnTo>
                  <a:lnTo>
                    <a:pt x="2091999" y="2233959"/>
                  </a:lnTo>
                  <a:lnTo>
                    <a:pt x="2052354" y="2270500"/>
                  </a:lnTo>
                  <a:lnTo>
                    <a:pt x="1962562" y="2348952"/>
                  </a:lnTo>
                  <a:lnTo>
                    <a:pt x="1918695" y="2393632"/>
                  </a:lnTo>
                  <a:lnTo>
                    <a:pt x="1913238" y="2402205"/>
                  </a:lnTo>
                  <a:lnTo>
                    <a:pt x="1898204" y="2424372"/>
                  </a:lnTo>
                  <a:lnTo>
                    <a:pt x="1897380" y="2437188"/>
                  </a:lnTo>
                  <a:lnTo>
                    <a:pt x="1888524" y="2448012"/>
                  </a:lnTo>
                  <a:lnTo>
                    <a:pt x="1882655" y="2454939"/>
                  </a:lnTo>
                  <a:lnTo>
                    <a:pt x="1882243" y="2457190"/>
                  </a:lnTo>
                  <a:lnTo>
                    <a:pt x="1933009" y="2463685"/>
                  </a:lnTo>
                  <a:lnTo>
                    <a:pt x="1992218" y="2464291"/>
                  </a:lnTo>
                  <a:lnTo>
                    <a:pt x="2049780" y="2461953"/>
                  </a:lnTo>
                  <a:lnTo>
                    <a:pt x="2110019" y="2455372"/>
                  </a:lnTo>
                  <a:lnTo>
                    <a:pt x="2161403" y="2447838"/>
                  </a:lnTo>
                  <a:lnTo>
                    <a:pt x="2407920" y="2509491"/>
                  </a:lnTo>
                  <a:lnTo>
                    <a:pt x="2608511" y="2584306"/>
                  </a:lnTo>
                  <a:lnTo>
                    <a:pt x="2776254" y="2669165"/>
                  </a:lnTo>
                  <a:lnTo>
                    <a:pt x="2908369" y="2765281"/>
                  </a:lnTo>
                  <a:lnTo>
                    <a:pt x="3030289" y="2734887"/>
                  </a:lnTo>
                  <a:lnTo>
                    <a:pt x="3138616" y="2705273"/>
                  </a:lnTo>
                  <a:lnTo>
                    <a:pt x="3236441" y="2675313"/>
                  </a:lnTo>
                  <a:lnTo>
                    <a:pt x="3312641" y="2647777"/>
                  </a:lnTo>
                  <a:lnTo>
                    <a:pt x="3369688" y="2621713"/>
                  </a:lnTo>
                  <a:lnTo>
                    <a:pt x="3404287" y="2593225"/>
                  </a:lnTo>
                  <a:lnTo>
                    <a:pt x="3394710" y="2580842"/>
                  </a:lnTo>
                  <a:lnTo>
                    <a:pt x="3353521" y="2567940"/>
                  </a:lnTo>
                  <a:lnTo>
                    <a:pt x="3255697" y="2548111"/>
                  </a:lnTo>
                  <a:lnTo>
                    <a:pt x="3163124" y="2529840"/>
                  </a:lnTo>
                  <a:lnTo>
                    <a:pt x="3127392" y="2522393"/>
                  </a:lnTo>
                  <a:lnTo>
                    <a:pt x="2894776" y="2485852"/>
                  </a:lnTo>
                  <a:lnTo>
                    <a:pt x="2825372" y="2475028"/>
                  </a:lnTo>
                  <a:lnTo>
                    <a:pt x="2761117" y="2464031"/>
                  </a:lnTo>
                  <a:lnTo>
                    <a:pt x="2649186" y="2449917"/>
                  </a:lnTo>
                  <a:lnTo>
                    <a:pt x="2584622" y="2447059"/>
                  </a:lnTo>
                  <a:lnTo>
                    <a:pt x="2567425" y="2465936"/>
                  </a:lnTo>
                  <a:lnTo>
                    <a:pt x="2529943" y="2479704"/>
                  </a:lnTo>
                  <a:lnTo>
                    <a:pt x="2472690" y="2495290"/>
                  </a:lnTo>
                  <a:lnTo>
                    <a:pt x="2407920" y="2509491"/>
                  </a:lnTo>
                  <a:lnTo>
                    <a:pt x="2331205" y="2523519"/>
                  </a:lnTo>
                  <a:lnTo>
                    <a:pt x="2254284" y="2534343"/>
                  </a:lnTo>
                  <a:lnTo>
                    <a:pt x="2049780" y="2461953"/>
                  </a:lnTo>
                  <a:lnTo>
                    <a:pt x="1904691" y="2426018"/>
                  </a:lnTo>
                  <a:lnTo>
                    <a:pt x="1894497" y="2436322"/>
                  </a:lnTo>
                  <a:lnTo>
                    <a:pt x="1893982" y="2440305"/>
                  </a:lnTo>
                  <a:lnTo>
                    <a:pt x="1879978" y="2444981"/>
                  </a:lnTo>
                  <a:lnTo>
                    <a:pt x="1851042" y="2461520"/>
                  </a:lnTo>
                  <a:lnTo>
                    <a:pt x="1850321" y="2462472"/>
                  </a:lnTo>
                  <a:lnTo>
                    <a:pt x="1840436" y="2474509"/>
                  </a:lnTo>
                  <a:lnTo>
                    <a:pt x="1774018" y="2566988"/>
                  </a:lnTo>
                  <a:lnTo>
                    <a:pt x="1694832" y="2670983"/>
                  </a:lnTo>
                  <a:lnTo>
                    <a:pt x="1650451" y="2765281"/>
                  </a:lnTo>
                  <a:lnTo>
                    <a:pt x="1625325" y="2851785"/>
                  </a:lnTo>
                  <a:lnTo>
                    <a:pt x="1623060" y="2928245"/>
                  </a:lnTo>
                  <a:lnTo>
                    <a:pt x="1639227" y="2995006"/>
                  </a:lnTo>
                  <a:lnTo>
                    <a:pt x="1675782" y="3050511"/>
                  </a:lnTo>
                  <a:lnTo>
                    <a:pt x="1729328" y="3095192"/>
                  </a:lnTo>
                  <a:lnTo>
                    <a:pt x="1800276" y="3128443"/>
                  </a:lnTo>
                  <a:lnTo>
                    <a:pt x="1886465" y="3150697"/>
                  </a:lnTo>
                  <a:lnTo>
                    <a:pt x="1986555" y="3162473"/>
                  </a:lnTo>
                  <a:lnTo>
                    <a:pt x="2100031" y="3164118"/>
                  </a:lnTo>
                  <a:lnTo>
                    <a:pt x="2223804" y="3157018"/>
                  </a:lnTo>
                  <a:lnTo>
                    <a:pt x="2358596" y="3141345"/>
                  </a:lnTo>
                  <a:lnTo>
                    <a:pt x="2499360" y="3119438"/>
                  </a:lnTo>
                  <a:lnTo>
                    <a:pt x="2647950" y="3090949"/>
                  </a:lnTo>
                  <a:lnTo>
                    <a:pt x="2797570" y="3058824"/>
                  </a:lnTo>
                  <a:lnTo>
                    <a:pt x="2950588" y="3022369"/>
                  </a:lnTo>
                  <a:lnTo>
                    <a:pt x="3098766" y="2984702"/>
                  </a:lnTo>
                  <a:lnTo>
                    <a:pt x="3244473" y="2944957"/>
                  </a:lnTo>
                  <a:lnTo>
                    <a:pt x="3378337" y="2905991"/>
                  </a:lnTo>
                  <a:lnTo>
                    <a:pt x="3502729" y="2866852"/>
                  </a:lnTo>
                  <a:lnTo>
                    <a:pt x="3607349" y="2830224"/>
                  </a:lnTo>
                  <a:lnTo>
                    <a:pt x="3694052" y="2795068"/>
                  </a:lnTo>
                  <a:lnTo>
                    <a:pt x="3752335" y="2763636"/>
                  </a:lnTo>
                  <a:lnTo>
                    <a:pt x="3790126" y="2729346"/>
                  </a:lnTo>
                  <a:lnTo>
                    <a:pt x="3827815" y="2740776"/>
                  </a:lnTo>
                  <a:lnTo>
                    <a:pt x="3901852" y="2777144"/>
                  </a:lnTo>
                  <a:lnTo>
                    <a:pt x="3932435" y="2799311"/>
                  </a:lnTo>
                  <a:lnTo>
                    <a:pt x="4053634" y="2892050"/>
                  </a:lnTo>
                  <a:lnTo>
                    <a:pt x="4115109" y="2947814"/>
                  </a:lnTo>
                  <a:lnTo>
                    <a:pt x="4136424" y="2969376"/>
                  </a:lnTo>
                  <a:lnTo>
                    <a:pt x="4146001" y="2995699"/>
                  </a:lnTo>
                  <a:lnTo>
                    <a:pt x="4208609" y="3078307"/>
                  </a:lnTo>
                  <a:lnTo>
                    <a:pt x="4201915" y="3114588"/>
                  </a:lnTo>
                  <a:lnTo>
                    <a:pt x="4162683" y="3155459"/>
                  </a:lnTo>
                  <a:lnTo>
                    <a:pt x="4091322" y="3201266"/>
                  </a:lnTo>
                  <a:lnTo>
                    <a:pt x="3997308" y="3250103"/>
                  </a:lnTo>
                  <a:lnTo>
                    <a:pt x="3880537" y="3302664"/>
                  </a:lnTo>
                  <a:lnTo>
                    <a:pt x="3749967" y="3356870"/>
                  </a:lnTo>
                  <a:lnTo>
                    <a:pt x="3605187" y="3413414"/>
                  </a:lnTo>
                  <a:lnTo>
                    <a:pt x="3454022" y="3469871"/>
                  </a:lnTo>
                  <a:lnTo>
                    <a:pt x="3295959" y="3526848"/>
                  </a:lnTo>
                  <a:lnTo>
                    <a:pt x="3137278" y="3581747"/>
                  </a:lnTo>
                  <a:lnTo>
                    <a:pt x="2977464" y="3634740"/>
                  </a:lnTo>
                  <a:lnTo>
                    <a:pt x="2820842" y="3683318"/>
                  </a:lnTo>
                  <a:lnTo>
                    <a:pt x="2667103" y="3727306"/>
                  </a:lnTo>
                  <a:lnTo>
                    <a:pt x="2518513" y="3764540"/>
                  </a:lnTo>
                  <a:lnTo>
                    <a:pt x="2375278" y="3794240"/>
                  </a:lnTo>
                  <a:lnTo>
                    <a:pt x="2237809" y="3815022"/>
                  </a:lnTo>
                  <a:lnTo>
                    <a:pt x="2107136" y="3825586"/>
                  </a:lnTo>
                  <a:lnTo>
                    <a:pt x="1982333" y="3825673"/>
                  </a:lnTo>
                  <a:lnTo>
                    <a:pt x="1865767" y="3813291"/>
                  </a:lnTo>
                  <a:lnTo>
                    <a:pt x="1755174" y="3789218"/>
                  </a:lnTo>
                  <a:lnTo>
                    <a:pt x="1655085" y="3751292"/>
                  </a:lnTo>
                  <a:lnTo>
                    <a:pt x="1562306" y="3701329"/>
                  </a:lnTo>
                  <a:lnTo>
                    <a:pt x="1483223" y="3636905"/>
                  </a:lnTo>
                  <a:lnTo>
                    <a:pt x="1414334" y="3560965"/>
                  </a:lnTo>
                  <a:lnTo>
                    <a:pt x="1363259" y="3471083"/>
                  </a:lnTo>
                  <a:lnTo>
                    <a:pt x="1325983" y="3371157"/>
                  </a:lnTo>
                  <a:lnTo>
                    <a:pt x="1311258" y="3258849"/>
                  </a:lnTo>
                  <a:lnTo>
                    <a:pt x="1313729" y="3138747"/>
                  </a:lnTo>
                  <a:lnTo>
                    <a:pt x="1342356" y="3009034"/>
                  </a:lnTo>
                  <a:lnTo>
                    <a:pt x="1390650" y="2874299"/>
                  </a:lnTo>
                  <a:lnTo>
                    <a:pt x="1466850" y="2733242"/>
                  </a:lnTo>
                  <a:lnTo>
                    <a:pt x="1563336" y="2590194"/>
                  </a:lnTo>
                  <a:lnTo>
                    <a:pt x="1686800" y="2444375"/>
                  </a:lnTo>
                  <a:lnTo>
                    <a:pt x="1829109" y="2299422"/>
                  </a:lnTo>
                  <a:lnTo>
                    <a:pt x="1994998" y="2154902"/>
                  </a:lnTo>
                  <a:lnTo>
                    <a:pt x="2176540" y="2013498"/>
                  </a:lnTo>
                  <a:lnTo>
                    <a:pt x="2435105" y="1886296"/>
                  </a:lnTo>
                  <a:lnTo>
                    <a:pt x="2696965" y="1765589"/>
                  </a:lnTo>
                  <a:lnTo>
                    <a:pt x="2959546" y="1651462"/>
                  </a:lnTo>
                  <a:lnTo>
                    <a:pt x="3214610" y="1544436"/>
                  </a:lnTo>
                  <a:lnTo>
                    <a:pt x="3447123" y="1441652"/>
                  </a:lnTo>
                  <a:lnTo>
                    <a:pt x="3670781" y="1341466"/>
                  </a:lnTo>
                  <a:lnTo>
                    <a:pt x="3894232" y="1245610"/>
                  </a:lnTo>
                  <a:lnTo>
                    <a:pt x="4115727" y="1153911"/>
                  </a:lnTo>
                  <a:lnTo>
                    <a:pt x="4332073" y="1081088"/>
                  </a:lnTo>
                  <a:lnTo>
                    <a:pt x="4428044" y="1048703"/>
                  </a:lnTo>
                  <a:lnTo>
                    <a:pt x="4504244" y="1019175"/>
                  </a:lnTo>
                  <a:lnTo>
                    <a:pt x="4538843" y="1005407"/>
                  </a:lnTo>
                  <a:lnTo>
                    <a:pt x="4675488" y="951461"/>
                  </a:lnTo>
                  <a:lnTo>
                    <a:pt x="4726974" y="930246"/>
                  </a:lnTo>
                  <a:lnTo>
                    <a:pt x="4867327" y="874741"/>
                  </a:lnTo>
                  <a:lnTo>
                    <a:pt x="4908310" y="856817"/>
                  </a:lnTo>
                  <a:lnTo>
                    <a:pt x="5015608" y="810058"/>
                  </a:lnTo>
                  <a:lnTo>
                    <a:pt x="5068845" y="786938"/>
                  </a:lnTo>
                  <a:lnTo>
                    <a:pt x="5184072" y="737408"/>
                  </a:lnTo>
                  <a:lnTo>
                    <a:pt x="5221451" y="707361"/>
                  </a:lnTo>
                  <a:lnTo>
                    <a:pt x="5329264" y="634192"/>
                  </a:lnTo>
                  <a:lnTo>
                    <a:pt x="5418129" y="571067"/>
                  </a:lnTo>
                  <a:lnTo>
                    <a:pt x="5469719" y="510453"/>
                  </a:lnTo>
                  <a:lnTo>
                    <a:pt x="5491343" y="451658"/>
                  </a:lnTo>
                  <a:lnTo>
                    <a:pt x="5491446" y="420139"/>
                  </a:lnTo>
                  <a:lnTo>
                    <a:pt x="5467865" y="395114"/>
                  </a:lnTo>
                  <a:lnTo>
                    <a:pt x="5435223" y="363509"/>
                  </a:lnTo>
                  <a:lnTo>
                    <a:pt x="5407317" y="340302"/>
                  </a:lnTo>
                  <a:lnTo>
                    <a:pt x="5384869" y="329998"/>
                  </a:lnTo>
                  <a:lnTo>
                    <a:pt x="5343268" y="311900"/>
                  </a:lnTo>
                  <a:lnTo>
                    <a:pt x="5293841" y="288175"/>
                  </a:lnTo>
                  <a:lnTo>
                    <a:pt x="5254814" y="275013"/>
                  </a:lnTo>
                  <a:lnTo>
                    <a:pt x="5216405" y="260206"/>
                  </a:lnTo>
                  <a:lnTo>
                    <a:pt x="5197561" y="254750"/>
                  </a:lnTo>
                  <a:lnTo>
                    <a:pt x="5142162" y="238818"/>
                  </a:lnTo>
                  <a:lnTo>
                    <a:pt x="5103856" y="229206"/>
                  </a:lnTo>
                  <a:lnTo>
                    <a:pt x="5042896" y="210416"/>
                  </a:lnTo>
                  <a:lnTo>
                    <a:pt x="4966387" y="194310"/>
                  </a:lnTo>
                  <a:lnTo>
                    <a:pt x="4913253" y="181321"/>
                  </a:lnTo>
                  <a:lnTo>
                    <a:pt x="4782374" y="158202"/>
                  </a:lnTo>
                  <a:lnTo>
                    <a:pt x="4761779" y="154565"/>
                  </a:lnTo>
                  <a:lnTo>
                    <a:pt x="4743759" y="151621"/>
                  </a:lnTo>
                  <a:lnTo>
                    <a:pt x="4736757" y="150495"/>
                  </a:lnTo>
                  <a:lnTo>
                    <a:pt x="4657571" y="136207"/>
                  </a:lnTo>
                  <a:lnTo>
                    <a:pt x="4531017" y="120015"/>
                  </a:lnTo>
                  <a:lnTo>
                    <a:pt x="4275026" y="91094"/>
                  </a:lnTo>
                  <a:lnTo>
                    <a:pt x="3981038" y="58535"/>
                  </a:lnTo>
                  <a:lnTo>
                    <a:pt x="3932229" y="53600"/>
                  </a:lnTo>
                  <a:lnTo>
                    <a:pt x="3856338" y="45114"/>
                  </a:lnTo>
                  <a:lnTo>
                    <a:pt x="3586961" y="30393"/>
                  </a:lnTo>
                  <a:lnTo>
                    <a:pt x="3189485" y="8659"/>
                  </a:lnTo>
                  <a:lnTo>
                    <a:pt x="3142426" y="6148"/>
                  </a:lnTo>
                  <a:lnTo>
                    <a:pt x="3045941" y="1385"/>
                  </a:lnTo>
                  <a:lnTo>
                    <a:pt x="3028847" y="1039"/>
                  </a:lnTo>
                  <a:lnTo>
                    <a:pt x="2686668" y="0"/>
                  </a:lnTo>
                  <a:lnTo>
                    <a:pt x="2633946" y="23726"/>
                  </a:lnTo>
                  <a:lnTo>
                    <a:pt x="2518513" y="45200"/>
                  </a:lnTo>
                  <a:lnTo>
                    <a:pt x="2352727" y="71611"/>
                  </a:lnTo>
                  <a:lnTo>
                    <a:pt x="2131438" y="103996"/>
                  </a:lnTo>
                  <a:lnTo>
                    <a:pt x="1864635" y="142096"/>
                  </a:lnTo>
                  <a:lnTo>
                    <a:pt x="1546654" y="187729"/>
                  </a:lnTo>
                  <a:lnTo>
                    <a:pt x="1186146" y="240723"/>
                  </a:lnTo>
                  <a:lnTo>
                    <a:pt x="777549" y="303068"/>
                  </a:lnTo>
                  <a:lnTo>
                    <a:pt x="327969" y="375025"/>
                  </a:lnTo>
                  <a:lnTo>
                    <a:pt x="0" y="4305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AFC1160-7F2E-F2B4-1394-E190D7008C2F}"/>
                </a:ext>
              </a:extLst>
            </p:cNvPr>
            <p:cNvSpPr/>
            <p:nvPr/>
          </p:nvSpPr>
          <p:spPr>
            <a:xfrm>
              <a:off x="10242515" y="1023591"/>
              <a:ext cx="1891201" cy="522749"/>
            </a:xfrm>
            <a:custGeom>
              <a:avLst/>
              <a:gdLst>
                <a:gd name="connsiteX0" fmla="*/ 1891201 w 1891201"/>
                <a:gd name="connsiteY0" fmla="*/ 311294 h 522749"/>
                <a:gd name="connsiteX1" fmla="*/ 1802439 w 1891201"/>
                <a:gd name="connsiteY1" fmla="*/ 200631 h 522749"/>
                <a:gd name="connsiteX2" fmla="*/ 1682784 w 1891201"/>
                <a:gd name="connsiteY2" fmla="*/ 111962 h 522749"/>
                <a:gd name="connsiteX3" fmla="*/ 1516278 w 1891201"/>
                <a:gd name="connsiteY3" fmla="*/ 52820 h 522749"/>
                <a:gd name="connsiteX4" fmla="*/ 1336075 w 1891201"/>
                <a:gd name="connsiteY4" fmla="*/ 12989 h 522749"/>
                <a:gd name="connsiteX5" fmla="*/ 1128069 w 1891201"/>
                <a:gd name="connsiteY5" fmla="*/ 0 h 522749"/>
                <a:gd name="connsiteX6" fmla="*/ 923049 w 1891201"/>
                <a:gd name="connsiteY6" fmla="*/ 3550 h 522749"/>
                <a:gd name="connsiteX7" fmla="*/ 710205 w 1891201"/>
                <a:gd name="connsiteY7" fmla="*/ 30740 h 522749"/>
                <a:gd name="connsiteX8" fmla="*/ 517337 w 1891201"/>
                <a:gd name="connsiteY8" fmla="*/ 71784 h 522749"/>
                <a:gd name="connsiteX9" fmla="*/ 337031 w 1891201"/>
                <a:gd name="connsiteY9" fmla="*/ 133263 h 522749"/>
                <a:gd name="connsiteX10" fmla="*/ 192971 w 1891201"/>
                <a:gd name="connsiteY10" fmla="*/ 206519 h 522749"/>
                <a:gd name="connsiteX11" fmla="*/ 80319 w 1891201"/>
                <a:gd name="connsiteY11" fmla="*/ 298306 h 522749"/>
                <a:gd name="connsiteX12" fmla="*/ 17196 w 1891201"/>
                <a:gd name="connsiteY12" fmla="*/ 401436 h 522749"/>
                <a:gd name="connsiteX13" fmla="*/ 0 w 1891201"/>
                <a:gd name="connsiteY13" fmla="*/ 522749 h 52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1201" h="522749">
                  <a:moveTo>
                    <a:pt x="1891201" y="311294"/>
                  </a:moveTo>
                  <a:lnTo>
                    <a:pt x="1802439" y="200631"/>
                  </a:lnTo>
                  <a:lnTo>
                    <a:pt x="1682784" y="111962"/>
                  </a:lnTo>
                  <a:lnTo>
                    <a:pt x="1516278" y="52820"/>
                  </a:lnTo>
                  <a:lnTo>
                    <a:pt x="1336075" y="12989"/>
                  </a:lnTo>
                  <a:lnTo>
                    <a:pt x="1128069" y="0"/>
                  </a:lnTo>
                  <a:lnTo>
                    <a:pt x="923049" y="3550"/>
                  </a:lnTo>
                  <a:lnTo>
                    <a:pt x="710205" y="30740"/>
                  </a:lnTo>
                  <a:lnTo>
                    <a:pt x="517337" y="71784"/>
                  </a:lnTo>
                  <a:lnTo>
                    <a:pt x="337031" y="133263"/>
                  </a:lnTo>
                  <a:lnTo>
                    <a:pt x="192971" y="206519"/>
                  </a:lnTo>
                  <a:lnTo>
                    <a:pt x="80319" y="298306"/>
                  </a:lnTo>
                  <a:lnTo>
                    <a:pt x="17196" y="401436"/>
                  </a:lnTo>
                  <a:lnTo>
                    <a:pt x="0" y="52274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E33A5E2-35CB-107C-08BA-E778C1D53F56}"/>
                </a:ext>
              </a:extLst>
            </p:cNvPr>
            <p:cNvSpPr/>
            <p:nvPr/>
          </p:nvSpPr>
          <p:spPr>
            <a:xfrm>
              <a:off x="8567557" y="-385069"/>
              <a:ext cx="757263" cy="857163"/>
            </a:xfrm>
            <a:custGeom>
              <a:avLst/>
              <a:gdLst>
                <a:gd name="connsiteX0" fmla="*/ 170214 w 757263"/>
                <a:gd name="connsiteY0" fmla="*/ 0 h 857163"/>
                <a:gd name="connsiteX1" fmla="*/ 62092 w 757263"/>
                <a:gd name="connsiteY1" fmla="*/ 97242 h 857163"/>
                <a:gd name="connsiteX2" fmla="*/ 0 w 757263"/>
                <a:gd name="connsiteY2" fmla="*/ 239337 h 857163"/>
                <a:gd name="connsiteX3" fmla="*/ 39130 w 757263"/>
                <a:gd name="connsiteY3" fmla="*/ 382212 h 857163"/>
                <a:gd name="connsiteX4" fmla="*/ 179893 w 757263"/>
                <a:gd name="connsiteY4" fmla="*/ 525087 h 857163"/>
                <a:gd name="connsiteX5" fmla="*/ 351241 w 757263"/>
                <a:gd name="connsiteY5" fmla="*/ 625360 h 857163"/>
                <a:gd name="connsiteX6" fmla="*/ 472543 w 757263"/>
                <a:gd name="connsiteY6" fmla="*/ 685021 h 857163"/>
                <a:gd name="connsiteX7" fmla="*/ 617117 w 757263"/>
                <a:gd name="connsiteY7" fmla="*/ 772564 h 857163"/>
                <a:gd name="connsiteX8" fmla="*/ 727195 w 757263"/>
                <a:gd name="connsiteY8" fmla="*/ 839239 h 857163"/>
                <a:gd name="connsiteX9" fmla="*/ 734300 w 757263"/>
                <a:gd name="connsiteY9" fmla="*/ 841317 h 857163"/>
                <a:gd name="connsiteX10" fmla="*/ 757263 w 757263"/>
                <a:gd name="connsiteY10" fmla="*/ 857163 h 85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7263" h="857163">
                  <a:moveTo>
                    <a:pt x="170214" y="0"/>
                  </a:moveTo>
                  <a:lnTo>
                    <a:pt x="62092" y="97242"/>
                  </a:lnTo>
                  <a:lnTo>
                    <a:pt x="0" y="239337"/>
                  </a:lnTo>
                  <a:lnTo>
                    <a:pt x="39130" y="382212"/>
                  </a:lnTo>
                  <a:lnTo>
                    <a:pt x="179893" y="525087"/>
                  </a:lnTo>
                  <a:lnTo>
                    <a:pt x="351241" y="625360"/>
                  </a:lnTo>
                  <a:lnTo>
                    <a:pt x="472543" y="685021"/>
                  </a:lnTo>
                  <a:lnTo>
                    <a:pt x="617117" y="772564"/>
                  </a:lnTo>
                  <a:lnTo>
                    <a:pt x="727195" y="839239"/>
                  </a:lnTo>
                  <a:lnTo>
                    <a:pt x="734300" y="841317"/>
                  </a:lnTo>
                  <a:lnTo>
                    <a:pt x="757263" y="85716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70CBD69-0888-B52D-3333-8F83BB2F55FC}"/>
                </a:ext>
              </a:extLst>
            </p:cNvPr>
            <p:cNvSpPr/>
            <p:nvPr/>
          </p:nvSpPr>
          <p:spPr>
            <a:xfrm>
              <a:off x="9240588" y="-385069"/>
              <a:ext cx="864561" cy="1540885"/>
            </a:xfrm>
            <a:custGeom>
              <a:avLst/>
              <a:gdLst>
                <a:gd name="connsiteX0" fmla="*/ 859721 w 864561"/>
                <a:gd name="connsiteY0" fmla="*/ 1540885 h 1540885"/>
                <a:gd name="connsiteX1" fmla="*/ 864561 w 864561"/>
                <a:gd name="connsiteY1" fmla="*/ 1409267 h 1540885"/>
                <a:gd name="connsiteX2" fmla="*/ 768590 w 864561"/>
                <a:gd name="connsiteY2" fmla="*/ 1164648 h 1540885"/>
                <a:gd name="connsiteX3" fmla="*/ 655423 w 864561"/>
                <a:gd name="connsiteY3" fmla="*/ 935095 h 1540885"/>
                <a:gd name="connsiteX4" fmla="*/ 533915 w 864561"/>
                <a:gd name="connsiteY4" fmla="*/ 714808 h 1540885"/>
                <a:gd name="connsiteX5" fmla="*/ 400668 w 864561"/>
                <a:gd name="connsiteY5" fmla="*/ 509501 h 1540885"/>
                <a:gd name="connsiteX6" fmla="*/ 262993 w 864561"/>
                <a:gd name="connsiteY6" fmla="*/ 313632 h 1540885"/>
                <a:gd name="connsiteX7" fmla="*/ 116051 w 864561"/>
                <a:gd name="connsiteY7" fmla="*/ 132484 h 1540885"/>
                <a:gd name="connsiteX8" fmla="*/ 0 w 864561"/>
                <a:gd name="connsiteY8" fmla="*/ 0 h 1540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561" h="1540885">
                  <a:moveTo>
                    <a:pt x="859721" y="1540885"/>
                  </a:moveTo>
                  <a:lnTo>
                    <a:pt x="864561" y="1409267"/>
                  </a:lnTo>
                  <a:lnTo>
                    <a:pt x="768590" y="1164648"/>
                  </a:lnTo>
                  <a:lnTo>
                    <a:pt x="655423" y="935095"/>
                  </a:lnTo>
                  <a:lnTo>
                    <a:pt x="533915" y="714808"/>
                  </a:lnTo>
                  <a:lnTo>
                    <a:pt x="400668" y="509501"/>
                  </a:lnTo>
                  <a:lnTo>
                    <a:pt x="262993" y="313632"/>
                  </a:lnTo>
                  <a:lnTo>
                    <a:pt x="116051" y="132484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CB362D66-8BEF-56B2-5075-B262FDA5F267}"/>
                </a:ext>
              </a:extLst>
            </p:cNvPr>
            <p:cNvSpPr/>
            <p:nvPr/>
          </p:nvSpPr>
          <p:spPr>
            <a:xfrm>
              <a:off x="3381220" y="3981017"/>
              <a:ext cx="149001" cy="713249"/>
            </a:xfrm>
            <a:custGeom>
              <a:avLst/>
              <a:gdLst>
                <a:gd name="connsiteX0" fmla="*/ 0 w 149001"/>
                <a:gd name="connsiteY0" fmla="*/ 713249 h 713249"/>
                <a:gd name="connsiteX1" fmla="*/ 11327 w 149001"/>
                <a:gd name="connsiteY1" fmla="*/ 584142 h 713249"/>
                <a:gd name="connsiteX2" fmla="*/ 81761 w 149001"/>
                <a:gd name="connsiteY2" fmla="*/ 520498 h 713249"/>
                <a:gd name="connsiteX3" fmla="*/ 96074 w 149001"/>
                <a:gd name="connsiteY3" fmla="*/ 366453 h 713249"/>
                <a:gd name="connsiteX4" fmla="*/ 100399 w 149001"/>
                <a:gd name="connsiteY4" fmla="*/ 221413 h 713249"/>
                <a:gd name="connsiteX5" fmla="*/ 149002 w 149001"/>
                <a:gd name="connsiteY5" fmla="*/ 171623 h 713249"/>
                <a:gd name="connsiteX6" fmla="*/ 134380 w 149001"/>
                <a:gd name="connsiteY6" fmla="*/ 40265 h 713249"/>
                <a:gd name="connsiteX7" fmla="*/ 146634 w 149001"/>
                <a:gd name="connsiteY7" fmla="*/ 0 h 713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001" h="713249">
                  <a:moveTo>
                    <a:pt x="0" y="713249"/>
                  </a:moveTo>
                  <a:lnTo>
                    <a:pt x="11327" y="584142"/>
                  </a:lnTo>
                  <a:lnTo>
                    <a:pt x="81761" y="520498"/>
                  </a:lnTo>
                  <a:lnTo>
                    <a:pt x="96074" y="366453"/>
                  </a:lnTo>
                  <a:lnTo>
                    <a:pt x="100399" y="221413"/>
                  </a:lnTo>
                  <a:lnTo>
                    <a:pt x="149002" y="171623"/>
                  </a:lnTo>
                  <a:lnTo>
                    <a:pt x="134380" y="40265"/>
                  </a:lnTo>
                  <a:lnTo>
                    <a:pt x="146634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8D07FE37-9D20-A703-A7D3-A76718C036F4}"/>
                </a:ext>
              </a:extLst>
            </p:cNvPr>
            <p:cNvSpPr/>
            <p:nvPr/>
          </p:nvSpPr>
          <p:spPr>
            <a:xfrm>
              <a:off x="-724311" y="1356533"/>
              <a:ext cx="15586915" cy="5266891"/>
            </a:xfrm>
            <a:custGeom>
              <a:avLst/>
              <a:gdLst>
                <a:gd name="connsiteX0" fmla="*/ 15586916 w 15586915"/>
                <a:gd name="connsiteY0" fmla="*/ 0 h 5266891"/>
                <a:gd name="connsiteX1" fmla="*/ 15452537 w 15586915"/>
                <a:gd name="connsiteY1" fmla="*/ 62778 h 5266891"/>
                <a:gd name="connsiteX2" fmla="*/ 15154326 w 15586915"/>
                <a:gd name="connsiteY2" fmla="*/ 416329 h 5266891"/>
                <a:gd name="connsiteX3" fmla="*/ 14735639 w 15586915"/>
                <a:gd name="connsiteY3" fmla="*/ 805295 h 5266891"/>
                <a:gd name="connsiteX4" fmla="*/ 14159401 w 15586915"/>
                <a:gd name="connsiteY4" fmla="*/ 1233401 h 5266891"/>
                <a:gd name="connsiteX5" fmla="*/ 13431074 w 15586915"/>
                <a:gd name="connsiteY5" fmla="*/ 1693199 h 5266891"/>
                <a:gd name="connsiteX6" fmla="*/ 12517395 w 15586915"/>
                <a:gd name="connsiteY6" fmla="*/ 2184342 h 5266891"/>
                <a:gd name="connsiteX7" fmla="*/ 11430721 w 15586915"/>
                <a:gd name="connsiteY7" fmla="*/ 2696701 h 5266891"/>
                <a:gd name="connsiteX8" fmla="*/ 10148707 w 15586915"/>
                <a:gd name="connsiteY8" fmla="*/ 3224906 h 5266891"/>
                <a:gd name="connsiteX9" fmla="*/ 8698024 w 15586915"/>
                <a:gd name="connsiteY9" fmla="*/ 3756227 h 5266891"/>
                <a:gd name="connsiteX10" fmla="*/ 7073008 w 15586915"/>
                <a:gd name="connsiteY10" fmla="*/ 4281315 h 5266891"/>
                <a:gd name="connsiteX11" fmla="*/ 5318760 w 15586915"/>
                <a:gd name="connsiteY11" fmla="*/ 4787698 h 5266891"/>
                <a:gd name="connsiteX12" fmla="*/ 3445476 w 15586915"/>
                <a:gd name="connsiteY12" fmla="*/ 5265680 h 5266891"/>
                <a:gd name="connsiteX13" fmla="*/ 1504023 w 15586915"/>
                <a:gd name="connsiteY13" fmla="*/ 5266892 h 5266891"/>
                <a:gd name="connsiteX14" fmla="*/ 0 w 15586915"/>
                <a:gd name="connsiteY14" fmla="*/ 5177097 h 526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586915" h="5266891">
                  <a:moveTo>
                    <a:pt x="15586916" y="0"/>
                  </a:moveTo>
                  <a:lnTo>
                    <a:pt x="15452537" y="62778"/>
                  </a:lnTo>
                  <a:lnTo>
                    <a:pt x="15154326" y="416329"/>
                  </a:lnTo>
                  <a:lnTo>
                    <a:pt x="14735639" y="805295"/>
                  </a:lnTo>
                  <a:lnTo>
                    <a:pt x="14159401" y="1233401"/>
                  </a:lnTo>
                  <a:lnTo>
                    <a:pt x="13431074" y="1693199"/>
                  </a:lnTo>
                  <a:lnTo>
                    <a:pt x="12517395" y="2184342"/>
                  </a:lnTo>
                  <a:lnTo>
                    <a:pt x="11430721" y="2696701"/>
                  </a:lnTo>
                  <a:lnTo>
                    <a:pt x="10148707" y="3224906"/>
                  </a:lnTo>
                  <a:lnTo>
                    <a:pt x="8698024" y="3756227"/>
                  </a:lnTo>
                  <a:lnTo>
                    <a:pt x="7073008" y="4281315"/>
                  </a:lnTo>
                  <a:lnTo>
                    <a:pt x="5318760" y="4787698"/>
                  </a:lnTo>
                  <a:lnTo>
                    <a:pt x="3445476" y="5265680"/>
                  </a:lnTo>
                  <a:lnTo>
                    <a:pt x="1504023" y="5266892"/>
                  </a:lnTo>
                  <a:lnTo>
                    <a:pt x="0" y="517709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2C93F85-E48F-EA5F-FFE8-A479D6B40045}"/>
                </a:ext>
              </a:extLst>
            </p:cNvPr>
            <p:cNvSpPr/>
            <p:nvPr/>
          </p:nvSpPr>
          <p:spPr>
            <a:xfrm>
              <a:off x="2184056" y="3549967"/>
              <a:ext cx="504155" cy="1204133"/>
            </a:xfrm>
            <a:custGeom>
              <a:avLst/>
              <a:gdLst>
                <a:gd name="connsiteX0" fmla="*/ 504156 w 504155"/>
                <a:gd name="connsiteY0" fmla="*/ 1204133 h 1204133"/>
                <a:gd name="connsiteX1" fmla="*/ 466467 w 504155"/>
                <a:gd name="connsiteY1" fmla="*/ 1079616 h 1204133"/>
                <a:gd name="connsiteX2" fmla="*/ 425484 w 504155"/>
                <a:gd name="connsiteY2" fmla="*/ 916652 h 1204133"/>
                <a:gd name="connsiteX3" fmla="*/ 387590 w 504155"/>
                <a:gd name="connsiteY3" fmla="*/ 761567 h 1204133"/>
                <a:gd name="connsiteX4" fmla="*/ 351035 w 504155"/>
                <a:gd name="connsiteY4" fmla="*/ 613410 h 1204133"/>
                <a:gd name="connsiteX5" fmla="*/ 307683 w 504155"/>
                <a:gd name="connsiteY5" fmla="*/ 473999 h 1204133"/>
                <a:gd name="connsiteX6" fmla="*/ 257226 w 504155"/>
                <a:gd name="connsiteY6" fmla="*/ 342034 h 1204133"/>
                <a:gd name="connsiteX7" fmla="*/ 190397 w 504155"/>
                <a:gd name="connsiteY7" fmla="*/ 219421 h 1204133"/>
                <a:gd name="connsiteX8" fmla="*/ 108122 w 504155"/>
                <a:gd name="connsiteY8" fmla="*/ 104688 h 1204133"/>
                <a:gd name="connsiteX9" fmla="*/ 0 w 504155"/>
                <a:gd name="connsiteY9" fmla="*/ 0 h 120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4155" h="1204133">
                  <a:moveTo>
                    <a:pt x="504156" y="1204133"/>
                  </a:moveTo>
                  <a:lnTo>
                    <a:pt x="466467" y="1079616"/>
                  </a:lnTo>
                  <a:lnTo>
                    <a:pt x="425484" y="916652"/>
                  </a:lnTo>
                  <a:lnTo>
                    <a:pt x="387590" y="761567"/>
                  </a:lnTo>
                  <a:lnTo>
                    <a:pt x="351035" y="613410"/>
                  </a:lnTo>
                  <a:lnTo>
                    <a:pt x="307683" y="473999"/>
                  </a:lnTo>
                  <a:lnTo>
                    <a:pt x="257226" y="342034"/>
                  </a:lnTo>
                  <a:lnTo>
                    <a:pt x="190397" y="219421"/>
                  </a:lnTo>
                  <a:lnTo>
                    <a:pt x="108122" y="104688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E4EC7C0D-C39E-0775-6A38-307CFBF0D880}"/>
                </a:ext>
              </a:extLst>
            </p:cNvPr>
            <p:cNvSpPr/>
            <p:nvPr/>
          </p:nvSpPr>
          <p:spPr>
            <a:xfrm>
              <a:off x="-724311" y="131012"/>
              <a:ext cx="15586915" cy="6373177"/>
            </a:xfrm>
            <a:custGeom>
              <a:avLst/>
              <a:gdLst>
                <a:gd name="connsiteX0" fmla="*/ 15586916 w 15586915"/>
                <a:gd name="connsiteY0" fmla="*/ 0 h 6373177"/>
                <a:gd name="connsiteX1" fmla="*/ 15470145 w 15586915"/>
                <a:gd name="connsiteY1" fmla="*/ 79664 h 6373177"/>
                <a:gd name="connsiteX2" fmla="*/ 14857146 w 15586915"/>
                <a:gd name="connsiteY2" fmla="*/ 481099 h 6373177"/>
                <a:gd name="connsiteX3" fmla="*/ 14189058 w 15586915"/>
                <a:gd name="connsiteY3" fmla="*/ 892233 h 6373177"/>
                <a:gd name="connsiteX4" fmla="*/ 14180408 w 15586915"/>
                <a:gd name="connsiteY4" fmla="*/ 1094249 h 6373177"/>
                <a:gd name="connsiteX5" fmla="*/ 14078980 w 15586915"/>
                <a:gd name="connsiteY5" fmla="*/ 1331768 h 6373177"/>
                <a:gd name="connsiteX6" fmla="*/ 13898262 w 15586915"/>
                <a:gd name="connsiteY6" fmla="*/ 1598122 h 6373177"/>
                <a:gd name="connsiteX7" fmla="*/ 13600670 w 15586915"/>
                <a:gd name="connsiteY7" fmla="*/ 1899805 h 6373177"/>
                <a:gd name="connsiteX8" fmla="*/ 13197943 w 15586915"/>
                <a:gd name="connsiteY8" fmla="*/ 2229716 h 6373177"/>
                <a:gd name="connsiteX9" fmla="*/ 12652907 w 15586915"/>
                <a:gd name="connsiteY9" fmla="*/ 2591493 h 6373177"/>
                <a:gd name="connsiteX10" fmla="*/ 11978331 w 15586915"/>
                <a:gd name="connsiteY10" fmla="*/ 2976822 h 6373177"/>
                <a:gd name="connsiteX11" fmla="*/ 11599596 w 15586915"/>
                <a:gd name="connsiteY11" fmla="*/ 3161694 h 6373177"/>
                <a:gd name="connsiteX12" fmla="*/ 11141573 w 15586915"/>
                <a:gd name="connsiteY12" fmla="*/ 3385272 h 6373177"/>
                <a:gd name="connsiteX13" fmla="*/ 10161064 w 15586915"/>
                <a:gd name="connsiteY13" fmla="*/ 3806450 h 6373177"/>
                <a:gd name="connsiteX14" fmla="*/ 9014872 w 15586915"/>
                <a:gd name="connsiteY14" fmla="*/ 4235421 h 6373177"/>
                <a:gd name="connsiteX15" fmla="*/ 7733065 w 15586915"/>
                <a:gd name="connsiteY15" fmla="*/ 4660063 h 6373177"/>
                <a:gd name="connsiteX16" fmla="*/ 6309257 w 15586915"/>
                <a:gd name="connsiteY16" fmla="*/ 5071803 h 6373177"/>
                <a:gd name="connsiteX17" fmla="*/ 4788038 w 15586915"/>
                <a:gd name="connsiteY17" fmla="*/ 5459297 h 6373177"/>
                <a:gd name="connsiteX18" fmla="*/ 3177746 w 15586915"/>
                <a:gd name="connsiteY18" fmla="*/ 5813281 h 6373177"/>
                <a:gd name="connsiteX19" fmla="*/ 1532238 w 15586915"/>
                <a:gd name="connsiteY19" fmla="*/ 6127173 h 6373177"/>
                <a:gd name="connsiteX20" fmla="*/ 0 w 15586915"/>
                <a:gd name="connsiteY20" fmla="*/ 6373178 h 6373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586915" h="6373177">
                  <a:moveTo>
                    <a:pt x="15586916" y="0"/>
                  </a:moveTo>
                  <a:lnTo>
                    <a:pt x="15470145" y="79664"/>
                  </a:lnTo>
                  <a:lnTo>
                    <a:pt x="14857146" y="481099"/>
                  </a:lnTo>
                  <a:lnTo>
                    <a:pt x="14189058" y="892233"/>
                  </a:lnTo>
                  <a:lnTo>
                    <a:pt x="14180408" y="1094249"/>
                  </a:lnTo>
                  <a:lnTo>
                    <a:pt x="14078980" y="1331768"/>
                  </a:lnTo>
                  <a:lnTo>
                    <a:pt x="13898262" y="1598122"/>
                  </a:lnTo>
                  <a:lnTo>
                    <a:pt x="13600670" y="1899805"/>
                  </a:lnTo>
                  <a:lnTo>
                    <a:pt x="13197943" y="2229716"/>
                  </a:lnTo>
                  <a:lnTo>
                    <a:pt x="12652907" y="2591493"/>
                  </a:lnTo>
                  <a:lnTo>
                    <a:pt x="11978331" y="2976822"/>
                  </a:lnTo>
                  <a:lnTo>
                    <a:pt x="11599596" y="3161694"/>
                  </a:lnTo>
                  <a:lnTo>
                    <a:pt x="11141573" y="3385272"/>
                  </a:lnTo>
                  <a:lnTo>
                    <a:pt x="10161064" y="3806450"/>
                  </a:lnTo>
                  <a:lnTo>
                    <a:pt x="9014872" y="4235421"/>
                  </a:lnTo>
                  <a:lnTo>
                    <a:pt x="7733065" y="4660063"/>
                  </a:lnTo>
                  <a:lnTo>
                    <a:pt x="6309257" y="5071803"/>
                  </a:lnTo>
                  <a:lnTo>
                    <a:pt x="4788038" y="5459297"/>
                  </a:lnTo>
                  <a:lnTo>
                    <a:pt x="3177746" y="5813281"/>
                  </a:lnTo>
                  <a:lnTo>
                    <a:pt x="1532238" y="6127173"/>
                  </a:lnTo>
                  <a:lnTo>
                    <a:pt x="0" y="637317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A80CB279-603D-59C8-AEE8-8426EF2DA169}"/>
                </a:ext>
              </a:extLst>
            </p:cNvPr>
            <p:cNvSpPr/>
            <p:nvPr/>
          </p:nvSpPr>
          <p:spPr>
            <a:xfrm>
              <a:off x="10203489" y="-385069"/>
              <a:ext cx="278747" cy="2487930"/>
            </a:xfrm>
            <a:custGeom>
              <a:avLst/>
              <a:gdLst>
                <a:gd name="connsiteX0" fmla="*/ 215316 w 278747"/>
                <a:gd name="connsiteY0" fmla="*/ 0 h 2487930"/>
                <a:gd name="connsiteX1" fmla="*/ 234264 w 278747"/>
                <a:gd name="connsiteY1" fmla="*/ 124171 h 2487930"/>
                <a:gd name="connsiteX2" fmla="*/ 254446 w 278747"/>
                <a:gd name="connsiteY2" fmla="*/ 348269 h 2487930"/>
                <a:gd name="connsiteX3" fmla="*/ 273290 w 278747"/>
                <a:gd name="connsiteY3" fmla="*/ 579726 h 2487930"/>
                <a:gd name="connsiteX4" fmla="*/ 278233 w 278747"/>
                <a:gd name="connsiteY4" fmla="*/ 825298 h 2487930"/>
                <a:gd name="connsiteX5" fmla="*/ 278748 w 278747"/>
                <a:gd name="connsiteY5" fmla="*/ 1077624 h 2487930"/>
                <a:gd name="connsiteX6" fmla="*/ 260522 w 278747"/>
                <a:gd name="connsiteY6" fmla="*/ 1343458 h 2487930"/>
                <a:gd name="connsiteX7" fmla="*/ 231998 w 278747"/>
                <a:gd name="connsiteY7" fmla="*/ 1615180 h 2487930"/>
                <a:gd name="connsiteX8" fmla="*/ 177834 w 278747"/>
                <a:gd name="connsiteY8" fmla="*/ 1899545 h 2487930"/>
                <a:gd name="connsiteX9" fmla="*/ 105959 w 278747"/>
                <a:gd name="connsiteY9" fmla="*/ 2188499 h 2487930"/>
                <a:gd name="connsiteX10" fmla="*/ 45411 w 278747"/>
                <a:gd name="connsiteY10" fmla="*/ 2359776 h 2487930"/>
                <a:gd name="connsiteX11" fmla="*/ 36349 w 278747"/>
                <a:gd name="connsiteY11" fmla="*/ 2385320 h 2487930"/>
                <a:gd name="connsiteX12" fmla="*/ 4531 w 278747"/>
                <a:gd name="connsiteY12" fmla="*/ 2477453 h 2487930"/>
                <a:gd name="connsiteX13" fmla="*/ 0 w 278747"/>
                <a:gd name="connsiteY13" fmla="*/ 2487930 h 2487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8747" h="2487930">
                  <a:moveTo>
                    <a:pt x="215316" y="0"/>
                  </a:moveTo>
                  <a:lnTo>
                    <a:pt x="234264" y="124171"/>
                  </a:lnTo>
                  <a:lnTo>
                    <a:pt x="254446" y="348269"/>
                  </a:lnTo>
                  <a:lnTo>
                    <a:pt x="273290" y="579726"/>
                  </a:lnTo>
                  <a:lnTo>
                    <a:pt x="278233" y="825298"/>
                  </a:lnTo>
                  <a:lnTo>
                    <a:pt x="278748" y="1077624"/>
                  </a:lnTo>
                  <a:lnTo>
                    <a:pt x="260522" y="1343458"/>
                  </a:lnTo>
                  <a:lnTo>
                    <a:pt x="231998" y="1615180"/>
                  </a:lnTo>
                  <a:lnTo>
                    <a:pt x="177834" y="1899545"/>
                  </a:lnTo>
                  <a:lnTo>
                    <a:pt x="105959" y="2188499"/>
                  </a:lnTo>
                  <a:lnTo>
                    <a:pt x="45411" y="2359776"/>
                  </a:lnTo>
                  <a:lnTo>
                    <a:pt x="36349" y="2385320"/>
                  </a:lnTo>
                  <a:lnTo>
                    <a:pt x="4531" y="2477453"/>
                  </a:lnTo>
                  <a:lnTo>
                    <a:pt x="0" y="24879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B1A540BF-6DD4-2A57-4F73-0ACEE689156D}"/>
                </a:ext>
              </a:extLst>
            </p:cNvPr>
            <p:cNvSpPr/>
            <p:nvPr/>
          </p:nvSpPr>
          <p:spPr>
            <a:xfrm>
              <a:off x="3305123" y="3862993"/>
              <a:ext cx="244560" cy="837853"/>
            </a:xfrm>
            <a:custGeom>
              <a:avLst/>
              <a:gdLst>
                <a:gd name="connsiteX0" fmla="*/ 179173 w 244560"/>
                <a:gd name="connsiteY0" fmla="*/ 0 h 837853"/>
                <a:gd name="connsiteX1" fmla="*/ 222731 w 244560"/>
                <a:gd name="connsiteY1" fmla="*/ 118023 h 837853"/>
                <a:gd name="connsiteX2" fmla="*/ 244561 w 244560"/>
                <a:gd name="connsiteY2" fmla="*/ 244360 h 837853"/>
                <a:gd name="connsiteX3" fmla="*/ 243737 w 244560"/>
                <a:gd name="connsiteY3" fmla="*/ 380134 h 837853"/>
                <a:gd name="connsiteX4" fmla="*/ 223451 w 244560"/>
                <a:gd name="connsiteY4" fmla="*/ 429578 h 837853"/>
                <a:gd name="connsiteX5" fmla="*/ 172171 w 244560"/>
                <a:gd name="connsiteY5" fmla="*/ 484476 h 837853"/>
                <a:gd name="connsiteX6" fmla="*/ 99060 w 244560"/>
                <a:gd name="connsiteY6" fmla="*/ 543012 h 837853"/>
                <a:gd name="connsiteX7" fmla="*/ 87424 w 244560"/>
                <a:gd name="connsiteY7" fmla="*/ 702166 h 837853"/>
                <a:gd name="connsiteX8" fmla="*/ 2368 w 244560"/>
                <a:gd name="connsiteY8" fmla="*/ 768235 h 837853"/>
                <a:gd name="connsiteX9" fmla="*/ 0 w 244560"/>
                <a:gd name="connsiteY9" fmla="*/ 837854 h 837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4560" h="837853">
                  <a:moveTo>
                    <a:pt x="179173" y="0"/>
                  </a:moveTo>
                  <a:lnTo>
                    <a:pt x="222731" y="118023"/>
                  </a:lnTo>
                  <a:lnTo>
                    <a:pt x="244561" y="244360"/>
                  </a:lnTo>
                  <a:lnTo>
                    <a:pt x="243737" y="380134"/>
                  </a:lnTo>
                  <a:lnTo>
                    <a:pt x="223451" y="429578"/>
                  </a:lnTo>
                  <a:lnTo>
                    <a:pt x="172171" y="484476"/>
                  </a:lnTo>
                  <a:lnTo>
                    <a:pt x="99060" y="543012"/>
                  </a:lnTo>
                  <a:lnTo>
                    <a:pt x="87424" y="702166"/>
                  </a:lnTo>
                  <a:lnTo>
                    <a:pt x="2368" y="768235"/>
                  </a:lnTo>
                  <a:lnTo>
                    <a:pt x="0" y="83785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E8D309D2-DC4C-0E5D-40CB-E9BE68936E08}"/>
                </a:ext>
              </a:extLst>
            </p:cNvPr>
            <p:cNvSpPr/>
            <p:nvPr/>
          </p:nvSpPr>
          <p:spPr>
            <a:xfrm>
              <a:off x="1211374" y="3178925"/>
              <a:ext cx="1885847" cy="1539846"/>
            </a:xfrm>
            <a:custGeom>
              <a:avLst/>
              <a:gdLst>
                <a:gd name="connsiteX0" fmla="*/ 1885847 w 1885847"/>
                <a:gd name="connsiteY0" fmla="*/ 1539846 h 1539846"/>
                <a:gd name="connsiteX1" fmla="*/ 1872872 w 1885847"/>
                <a:gd name="connsiteY1" fmla="*/ 1420957 h 1539846"/>
                <a:gd name="connsiteX2" fmla="*/ 1857735 w 1885847"/>
                <a:gd name="connsiteY2" fmla="*/ 1259292 h 1539846"/>
                <a:gd name="connsiteX3" fmla="*/ 1838377 w 1885847"/>
                <a:gd name="connsiteY3" fmla="*/ 1106978 h 1539846"/>
                <a:gd name="connsiteX4" fmla="*/ 1814281 w 1885847"/>
                <a:gd name="connsiteY4" fmla="*/ 962631 h 1539846"/>
                <a:gd name="connsiteX5" fmla="*/ 1777211 w 1885847"/>
                <a:gd name="connsiteY5" fmla="*/ 827636 h 1539846"/>
                <a:gd name="connsiteX6" fmla="*/ 1727887 w 1885847"/>
                <a:gd name="connsiteY6" fmla="*/ 700347 h 1539846"/>
                <a:gd name="connsiteX7" fmla="*/ 1657247 w 1885847"/>
                <a:gd name="connsiteY7" fmla="*/ 582584 h 1539846"/>
                <a:gd name="connsiteX8" fmla="*/ 1567043 w 1885847"/>
                <a:gd name="connsiteY8" fmla="*/ 472613 h 1539846"/>
                <a:gd name="connsiteX9" fmla="*/ 1447388 w 1885847"/>
                <a:gd name="connsiteY9" fmla="*/ 372601 h 1539846"/>
                <a:gd name="connsiteX10" fmla="*/ 1300755 w 1885847"/>
                <a:gd name="connsiteY10" fmla="*/ 281074 h 1539846"/>
                <a:gd name="connsiteX11" fmla="*/ 1116433 w 1885847"/>
                <a:gd name="connsiteY11" fmla="*/ 200458 h 1539846"/>
                <a:gd name="connsiteX12" fmla="*/ 897307 w 1885847"/>
                <a:gd name="connsiteY12" fmla="*/ 129627 h 1539846"/>
                <a:gd name="connsiteX13" fmla="*/ 631739 w 1885847"/>
                <a:gd name="connsiteY13" fmla="*/ 71697 h 1539846"/>
                <a:gd name="connsiteX14" fmla="*/ 322717 w 1885847"/>
                <a:gd name="connsiteY14" fmla="*/ 26064 h 1539846"/>
                <a:gd name="connsiteX15" fmla="*/ 316848 w 1885847"/>
                <a:gd name="connsiteY15" fmla="*/ 20089 h 1539846"/>
                <a:gd name="connsiteX16" fmla="*/ 289972 w 1885847"/>
                <a:gd name="connsiteY16" fmla="*/ 16279 h 1539846"/>
                <a:gd name="connsiteX17" fmla="*/ 200694 w 1885847"/>
                <a:gd name="connsiteY17" fmla="*/ 12989 h 1539846"/>
                <a:gd name="connsiteX18" fmla="*/ 34393 w 1885847"/>
                <a:gd name="connsiteY18" fmla="*/ 2771 h 1539846"/>
                <a:gd name="connsiteX19" fmla="*/ 0 w 1885847"/>
                <a:gd name="connsiteY19" fmla="*/ 0 h 1539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85847" h="1539846">
                  <a:moveTo>
                    <a:pt x="1885847" y="1539846"/>
                  </a:moveTo>
                  <a:lnTo>
                    <a:pt x="1872872" y="1420957"/>
                  </a:lnTo>
                  <a:lnTo>
                    <a:pt x="1857735" y="1259292"/>
                  </a:lnTo>
                  <a:lnTo>
                    <a:pt x="1838377" y="1106978"/>
                  </a:lnTo>
                  <a:lnTo>
                    <a:pt x="1814281" y="962631"/>
                  </a:lnTo>
                  <a:lnTo>
                    <a:pt x="1777211" y="827636"/>
                  </a:lnTo>
                  <a:lnTo>
                    <a:pt x="1727887" y="700347"/>
                  </a:lnTo>
                  <a:lnTo>
                    <a:pt x="1657247" y="582584"/>
                  </a:lnTo>
                  <a:lnTo>
                    <a:pt x="1567043" y="472613"/>
                  </a:lnTo>
                  <a:lnTo>
                    <a:pt x="1447388" y="372601"/>
                  </a:lnTo>
                  <a:lnTo>
                    <a:pt x="1300755" y="281074"/>
                  </a:lnTo>
                  <a:lnTo>
                    <a:pt x="1116433" y="200458"/>
                  </a:lnTo>
                  <a:lnTo>
                    <a:pt x="897307" y="129627"/>
                  </a:lnTo>
                  <a:lnTo>
                    <a:pt x="631739" y="71697"/>
                  </a:lnTo>
                  <a:lnTo>
                    <a:pt x="322717" y="26064"/>
                  </a:lnTo>
                  <a:lnTo>
                    <a:pt x="316848" y="20089"/>
                  </a:lnTo>
                  <a:lnTo>
                    <a:pt x="289972" y="16279"/>
                  </a:lnTo>
                  <a:lnTo>
                    <a:pt x="200694" y="12989"/>
                  </a:lnTo>
                  <a:lnTo>
                    <a:pt x="34393" y="2771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D362F273-CAE9-F168-4DF9-4C2FD9710BA4}"/>
                </a:ext>
              </a:extLst>
            </p:cNvPr>
            <p:cNvSpPr/>
            <p:nvPr/>
          </p:nvSpPr>
          <p:spPr>
            <a:xfrm>
              <a:off x="362361" y="1463299"/>
              <a:ext cx="4200164" cy="3162386"/>
            </a:xfrm>
            <a:custGeom>
              <a:avLst/>
              <a:gdLst>
                <a:gd name="connsiteX0" fmla="*/ 4200165 w 4200164"/>
                <a:gd name="connsiteY0" fmla="*/ 0 h 3162386"/>
                <a:gd name="connsiteX1" fmla="*/ 4126127 w 4200164"/>
                <a:gd name="connsiteY1" fmla="*/ 41131 h 3162386"/>
                <a:gd name="connsiteX2" fmla="*/ 3988555 w 4200164"/>
                <a:gd name="connsiteY2" fmla="*/ 89362 h 3162386"/>
                <a:gd name="connsiteX3" fmla="*/ 3817929 w 4200164"/>
                <a:gd name="connsiteY3" fmla="*/ 140017 h 3162386"/>
                <a:gd name="connsiteX4" fmla="*/ 3612189 w 4200164"/>
                <a:gd name="connsiteY4" fmla="*/ 194050 h 3162386"/>
                <a:gd name="connsiteX5" fmla="*/ 3384207 w 4200164"/>
                <a:gd name="connsiteY5" fmla="*/ 251114 h 3162386"/>
                <a:gd name="connsiteX6" fmla="*/ 3177952 w 4200164"/>
                <a:gd name="connsiteY6" fmla="*/ 338311 h 3162386"/>
                <a:gd name="connsiteX7" fmla="*/ 2962739 w 4200164"/>
                <a:gd name="connsiteY7" fmla="*/ 430010 h 3162386"/>
                <a:gd name="connsiteX8" fmla="*/ 2737743 w 4200164"/>
                <a:gd name="connsiteY8" fmla="*/ 526992 h 3162386"/>
                <a:gd name="connsiteX9" fmla="*/ 2509452 w 4200164"/>
                <a:gd name="connsiteY9" fmla="*/ 628910 h 3162386"/>
                <a:gd name="connsiteX10" fmla="*/ 2278895 w 4200164"/>
                <a:gd name="connsiteY10" fmla="*/ 736196 h 3162386"/>
                <a:gd name="connsiteX11" fmla="*/ 2002516 w 4200164"/>
                <a:gd name="connsiteY11" fmla="*/ 832312 h 3162386"/>
                <a:gd name="connsiteX12" fmla="*/ 1722841 w 4200164"/>
                <a:gd name="connsiteY12" fmla="*/ 934229 h 3162386"/>
                <a:gd name="connsiteX13" fmla="*/ 1500522 w 4200164"/>
                <a:gd name="connsiteY13" fmla="*/ 1062990 h 3162386"/>
                <a:gd name="connsiteX14" fmla="*/ 1230012 w 4200164"/>
                <a:gd name="connsiteY14" fmla="*/ 1178589 h 3162386"/>
                <a:gd name="connsiteX15" fmla="*/ 965784 w 4200164"/>
                <a:gd name="connsiteY15" fmla="*/ 1299556 h 3162386"/>
                <a:gd name="connsiteX16" fmla="*/ 779711 w 4200164"/>
                <a:gd name="connsiteY16" fmla="*/ 1449792 h 3162386"/>
                <a:gd name="connsiteX17" fmla="*/ 544109 w 4200164"/>
                <a:gd name="connsiteY17" fmla="*/ 1583488 h 3162386"/>
                <a:gd name="connsiteX18" fmla="*/ 397888 w 4200164"/>
                <a:gd name="connsiteY18" fmla="*/ 1745153 h 3162386"/>
                <a:gd name="connsiteX19" fmla="*/ 205431 w 4200164"/>
                <a:gd name="connsiteY19" fmla="*/ 1889241 h 3162386"/>
                <a:gd name="connsiteX20" fmla="*/ 111623 w 4200164"/>
                <a:gd name="connsiteY20" fmla="*/ 2059132 h 3162386"/>
                <a:gd name="connsiteX21" fmla="*/ 43146 w 4200164"/>
                <a:gd name="connsiteY21" fmla="*/ 2230409 h 3162386"/>
                <a:gd name="connsiteX22" fmla="*/ 8753 w 4200164"/>
                <a:gd name="connsiteY22" fmla="*/ 2398049 h 3162386"/>
                <a:gd name="connsiteX23" fmla="*/ 0 w 4200164"/>
                <a:gd name="connsiteY23" fmla="*/ 2563870 h 3162386"/>
                <a:gd name="connsiteX24" fmla="*/ 24405 w 4200164"/>
                <a:gd name="connsiteY24" fmla="*/ 2721985 h 3162386"/>
                <a:gd name="connsiteX25" fmla="*/ 71566 w 4200164"/>
                <a:gd name="connsiteY25" fmla="*/ 2875165 h 3162386"/>
                <a:gd name="connsiteX26" fmla="*/ 146839 w 4200164"/>
                <a:gd name="connsiteY26" fmla="*/ 3016914 h 3162386"/>
                <a:gd name="connsiteX27" fmla="*/ 238691 w 4200164"/>
                <a:gd name="connsiteY27" fmla="*/ 3151216 h 3162386"/>
                <a:gd name="connsiteX28" fmla="*/ 249195 w 4200164"/>
                <a:gd name="connsiteY28" fmla="*/ 3162387 h 3162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200164" h="3162386">
                  <a:moveTo>
                    <a:pt x="4200165" y="0"/>
                  </a:moveTo>
                  <a:lnTo>
                    <a:pt x="4126127" y="41131"/>
                  </a:lnTo>
                  <a:lnTo>
                    <a:pt x="3988555" y="89362"/>
                  </a:lnTo>
                  <a:lnTo>
                    <a:pt x="3817929" y="140017"/>
                  </a:lnTo>
                  <a:lnTo>
                    <a:pt x="3612189" y="194050"/>
                  </a:lnTo>
                  <a:lnTo>
                    <a:pt x="3384207" y="251114"/>
                  </a:lnTo>
                  <a:lnTo>
                    <a:pt x="3177952" y="338311"/>
                  </a:lnTo>
                  <a:lnTo>
                    <a:pt x="2962739" y="430010"/>
                  </a:lnTo>
                  <a:lnTo>
                    <a:pt x="2737743" y="526992"/>
                  </a:lnTo>
                  <a:lnTo>
                    <a:pt x="2509452" y="628910"/>
                  </a:lnTo>
                  <a:lnTo>
                    <a:pt x="2278895" y="736196"/>
                  </a:lnTo>
                  <a:lnTo>
                    <a:pt x="2002516" y="832312"/>
                  </a:lnTo>
                  <a:lnTo>
                    <a:pt x="1722841" y="934229"/>
                  </a:lnTo>
                  <a:lnTo>
                    <a:pt x="1500522" y="1062990"/>
                  </a:lnTo>
                  <a:lnTo>
                    <a:pt x="1230012" y="1178589"/>
                  </a:lnTo>
                  <a:lnTo>
                    <a:pt x="965784" y="1299556"/>
                  </a:lnTo>
                  <a:lnTo>
                    <a:pt x="779711" y="1449792"/>
                  </a:lnTo>
                  <a:lnTo>
                    <a:pt x="544109" y="1583488"/>
                  </a:lnTo>
                  <a:lnTo>
                    <a:pt x="397888" y="1745153"/>
                  </a:lnTo>
                  <a:lnTo>
                    <a:pt x="205431" y="1889241"/>
                  </a:lnTo>
                  <a:lnTo>
                    <a:pt x="111623" y="2059132"/>
                  </a:lnTo>
                  <a:lnTo>
                    <a:pt x="43146" y="2230409"/>
                  </a:lnTo>
                  <a:lnTo>
                    <a:pt x="8753" y="2398049"/>
                  </a:lnTo>
                  <a:lnTo>
                    <a:pt x="0" y="2563870"/>
                  </a:lnTo>
                  <a:lnTo>
                    <a:pt x="24405" y="2721985"/>
                  </a:lnTo>
                  <a:lnTo>
                    <a:pt x="71566" y="2875165"/>
                  </a:lnTo>
                  <a:lnTo>
                    <a:pt x="146839" y="3016914"/>
                  </a:lnTo>
                  <a:lnTo>
                    <a:pt x="238691" y="3151216"/>
                  </a:lnTo>
                  <a:lnTo>
                    <a:pt x="249195" y="316238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6D34EFB1-BE8E-E229-80C4-13A8CF943AE3}"/>
                </a:ext>
              </a:extLst>
            </p:cNvPr>
            <p:cNvSpPr/>
            <p:nvPr/>
          </p:nvSpPr>
          <p:spPr>
            <a:xfrm>
              <a:off x="1164212" y="3232698"/>
              <a:ext cx="896379" cy="1549197"/>
            </a:xfrm>
            <a:custGeom>
              <a:avLst/>
              <a:gdLst>
                <a:gd name="connsiteX0" fmla="*/ 896380 w 896379"/>
                <a:gd name="connsiteY0" fmla="*/ 1549198 h 1549197"/>
                <a:gd name="connsiteX1" fmla="*/ 844172 w 896379"/>
                <a:gd name="connsiteY1" fmla="*/ 1445549 h 1549197"/>
                <a:gd name="connsiteX2" fmla="*/ 778579 w 896379"/>
                <a:gd name="connsiteY2" fmla="*/ 1279294 h 1549197"/>
                <a:gd name="connsiteX3" fmla="*/ 728122 w 896379"/>
                <a:gd name="connsiteY3" fmla="*/ 1117456 h 1549197"/>
                <a:gd name="connsiteX4" fmla="*/ 686418 w 896379"/>
                <a:gd name="connsiteY4" fmla="*/ 961852 h 1549197"/>
                <a:gd name="connsiteX5" fmla="*/ 650068 w 896379"/>
                <a:gd name="connsiteY5" fmla="*/ 812483 h 1549197"/>
                <a:gd name="connsiteX6" fmla="*/ 610836 w 896379"/>
                <a:gd name="connsiteY6" fmla="*/ 671426 h 1549197"/>
                <a:gd name="connsiteX7" fmla="*/ 566969 w 896379"/>
                <a:gd name="connsiteY7" fmla="*/ 537730 h 1549197"/>
                <a:gd name="connsiteX8" fmla="*/ 508481 w 896379"/>
                <a:gd name="connsiteY8" fmla="*/ 413645 h 1549197"/>
                <a:gd name="connsiteX9" fmla="*/ 434752 w 896379"/>
                <a:gd name="connsiteY9" fmla="*/ 298046 h 1549197"/>
                <a:gd name="connsiteX10" fmla="*/ 334765 w 896379"/>
                <a:gd name="connsiteY10" fmla="*/ 193358 h 1549197"/>
                <a:gd name="connsiteX11" fmla="*/ 208829 w 896379"/>
                <a:gd name="connsiteY11" fmla="*/ 98281 h 1549197"/>
                <a:gd name="connsiteX12" fmla="*/ 50045 w 896379"/>
                <a:gd name="connsiteY12" fmla="*/ 18444 h 1549197"/>
                <a:gd name="connsiteX13" fmla="*/ 44484 w 896379"/>
                <a:gd name="connsiteY13" fmla="*/ 15673 h 1549197"/>
                <a:gd name="connsiteX14" fmla="*/ 0 w 896379"/>
                <a:gd name="connsiteY14" fmla="*/ 0 h 1549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96379" h="1549197">
                  <a:moveTo>
                    <a:pt x="896380" y="1549198"/>
                  </a:moveTo>
                  <a:lnTo>
                    <a:pt x="844172" y="1445549"/>
                  </a:lnTo>
                  <a:lnTo>
                    <a:pt x="778579" y="1279294"/>
                  </a:lnTo>
                  <a:lnTo>
                    <a:pt x="728122" y="1117456"/>
                  </a:lnTo>
                  <a:lnTo>
                    <a:pt x="686418" y="961852"/>
                  </a:lnTo>
                  <a:lnTo>
                    <a:pt x="650068" y="812483"/>
                  </a:lnTo>
                  <a:lnTo>
                    <a:pt x="610836" y="671426"/>
                  </a:lnTo>
                  <a:lnTo>
                    <a:pt x="566969" y="537730"/>
                  </a:lnTo>
                  <a:lnTo>
                    <a:pt x="508481" y="413645"/>
                  </a:lnTo>
                  <a:lnTo>
                    <a:pt x="434752" y="298046"/>
                  </a:lnTo>
                  <a:lnTo>
                    <a:pt x="334765" y="193358"/>
                  </a:lnTo>
                  <a:lnTo>
                    <a:pt x="208829" y="98281"/>
                  </a:lnTo>
                  <a:lnTo>
                    <a:pt x="50045" y="18444"/>
                  </a:lnTo>
                  <a:lnTo>
                    <a:pt x="44484" y="15673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64CFF057-4DF7-A0D6-A37D-E4445CEF4A9B}"/>
                </a:ext>
              </a:extLst>
            </p:cNvPr>
            <p:cNvSpPr/>
            <p:nvPr/>
          </p:nvSpPr>
          <p:spPr>
            <a:xfrm>
              <a:off x="10265890" y="1339561"/>
              <a:ext cx="1304873" cy="364634"/>
            </a:xfrm>
            <a:custGeom>
              <a:avLst/>
              <a:gdLst>
                <a:gd name="connsiteX0" fmla="*/ 1304874 w 1304873"/>
                <a:gd name="connsiteY0" fmla="*/ 245139 h 364634"/>
                <a:gd name="connsiteX1" fmla="*/ 1234235 w 1304873"/>
                <a:gd name="connsiteY1" fmla="*/ 149802 h 364634"/>
                <a:gd name="connsiteX2" fmla="*/ 1137131 w 1304873"/>
                <a:gd name="connsiteY2" fmla="*/ 75334 h 364634"/>
                <a:gd name="connsiteX3" fmla="*/ 998837 w 1304873"/>
                <a:gd name="connsiteY3" fmla="*/ 29268 h 364634"/>
                <a:gd name="connsiteX4" fmla="*/ 851896 w 1304873"/>
                <a:gd name="connsiteY4" fmla="*/ 1732 h 364634"/>
                <a:gd name="connsiteX5" fmla="*/ 683843 w 1304873"/>
                <a:gd name="connsiteY5" fmla="*/ 0 h 364634"/>
                <a:gd name="connsiteX6" fmla="*/ 524647 w 1304873"/>
                <a:gd name="connsiteY6" fmla="*/ 14374 h 364634"/>
                <a:gd name="connsiteX7" fmla="*/ 364936 w 1304873"/>
                <a:gd name="connsiteY7" fmla="*/ 51695 h 364634"/>
                <a:gd name="connsiteX8" fmla="*/ 230659 w 1304873"/>
                <a:gd name="connsiteY8" fmla="*/ 102957 h 364634"/>
                <a:gd name="connsiteX9" fmla="*/ 115432 w 1304873"/>
                <a:gd name="connsiteY9" fmla="*/ 174914 h 364634"/>
                <a:gd name="connsiteX10" fmla="*/ 40057 w 1304873"/>
                <a:gd name="connsiteY10" fmla="*/ 259859 h 364634"/>
                <a:gd name="connsiteX11" fmla="*/ 0 w 1304873"/>
                <a:gd name="connsiteY11" fmla="*/ 364634 h 36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4873" h="364634">
                  <a:moveTo>
                    <a:pt x="1304874" y="245139"/>
                  </a:moveTo>
                  <a:lnTo>
                    <a:pt x="1234235" y="149802"/>
                  </a:lnTo>
                  <a:lnTo>
                    <a:pt x="1137131" y="75334"/>
                  </a:lnTo>
                  <a:lnTo>
                    <a:pt x="998837" y="29268"/>
                  </a:lnTo>
                  <a:lnTo>
                    <a:pt x="851896" y="1732"/>
                  </a:lnTo>
                  <a:lnTo>
                    <a:pt x="683843" y="0"/>
                  </a:lnTo>
                  <a:lnTo>
                    <a:pt x="524647" y="14374"/>
                  </a:lnTo>
                  <a:lnTo>
                    <a:pt x="364936" y="51695"/>
                  </a:lnTo>
                  <a:lnTo>
                    <a:pt x="230659" y="102957"/>
                  </a:lnTo>
                  <a:lnTo>
                    <a:pt x="115432" y="174914"/>
                  </a:lnTo>
                  <a:lnTo>
                    <a:pt x="40057" y="259859"/>
                  </a:lnTo>
                  <a:lnTo>
                    <a:pt x="0" y="36463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1AB25D0E-E226-451B-7343-61366237B30C}"/>
                </a:ext>
              </a:extLst>
            </p:cNvPr>
            <p:cNvSpPr/>
            <p:nvPr/>
          </p:nvSpPr>
          <p:spPr>
            <a:xfrm>
              <a:off x="9276732" y="-385069"/>
              <a:ext cx="888244" cy="1271067"/>
            </a:xfrm>
            <a:custGeom>
              <a:avLst/>
              <a:gdLst>
                <a:gd name="connsiteX0" fmla="*/ 888245 w 888244"/>
                <a:gd name="connsiteY0" fmla="*/ 0 h 1271067"/>
                <a:gd name="connsiteX1" fmla="*/ 766839 w 888244"/>
                <a:gd name="connsiteY1" fmla="*/ 43122 h 1271067"/>
                <a:gd name="connsiteX2" fmla="*/ 459877 w 888244"/>
                <a:gd name="connsiteY2" fmla="*/ 178464 h 1271067"/>
                <a:gd name="connsiteX3" fmla="*/ 226849 w 888244"/>
                <a:gd name="connsiteY3" fmla="*/ 313632 h 1271067"/>
                <a:gd name="connsiteX4" fmla="*/ 69712 w 888244"/>
                <a:gd name="connsiteY4" fmla="*/ 453477 h 1271067"/>
                <a:gd name="connsiteX5" fmla="*/ 0 w 888244"/>
                <a:gd name="connsiteY5" fmla="*/ 593234 h 1271067"/>
                <a:gd name="connsiteX6" fmla="*/ 18123 w 888244"/>
                <a:gd name="connsiteY6" fmla="*/ 738794 h 1271067"/>
                <a:gd name="connsiteX7" fmla="*/ 175260 w 888244"/>
                <a:gd name="connsiteY7" fmla="*/ 871711 h 1271067"/>
                <a:gd name="connsiteX8" fmla="*/ 245487 w 888244"/>
                <a:gd name="connsiteY8" fmla="*/ 931199 h 1271067"/>
                <a:gd name="connsiteX9" fmla="*/ 386457 w 888244"/>
                <a:gd name="connsiteY9" fmla="*/ 1067666 h 1271067"/>
                <a:gd name="connsiteX10" fmla="*/ 461010 w 888244"/>
                <a:gd name="connsiteY10" fmla="*/ 1139883 h 1271067"/>
                <a:gd name="connsiteX11" fmla="*/ 577370 w 888244"/>
                <a:gd name="connsiteY11" fmla="*/ 1267258 h 1271067"/>
                <a:gd name="connsiteX12" fmla="*/ 581180 w 888244"/>
                <a:gd name="connsiteY12" fmla="*/ 1271068 h 1271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8244" h="1271067">
                  <a:moveTo>
                    <a:pt x="888245" y="0"/>
                  </a:moveTo>
                  <a:lnTo>
                    <a:pt x="766839" y="43122"/>
                  </a:lnTo>
                  <a:lnTo>
                    <a:pt x="459877" y="178464"/>
                  </a:lnTo>
                  <a:lnTo>
                    <a:pt x="226849" y="313632"/>
                  </a:lnTo>
                  <a:lnTo>
                    <a:pt x="69712" y="453477"/>
                  </a:lnTo>
                  <a:lnTo>
                    <a:pt x="0" y="593234"/>
                  </a:lnTo>
                  <a:lnTo>
                    <a:pt x="18123" y="738794"/>
                  </a:lnTo>
                  <a:lnTo>
                    <a:pt x="175260" y="871711"/>
                  </a:lnTo>
                  <a:lnTo>
                    <a:pt x="245487" y="931199"/>
                  </a:lnTo>
                  <a:lnTo>
                    <a:pt x="386457" y="1067666"/>
                  </a:lnTo>
                  <a:lnTo>
                    <a:pt x="461010" y="1139883"/>
                  </a:lnTo>
                  <a:lnTo>
                    <a:pt x="577370" y="1267258"/>
                  </a:lnTo>
                  <a:lnTo>
                    <a:pt x="581180" y="127106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8E00E12E-61C8-9156-8DC0-02D3AB0E07A1}"/>
                </a:ext>
              </a:extLst>
            </p:cNvPr>
            <p:cNvSpPr/>
            <p:nvPr/>
          </p:nvSpPr>
          <p:spPr>
            <a:xfrm>
              <a:off x="1116330" y="3549967"/>
              <a:ext cx="1067726" cy="115772"/>
            </a:xfrm>
            <a:custGeom>
              <a:avLst/>
              <a:gdLst>
                <a:gd name="connsiteX0" fmla="*/ 1067727 w 1067726"/>
                <a:gd name="connsiteY0" fmla="*/ 0 h 115772"/>
                <a:gd name="connsiteX1" fmla="*/ 942821 w 1067726"/>
                <a:gd name="connsiteY1" fmla="*/ 28055 h 115772"/>
                <a:gd name="connsiteX2" fmla="*/ 811633 w 1067726"/>
                <a:gd name="connsiteY2" fmla="*/ 54899 h 115772"/>
                <a:gd name="connsiteX3" fmla="*/ 683844 w 1067726"/>
                <a:gd name="connsiteY3" fmla="*/ 77412 h 115772"/>
                <a:gd name="connsiteX4" fmla="*/ 556363 w 1067726"/>
                <a:gd name="connsiteY4" fmla="*/ 96376 h 115772"/>
                <a:gd name="connsiteX5" fmla="*/ 437326 w 1067726"/>
                <a:gd name="connsiteY5" fmla="*/ 109018 h 115772"/>
                <a:gd name="connsiteX6" fmla="*/ 324262 w 1067726"/>
                <a:gd name="connsiteY6" fmla="*/ 115772 h 115772"/>
                <a:gd name="connsiteX7" fmla="*/ 223554 w 1067726"/>
                <a:gd name="connsiteY7" fmla="*/ 114300 h 115772"/>
                <a:gd name="connsiteX8" fmla="*/ 133762 w 1067726"/>
                <a:gd name="connsiteY8" fmla="*/ 104948 h 115772"/>
                <a:gd name="connsiteX9" fmla="*/ 59415 w 1067726"/>
                <a:gd name="connsiteY9" fmla="*/ 86071 h 115772"/>
                <a:gd name="connsiteX10" fmla="*/ 0 w 1067726"/>
                <a:gd name="connsiteY10" fmla="*/ 57843 h 115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67726" h="115772">
                  <a:moveTo>
                    <a:pt x="1067727" y="0"/>
                  </a:moveTo>
                  <a:lnTo>
                    <a:pt x="942821" y="28055"/>
                  </a:lnTo>
                  <a:lnTo>
                    <a:pt x="811633" y="54899"/>
                  </a:lnTo>
                  <a:lnTo>
                    <a:pt x="683844" y="77412"/>
                  </a:lnTo>
                  <a:lnTo>
                    <a:pt x="556363" y="96376"/>
                  </a:lnTo>
                  <a:lnTo>
                    <a:pt x="437326" y="109018"/>
                  </a:lnTo>
                  <a:lnTo>
                    <a:pt x="324262" y="115772"/>
                  </a:lnTo>
                  <a:lnTo>
                    <a:pt x="223554" y="114300"/>
                  </a:lnTo>
                  <a:lnTo>
                    <a:pt x="133762" y="104948"/>
                  </a:lnTo>
                  <a:lnTo>
                    <a:pt x="59415" y="86071"/>
                  </a:lnTo>
                  <a:lnTo>
                    <a:pt x="0" y="5784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93B7EF7B-7F43-F58B-503B-E0742AD7E4DE}"/>
                </a:ext>
              </a:extLst>
            </p:cNvPr>
            <p:cNvSpPr/>
            <p:nvPr/>
          </p:nvSpPr>
          <p:spPr>
            <a:xfrm>
              <a:off x="638947" y="3303962"/>
              <a:ext cx="473881" cy="1366058"/>
            </a:xfrm>
            <a:custGeom>
              <a:avLst/>
              <a:gdLst>
                <a:gd name="connsiteX0" fmla="*/ 473882 w 473881"/>
                <a:gd name="connsiteY0" fmla="*/ 0 h 1366058"/>
                <a:gd name="connsiteX1" fmla="*/ 455346 w 473881"/>
                <a:gd name="connsiteY1" fmla="*/ 15326 h 1366058"/>
                <a:gd name="connsiteX2" fmla="*/ 447418 w 473881"/>
                <a:gd name="connsiteY2" fmla="*/ 26410 h 1366058"/>
                <a:gd name="connsiteX3" fmla="*/ 432692 w 473881"/>
                <a:gd name="connsiteY3" fmla="*/ 61393 h 1366058"/>
                <a:gd name="connsiteX4" fmla="*/ 404169 w 473881"/>
                <a:gd name="connsiteY4" fmla="*/ 104948 h 1366058"/>
                <a:gd name="connsiteX5" fmla="*/ 361435 w 473881"/>
                <a:gd name="connsiteY5" fmla="*/ 170065 h 1366058"/>
                <a:gd name="connsiteX6" fmla="*/ 351344 w 473881"/>
                <a:gd name="connsiteY6" fmla="*/ 170411 h 1366058"/>
                <a:gd name="connsiteX7" fmla="*/ 287192 w 473881"/>
                <a:gd name="connsiteY7" fmla="*/ 246005 h 1366058"/>
                <a:gd name="connsiteX8" fmla="*/ 238691 w 473881"/>
                <a:gd name="connsiteY8" fmla="*/ 322205 h 1366058"/>
                <a:gd name="connsiteX9" fmla="*/ 179688 w 473881"/>
                <a:gd name="connsiteY9" fmla="*/ 415204 h 1366058"/>
                <a:gd name="connsiteX10" fmla="*/ 165169 w 473881"/>
                <a:gd name="connsiteY10" fmla="*/ 444385 h 1366058"/>
                <a:gd name="connsiteX11" fmla="*/ 92573 w 473881"/>
                <a:gd name="connsiteY11" fmla="*/ 590031 h 1366058"/>
                <a:gd name="connsiteX12" fmla="*/ 28318 w 473881"/>
                <a:gd name="connsiteY12" fmla="*/ 770572 h 1366058"/>
                <a:gd name="connsiteX13" fmla="*/ 0 w 473881"/>
                <a:gd name="connsiteY13" fmla="*/ 951807 h 1366058"/>
                <a:gd name="connsiteX14" fmla="*/ 8032 w 473881"/>
                <a:gd name="connsiteY14" fmla="*/ 1133908 h 1366058"/>
                <a:gd name="connsiteX15" fmla="*/ 64461 w 473881"/>
                <a:gd name="connsiteY15" fmla="*/ 1310120 h 1366058"/>
                <a:gd name="connsiteX16" fmla="*/ 98236 w 473881"/>
                <a:gd name="connsiteY16" fmla="*/ 1366058 h 1366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3881" h="1366058">
                  <a:moveTo>
                    <a:pt x="473882" y="0"/>
                  </a:moveTo>
                  <a:lnTo>
                    <a:pt x="455346" y="15326"/>
                  </a:lnTo>
                  <a:lnTo>
                    <a:pt x="447418" y="26410"/>
                  </a:lnTo>
                  <a:lnTo>
                    <a:pt x="432692" y="61393"/>
                  </a:lnTo>
                  <a:lnTo>
                    <a:pt x="404169" y="104948"/>
                  </a:lnTo>
                  <a:lnTo>
                    <a:pt x="361435" y="170065"/>
                  </a:lnTo>
                  <a:lnTo>
                    <a:pt x="351344" y="170411"/>
                  </a:lnTo>
                  <a:lnTo>
                    <a:pt x="287192" y="246005"/>
                  </a:lnTo>
                  <a:lnTo>
                    <a:pt x="238691" y="322205"/>
                  </a:lnTo>
                  <a:lnTo>
                    <a:pt x="179688" y="415204"/>
                  </a:lnTo>
                  <a:lnTo>
                    <a:pt x="165169" y="444385"/>
                  </a:lnTo>
                  <a:lnTo>
                    <a:pt x="92573" y="590031"/>
                  </a:lnTo>
                  <a:lnTo>
                    <a:pt x="28318" y="770572"/>
                  </a:lnTo>
                  <a:lnTo>
                    <a:pt x="0" y="951807"/>
                  </a:lnTo>
                  <a:lnTo>
                    <a:pt x="8032" y="1133908"/>
                  </a:lnTo>
                  <a:lnTo>
                    <a:pt x="64461" y="1310120"/>
                  </a:lnTo>
                  <a:lnTo>
                    <a:pt x="98236" y="136605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17BF299-5380-C29D-51FA-A8946DDD3119}"/>
                </a:ext>
              </a:extLst>
            </p:cNvPr>
            <p:cNvSpPr/>
            <p:nvPr/>
          </p:nvSpPr>
          <p:spPr>
            <a:xfrm>
              <a:off x="-724311" y="1411085"/>
              <a:ext cx="1031995" cy="316922"/>
            </a:xfrm>
            <a:custGeom>
              <a:avLst/>
              <a:gdLst>
                <a:gd name="connsiteX0" fmla="*/ 1017167 w 1031995"/>
                <a:gd name="connsiteY0" fmla="*/ 316923 h 316922"/>
                <a:gd name="connsiteX1" fmla="*/ 1031995 w 1031995"/>
                <a:gd name="connsiteY1" fmla="*/ 224703 h 316922"/>
                <a:gd name="connsiteX2" fmla="*/ 1010989 w 1031995"/>
                <a:gd name="connsiteY2" fmla="*/ 141143 h 316922"/>
                <a:gd name="connsiteX3" fmla="*/ 947866 w 1031995"/>
                <a:gd name="connsiteY3" fmla="*/ 66155 h 316922"/>
                <a:gd name="connsiteX4" fmla="*/ 838406 w 1031995"/>
                <a:gd name="connsiteY4" fmla="*/ 0 h 316922"/>
                <a:gd name="connsiteX5" fmla="*/ 321379 w 1031995"/>
                <a:gd name="connsiteY5" fmla="*/ 93172 h 316922"/>
                <a:gd name="connsiteX6" fmla="*/ 0 w 1031995"/>
                <a:gd name="connsiteY6" fmla="*/ 155690 h 316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1995" h="316922">
                  <a:moveTo>
                    <a:pt x="1017167" y="316923"/>
                  </a:moveTo>
                  <a:lnTo>
                    <a:pt x="1031995" y="224703"/>
                  </a:lnTo>
                  <a:lnTo>
                    <a:pt x="1010989" y="141143"/>
                  </a:lnTo>
                  <a:lnTo>
                    <a:pt x="947866" y="66155"/>
                  </a:lnTo>
                  <a:lnTo>
                    <a:pt x="838406" y="0"/>
                  </a:lnTo>
                  <a:lnTo>
                    <a:pt x="321379" y="93172"/>
                  </a:lnTo>
                  <a:lnTo>
                    <a:pt x="0" y="15569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0CCF73F-4385-0FA9-0683-4F64B6BF678E}"/>
                </a:ext>
              </a:extLst>
            </p:cNvPr>
            <p:cNvSpPr/>
            <p:nvPr/>
          </p:nvSpPr>
          <p:spPr>
            <a:xfrm>
              <a:off x="10258167" y="1652760"/>
              <a:ext cx="803807" cy="236306"/>
            </a:xfrm>
            <a:custGeom>
              <a:avLst/>
              <a:gdLst>
                <a:gd name="connsiteX0" fmla="*/ 803807 w 803807"/>
                <a:gd name="connsiteY0" fmla="*/ 186517 h 236306"/>
                <a:gd name="connsiteX1" fmla="*/ 753350 w 803807"/>
                <a:gd name="connsiteY1" fmla="*/ 106680 h 236306"/>
                <a:gd name="connsiteX2" fmla="*/ 681578 w 803807"/>
                <a:gd name="connsiteY2" fmla="*/ 46932 h 236306"/>
                <a:gd name="connsiteX3" fmla="*/ 574692 w 803807"/>
                <a:gd name="connsiteY3" fmla="*/ 14461 h 236306"/>
                <a:gd name="connsiteX4" fmla="*/ 464716 w 803807"/>
                <a:gd name="connsiteY4" fmla="*/ 0 h 236306"/>
                <a:gd name="connsiteX5" fmla="*/ 340429 w 803807"/>
                <a:gd name="connsiteY5" fmla="*/ 10564 h 236306"/>
                <a:gd name="connsiteX6" fmla="*/ 230247 w 803807"/>
                <a:gd name="connsiteY6" fmla="*/ 37148 h 236306"/>
                <a:gd name="connsiteX7" fmla="*/ 126039 w 803807"/>
                <a:gd name="connsiteY7" fmla="*/ 86504 h 236306"/>
                <a:gd name="connsiteX8" fmla="*/ 51280 w 803807"/>
                <a:gd name="connsiteY8" fmla="*/ 150668 h 236306"/>
                <a:gd name="connsiteX9" fmla="*/ 0 w 803807"/>
                <a:gd name="connsiteY9" fmla="*/ 236307 h 23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3807" h="236306">
                  <a:moveTo>
                    <a:pt x="803807" y="186517"/>
                  </a:moveTo>
                  <a:lnTo>
                    <a:pt x="753350" y="106680"/>
                  </a:lnTo>
                  <a:lnTo>
                    <a:pt x="681578" y="46932"/>
                  </a:lnTo>
                  <a:lnTo>
                    <a:pt x="574692" y="14461"/>
                  </a:lnTo>
                  <a:lnTo>
                    <a:pt x="464716" y="0"/>
                  </a:lnTo>
                  <a:lnTo>
                    <a:pt x="340429" y="10564"/>
                  </a:lnTo>
                  <a:lnTo>
                    <a:pt x="230247" y="37148"/>
                  </a:lnTo>
                  <a:lnTo>
                    <a:pt x="126039" y="86504"/>
                  </a:lnTo>
                  <a:lnTo>
                    <a:pt x="51280" y="150668"/>
                  </a:lnTo>
                  <a:lnTo>
                    <a:pt x="0" y="23630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715D0624-24A3-79EA-E4E0-83CB63A343B2}"/>
                </a:ext>
              </a:extLst>
            </p:cNvPr>
            <p:cNvSpPr/>
            <p:nvPr/>
          </p:nvSpPr>
          <p:spPr>
            <a:xfrm>
              <a:off x="1191603" y="3201439"/>
              <a:ext cx="1344106" cy="1561580"/>
            </a:xfrm>
            <a:custGeom>
              <a:avLst/>
              <a:gdLst>
                <a:gd name="connsiteX0" fmla="*/ 1344106 w 1344106"/>
                <a:gd name="connsiteY0" fmla="*/ 1561580 h 1561580"/>
                <a:gd name="connsiteX1" fmla="*/ 1316613 w 1344106"/>
                <a:gd name="connsiteY1" fmla="*/ 1488844 h 1561580"/>
                <a:gd name="connsiteX2" fmla="*/ 1264302 w 1344106"/>
                <a:gd name="connsiteY2" fmla="*/ 1323975 h 1561580"/>
                <a:gd name="connsiteX3" fmla="*/ 1221363 w 1344106"/>
                <a:gd name="connsiteY3" fmla="*/ 1164994 h 1561580"/>
                <a:gd name="connsiteX4" fmla="*/ 1180585 w 1344106"/>
                <a:gd name="connsiteY4" fmla="*/ 1013806 h 1561580"/>
                <a:gd name="connsiteX5" fmla="*/ 1140117 w 1344106"/>
                <a:gd name="connsiteY5" fmla="*/ 869373 h 1561580"/>
                <a:gd name="connsiteX6" fmla="*/ 1091616 w 1344106"/>
                <a:gd name="connsiteY6" fmla="*/ 733771 h 1561580"/>
                <a:gd name="connsiteX7" fmla="*/ 1034672 w 1344106"/>
                <a:gd name="connsiteY7" fmla="*/ 605617 h 1561580"/>
                <a:gd name="connsiteX8" fmla="*/ 959708 w 1344106"/>
                <a:gd name="connsiteY8" fmla="*/ 487074 h 1561580"/>
                <a:gd name="connsiteX9" fmla="*/ 867547 w 1344106"/>
                <a:gd name="connsiteY9" fmla="*/ 376584 h 1561580"/>
                <a:gd name="connsiteX10" fmla="*/ 747069 w 1344106"/>
                <a:gd name="connsiteY10" fmla="*/ 276658 h 1561580"/>
                <a:gd name="connsiteX11" fmla="*/ 600435 w 1344106"/>
                <a:gd name="connsiteY11" fmla="*/ 185738 h 1561580"/>
                <a:gd name="connsiteX12" fmla="*/ 415290 w 1344106"/>
                <a:gd name="connsiteY12" fmla="*/ 106766 h 1561580"/>
                <a:gd name="connsiteX13" fmla="*/ 194104 w 1344106"/>
                <a:gd name="connsiteY13" fmla="*/ 38619 h 1561580"/>
                <a:gd name="connsiteX14" fmla="*/ 0 w 1344106"/>
                <a:gd name="connsiteY14" fmla="*/ 0 h 1561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44106" h="1561580">
                  <a:moveTo>
                    <a:pt x="1344106" y="1561580"/>
                  </a:moveTo>
                  <a:lnTo>
                    <a:pt x="1316613" y="1488844"/>
                  </a:lnTo>
                  <a:lnTo>
                    <a:pt x="1264302" y="1323975"/>
                  </a:lnTo>
                  <a:lnTo>
                    <a:pt x="1221363" y="1164994"/>
                  </a:lnTo>
                  <a:lnTo>
                    <a:pt x="1180585" y="1013806"/>
                  </a:lnTo>
                  <a:lnTo>
                    <a:pt x="1140117" y="869373"/>
                  </a:lnTo>
                  <a:lnTo>
                    <a:pt x="1091616" y="733771"/>
                  </a:lnTo>
                  <a:lnTo>
                    <a:pt x="1034672" y="605617"/>
                  </a:lnTo>
                  <a:lnTo>
                    <a:pt x="959708" y="487074"/>
                  </a:lnTo>
                  <a:lnTo>
                    <a:pt x="867547" y="376584"/>
                  </a:lnTo>
                  <a:lnTo>
                    <a:pt x="747069" y="276658"/>
                  </a:lnTo>
                  <a:lnTo>
                    <a:pt x="600435" y="185738"/>
                  </a:lnTo>
                  <a:lnTo>
                    <a:pt x="415290" y="106766"/>
                  </a:lnTo>
                  <a:lnTo>
                    <a:pt x="194104" y="3861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0E2B21DB-CE76-233B-B1E0-918DF12EDE33}"/>
                </a:ext>
              </a:extLst>
            </p:cNvPr>
            <p:cNvSpPr/>
            <p:nvPr/>
          </p:nvSpPr>
          <p:spPr>
            <a:xfrm>
              <a:off x="1142691" y="3244474"/>
              <a:ext cx="761382" cy="1539499"/>
            </a:xfrm>
            <a:custGeom>
              <a:avLst/>
              <a:gdLst>
                <a:gd name="connsiteX0" fmla="*/ 761382 w 761382"/>
                <a:gd name="connsiteY0" fmla="*/ 1539500 h 1539499"/>
                <a:gd name="connsiteX1" fmla="*/ 724106 w 761382"/>
                <a:gd name="connsiteY1" fmla="*/ 1473085 h 1539499"/>
                <a:gd name="connsiteX2" fmla="*/ 651510 w 761382"/>
                <a:gd name="connsiteY2" fmla="*/ 1304752 h 1539499"/>
                <a:gd name="connsiteX3" fmla="*/ 597243 w 761382"/>
                <a:gd name="connsiteY3" fmla="*/ 1140316 h 1539499"/>
                <a:gd name="connsiteX4" fmla="*/ 556569 w 761382"/>
                <a:gd name="connsiteY4" fmla="*/ 980642 h 1539499"/>
                <a:gd name="connsiteX5" fmla="*/ 522485 w 761382"/>
                <a:gd name="connsiteY5" fmla="*/ 827809 h 1539499"/>
                <a:gd name="connsiteX6" fmla="*/ 491593 w 761382"/>
                <a:gd name="connsiteY6" fmla="*/ 681557 h 1539499"/>
                <a:gd name="connsiteX7" fmla="*/ 455038 w 761382"/>
                <a:gd name="connsiteY7" fmla="*/ 544051 h 1539499"/>
                <a:gd name="connsiteX8" fmla="*/ 410965 w 761382"/>
                <a:gd name="connsiteY8" fmla="*/ 414511 h 1539499"/>
                <a:gd name="connsiteX9" fmla="*/ 348975 w 761382"/>
                <a:gd name="connsiteY9" fmla="*/ 295015 h 1539499"/>
                <a:gd name="connsiteX10" fmla="*/ 268142 w 761382"/>
                <a:gd name="connsiteY10" fmla="*/ 184612 h 1539499"/>
                <a:gd name="connsiteX11" fmla="*/ 161256 w 761382"/>
                <a:gd name="connsiteY11" fmla="*/ 89622 h 1539499"/>
                <a:gd name="connsiteX12" fmla="*/ 156931 w 761382"/>
                <a:gd name="connsiteY12" fmla="*/ 85725 h 1539499"/>
                <a:gd name="connsiteX13" fmla="*/ 35217 w 761382"/>
                <a:gd name="connsiteY13" fmla="*/ 9871 h 1539499"/>
                <a:gd name="connsiteX14" fmla="*/ 32642 w 761382"/>
                <a:gd name="connsiteY14" fmla="*/ 8313 h 1539499"/>
                <a:gd name="connsiteX15" fmla="*/ 15034 w 761382"/>
                <a:gd name="connsiteY15" fmla="*/ 0 h 1539499"/>
                <a:gd name="connsiteX16" fmla="*/ 0 w 761382"/>
                <a:gd name="connsiteY16" fmla="*/ 8919 h 1539499"/>
                <a:gd name="connsiteX17" fmla="*/ 94632 w 761382"/>
                <a:gd name="connsiteY17" fmla="*/ 78192 h 1539499"/>
                <a:gd name="connsiteX18" fmla="*/ 100708 w 761382"/>
                <a:gd name="connsiteY18" fmla="*/ 85205 h 1539499"/>
                <a:gd name="connsiteX19" fmla="*/ 185248 w 761382"/>
                <a:gd name="connsiteY19" fmla="*/ 182360 h 1539499"/>
                <a:gd name="connsiteX20" fmla="*/ 252490 w 761382"/>
                <a:gd name="connsiteY20" fmla="*/ 296487 h 1539499"/>
                <a:gd name="connsiteX21" fmla="*/ 297901 w 761382"/>
                <a:gd name="connsiteY21" fmla="*/ 421265 h 1539499"/>
                <a:gd name="connsiteX22" fmla="*/ 331779 w 761382"/>
                <a:gd name="connsiteY22" fmla="*/ 554615 h 1539499"/>
                <a:gd name="connsiteX23" fmla="*/ 356801 w 761382"/>
                <a:gd name="connsiteY23" fmla="*/ 697230 h 1539499"/>
                <a:gd name="connsiteX24" fmla="*/ 382030 w 761382"/>
                <a:gd name="connsiteY24" fmla="*/ 847119 h 1539499"/>
                <a:gd name="connsiteX25" fmla="*/ 411171 w 761382"/>
                <a:gd name="connsiteY25" fmla="*/ 1004368 h 1539499"/>
                <a:gd name="connsiteX26" fmla="*/ 451537 w 761382"/>
                <a:gd name="connsiteY26" fmla="*/ 1167159 h 1539499"/>
                <a:gd name="connsiteX27" fmla="*/ 508275 w 761382"/>
                <a:gd name="connsiteY27" fmla="*/ 1334452 h 1539499"/>
                <a:gd name="connsiteX28" fmla="*/ 586740 w 761382"/>
                <a:gd name="connsiteY28" fmla="*/ 1504517 h 1539499"/>
                <a:gd name="connsiteX29" fmla="*/ 606408 w 761382"/>
                <a:gd name="connsiteY29" fmla="*/ 1536123 h 153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61382" h="1539499">
                  <a:moveTo>
                    <a:pt x="761382" y="1539500"/>
                  </a:moveTo>
                  <a:lnTo>
                    <a:pt x="724106" y="1473085"/>
                  </a:lnTo>
                  <a:lnTo>
                    <a:pt x="651510" y="1304752"/>
                  </a:lnTo>
                  <a:lnTo>
                    <a:pt x="597243" y="1140316"/>
                  </a:lnTo>
                  <a:lnTo>
                    <a:pt x="556569" y="980642"/>
                  </a:lnTo>
                  <a:lnTo>
                    <a:pt x="522485" y="827809"/>
                  </a:lnTo>
                  <a:lnTo>
                    <a:pt x="491593" y="681557"/>
                  </a:lnTo>
                  <a:lnTo>
                    <a:pt x="455038" y="544051"/>
                  </a:lnTo>
                  <a:lnTo>
                    <a:pt x="410965" y="414511"/>
                  </a:lnTo>
                  <a:lnTo>
                    <a:pt x="348975" y="295015"/>
                  </a:lnTo>
                  <a:lnTo>
                    <a:pt x="268142" y="184612"/>
                  </a:lnTo>
                  <a:lnTo>
                    <a:pt x="161256" y="89622"/>
                  </a:lnTo>
                  <a:lnTo>
                    <a:pt x="156931" y="85725"/>
                  </a:lnTo>
                  <a:lnTo>
                    <a:pt x="35217" y="9871"/>
                  </a:lnTo>
                  <a:lnTo>
                    <a:pt x="32642" y="8313"/>
                  </a:lnTo>
                  <a:lnTo>
                    <a:pt x="15034" y="0"/>
                  </a:lnTo>
                  <a:lnTo>
                    <a:pt x="0" y="8919"/>
                  </a:lnTo>
                  <a:lnTo>
                    <a:pt x="94632" y="78192"/>
                  </a:lnTo>
                  <a:lnTo>
                    <a:pt x="100708" y="85205"/>
                  </a:lnTo>
                  <a:lnTo>
                    <a:pt x="185248" y="182360"/>
                  </a:lnTo>
                  <a:lnTo>
                    <a:pt x="252490" y="296487"/>
                  </a:lnTo>
                  <a:lnTo>
                    <a:pt x="297901" y="421265"/>
                  </a:lnTo>
                  <a:lnTo>
                    <a:pt x="331779" y="554615"/>
                  </a:lnTo>
                  <a:lnTo>
                    <a:pt x="356801" y="697230"/>
                  </a:lnTo>
                  <a:lnTo>
                    <a:pt x="382030" y="847119"/>
                  </a:lnTo>
                  <a:lnTo>
                    <a:pt x="411171" y="1004368"/>
                  </a:lnTo>
                  <a:lnTo>
                    <a:pt x="451537" y="1167159"/>
                  </a:lnTo>
                  <a:lnTo>
                    <a:pt x="508275" y="1334452"/>
                  </a:lnTo>
                  <a:lnTo>
                    <a:pt x="586740" y="1504517"/>
                  </a:lnTo>
                  <a:lnTo>
                    <a:pt x="606408" y="153612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55A40A59-EAAD-0B57-1C4E-4F8BEC06458B}"/>
                </a:ext>
              </a:extLst>
            </p:cNvPr>
            <p:cNvSpPr/>
            <p:nvPr/>
          </p:nvSpPr>
          <p:spPr>
            <a:xfrm>
              <a:off x="-724311" y="1223529"/>
              <a:ext cx="3115756" cy="1276782"/>
            </a:xfrm>
            <a:custGeom>
              <a:avLst/>
              <a:gdLst>
                <a:gd name="connsiteX0" fmla="*/ 3096500 w 3115756"/>
                <a:gd name="connsiteY0" fmla="*/ 0 h 1276782"/>
                <a:gd name="connsiteX1" fmla="*/ 3115756 w 3115756"/>
                <a:gd name="connsiteY1" fmla="*/ 71524 h 1276782"/>
                <a:gd name="connsiteX2" fmla="*/ 3095162 w 3115756"/>
                <a:gd name="connsiteY2" fmla="*/ 148503 h 1276782"/>
                <a:gd name="connsiteX3" fmla="*/ 3036055 w 3115756"/>
                <a:gd name="connsiteY3" fmla="*/ 231544 h 1276782"/>
                <a:gd name="connsiteX4" fmla="*/ 2945130 w 3115756"/>
                <a:gd name="connsiteY4" fmla="*/ 320473 h 1276782"/>
                <a:gd name="connsiteX5" fmla="*/ 2577928 w 3115756"/>
                <a:gd name="connsiteY5" fmla="*/ 382645 h 1276782"/>
                <a:gd name="connsiteX6" fmla="*/ 2458583 w 3115756"/>
                <a:gd name="connsiteY6" fmla="*/ 482485 h 1276782"/>
                <a:gd name="connsiteX7" fmla="*/ 2316377 w 3115756"/>
                <a:gd name="connsiteY7" fmla="*/ 589771 h 1276782"/>
                <a:gd name="connsiteX8" fmla="*/ 2156048 w 3115756"/>
                <a:gd name="connsiteY8" fmla="*/ 704763 h 1276782"/>
                <a:gd name="connsiteX9" fmla="*/ 1781844 w 3115756"/>
                <a:gd name="connsiteY9" fmla="*/ 789363 h 1276782"/>
                <a:gd name="connsiteX10" fmla="*/ 1392710 w 3115756"/>
                <a:gd name="connsiteY10" fmla="*/ 882794 h 1276782"/>
                <a:gd name="connsiteX11" fmla="*/ 991424 w 3115756"/>
                <a:gd name="connsiteY11" fmla="*/ 985924 h 1276782"/>
                <a:gd name="connsiteX12" fmla="*/ 575722 w 3115756"/>
                <a:gd name="connsiteY12" fmla="*/ 1100657 h 1276782"/>
                <a:gd name="connsiteX13" fmla="*/ 151576 w 3115756"/>
                <a:gd name="connsiteY13" fmla="*/ 1227513 h 1276782"/>
                <a:gd name="connsiteX14" fmla="*/ 0 w 3115756"/>
                <a:gd name="connsiteY14" fmla="*/ 1276783 h 1276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15756" h="1276782">
                  <a:moveTo>
                    <a:pt x="3096500" y="0"/>
                  </a:moveTo>
                  <a:lnTo>
                    <a:pt x="3115756" y="71524"/>
                  </a:lnTo>
                  <a:lnTo>
                    <a:pt x="3095162" y="148503"/>
                  </a:lnTo>
                  <a:lnTo>
                    <a:pt x="3036055" y="231544"/>
                  </a:lnTo>
                  <a:lnTo>
                    <a:pt x="2945130" y="320473"/>
                  </a:lnTo>
                  <a:lnTo>
                    <a:pt x="2577928" y="382645"/>
                  </a:lnTo>
                  <a:lnTo>
                    <a:pt x="2458583" y="482485"/>
                  </a:lnTo>
                  <a:lnTo>
                    <a:pt x="2316377" y="589771"/>
                  </a:lnTo>
                  <a:lnTo>
                    <a:pt x="2156048" y="704763"/>
                  </a:lnTo>
                  <a:lnTo>
                    <a:pt x="1781844" y="789363"/>
                  </a:lnTo>
                  <a:lnTo>
                    <a:pt x="1392710" y="882794"/>
                  </a:lnTo>
                  <a:lnTo>
                    <a:pt x="991424" y="985924"/>
                  </a:lnTo>
                  <a:lnTo>
                    <a:pt x="575722" y="1100657"/>
                  </a:lnTo>
                  <a:lnTo>
                    <a:pt x="151576" y="1227513"/>
                  </a:lnTo>
                  <a:lnTo>
                    <a:pt x="0" y="127678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D262F0CC-818E-6E11-940C-356C42DB5E56}"/>
                </a:ext>
              </a:extLst>
            </p:cNvPr>
            <p:cNvSpPr/>
            <p:nvPr/>
          </p:nvSpPr>
          <p:spPr>
            <a:xfrm>
              <a:off x="-724311" y="1106631"/>
              <a:ext cx="4513305" cy="2084935"/>
            </a:xfrm>
            <a:custGeom>
              <a:avLst/>
              <a:gdLst>
                <a:gd name="connsiteX0" fmla="*/ 4484061 w 4513305"/>
                <a:gd name="connsiteY0" fmla="*/ 0 h 2084935"/>
                <a:gd name="connsiteX1" fmla="*/ 4513306 w 4513305"/>
                <a:gd name="connsiteY1" fmla="*/ 64510 h 2084935"/>
                <a:gd name="connsiteX2" fmla="*/ 4502390 w 4513305"/>
                <a:gd name="connsiteY2" fmla="*/ 132224 h 2084935"/>
                <a:gd name="connsiteX3" fmla="*/ 4448742 w 4513305"/>
                <a:gd name="connsiteY3" fmla="*/ 204095 h 2084935"/>
                <a:gd name="connsiteX4" fmla="*/ 4362862 w 4513305"/>
                <a:gd name="connsiteY4" fmla="*/ 279515 h 2084935"/>
                <a:gd name="connsiteX5" fmla="*/ 4242384 w 4513305"/>
                <a:gd name="connsiteY5" fmla="*/ 359612 h 2084935"/>
                <a:gd name="connsiteX6" fmla="*/ 4097192 w 4513305"/>
                <a:gd name="connsiteY6" fmla="*/ 444038 h 2084935"/>
                <a:gd name="connsiteX7" fmla="*/ 3926051 w 4513305"/>
                <a:gd name="connsiteY7" fmla="*/ 533920 h 2084935"/>
                <a:gd name="connsiteX8" fmla="*/ 3737404 w 4513305"/>
                <a:gd name="connsiteY8" fmla="*/ 629083 h 2084935"/>
                <a:gd name="connsiteX9" fmla="*/ 3531355 w 4513305"/>
                <a:gd name="connsiteY9" fmla="*/ 730481 h 2084935"/>
                <a:gd name="connsiteX10" fmla="*/ 3315112 w 4513305"/>
                <a:gd name="connsiteY10" fmla="*/ 838113 h 2084935"/>
                <a:gd name="connsiteX11" fmla="*/ 3090116 w 4513305"/>
                <a:gd name="connsiteY11" fmla="*/ 952587 h 2084935"/>
                <a:gd name="connsiteX12" fmla="*/ 2790156 w 4513305"/>
                <a:gd name="connsiteY12" fmla="*/ 1034415 h 2084935"/>
                <a:gd name="connsiteX13" fmla="*/ 2487106 w 4513305"/>
                <a:gd name="connsiteY13" fmla="*/ 1121006 h 2084935"/>
                <a:gd name="connsiteX14" fmla="*/ 2181482 w 4513305"/>
                <a:gd name="connsiteY14" fmla="*/ 1212706 h 2084935"/>
                <a:gd name="connsiteX15" fmla="*/ 1875859 w 4513305"/>
                <a:gd name="connsiteY15" fmla="*/ 1309601 h 2084935"/>
                <a:gd name="connsiteX16" fmla="*/ 1568896 w 4513305"/>
                <a:gd name="connsiteY16" fmla="*/ 1412644 h 2084935"/>
                <a:gd name="connsiteX17" fmla="*/ 1264611 w 4513305"/>
                <a:gd name="connsiteY17" fmla="*/ 1521662 h 2084935"/>
                <a:gd name="connsiteX18" fmla="*/ 960429 w 4513305"/>
                <a:gd name="connsiteY18" fmla="*/ 1638213 h 2084935"/>
                <a:gd name="connsiteX19" fmla="*/ 662734 w 4513305"/>
                <a:gd name="connsiteY19" fmla="*/ 1761779 h 2084935"/>
                <a:gd name="connsiteX20" fmla="*/ 369055 w 4513305"/>
                <a:gd name="connsiteY20" fmla="*/ 1894523 h 2084935"/>
                <a:gd name="connsiteX21" fmla="*/ 88454 w 4513305"/>
                <a:gd name="connsiteY21" fmla="*/ 2035233 h 2084935"/>
                <a:gd name="connsiteX22" fmla="*/ 0 w 4513305"/>
                <a:gd name="connsiteY22" fmla="*/ 2084936 h 2084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513305" h="2084935">
                  <a:moveTo>
                    <a:pt x="4484061" y="0"/>
                  </a:moveTo>
                  <a:lnTo>
                    <a:pt x="4513306" y="64510"/>
                  </a:lnTo>
                  <a:lnTo>
                    <a:pt x="4502390" y="132224"/>
                  </a:lnTo>
                  <a:lnTo>
                    <a:pt x="4448742" y="204095"/>
                  </a:lnTo>
                  <a:lnTo>
                    <a:pt x="4362862" y="279515"/>
                  </a:lnTo>
                  <a:lnTo>
                    <a:pt x="4242384" y="359612"/>
                  </a:lnTo>
                  <a:lnTo>
                    <a:pt x="4097192" y="444038"/>
                  </a:lnTo>
                  <a:lnTo>
                    <a:pt x="3926051" y="533920"/>
                  </a:lnTo>
                  <a:lnTo>
                    <a:pt x="3737404" y="629083"/>
                  </a:lnTo>
                  <a:lnTo>
                    <a:pt x="3531355" y="730481"/>
                  </a:lnTo>
                  <a:lnTo>
                    <a:pt x="3315112" y="838113"/>
                  </a:lnTo>
                  <a:lnTo>
                    <a:pt x="3090116" y="952587"/>
                  </a:lnTo>
                  <a:lnTo>
                    <a:pt x="2790156" y="1034415"/>
                  </a:lnTo>
                  <a:lnTo>
                    <a:pt x="2487106" y="1121006"/>
                  </a:lnTo>
                  <a:lnTo>
                    <a:pt x="2181482" y="1212706"/>
                  </a:lnTo>
                  <a:lnTo>
                    <a:pt x="1875859" y="1309601"/>
                  </a:lnTo>
                  <a:lnTo>
                    <a:pt x="1568896" y="1412644"/>
                  </a:lnTo>
                  <a:lnTo>
                    <a:pt x="1264611" y="1521662"/>
                  </a:lnTo>
                  <a:lnTo>
                    <a:pt x="960429" y="1638213"/>
                  </a:lnTo>
                  <a:lnTo>
                    <a:pt x="662734" y="1761779"/>
                  </a:lnTo>
                  <a:lnTo>
                    <a:pt x="369055" y="1894523"/>
                  </a:lnTo>
                  <a:lnTo>
                    <a:pt x="88454" y="2035233"/>
                  </a:lnTo>
                  <a:lnTo>
                    <a:pt x="0" y="208493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411117E2-8349-F270-42A2-61F0EEC9638E}"/>
                </a:ext>
              </a:extLst>
            </p:cNvPr>
            <p:cNvSpPr/>
            <p:nvPr/>
          </p:nvSpPr>
          <p:spPr>
            <a:xfrm>
              <a:off x="10206268" y="1973320"/>
              <a:ext cx="400873" cy="126076"/>
            </a:xfrm>
            <a:custGeom>
              <a:avLst/>
              <a:gdLst>
                <a:gd name="connsiteX0" fmla="*/ 400874 w 400873"/>
                <a:gd name="connsiteY0" fmla="*/ 126076 h 126076"/>
                <a:gd name="connsiteX1" fmla="*/ 372659 w 400873"/>
                <a:gd name="connsiteY1" fmla="*/ 62345 h 126076"/>
                <a:gd name="connsiteX2" fmla="*/ 328587 w 400873"/>
                <a:gd name="connsiteY2" fmla="*/ 18097 h 126076"/>
                <a:gd name="connsiteX3" fmla="*/ 255991 w 400873"/>
                <a:gd name="connsiteY3" fmla="*/ 173 h 126076"/>
                <a:gd name="connsiteX4" fmla="*/ 185351 w 400873"/>
                <a:gd name="connsiteY4" fmla="*/ 0 h 126076"/>
                <a:gd name="connsiteX5" fmla="*/ 106886 w 400873"/>
                <a:gd name="connsiteY5" fmla="*/ 24505 h 126076"/>
                <a:gd name="connsiteX6" fmla="*/ 46647 w 400873"/>
                <a:gd name="connsiteY6" fmla="*/ 65463 h 126076"/>
                <a:gd name="connsiteX7" fmla="*/ 0 w 400873"/>
                <a:gd name="connsiteY7" fmla="*/ 125990 h 126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873" h="126076">
                  <a:moveTo>
                    <a:pt x="400874" y="126076"/>
                  </a:moveTo>
                  <a:lnTo>
                    <a:pt x="372659" y="62345"/>
                  </a:lnTo>
                  <a:lnTo>
                    <a:pt x="328587" y="18097"/>
                  </a:lnTo>
                  <a:lnTo>
                    <a:pt x="255991" y="173"/>
                  </a:lnTo>
                  <a:lnTo>
                    <a:pt x="185351" y="0"/>
                  </a:lnTo>
                  <a:lnTo>
                    <a:pt x="106886" y="24505"/>
                  </a:lnTo>
                  <a:lnTo>
                    <a:pt x="46647" y="65463"/>
                  </a:lnTo>
                  <a:lnTo>
                    <a:pt x="0" y="12599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6B9FABD9-6889-2D77-EC90-86C11D0B082D}"/>
                </a:ext>
              </a:extLst>
            </p:cNvPr>
            <p:cNvSpPr/>
            <p:nvPr/>
          </p:nvSpPr>
          <p:spPr>
            <a:xfrm>
              <a:off x="-724311" y="772564"/>
              <a:ext cx="4713587" cy="433474"/>
            </a:xfrm>
            <a:custGeom>
              <a:avLst/>
              <a:gdLst>
                <a:gd name="connsiteX0" fmla="*/ 4713588 w 4713587"/>
                <a:gd name="connsiteY0" fmla="*/ 433474 h 433474"/>
                <a:gd name="connsiteX1" fmla="*/ 4710602 w 4713587"/>
                <a:gd name="connsiteY1" fmla="*/ 368011 h 433474"/>
                <a:gd name="connsiteX2" fmla="*/ 4658703 w 4713587"/>
                <a:gd name="connsiteY2" fmla="*/ 306185 h 433474"/>
                <a:gd name="connsiteX3" fmla="*/ 4561600 w 4713587"/>
                <a:gd name="connsiteY3" fmla="*/ 247563 h 433474"/>
                <a:gd name="connsiteX4" fmla="*/ 4407140 w 4713587"/>
                <a:gd name="connsiteY4" fmla="*/ 193098 h 433474"/>
                <a:gd name="connsiteX5" fmla="*/ 4199032 w 4713587"/>
                <a:gd name="connsiteY5" fmla="*/ 142702 h 433474"/>
                <a:gd name="connsiteX6" fmla="*/ 4087203 w 4713587"/>
                <a:gd name="connsiteY6" fmla="*/ 164782 h 433474"/>
                <a:gd name="connsiteX7" fmla="*/ 3842333 w 4713587"/>
                <a:gd name="connsiteY7" fmla="*/ 117590 h 433474"/>
                <a:gd name="connsiteX8" fmla="*/ 3528575 w 4713587"/>
                <a:gd name="connsiteY8" fmla="*/ 76893 h 433474"/>
                <a:gd name="connsiteX9" fmla="*/ 3148399 w 4713587"/>
                <a:gd name="connsiteY9" fmla="*/ 43469 h 433474"/>
                <a:gd name="connsiteX10" fmla="*/ 2687080 w 4713587"/>
                <a:gd name="connsiteY10" fmla="*/ 14028 h 433474"/>
                <a:gd name="connsiteX11" fmla="*/ 2615308 w 4713587"/>
                <a:gd name="connsiteY11" fmla="*/ 2771 h 433474"/>
                <a:gd name="connsiteX12" fmla="*/ 2108269 w 4713587"/>
                <a:gd name="connsiteY12" fmla="*/ 520 h 433474"/>
                <a:gd name="connsiteX13" fmla="*/ 2001795 w 4713587"/>
                <a:gd name="connsiteY13" fmla="*/ 0 h 433474"/>
                <a:gd name="connsiteX14" fmla="*/ 1836832 w 4713587"/>
                <a:gd name="connsiteY14" fmla="*/ 3377 h 433474"/>
                <a:gd name="connsiteX15" fmla="*/ 1440077 w 4713587"/>
                <a:gd name="connsiteY15" fmla="*/ 7620 h 433474"/>
                <a:gd name="connsiteX16" fmla="*/ 788567 w 4713587"/>
                <a:gd name="connsiteY16" fmla="*/ 37407 h 433474"/>
                <a:gd name="connsiteX17" fmla="*/ 30480 w 4713587"/>
                <a:gd name="connsiteY17" fmla="*/ 76546 h 433474"/>
                <a:gd name="connsiteX18" fmla="*/ 16888 w 4713587"/>
                <a:gd name="connsiteY18" fmla="*/ 77066 h 433474"/>
                <a:gd name="connsiteX19" fmla="*/ 0 w 4713587"/>
                <a:gd name="connsiteY19" fmla="*/ 81309 h 433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713587" h="433474">
                  <a:moveTo>
                    <a:pt x="4713588" y="433474"/>
                  </a:moveTo>
                  <a:lnTo>
                    <a:pt x="4710602" y="368011"/>
                  </a:lnTo>
                  <a:lnTo>
                    <a:pt x="4658703" y="306185"/>
                  </a:lnTo>
                  <a:lnTo>
                    <a:pt x="4561600" y="247563"/>
                  </a:lnTo>
                  <a:lnTo>
                    <a:pt x="4407140" y="193098"/>
                  </a:lnTo>
                  <a:lnTo>
                    <a:pt x="4199032" y="142702"/>
                  </a:lnTo>
                  <a:lnTo>
                    <a:pt x="4087203" y="164782"/>
                  </a:lnTo>
                  <a:lnTo>
                    <a:pt x="3842333" y="117590"/>
                  </a:lnTo>
                  <a:lnTo>
                    <a:pt x="3528575" y="76893"/>
                  </a:lnTo>
                  <a:lnTo>
                    <a:pt x="3148399" y="43469"/>
                  </a:lnTo>
                  <a:lnTo>
                    <a:pt x="2687080" y="14028"/>
                  </a:lnTo>
                  <a:lnTo>
                    <a:pt x="2615308" y="2771"/>
                  </a:lnTo>
                  <a:lnTo>
                    <a:pt x="2108269" y="520"/>
                  </a:lnTo>
                  <a:lnTo>
                    <a:pt x="2001795" y="0"/>
                  </a:lnTo>
                  <a:lnTo>
                    <a:pt x="1836832" y="3377"/>
                  </a:lnTo>
                  <a:lnTo>
                    <a:pt x="1440077" y="7620"/>
                  </a:lnTo>
                  <a:lnTo>
                    <a:pt x="788567" y="37407"/>
                  </a:lnTo>
                  <a:lnTo>
                    <a:pt x="30480" y="76546"/>
                  </a:lnTo>
                  <a:lnTo>
                    <a:pt x="16888" y="77066"/>
                  </a:lnTo>
                  <a:lnTo>
                    <a:pt x="0" y="8130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896D9988-B6C1-CDD0-3675-1266679834FC}"/>
                </a:ext>
              </a:extLst>
            </p:cNvPr>
            <p:cNvSpPr/>
            <p:nvPr/>
          </p:nvSpPr>
          <p:spPr>
            <a:xfrm>
              <a:off x="1265949" y="3186545"/>
              <a:ext cx="1705335" cy="1543136"/>
            </a:xfrm>
            <a:custGeom>
              <a:avLst/>
              <a:gdLst>
                <a:gd name="connsiteX0" fmla="*/ 1705335 w 1705335"/>
                <a:gd name="connsiteY0" fmla="*/ 1543137 h 1543136"/>
                <a:gd name="connsiteX1" fmla="*/ 1694009 w 1705335"/>
                <a:gd name="connsiteY1" fmla="*/ 1480185 h 1543136"/>
                <a:gd name="connsiteX2" fmla="*/ 1667441 w 1705335"/>
                <a:gd name="connsiteY2" fmla="*/ 1315922 h 1543136"/>
                <a:gd name="connsiteX3" fmla="*/ 1643655 w 1705335"/>
                <a:gd name="connsiteY3" fmla="*/ 1159279 h 1543136"/>
                <a:gd name="connsiteX4" fmla="*/ 1614925 w 1705335"/>
                <a:gd name="connsiteY4" fmla="*/ 1011555 h 1543136"/>
                <a:gd name="connsiteX5" fmla="*/ 1580738 w 1705335"/>
                <a:gd name="connsiteY5" fmla="*/ 871537 h 1543136"/>
                <a:gd name="connsiteX6" fmla="*/ 1532856 w 1705335"/>
                <a:gd name="connsiteY6" fmla="*/ 740699 h 1543136"/>
                <a:gd name="connsiteX7" fmla="*/ 1471793 w 1705335"/>
                <a:gd name="connsiteY7" fmla="*/ 617653 h 1543136"/>
                <a:gd name="connsiteX8" fmla="*/ 1388076 w 1705335"/>
                <a:gd name="connsiteY8" fmla="*/ 504132 h 1543136"/>
                <a:gd name="connsiteX9" fmla="*/ 1283867 w 1705335"/>
                <a:gd name="connsiteY9" fmla="*/ 398665 h 1543136"/>
                <a:gd name="connsiteX10" fmla="*/ 1148355 w 1705335"/>
                <a:gd name="connsiteY10" fmla="*/ 303415 h 1543136"/>
                <a:gd name="connsiteX11" fmla="*/ 984422 w 1705335"/>
                <a:gd name="connsiteY11" fmla="*/ 216997 h 1543136"/>
                <a:gd name="connsiteX12" fmla="*/ 780432 w 1705335"/>
                <a:gd name="connsiteY12" fmla="*/ 142182 h 1543136"/>
                <a:gd name="connsiteX13" fmla="*/ 539681 w 1705335"/>
                <a:gd name="connsiteY13" fmla="*/ 77845 h 1543136"/>
                <a:gd name="connsiteX14" fmla="*/ 249401 w 1705335"/>
                <a:gd name="connsiteY14" fmla="*/ 27363 h 1543136"/>
                <a:gd name="connsiteX15" fmla="*/ 0 w 1705335"/>
                <a:gd name="connsiteY15" fmla="*/ 0 h 1543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05335" h="1543136">
                  <a:moveTo>
                    <a:pt x="1705335" y="1543137"/>
                  </a:moveTo>
                  <a:lnTo>
                    <a:pt x="1694009" y="1480185"/>
                  </a:lnTo>
                  <a:lnTo>
                    <a:pt x="1667441" y="1315922"/>
                  </a:lnTo>
                  <a:lnTo>
                    <a:pt x="1643655" y="1159279"/>
                  </a:lnTo>
                  <a:lnTo>
                    <a:pt x="1614925" y="1011555"/>
                  </a:lnTo>
                  <a:lnTo>
                    <a:pt x="1580738" y="871537"/>
                  </a:lnTo>
                  <a:lnTo>
                    <a:pt x="1532856" y="740699"/>
                  </a:lnTo>
                  <a:lnTo>
                    <a:pt x="1471793" y="617653"/>
                  </a:lnTo>
                  <a:lnTo>
                    <a:pt x="1388076" y="504132"/>
                  </a:lnTo>
                  <a:lnTo>
                    <a:pt x="1283867" y="398665"/>
                  </a:lnTo>
                  <a:lnTo>
                    <a:pt x="1148355" y="303415"/>
                  </a:lnTo>
                  <a:lnTo>
                    <a:pt x="984422" y="216997"/>
                  </a:lnTo>
                  <a:lnTo>
                    <a:pt x="780432" y="142182"/>
                  </a:lnTo>
                  <a:lnTo>
                    <a:pt x="539681" y="77845"/>
                  </a:lnTo>
                  <a:lnTo>
                    <a:pt x="249401" y="27363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A61EDBE5-1FC2-D3E5-2865-A45038571104}"/>
                </a:ext>
              </a:extLst>
            </p:cNvPr>
            <p:cNvSpPr/>
            <p:nvPr/>
          </p:nvSpPr>
          <p:spPr>
            <a:xfrm>
              <a:off x="-724311" y="790921"/>
              <a:ext cx="1522661" cy="49703"/>
            </a:xfrm>
            <a:custGeom>
              <a:avLst/>
              <a:gdLst>
                <a:gd name="connsiteX0" fmla="*/ 1522661 w 1522661"/>
                <a:gd name="connsiteY0" fmla="*/ 0 h 49703"/>
                <a:gd name="connsiteX1" fmla="*/ 1459642 w 1522661"/>
                <a:gd name="connsiteY1" fmla="*/ 16539 h 49703"/>
                <a:gd name="connsiteX2" fmla="*/ 788567 w 1522661"/>
                <a:gd name="connsiteY2" fmla="*/ 19050 h 49703"/>
                <a:gd name="connsiteX3" fmla="*/ 662116 w 1522661"/>
                <a:gd name="connsiteY3" fmla="*/ 16106 h 49703"/>
                <a:gd name="connsiteX4" fmla="*/ 572839 w 1522661"/>
                <a:gd name="connsiteY4" fmla="*/ 21128 h 49703"/>
                <a:gd name="connsiteX5" fmla="*/ 0 w 1522661"/>
                <a:gd name="connsiteY5" fmla="*/ 49703 h 49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2661" h="49703">
                  <a:moveTo>
                    <a:pt x="1522661" y="0"/>
                  </a:moveTo>
                  <a:lnTo>
                    <a:pt x="1459642" y="16539"/>
                  </a:lnTo>
                  <a:lnTo>
                    <a:pt x="788567" y="19050"/>
                  </a:lnTo>
                  <a:lnTo>
                    <a:pt x="662116" y="16106"/>
                  </a:lnTo>
                  <a:lnTo>
                    <a:pt x="572839" y="21128"/>
                  </a:lnTo>
                  <a:lnTo>
                    <a:pt x="0" y="4970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8C1DA976-298D-CF5C-8179-9EA7D43821E2}"/>
                </a:ext>
              </a:extLst>
            </p:cNvPr>
            <p:cNvSpPr/>
            <p:nvPr/>
          </p:nvSpPr>
          <p:spPr>
            <a:xfrm>
              <a:off x="9836184" y="-385069"/>
              <a:ext cx="1754865" cy="1687137"/>
            </a:xfrm>
            <a:custGeom>
              <a:avLst/>
              <a:gdLst>
                <a:gd name="connsiteX0" fmla="*/ 1754866 w 1754865"/>
                <a:gd name="connsiteY0" fmla="*/ 0 h 1687137"/>
                <a:gd name="connsiteX1" fmla="*/ 1736949 w 1754865"/>
                <a:gd name="connsiteY1" fmla="*/ 49617 h 1687137"/>
                <a:gd name="connsiteX2" fmla="*/ 1631401 w 1754865"/>
                <a:gd name="connsiteY2" fmla="*/ 310688 h 1687137"/>
                <a:gd name="connsiteX3" fmla="*/ 1273880 w 1754865"/>
                <a:gd name="connsiteY3" fmla="*/ 387408 h 1687137"/>
                <a:gd name="connsiteX4" fmla="*/ 935612 w 1754865"/>
                <a:gd name="connsiteY4" fmla="*/ 480233 h 1687137"/>
                <a:gd name="connsiteX5" fmla="*/ 640595 w 1754865"/>
                <a:gd name="connsiteY5" fmla="*/ 579726 h 1687137"/>
                <a:gd name="connsiteX6" fmla="*/ 386561 w 1754865"/>
                <a:gd name="connsiteY6" fmla="*/ 691688 h 1687137"/>
                <a:gd name="connsiteX7" fmla="*/ 193074 w 1754865"/>
                <a:gd name="connsiteY7" fmla="*/ 808153 h 1687137"/>
                <a:gd name="connsiteX8" fmla="*/ 59828 w 1754865"/>
                <a:gd name="connsiteY8" fmla="*/ 935095 h 1687137"/>
                <a:gd name="connsiteX9" fmla="*/ 0 w 1754865"/>
                <a:gd name="connsiteY9" fmla="*/ 1066800 h 1687137"/>
                <a:gd name="connsiteX10" fmla="*/ 139117 w 1754865"/>
                <a:gd name="connsiteY10" fmla="*/ 1298691 h 1687137"/>
                <a:gd name="connsiteX11" fmla="*/ 264126 w 1754865"/>
                <a:gd name="connsiteY11" fmla="*/ 1540885 h 1687137"/>
                <a:gd name="connsiteX12" fmla="*/ 322100 w 1754865"/>
                <a:gd name="connsiteY12" fmla="*/ 1687137 h 1687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4865" h="1687137">
                  <a:moveTo>
                    <a:pt x="1754866" y="0"/>
                  </a:moveTo>
                  <a:lnTo>
                    <a:pt x="1736949" y="49617"/>
                  </a:lnTo>
                  <a:lnTo>
                    <a:pt x="1631401" y="310688"/>
                  </a:lnTo>
                  <a:lnTo>
                    <a:pt x="1273880" y="387408"/>
                  </a:lnTo>
                  <a:lnTo>
                    <a:pt x="935612" y="480233"/>
                  </a:lnTo>
                  <a:lnTo>
                    <a:pt x="640595" y="579726"/>
                  </a:lnTo>
                  <a:lnTo>
                    <a:pt x="386561" y="691688"/>
                  </a:lnTo>
                  <a:lnTo>
                    <a:pt x="193074" y="808153"/>
                  </a:lnTo>
                  <a:lnTo>
                    <a:pt x="59828" y="935095"/>
                  </a:lnTo>
                  <a:lnTo>
                    <a:pt x="0" y="1066800"/>
                  </a:lnTo>
                  <a:lnTo>
                    <a:pt x="139117" y="1298691"/>
                  </a:lnTo>
                  <a:lnTo>
                    <a:pt x="264126" y="1540885"/>
                  </a:lnTo>
                  <a:lnTo>
                    <a:pt x="322100" y="168713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C2C3B048-8690-F700-7B05-AFC97F974E9F}"/>
                </a:ext>
              </a:extLst>
            </p:cNvPr>
            <p:cNvSpPr/>
            <p:nvPr/>
          </p:nvSpPr>
          <p:spPr>
            <a:xfrm>
              <a:off x="167537" y="1260503"/>
              <a:ext cx="4615145" cy="3341629"/>
            </a:xfrm>
            <a:custGeom>
              <a:avLst/>
              <a:gdLst>
                <a:gd name="connsiteX0" fmla="*/ 4615146 w 4615145"/>
                <a:gd name="connsiteY0" fmla="*/ 0 h 3341629"/>
                <a:gd name="connsiteX1" fmla="*/ 4577870 w 4615145"/>
                <a:gd name="connsiteY1" fmla="*/ 34636 h 3341629"/>
                <a:gd name="connsiteX2" fmla="*/ 4499095 w 4615145"/>
                <a:gd name="connsiteY2" fmla="*/ 70398 h 3341629"/>
                <a:gd name="connsiteX3" fmla="*/ 4373571 w 4615145"/>
                <a:gd name="connsiteY3" fmla="*/ 108065 h 3341629"/>
                <a:gd name="connsiteX4" fmla="*/ 4217258 w 4615145"/>
                <a:gd name="connsiteY4" fmla="*/ 147118 h 3341629"/>
                <a:gd name="connsiteX5" fmla="*/ 4025214 w 4615145"/>
                <a:gd name="connsiteY5" fmla="*/ 188595 h 3341629"/>
                <a:gd name="connsiteX6" fmla="*/ 3810618 w 4615145"/>
                <a:gd name="connsiteY6" fmla="*/ 231977 h 3341629"/>
                <a:gd name="connsiteX7" fmla="*/ 3650083 w 4615145"/>
                <a:gd name="connsiteY7" fmla="*/ 311987 h 3341629"/>
                <a:gd name="connsiteX8" fmla="*/ 3471528 w 4615145"/>
                <a:gd name="connsiteY8" fmla="*/ 396153 h 3341629"/>
                <a:gd name="connsiteX9" fmla="*/ 3206888 w 4615145"/>
                <a:gd name="connsiteY9" fmla="*/ 452697 h 3341629"/>
                <a:gd name="connsiteX10" fmla="*/ 3001353 w 4615145"/>
                <a:gd name="connsiteY10" fmla="*/ 547601 h 3341629"/>
                <a:gd name="connsiteX11" fmla="*/ 2716221 w 4615145"/>
                <a:gd name="connsiteY11" fmla="*/ 613930 h 3341629"/>
                <a:gd name="connsiteX12" fmla="*/ 2494006 w 4615145"/>
                <a:gd name="connsiteY12" fmla="*/ 721302 h 3341629"/>
                <a:gd name="connsiteX13" fmla="*/ 2198267 w 4615145"/>
                <a:gd name="connsiteY13" fmla="*/ 798714 h 3341629"/>
                <a:gd name="connsiteX14" fmla="*/ 1970079 w 4615145"/>
                <a:gd name="connsiteY14" fmla="*/ 919942 h 3341629"/>
                <a:gd name="connsiteX15" fmla="*/ 1741994 w 4615145"/>
                <a:gd name="connsiteY15" fmla="*/ 1048356 h 3341629"/>
                <a:gd name="connsiteX16" fmla="*/ 1517719 w 4615145"/>
                <a:gd name="connsiteY16" fmla="*/ 1183611 h 3341629"/>
                <a:gd name="connsiteX17" fmla="*/ 1302505 w 4615145"/>
                <a:gd name="connsiteY17" fmla="*/ 1325447 h 3341629"/>
                <a:gd name="connsiteX18" fmla="*/ 1097486 w 4615145"/>
                <a:gd name="connsiteY18" fmla="*/ 1473864 h 3341629"/>
                <a:gd name="connsiteX19" fmla="*/ 843555 w 4615145"/>
                <a:gd name="connsiteY19" fmla="*/ 1595004 h 3341629"/>
                <a:gd name="connsiteX20" fmla="*/ 671899 w 4615145"/>
                <a:gd name="connsiteY20" fmla="*/ 1756930 h 3341629"/>
                <a:gd name="connsiteX21" fmla="*/ 454317 w 4615145"/>
                <a:gd name="connsiteY21" fmla="*/ 1888981 h 3341629"/>
                <a:gd name="connsiteX22" fmla="*/ 330028 w 4615145"/>
                <a:gd name="connsiteY22" fmla="*/ 2062163 h 3341629"/>
                <a:gd name="connsiteX23" fmla="*/ 163212 w 4615145"/>
                <a:gd name="connsiteY23" fmla="*/ 2202180 h 3341629"/>
                <a:gd name="connsiteX24" fmla="*/ 100708 w 4615145"/>
                <a:gd name="connsiteY24" fmla="*/ 2382549 h 3341629"/>
                <a:gd name="connsiteX25" fmla="*/ 0 w 4615145"/>
                <a:gd name="connsiteY25" fmla="*/ 2526030 h 3341629"/>
                <a:gd name="connsiteX26" fmla="*/ 12048 w 4615145"/>
                <a:gd name="connsiteY26" fmla="*/ 2707784 h 3341629"/>
                <a:gd name="connsiteX27" fmla="*/ 64770 w 4615145"/>
                <a:gd name="connsiteY27" fmla="*/ 2883304 h 3341629"/>
                <a:gd name="connsiteX28" fmla="*/ 88866 w 4615145"/>
                <a:gd name="connsiteY28" fmla="*/ 3024014 h 3341629"/>
                <a:gd name="connsiteX29" fmla="*/ 157961 w 4615145"/>
                <a:gd name="connsiteY29" fmla="*/ 3107834 h 3341629"/>
                <a:gd name="connsiteX30" fmla="*/ 199356 w 4615145"/>
                <a:gd name="connsiteY30" fmla="*/ 3157970 h 3341629"/>
                <a:gd name="connsiteX31" fmla="*/ 209138 w 4615145"/>
                <a:gd name="connsiteY31" fmla="*/ 3169834 h 3341629"/>
                <a:gd name="connsiteX32" fmla="*/ 225202 w 4615145"/>
                <a:gd name="connsiteY32" fmla="*/ 3189403 h 3341629"/>
                <a:gd name="connsiteX33" fmla="*/ 284514 w 4615145"/>
                <a:gd name="connsiteY33" fmla="*/ 3255039 h 3341629"/>
                <a:gd name="connsiteX34" fmla="*/ 330234 w 4615145"/>
                <a:gd name="connsiteY34" fmla="*/ 3297728 h 3341629"/>
                <a:gd name="connsiteX35" fmla="*/ 343003 w 4615145"/>
                <a:gd name="connsiteY35" fmla="*/ 3309678 h 3341629"/>
                <a:gd name="connsiteX36" fmla="*/ 360817 w 4615145"/>
                <a:gd name="connsiteY36" fmla="*/ 3325611 h 3341629"/>
                <a:gd name="connsiteX37" fmla="*/ 368128 w 4615145"/>
                <a:gd name="connsiteY37" fmla="*/ 3335828 h 3341629"/>
                <a:gd name="connsiteX38" fmla="*/ 378735 w 4615145"/>
                <a:gd name="connsiteY38" fmla="*/ 3341630 h 334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615145" h="3341629">
                  <a:moveTo>
                    <a:pt x="4615146" y="0"/>
                  </a:moveTo>
                  <a:lnTo>
                    <a:pt x="4577870" y="34636"/>
                  </a:lnTo>
                  <a:lnTo>
                    <a:pt x="4499095" y="70398"/>
                  </a:lnTo>
                  <a:lnTo>
                    <a:pt x="4373571" y="108065"/>
                  </a:lnTo>
                  <a:lnTo>
                    <a:pt x="4217258" y="147118"/>
                  </a:lnTo>
                  <a:lnTo>
                    <a:pt x="4025214" y="188595"/>
                  </a:lnTo>
                  <a:lnTo>
                    <a:pt x="3810618" y="231977"/>
                  </a:lnTo>
                  <a:lnTo>
                    <a:pt x="3650083" y="311987"/>
                  </a:lnTo>
                  <a:lnTo>
                    <a:pt x="3471528" y="396153"/>
                  </a:lnTo>
                  <a:lnTo>
                    <a:pt x="3206888" y="452697"/>
                  </a:lnTo>
                  <a:lnTo>
                    <a:pt x="3001353" y="547601"/>
                  </a:lnTo>
                  <a:lnTo>
                    <a:pt x="2716221" y="613930"/>
                  </a:lnTo>
                  <a:lnTo>
                    <a:pt x="2494006" y="721302"/>
                  </a:lnTo>
                  <a:lnTo>
                    <a:pt x="2198267" y="798714"/>
                  </a:lnTo>
                  <a:lnTo>
                    <a:pt x="1970079" y="919942"/>
                  </a:lnTo>
                  <a:lnTo>
                    <a:pt x="1741994" y="1048356"/>
                  </a:lnTo>
                  <a:lnTo>
                    <a:pt x="1517719" y="1183611"/>
                  </a:lnTo>
                  <a:lnTo>
                    <a:pt x="1302505" y="1325447"/>
                  </a:lnTo>
                  <a:lnTo>
                    <a:pt x="1097486" y="1473864"/>
                  </a:lnTo>
                  <a:lnTo>
                    <a:pt x="843555" y="1595004"/>
                  </a:lnTo>
                  <a:lnTo>
                    <a:pt x="671899" y="1756930"/>
                  </a:lnTo>
                  <a:lnTo>
                    <a:pt x="454317" y="1888981"/>
                  </a:lnTo>
                  <a:lnTo>
                    <a:pt x="330028" y="2062163"/>
                  </a:lnTo>
                  <a:lnTo>
                    <a:pt x="163212" y="2202180"/>
                  </a:lnTo>
                  <a:lnTo>
                    <a:pt x="100708" y="2382549"/>
                  </a:lnTo>
                  <a:lnTo>
                    <a:pt x="0" y="2526030"/>
                  </a:lnTo>
                  <a:lnTo>
                    <a:pt x="12048" y="2707784"/>
                  </a:lnTo>
                  <a:lnTo>
                    <a:pt x="64770" y="2883304"/>
                  </a:lnTo>
                  <a:lnTo>
                    <a:pt x="88866" y="3024014"/>
                  </a:lnTo>
                  <a:lnTo>
                    <a:pt x="157961" y="3107834"/>
                  </a:lnTo>
                  <a:lnTo>
                    <a:pt x="199356" y="3157970"/>
                  </a:lnTo>
                  <a:lnTo>
                    <a:pt x="209138" y="3169834"/>
                  </a:lnTo>
                  <a:lnTo>
                    <a:pt x="225202" y="3189403"/>
                  </a:lnTo>
                  <a:lnTo>
                    <a:pt x="284514" y="3255039"/>
                  </a:lnTo>
                  <a:lnTo>
                    <a:pt x="330234" y="3297728"/>
                  </a:lnTo>
                  <a:lnTo>
                    <a:pt x="343003" y="3309678"/>
                  </a:lnTo>
                  <a:lnTo>
                    <a:pt x="360817" y="3325611"/>
                  </a:lnTo>
                  <a:lnTo>
                    <a:pt x="368128" y="3335828"/>
                  </a:lnTo>
                  <a:lnTo>
                    <a:pt x="378735" y="33416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D550861D-9712-F43B-5A24-07462CDE8FFB}"/>
                </a:ext>
              </a:extLst>
            </p:cNvPr>
            <p:cNvSpPr/>
            <p:nvPr/>
          </p:nvSpPr>
          <p:spPr>
            <a:xfrm>
              <a:off x="1029" y="1152611"/>
              <a:ext cx="4689903" cy="3464588"/>
            </a:xfrm>
            <a:custGeom>
              <a:avLst/>
              <a:gdLst>
                <a:gd name="connsiteX0" fmla="*/ 4689904 w 4689903"/>
                <a:gd name="connsiteY0" fmla="*/ 0 h 3464588"/>
                <a:gd name="connsiteX1" fmla="*/ 4653864 w 4689903"/>
                <a:gd name="connsiteY1" fmla="*/ 28575 h 3464588"/>
                <a:gd name="connsiteX2" fmla="*/ 4567675 w 4689903"/>
                <a:gd name="connsiteY2" fmla="*/ 58709 h 3464588"/>
                <a:gd name="connsiteX3" fmla="*/ 4447094 w 4689903"/>
                <a:gd name="connsiteY3" fmla="*/ 89881 h 3464588"/>
                <a:gd name="connsiteX4" fmla="*/ 4286353 w 4689903"/>
                <a:gd name="connsiteY4" fmla="*/ 122873 h 3464588"/>
                <a:gd name="connsiteX5" fmla="*/ 4216126 w 4689903"/>
                <a:gd name="connsiteY5" fmla="*/ 191712 h 3464588"/>
                <a:gd name="connsiteX6" fmla="*/ 4109034 w 4689903"/>
                <a:gd name="connsiteY6" fmla="*/ 264189 h 3464588"/>
                <a:gd name="connsiteX7" fmla="*/ 3977125 w 4689903"/>
                <a:gd name="connsiteY7" fmla="*/ 339869 h 3464588"/>
                <a:gd name="connsiteX8" fmla="*/ 3735963 w 4689903"/>
                <a:gd name="connsiteY8" fmla="*/ 386282 h 3464588"/>
                <a:gd name="connsiteX9" fmla="*/ 3478324 w 4689903"/>
                <a:gd name="connsiteY9" fmla="*/ 435293 h 3464588"/>
                <a:gd name="connsiteX10" fmla="*/ 3295032 w 4689903"/>
                <a:gd name="connsiteY10" fmla="*/ 525261 h 3464588"/>
                <a:gd name="connsiteX11" fmla="*/ 3012062 w 4689903"/>
                <a:gd name="connsiteY11" fmla="*/ 583103 h 3464588"/>
                <a:gd name="connsiteX12" fmla="*/ 2714574 w 4689903"/>
                <a:gd name="connsiteY12" fmla="*/ 645102 h 3464588"/>
                <a:gd name="connsiteX13" fmla="*/ 2407096 w 4689903"/>
                <a:gd name="connsiteY13" fmla="*/ 711258 h 3464588"/>
                <a:gd name="connsiteX14" fmla="*/ 2088395 w 4689903"/>
                <a:gd name="connsiteY14" fmla="*/ 782349 h 3464588"/>
                <a:gd name="connsiteX15" fmla="*/ 1881522 w 4689903"/>
                <a:gd name="connsiteY15" fmla="*/ 902624 h 3464588"/>
                <a:gd name="connsiteX16" fmla="*/ 1669398 w 4689903"/>
                <a:gd name="connsiteY16" fmla="*/ 1030692 h 3464588"/>
                <a:gd name="connsiteX17" fmla="*/ 1456141 w 4689903"/>
                <a:gd name="connsiteY17" fmla="*/ 1166726 h 3464588"/>
                <a:gd name="connsiteX18" fmla="*/ 1247827 w 4689903"/>
                <a:gd name="connsiteY18" fmla="*/ 1310467 h 3464588"/>
                <a:gd name="connsiteX19" fmla="*/ 1046617 w 4689903"/>
                <a:gd name="connsiteY19" fmla="*/ 1462087 h 3464588"/>
                <a:gd name="connsiteX20" fmla="*/ 860545 w 4689903"/>
                <a:gd name="connsiteY20" fmla="*/ 1620549 h 3464588"/>
                <a:gd name="connsiteX21" fmla="*/ 689816 w 4689903"/>
                <a:gd name="connsiteY21" fmla="*/ 1786111 h 3464588"/>
                <a:gd name="connsiteX22" fmla="*/ 543697 w 4689903"/>
                <a:gd name="connsiteY22" fmla="*/ 1956608 h 3464588"/>
                <a:gd name="connsiteX23" fmla="*/ 335383 w 4689903"/>
                <a:gd name="connsiteY23" fmla="*/ 2088659 h 3464588"/>
                <a:gd name="connsiteX24" fmla="*/ 246517 w 4689903"/>
                <a:gd name="connsiteY24" fmla="*/ 2268768 h 3464588"/>
                <a:gd name="connsiteX25" fmla="*/ 94632 w 4689903"/>
                <a:gd name="connsiteY25" fmla="*/ 2407660 h 3464588"/>
                <a:gd name="connsiteX26" fmla="*/ 78568 w 4689903"/>
                <a:gd name="connsiteY26" fmla="*/ 2592099 h 3464588"/>
                <a:gd name="connsiteX27" fmla="*/ 0 w 4689903"/>
                <a:gd name="connsiteY27" fmla="*/ 2732463 h 3464588"/>
                <a:gd name="connsiteX28" fmla="*/ 70228 w 4689903"/>
                <a:gd name="connsiteY28" fmla="*/ 2914217 h 3464588"/>
                <a:gd name="connsiteX29" fmla="*/ 81452 w 4689903"/>
                <a:gd name="connsiteY29" fmla="*/ 3048520 h 3464588"/>
                <a:gd name="connsiteX30" fmla="*/ 141176 w 4689903"/>
                <a:gd name="connsiteY30" fmla="*/ 3173297 h 3464588"/>
                <a:gd name="connsiteX31" fmla="*/ 247753 w 4689903"/>
                <a:gd name="connsiteY31" fmla="*/ 3291840 h 3464588"/>
                <a:gd name="connsiteX32" fmla="*/ 419100 w 4689903"/>
                <a:gd name="connsiteY32" fmla="*/ 3391333 h 3464588"/>
                <a:gd name="connsiteX33" fmla="*/ 527325 w 4689903"/>
                <a:gd name="connsiteY33" fmla="*/ 3433503 h 3464588"/>
                <a:gd name="connsiteX34" fmla="*/ 537313 w 4689903"/>
                <a:gd name="connsiteY34" fmla="*/ 3434196 h 3464588"/>
                <a:gd name="connsiteX35" fmla="*/ 544212 w 4689903"/>
                <a:gd name="connsiteY35" fmla="*/ 3435754 h 3464588"/>
                <a:gd name="connsiteX36" fmla="*/ 551008 w 4689903"/>
                <a:gd name="connsiteY36" fmla="*/ 3443634 h 3464588"/>
                <a:gd name="connsiteX37" fmla="*/ 556569 w 4689903"/>
                <a:gd name="connsiteY37" fmla="*/ 3450908 h 3464588"/>
                <a:gd name="connsiteX38" fmla="*/ 583445 w 4689903"/>
                <a:gd name="connsiteY38" fmla="*/ 3464589 h 346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689903" h="3464588">
                  <a:moveTo>
                    <a:pt x="4689904" y="0"/>
                  </a:moveTo>
                  <a:lnTo>
                    <a:pt x="4653864" y="28575"/>
                  </a:lnTo>
                  <a:lnTo>
                    <a:pt x="4567675" y="58709"/>
                  </a:lnTo>
                  <a:lnTo>
                    <a:pt x="4447094" y="89881"/>
                  </a:lnTo>
                  <a:lnTo>
                    <a:pt x="4286353" y="122873"/>
                  </a:lnTo>
                  <a:lnTo>
                    <a:pt x="4216126" y="191712"/>
                  </a:lnTo>
                  <a:lnTo>
                    <a:pt x="4109034" y="264189"/>
                  </a:lnTo>
                  <a:lnTo>
                    <a:pt x="3977125" y="339869"/>
                  </a:lnTo>
                  <a:lnTo>
                    <a:pt x="3735963" y="386282"/>
                  </a:lnTo>
                  <a:lnTo>
                    <a:pt x="3478324" y="435293"/>
                  </a:lnTo>
                  <a:lnTo>
                    <a:pt x="3295032" y="525261"/>
                  </a:lnTo>
                  <a:lnTo>
                    <a:pt x="3012062" y="583103"/>
                  </a:lnTo>
                  <a:lnTo>
                    <a:pt x="2714574" y="645102"/>
                  </a:lnTo>
                  <a:lnTo>
                    <a:pt x="2407096" y="711258"/>
                  </a:lnTo>
                  <a:lnTo>
                    <a:pt x="2088395" y="782349"/>
                  </a:lnTo>
                  <a:lnTo>
                    <a:pt x="1881522" y="902624"/>
                  </a:lnTo>
                  <a:lnTo>
                    <a:pt x="1669398" y="1030692"/>
                  </a:lnTo>
                  <a:lnTo>
                    <a:pt x="1456141" y="1166726"/>
                  </a:lnTo>
                  <a:lnTo>
                    <a:pt x="1247827" y="1310467"/>
                  </a:lnTo>
                  <a:lnTo>
                    <a:pt x="1046617" y="1462087"/>
                  </a:lnTo>
                  <a:lnTo>
                    <a:pt x="860545" y="1620549"/>
                  </a:lnTo>
                  <a:lnTo>
                    <a:pt x="689816" y="1786111"/>
                  </a:lnTo>
                  <a:lnTo>
                    <a:pt x="543697" y="1956608"/>
                  </a:lnTo>
                  <a:lnTo>
                    <a:pt x="335383" y="2088659"/>
                  </a:lnTo>
                  <a:lnTo>
                    <a:pt x="246517" y="2268768"/>
                  </a:lnTo>
                  <a:lnTo>
                    <a:pt x="94632" y="2407660"/>
                  </a:lnTo>
                  <a:lnTo>
                    <a:pt x="78568" y="2592099"/>
                  </a:lnTo>
                  <a:lnTo>
                    <a:pt x="0" y="2732463"/>
                  </a:lnTo>
                  <a:lnTo>
                    <a:pt x="70228" y="2914217"/>
                  </a:lnTo>
                  <a:lnTo>
                    <a:pt x="81452" y="3048520"/>
                  </a:lnTo>
                  <a:lnTo>
                    <a:pt x="141176" y="3173297"/>
                  </a:lnTo>
                  <a:lnTo>
                    <a:pt x="247753" y="3291840"/>
                  </a:lnTo>
                  <a:lnTo>
                    <a:pt x="419100" y="3391333"/>
                  </a:lnTo>
                  <a:lnTo>
                    <a:pt x="527325" y="3433503"/>
                  </a:lnTo>
                  <a:lnTo>
                    <a:pt x="537313" y="3434196"/>
                  </a:lnTo>
                  <a:lnTo>
                    <a:pt x="544212" y="3435754"/>
                  </a:lnTo>
                  <a:lnTo>
                    <a:pt x="551008" y="3443634"/>
                  </a:lnTo>
                  <a:lnTo>
                    <a:pt x="556569" y="3450908"/>
                  </a:lnTo>
                  <a:lnTo>
                    <a:pt x="583445" y="346458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BF796B0D-DA7D-AFDC-5AA4-3E565312E42D}"/>
                </a:ext>
              </a:extLst>
            </p:cNvPr>
            <p:cNvSpPr/>
            <p:nvPr/>
          </p:nvSpPr>
          <p:spPr>
            <a:xfrm>
              <a:off x="71257" y="1179801"/>
              <a:ext cx="4672295" cy="3432030"/>
            </a:xfrm>
            <a:custGeom>
              <a:avLst/>
              <a:gdLst>
                <a:gd name="connsiteX0" fmla="*/ 4672296 w 4672295"/>
                <a:gd name="connsiteY0" fmla="*/ 0 h 3432030"/>
                <a:gd name="connsiteX1" fmla="*/ 4653040 w 4672295"/>
                <a:gd name="connsiteY1" fmla="*/ 30047 h 3432030"/>
                <a:gd name="connsiteX2" fmla="*/ 4581165 w 4672295"/>
                <a:gd name="connsiteY2" fmla="*/ 61653 h 3432030"/>
                <a:gd name="connsiteX3" fmla="*/ 4473146 w 4672295"/>
                <a:gd name="connsiteY3" fmla="*/ 94297 h 3432030"/>
                <a:gd name="connsiteX4" fmla="*/ 4323320 w 4672295"/>
                <a:gd name="connsiteY4" fmla="*/ 128674 h 3432030"/>
                <a:gd name="connsiteX5" fmla="*/ 4240015 w 4672295"/>
                <a:gd name="connsiteY5" fmla="*/ 197254 h 3432030"/>
                <a:gd name="connsiteX6" fmla="*/ 4121494 w 4672295"/>
                <a:gd name="connsiteY6" fmla="*/ 269298 h 3432030"/>
                <a:gd name="connsiteX7" fmla="*/ 3980112 w 4672295"/>
                <a:gd name="connsiteY7" fmla="*/ 344459 h 3432030"/>
                <a:gd name="connsiteX8" fmla="*/ 3746363 w 4672295"/>
                <a:gd name="connsiteY8" fmla="*/ 392690 h 3432030"/>
                <a:gd name="connsiteX9" fmla="*/ 3495624 w 4672295"/>
                <a:gd name="connsiteY9" fmla="*/ 443605 h 3432030"/>
                <a:gd name="connsiteX10" fmla="*/ 3224805 w 4672295"/>
                <a:gd name="connsiteY10" fmla="*/ 498071 h 3432030"/>
                <a:gd name="connsiteX11" fmla="*/ 3026479 w 4672295"/>
                <a:gd name="connsiteY11" fmla="*/ 593321 h 3432030"/>
                <a:gd name="connsiteX12" fmla="*/ 2735786 w 4672295"/>
                <a:gd name="connsiteY12" fmla="*/ 657312 h 3432030"/>
                <a:gd name="connsiteX13" fmla="*/ 2436444 w 4672295"/>
                <a:gd name="connsiteY13" fmla="*/ 725285 h 3432030"/>
                <a:gd name="connsiteX14" fmla="*/ 2127525 w 4672295"/>
                <a:gd name="connsiteY14" fmla="*/ 797935 h 3432030"/>
                <a:gd name="connsiteX15" fmla="*/ 1911075 w 4672295"/>
                <a:gd name="connsiteY15" fmla="*/ 919076 h 3432030"/>
                <a:gd name="connsiteX16" fmla="*/ 1691537 w 4672295"/>
                <a:gd name="connsiteY16" fmla="*/ 1047837 h 3432030"/>
                <a:gd name="connsiteX17" fmla="*/ 1472616 w 4672295"/>
                <a:gd name="connsiteY17" fmla="*/ 1184217 h 3432030"/>
                <a:gd name="connsiteX18" fmla="*/ 1260286 w 4672295"/>
                <a:gd name="connsiteY18" fmla="*/ 1328045 h 3432030"/>
                <a:gd name="connsiteX19" fmla="*/ 1056503 w 4672295"/>
                <a:gd name="connsiteY19" fmla="*/ 1479319 h 3432030"/>
                <a:gd name="connsiteX20" fmla="*/ 868886 w 4672295"/>
                <a:gd name="connsiteY20" fmla="*/ 1637001 h 3432030"/>
                <a:gd name="connsiteX21" fmla="*/ 697230 w 4672295"/>
                <a:gd name="connsiteY21" fmla="*/ 1801178 h 3432030"/>
                <a:gd name="connsiteX22" fmla="*/ 473470 w 4672295"/>
                <a:gd name="connsiteY22" fmla="*/ 1929419 h 3432030"/>
                <a:gd name="connsiteX23" fmla="*/ 350211 w 4672295"/>
                <a:gd name="connsiteY23" fmla="*/ 2105198 h 3432030"/>
                <a:gd name="connsiteX24" fmla="*/ 176290 w 4672295"/>
                <a:gd name="connsiteY24" fmla="*/ 2241579 h 3432030"/>
                <a:gd name="connsiteX25" fmla="*/ 116668 w 4672295"/>
                <a:gd name="connsiteY25" fmla="*/ 2424892 h 3432030"/>
                <a:gd name="connsiteX26" fmla="*/ 8341 w 4672295"/>
                <a:gd name="connsiteY26" fmla="*/ 2564909 h 3432030"/>
                <a:gd name="connsiteX27" fmla="*/ 26979 w 4672295"/>
                <a:gd name="connsiteY27" fmla="*/ 2749781 h 3432030"/>
                <a:gd name="connsiteX28" fmla="*/ 0 w 4672295"/>
                <a:gd name="connsiteY28" fmla="*/ 2887028 h 3432030"/>
                <a:gd name="connsiteX29" fmla="*/ 76818 w 4672295"/>
                <a:gd name="connsiteY29" fmla="*/ 3013883 h 3432030"/>
                <a:gd name="connsiteX30" fmla="*/ 108122 w 4672295"/>
                <a:gd name="connsiteY30" fmla="*/ 3065578 h 3432030"/>
                <a:gd name="connsiteX31" fmla="*/ 194928 w 4672295"/>
                <a:gd name="connsiteY31" fmla="*/ 3162127 h 3432030"/>
                <a:gd name="connsiteX32" fmla="*/ 250533 w 4672295"/>
                <a:gd name="connsiteY32" fmla="*/ 3223953 h 3432030"/>
                <a:gd name="connsiteX33" fmla="*/ 259492 w 4672295"/>
                <a:gd name="connsiteY33" fmla="*/ 3233824 h 3432030"/>
                <a:gd name="connsiteX34" fmla="*/ 341767 w 4672295"/>
                <a:gd name="connsiteY34" fmla="*/ 3305868 h 3432030"/>
                <a:gd name="connsiteX35" fmla="*/ 378632 w 4672295"/>
                <a:gd name="connsiteY35" fmla="*/ 3331585 h 3432030"/>
                <a:gd name="connsiteX36" fmla="*/ 409832 w 4672295"/>
                <a:gd name="connsiteY36" fmla="*/ 3349336 h 3432030"/>
                <a:gd name="connsiteX37" fmla="*/ 436914 w 4672295"/>
                <a:gd name="connsiteY37" fmla="*/ 3366482 h 3432030"/>
                <a:gd name="connsiteX38" fmla="*/ 473985 w 4672295"/>
                <a:gd name="connsiteY38" fmla="*/ 3408565 h 3432030"/>
                <a:gd name="connsiteX39" fmla="*/ 479030 w 4672295"/>
                <a:gd name="connsiteY39" fmla="*/ 3419475 h 3432030"/>
                <a:gd name="connsiteX40" fmla="*/ 488298 w 4672295"/>
                <a:gd name="connsiteY40" fmla="*/ 3426142 h 3432030"/>
                <a:gd name="connsiteX41" fmla="*/ 497565 w 4672295"/>
                <a:gd name="connsiteY41" fmla="*/ 3427961 h 3432030"/>
                <a:gd name="connsiteX42" fmla="*/ 506215 w 4672295"/>
                <a:gd name="connsiteY42" fmla="*/ 3432031 h 3432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4672295" h="3432030">
                  <a:moveTo>
                    <a:pt x="4672296" y="0"/>
                  </a:moveTo>
                  <a:lnTo>
                    <a:pt x="4653040" y="30047"/>
                  </a:lnTo>
                  <a:lnTo>
                    <a:pt x="4581165" y="61653"/>
                  </a:lnTo>
                  <a:lnTo>
                    <a:pt x="4473146" y="94297"/>
                  </a:lnTo>
                  <a:lnTo>
                    <a:pt x="4323320" y="128674"/>
                  </a:lnTo>
                  <a:lnTo>
                    <a:pt x="4240015" y="197254"/>
                  </a:lnTo>
                  <a:lnTo>
                    <a:pt x="4121494" y="269298"/>
                  </a:lnTo>
                  <a:lnTo>
                    <a:pt x="3980112" y="344459"/>
                  </a:lnTo>
                  <a:lnTo>
                    <a:pt x="3746363" y="392690"/>
                  </a:lnTo>
                  <a:lnTo>
                    <a:pt x="3495624" y="443605"/>
                  </a:lnTo>
                  <a:lnTo>
                    <a:pt x="3224805" y="498071"/>
                  </a:lnTo>
                  <a:lnTo>
                    <a:pt x="3026479" y="593321"/>
                  </a:lnTo>
                  <a:lnTo>
                    <a:pt x="2735786" y="657312"/>
                  </a:lnTo>
                  <a:lnTo>
                    <a:pt x="2436444" y="725285"/>
                  </a:lnTo>
                  <a:lnTo>
                    <a:pt x="2127525" y="797935"/>
                  </a:lnTo>
                  <a:lnTo>
                    <a:pt x="1911075" y="919076"/>
                  </a:lnTo>
                  <a:lnTo>
                    <a:pt x="1691537" y="1047837"/>
                  </a:lnTo>
                  <a:lnTo>
                    <a:pt x="1472616" y="1184217"/>
                  </a:lnTo>
                  <a:lnTo>
                    <a:pt x="1260286" y="1328045"/>
                  </a:lnTo>
                  <a:lnTo>
                    <a:pt x="1056503" y="1479319"/>
                  </a:lnTo>
                  <a:lnTo>
                    <a:pt x="868886" y="1637001"/>
                  </a:lnTo>
                  <a:lnTo>
                    <a:pt x="697230" y="1801178"/>
                  </a:lnTo>
                  <a:lnTo>
                    <a:pt x="473470" y="1929419"/>
                  </a:lnTo>
                  <a:lnTo>
                    <a:pt x="350211" y="2105198"/>
                  </a:lnTo>
                  <a:lnTo>
                    <a:pt x="176290" y="2241579"/>
                  </a:lnTo>
                  <a:lnTo>
                    <a:pt x="116668" y="2424892"/>
                  </a:lnTo>
                  <a:lnTo>
                    <a:pt x="8341" y="2564909"/>
                  </a:lnTo>
                  <a:lnTo>
                    <a:pt x="26979" y="2749781"/>
                  </a:lnTo>
                  <a:lnTo>
                    <a:pt x="0" y="2887028"/>
                  </a:lnTo>
                  <a:lnTo>
                    <a:pt x="76818" y="3013883"/>
                  </a:lnTo>
                  <a:lnTo>
                    <a:pt x="108122" y="3065578"/>
                  </a:lnTo>
                  <a:lnTo>
                    <a:pt x="194928" y="3162127"/>
                  </a:lnTo>
                  <a:lnTo>
                    <a:pt x="250533" y="3223953"/>
                  </a:lnTo>
                  <a:lnTo>
                    <a:pt x="259492" y="3233824"/>
                  </a:lnTo>
                  <a:lnTo>
                    <a:pt x="341767" y="3305868"/>
                  </a:lnTo>
                  <a:lnTo>
                    <a:pt x="378632" y="3331585"/>
                  </a:lnTo>
                  <a:lnTo>
                    <a:pt x="409832" y="3349336"/>
                  </a:lnTo>
                  <a:lnTo>
                    <a:pt x="436914" y="3366482"/>
                  </a:lnTo>
                  <a:lnTo>
                    <a:pt x="473985" y="3408565"/>
                  </a:lnTo>
                  <a:lnTo>
                    <a:pt x="479030" y="3419475"/>
                  </a:lnTo>
                  <a:lnTo>
                    <a:pt x="488298" y="3426142"/>
                  </a:lnTo>
                  <a:lnTo>
                    <a:pt x="497565" y="3427961"/>
                  </a:lnTo>
                  <a:lnTo>
                    <a:pt x="506215" y="343203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702499C6-AD3B-49B0-2988-1DBEC909B6BB}"/>
                </a:ext>
              </a:extLst>
            </p:cNvPr>
            <p:cNvSpPr/>
            <p:nvPr/>
          </p:nvSpPr>
          <p:spPr>
            <a:xfrm>
              <a:off x="-724311" y="853613"/>
              <a:ext cx="3959619" cy="190500"/>
            </a:xfrm>
            <a:custGeom>
              <a:avLst/>
              <a:gdLst>
                <a:gd name="connsiteX0" fmla="*/ 3959620 w 3959619"/>
                <a:gd name="connsiteY0" fmla="*/ 0 h 190500"/>
                <a:gd name="connsiteX1" fmla="*/ 3924815 w 3959619"/>
                <a:gd name="connsiteY1" fmla="*/ 16885 h 190500"/>
                <a:gd name="connsiteX2" fmla="*/ 3842333 w 3959619"/>
                <a:gd name="connsiteY2" fmla="*/ 36541 h 190500"/>
                <a:gd name="connsiteX3" fmla="*/ 3707851 w 3959619"/>
                <a:gd name="connsiteY3" fmla="*/ 59575 h 190500"/>
                <a:gd name="connsiteX4" fmla="*/ 3531355 w 3959619"/>
                <a:gd name="connsiteY4" fmla="*/ 85725 h 190500"/>
                <a:gd name="connsiteX5" fmla="*/ 3308419 w 3959619"/>
                <a:gd name="connsiteY5" fmla="*/ 116032 h 190500"/>
                <a:gd name="connsiteX6" fmla="*/ 3047485 w 3959619"/>
                <a:gd name="connsiteY6" fmla="*/ 150495 h 190500"/>
                <a:gd name="connsiteX7" fmla="*/ 2744230 w 3959619"/>
                <a:gd name="connsiteY7" fmla="*/ 190413 h 190500"/>
                <a:gd name="connsiteX8" fmla="*/ 2517174 w 3959619"/>
                <a:gd name="connsiteY8" fmla="*/ 143135 h 190500"/>
                <a:gd name="connsiteX9" fmla="*/ 2223701 w 3959619"/>
                <a:gd name="connsiteY9" fmla="*/ 103996 h 190500"/>
                <a:gd name="connsiteX10" fmla="*/ 1864635 w 3959619"/>
                <a:gd name="connsiteY10" fmla="*/ 73169 h 190500"/>
                <a:gd name="connsiteX11" fmla="*/ 1427102 w 3959619"/>
                <a:gd name="connsiteY11" fmla="*/ 53427 h 190500"/>
                <a:gd name="connsiteX12" fmla="*/ 911826 w 3959619"/>
                <a:gd name="connsiteY12" fmla="*/ 45460 h 190500"/>
                <a:gd name="connsiteX13" fmla="*/ 612689 w 3959619"/>
                <a:gd name="connsiteY13" fmla="*/ 92219 h 190500"/>
                <a:gd name="connsiteX14" fmla="*/ 264641 w 3959619"/>
                <a:gd name="connsiteY14" fmla="*/ 147378 h 190500"/>
                <a:gd name="connsiteX15" fmla="*/ 0 w 3959619"/>
                <a:gd name="connsiteY15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59619" h="190500">
                  <a:moveTo>
                    <a:pt x="3959620" y="0"/>
                  </a:moveTo>
                  <a:lnTo>
                    <a:pt x="3924815" y="16885"/>
                  </a:lnTo>
                  <a:lnTo>
                    <a:pt x="3842333" y="36541"/>
                  </a:lnTo>
                  <a:lnTo>
                    <a:pt x="3707851" y="59575"/>
                  </a:lnTo>
                  <a:lnTo>
                    <a:pt x="3531355" y="85725"/>
                  </a:lnTo>
                  <a:lnTo>
                    <a:pt x="3308419" y="116032"/>
                  </a:lnTo>
                  <a:lnTo>
                    <a:pt x="3047485" y="150495"/>
                  </a:lnTo>
                  <a:lnTo>
                    <a:pt x="2744230" y="190413"/>
                  </a:lnTo>
                  <a:lnTo>
                    <a:pt x="2517174" y="143135"/>
                  </a:lnTo>
                  <a:lnTo>
                    <a:pt x="2223701" y="103996"/>
                  </a:lnTo>
                  <a:lnTo>
                    <a:pt x="1864635" y="73169"/>
                  </a:lnTo>
                  <a:lnTo>
                    <a:pt x="1427102" y="53427"/>
                  </a:lnTo>
                  <a:lnTo>
                    <a:pt x="911826" y="45460"/>
                  </a:lnTo>
                  <a:lnTo>
                    <a:pt x="612689" y="92219"/>
                  </a:lnTo>
                  <a:lnTo>
                    <a:pt x="264641" y="147378"/>
                  </a:lnTo>
                  <a:lnTo>
                    <a:pt x="0" y="19050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15AD9B1-F0C1-0CF0-747D-31094071966F}"/>
                </a:ext>
              </a:extLst>
            </p:cNvPr>
            <p:cNvSpPr/>
            <p:nvPr/>
          </p:nvSpPr>
          <p:spPr>
            <a:xfrm>
              <a:off x="9477323" y="-385069"/>
              <a:ext cx="1367481" cy="1440959"/>
            </a:xfrm>
            <a:custGeom>
              <a:avLst/>
              <a:gdLst>
                <a:gd name="connsiteX0" fmla="*/ 1367482 w 1367481"/>
                <a:gd name="connsiteY0" fmla="*/ 0 h 1440959"/>
                <a:gd name="connsiteX1" fmla="*/ 1332780 w 1367481"/>
                <a:gd name="connsiteY1" fmla="*/ 9265 h 1440959"/>
                <a:gd name="connsiteX2" fmla="*/ 960635 w 1367481"/>
                <a:gd name="connsiteY2" fmla="*/ 124085 h 1440959"/>
                <a:gd name="connsiteX3" fmla="*/ 960429 w 1367481"/>
                <a:gd name="connsiteY3" fmla="*/ 124171 h 1440959"/>
                <a:gd name="connsiteX4" fmla="*/ 631019 w 1367481"/>
                <a:gd name="connsiteY4" fmla="*/ 249035 h 1440959"/>
                <a:gd name="connsiteX5" fmla="*/ 365142 w 1367481"/>
                <a:gd name="connsiteY5" fmla="*/ 375805 h 1440959"/>
                <a:gd name="connsiteX6" fmla="*/ 163933 w 1367481"/>
                <a:gd name="connsiteY6" fmla="*/ 509501 h 1440959"/>
                <a:gd name="connsiteX7" fmla="*/ 42013 w 1367481"/>
                <a:gd name="connsiteY7" fmla="*/ 644323 h 1440959"/>
                <a:gd name="connsiteX8" fmla="*/ 0 w 1367481"/>
                <a:gd name="connsiteY8" fmla="*/ 785986 h 1440959"/>
                <a:gd name="connsiteX9" fmla="*/ 44896 w 1367481"/>
                <a:gd name="connsiteY9" fmla="*/ 931199 h 1440959"/>
                <a:gd name="connsiteX10" fmla="*/ 161771 w 1367481"/>
                <a:gd name="connsiteY10" fmla="*/ 1073901 h 1440959"/>
                <a:gd name="connsiteX11" fmla="*/ 175260 w 1367481"/>
                <a:gd name="connsiteY11" fmla="*/ 1086456 h 1440959"/>
                <a:gd name="connsiteX12" fmla="*/ 278233 w 1367481"/>
                <a:gd name="connsiteY12" fmla="*/ 1179108 h 1440959"/>
                <a:gd name="connsiteX13" fmla="*/ 376778 w 1367481"/>
                <a:gd name="connsiteY13" fmla="*/ 1267258 h 1440959"/>
                <a:gd name="connsiteX14" fmla="*/ 380588 w 1367481"/>
                <a:gd name="connsiteY14" fmla="*/ 1271068 h 1440959"/>
                <a:gd name="connsiteX15" fmla="*/ 470484 w 1367481"/>
                <a:gd name="connsiteY15" fmla="*/ 1359824 h 1440959"/>
                <a:gd name="connsiteX16" fmla="*/ 537004 w 1367481"/>
                <a:gd name="connsiteY16" fmla="*/ 1440959 h 1440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67481" h="1440959">
                  <a:moveTo>
                    <a:pt x="1367482" y="0"/>
                  </a:moveTo>
                  <a:lnTo>
                    <a:pt x="1332780" y="9265"/>
                  </a:lnTo>
                  <a:lnTo>
                    <a:pt x="960635" y="124085"/>
                  </a:lnTo>
                  <a:lnTo>
                    <a:pt x="960429" y="124171"/>
                  </a:lnTo>
                  <a:lnTo>
                    <a:pt x="631019" y="249035"/>
                  </a:lnTo>
                  <a:lnTo>
                    <a:pt x="365142" y="375805"/>
                  </a:lnTo>
                  <a:lnTo>
                    <a:pt x="163933" y="509501"/>
                  </a:lnTo>
                  <a:lnTo>
                    <a:pt x="42013" y="644323"/>
                  </a:lnTo>
                  <a:lnTo>
                    <a:pt x="0" y="785986"/>
                  </a:lnTo>
                  <a:lnTo>
                    <a:pt x="44896" y="931199"/>
                  </a:lnTo>
                  <a:lnTo>
                    <a:pt x="161771" y="1073901"/>
                  </a:lnTo>
                  <a:lnTo>
                    <a:pt x="175260" y="1086456"/>
                  </a:lnTo>
                  <a:lnTo>
                    <a:pt x="278233" y="1179108"/>
                  </a:lnTo>
                  <a:lnTo>
                    <a:pt x="376778" y="1267258"/>
                  </a:lnTo>
                  <a:lnTo>
                    <a:pt x="380588" y="1271068"/>
                  </a:lnTo>
                  <a:lnTo>
                    <a:pt x="470484" y="1359824"/>
                  </a:lnTo>
                  <a:lnTo>
                    <a:pt x="537004" y="144095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E3A6F789-744F-1AA5-5771-5009C302AC72}"/>
                </a:ext>
              </a:extLst>
            </p:cNvPr>
            <p:cNvSpPr/>
            <p:nvPr/>
          </p:nvSpPr>
          <p:spPr>
            <a:xfrm>
              <a:off x="3417260" y="4243127"/>
              <a:ext cx="131599" cy="446462"/>
            </a:xfrm>
            <a:custGeom>
              <a:avLst/>
              <a:gdLst>
                <a:gd name="connsiteX0" fmla="*/ 0 w 131599"/>
                <a:gd name="connsiteY0" fmla="*/ 446463 h 446462"/>
                <a:gd name="connsiteX1" fmla="*/ 20904 w 131599"/>
                <a:gd name="connsiteY1" fmla="*/ 423083 h 446462"/>
                <a:gd name="connsiteX2" fmla="*/ 45720 w 131599"/>
                <a:gd name="connsiteY2" fmla="*/ 258387 h 446462"/>
                <a:gd name="connsiteX3" fmla="*/ 92676 w 131599"/>
                <a:gd name="connsiteY3" fmla="*/ 199419 h 446462"/>
                <a:gd name="connsiteX4" fmla="*/ 115124 w 131599"/>
                <a:gd name="connsiteY4" fmla="*/ 144780 h 446462"/>
                <a:gd name="connsiteX5" fmla="*/ 131600 w 131599"/>
                <a:gd name="connsiteY5" fmla="*/ 0 h 446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1599" h="446462">
                  <a:moveTo>
                    <a:pt x="0" y="446463"/>
                  </a:moveTo>
                  <a:lnTo>
                    <a:pt x="20904" y="423083"/>
                  </a:lnTo>
                  <a:lnTo>
                    <a:pt x="45720" y="258387"/>
                  </a:lnTo>
                  <a:lnTo>
                    <a:pt x="92676" y="199419"/>
                  </a:lnTo>
                  <a:lnTo>
                    <a:pt x="115124" y="144780"/>
                  </a:lnTo>
                  <a:lnTo>
                    <a:pt x="13160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90A978CD-0CE1-28FD-17E3-5B6A3DC3AE48}"/>
                </a:ext>
              </a:extLst>
            </p:cNvPr>
            <p:cNvSpPr/>
            <p:nvPr/>
          </p:nvSpPr>
          <p:spPr>
            <a:xfrm>
              <a:off x="-36761" y="1097366"/>
              <a:ext cx="4655511" cy="3527887"/>
            </a:xfrm>
            <a:custGeom>
              <a:avLst/>
              <a:gdLst>
                <a:gd name="connsiteX0" fmla="*/ 4655511 w 4655511"/>
                <a:gd name="connsiteY0" fmla="*/ 0 h 3527887"/>
                <a:gd name="connsiteX1" fmla="*/ 4646038 w 4655511"/>
                <a:gd name="connsiteY1" fmla="*/ 26150 h 3527887"/>
                <a:gd name="connsiteX2" fmla="*/ 4594551 w 4655511"/>
                <a:gd name="connsiteY2" fmla="*/ 53427 h 3527887"/>
                <a:gd name="connsiteX3" fmla="*/ 4495182 w 4655511"/>
                <a:gd name="connsiteY3" fmla="*/ 82088 h 3527887"/>
                <a:gd name="connsiteX4" fmla="*/ 4362244 w 4655511"/>
                <a:gd name="connsiteY4" fmla="*/ 111962 h 3527887"/>
                <a:gd name="connsiteX5" fmla="*/ 4190485 w 4655511"/>
                <a:gd name="connsiteY5" fmla="*/ 143741 h 3527887"/>
                <a:gd name="connsiteX6" fmla="*/ 3991747 w 4655511"/>
                <a:gd name="connsiteY6" fmla="*/ 177252 h 3527887"/>
                <a:gd name="connsiteX7" fmla="*/ 3916783 w 4655511"/>
                <a:gd name="connsiteY7" fmla="*/ 249555 h 3527887"/>
                <a:gd name="connsiteX8" fmla="*/ 3812265 w 4655511"/>
                <a:gd name="connsiteY8" fmla="*/ 325495 h 3527887"/>
                <a:gd name="connsiteX9" fmla="*/ 3675312 w 4655511"/>
                <a:gd name="connsiteY9" fmla="*/ 405852 h 3527887"/>
                <a:gd name="connsiteX10" fmla="*/ 3516115 w 4655511"/>
                <a:gd name="connsiteY10" fmla="*/ 490538 h 3527887"/>
                <a:gd name="connsiteX11" fmla="*/ 3238500 w 4655511"/>
                <a:gd name="connsiteY11" fmla="*/ 543185 h 3527887"/>
                <a:gd name="connsiteX12" fmla="*/ 2947808 w 4655511"/>
                <a:gd name="connsiteY12" fmla="*/ 599296 h 3527887"/>
                <a:gd name="connsiteX13" fmla="*/ 2641566 w 4655511"/>
                <a:gd name="connsiteY13" fmla="*/ 659736 h 3527887"/>
                <a:gd name="connsiteX14" fmla="*/ 2323585 w 4655511"/>
                <a:gd name="connsiteY14" fmla="*/ 724679 h 3527887"/>
                <a:gd name="connsiteX15" fmla="*/ 1992630 w 4655511"/>
                <a:gd name="connsiteY15" fmla="*/ 794991 h 3527887"/>
                <a:gd name="connsiteX16" fmla="*/ 1798114 w 4655511"/>
                <a:gd name="connsiteY16" fmla="*/ 913967 h 3527887"/>
                <a:gd name="connsiteX17" fmla="*/ 1596184 w 4655511"/>
                <a:gd name="connsiteY17" fmla="*/ 1040823 h 3527887"/>
                <a:gd name="connsiteX18" fmla="*/ 1390856 w 4655511"/>
                <a:gd name="connsiteY18" fmla="*/ 1175818 h 3527887"/>
                <a:gd name="connsiteX19" fmla="*/ 1188308 w 4655511"/>
                <a:gd name="connsiteY19" fmla="*/ 1318866 h 3527887"/>
                <a:gd name="connsiteX20" fmla="*/ 991527 w 4655511"/>
                <a:gd name="connsiteY20" fmla="*/ 1470141 h 3527887"/>
                <a:gd name="connsiteX21" fmla="*/ 808338 w 4655511"/>
                <a:gd name="connsiteY21" fmla="*/ 1628689 h 3527887"/>
                <a:gd name="connsiteX22" fmla="*/ 639668 w 4655511"/>
                <a:gd name="connsiteY22" fmla="*/ 1794770 h 3527887"/>
                <a:gd name="connsiteX23" fmla="*/ 494991 w 4655511"/>
                <a:gd name="connsiteY23" fmla="*/ 1966393 h 3527887"/>
                <a:gd name="connsiteX24" fmla="*/ 373174 w 4655511"/>
                <a:gd name="connsiteY24" fmla="*/ 2143904 h 3527887"/>
                <a:gd name="connsiteX25" fmla="*/ 188955 w 4655511"/>
                <a:gd name="connsiteY25" fmla="*/ 2277514 h 3527887"/>
                <a:gd name="connsiteX26" fmla="*/ 132423 w 4655511"/>
                <a:gd name="connsiteY26" fmla="*/ 2462905 h 3527887"/>
                <a:gd name="connsiteX27" fmla="*/ 12872 w 4655511"/>
                <a:gd name="connsiteY27" fmla="*/ 2600672 h 3527887"/>
                <a:gd name="connsiteX28" fmla="*/ 37791 w 4655511"/>
                <a:gd name="connsiteY28" fmla="*/ 2787708 h 3527887"/>
                <a:gd name="connsiteX29" fmla="*/ 0 w 4655511"/>
                <a:gd name="connsiteY29" fmla="*/ 2923396 h 3527887"/>
                <a:gd name="connsiteX30" fmla="*/ 90204 w 4655511"/>
                <a:gd name="connsiteY30" fmla="*/ 3059863 h 3527887"/>
                <a:gd name="connsiteX31" fmla="*/ 119243 w 4655511"/>
                <a:gd name="connsiteY31" fmla="*/ 3103765 h 3527887"/>
                <a:gd name="connsiteX32" fmla="*/ 225408 w 4655511"/>
                <a:gd name="connsiteY32" fmla="*/ 3212869 h 3527887"/>
                <a:gd name="connsiteX33" fmla="*/ 284823 w 4655511"/>
                <a:gd name="connsiteY33" fmla="*/ 3274002 h 3527887"/>
                <a:gd name="connsiteX34" fmla="*/ 393357 w 4655511"/>
                <a:gd name="connsiteY34" fmla="*/ 3361200 h 3527887"/>
                <a:gd name="connsiteX35" fmla="*/ 445770 w 4655511"/>
                <a:gd name="connsiteY35" fmla="*/ 3403283 h 3527887"/>
                <a:gd name="connsiteX36" fmla="*/ 466468 w 4655511"/>
                <a:gd name="connsiteY36" fmla="*/ 3417570 h 3527887"/>
                <a:gd name="connsiteX37" fmla="*/ 491490 w 4655511"/>
                <a:gd name="connsiteY37" fmla="*/ 3428308 h 3527887"/>
                <a:gd name="connsiteX38" fmla="*/ 521764 w 4655511"/>
                <a:gd name="connsiteY38" fmla="*/ 3456709 h 3527887"/>
                <a:gd name="connsiteX39" fmla="*/ 545448 w 4655511"/>
                <a:gd name="connsiteY39" fmla="*/ 3478183 h 3527887"/>
                <a:gd name="connsiteX40" fmla="*/ 564086 w 4655511"/>
                <a:gd name="connsiteY40" fmla="*/ 3500871 h 3527887"/>
                <a:gd name="connsiteX41" fmla="*/ 620412 w 4655511"/>
                <a:gd name="connsiteY41" fmla="*/ 3527887 h 3527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655511" h="3527887">
                  <a:moveTo>
                    <a:pt x="4655511" y="0"/>
                  </a:moveTo>
                  <a:lnTo>
                    <a:pt x="4646038" y="26150"/>
                  </a:lnTo>
                  <a:lnTo>
                    <a:pt x="4594551" y="53427"/>
                  </a:lnTo>
                  <a:lnTo>
                    <a:pt x="4495182" y="82088"/>
                  </a:lnTo>
                  <a:lnTo>
                    <a:pt x="4362244" y="111962"/>
                  </a:lnTo>
                  <a:lnTo>
                    <a:pt x="4190485" y="143741"/>
                  </a:lnTo>
                  <a:lnTo>
                    <a:pt x="3991747" y="177252"/>
                  </a:lnTo>
                  <a:lnTo>
                    <a:pt x="3916783" y="249555"/>
                  </a:lnTo>
                  <a:lnTo>
                    <a:pt x="3812265" y="325495"/>
                  </a:lnTo>
                  <a:lnTo>
                    <a:pt x="3675312" y="405852"/>
                  </a:lnTo>
                  <a:lnTo>
                    <a:pt x="3516115" y="490538"/>
                  </a:lnTo>
                  <a:lnTo>
                    <a:pt x="3238500" y="543185"/>
                  </a:lnTo>
                  <a:lnTo>
                    <a:pt x="2947808" y="599296"/>
                  </a:lnTo>
                  <a:lnTo>
                    <a:pt x="2641566" y="659736"/>
                  </a:lnTo>
                  <a:lnTo>
                    <a:pt x="2323585" y="724679"/>
                  </a:lnTo>
                  <a:lnTo>
                    <a:pt x="1992630" y="794991"/>
                  </a:lnTo>
                  <a:lnTo>
                    <a:pt x="1798114" y="913967"/>
                  </a:lnTo>
                  <a:lnTo>
                    <a:pt x="1596184" y="1040823"/>
                  </a:lnTo>
                  <a:lnTo>
                    <a:pt x="1390856" y="1175818"/>
                  </a:lnTo>
                  <a:lnTo>
                    <a:pt x="1188308" y="1318866"/>
                  </a:lnTo>
                  <a:lnTo>
                    <a:pt x="991527" y="1470141"/>
                  </a:lnTo>
                  <a:lnTo>
                    <a:pt x="808338" y="1628689"/>
                  </a:lnTo>
                  <a:lnTo>
                    <a:pt x="639668" y="1794770"/>
                  </a:lnTo>
                  <a:lnTo>
                    <a:pt x="494991" y="1966393"/>
                  </a:lnTo>
                  <a:lnTo>
                    <a:pt x="373174" y="2143904"/>
                  </a:lnTo>
                  <a:lnTo>
                    <a:pt x="188955" y="2277514"/>
                  </a:lnTo>
                  <a:lnTo>
                    <a:pt x="132423" y="2462905"/>
                  </a:lnTo>
                  <a:lnTo>
                    <a:pt x="12872" y="2600672"/>
                  </a:lnTo>
                  <a:lnTo>
                    <a:pt x="37791" y="2787708"/>
                  </a:lnTo>
                  <a:lnTo>
                    <a:pt x="0" y="2923396"/>
                  </a:lnTo>
                  <a:lnTo>
                    <a:pt x="90204" y="3059863"/>
                  </a:lnTo>
                  <a:lnTo>
                    <a:pt x="119243" y="3103765"/>
                  </a:lnTo>
                  <a:lnTo>
                    <a:pt x="225408" y="3212869"/>
                  </a:lnTo>
                  <a:lnTo>
                    <a:pt x="284823" y="3274002"/>
                  </a:lnTo>
                  <a:lnTo>
                    <a:pt x="393357" y="3361200"/>
                  </a:lnTo>
                  <a:lnTo>
                    <a:pt x="445770" y="3403283"/>
                  </a:lnTo>
                  <a:lnTo>
                    <a:pt x="466468" y="3417570"/>
                  </a:lnTo>
                  <a:lnTo>
                    <a:pt x="491490" y="3428308"/>
                  </a:lnTo>
                  <a:lnTo>
                    <a:pt x="521764" y="3456709"/>
                  </a:lnTo>
                  <a:lnTo>
                    <a:pt x="545448" y="3478183"/>
                  </a:lnTo>
                  <a:lnTo>
                    <a:pt x="564086" y="3500871"/>
                  </a:lnTo>
                  <a:lnTo>
                    <a:pt x="620412" y="352788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F3AC4AD9-1D3D-4AB7-B2F3-8A0D7FD9F1F7}"/>
                </a:ext>
              </a:extLst>
            </p:cNvPr>
            <p:cNvSpPr/>
            <p:nvPr/>
          </p:nvSpPr>
          <p:spPr>
            <a:xfrm>
              <a:off x="-724311" y="937346"/>
              <a:ext cx="4769707" cy="363941"/>
            </a:xfrm>
            <a:custGeom>
              <a:avLst/>
              <a:gdLst>
                <a:gd name="connsiteX0" fmla="*/ 4769708 w 4769707"/>
                <a:gd name="connsiteY0" fmla="*/ 17318 h 363941"/>
                <a:gd name="connsiteX1" fmla="*/ 4748187 w 4769707"/>
                <a:gd name="connsiteY1" fmla="*/ 37234 h 363941"/>
                <a:gd name="connsiteX2" fmla="*/ 4674767 w 4769707"/>
                <a:gd name="connsiteY2" fmla="*/ 59142 h 363941"/>
                <a:gd name="connsiteX3" fmla="*/ 4561600 w 4769707"/>
                <a:gd name="connsiteY3" fmla="*/ 82781 h 363941"/>
                <a:gd name="connsiteX4" fmla="*/ 4403742 w 4769707"/>
                <a:gd name="connsiteY4" fmla="*/ 108845 h 363941"/>
                <a:gd name="connsiteX5" fmla="*/ 4275232 w 4769707"/>
                <a:gd name="connsiteY5" fmla="*/ 52041 h 363941"/>
                <a:gd name="connsiteX6" fmla="*/ 4087203 w 4769707"/>
                <a:gd name="connsiteY6" fmla="*/ 0 h 363941"/>
                <a:gd name="connsiteX7" fmla="*/ 3934391 w 4769707"/>
                <a:gd name="connsiteY7" fmla="*/ 24505 h 363941"/>
                <a:gd name="connsiteX8" fmla="*/ 3735963 w 4769707"/>
                <a:gd name="connsiteY8" fmla="*/ 52474 h 363941"/>
                <a:gd name="connsiteX9" fmla="*/ 3501081 w 4769707"/>
                <a:gd name="connsiteY9" fmla="*/ 83820 h 363941"/>
                <a:gd name="connsiteX10" fmla="*/ 3225114 w 4769707"/>
                <a:gd name="connsiteY10" fmla="*/ 119755 h 363941"/>
                <a:gd name="connsiteX11" fmla="*/ 2915268 w 4769707"/>
                <a:gd name="connsiteY11" fmla="*/ 160366 h 363941"/>
                <a:gd name="connsiteX12" fmla="*/ 2744230 w 4769707"/>
                <a:gd name="connsiteY12" fmla="*/ 106680 h 363941"/>
                <a:gd name="connsiteX13" fmla="*/ 2405346 w 4769707"/>
                <a:gd name="connsiteY13" fmla="*/ 152227 h 363941"/>
                <a:gd name="connsiteX14" fmla="*/ 2027023 w 4769707"/>
                <a:gd name="connsiteY14" fmla="*/ 205134 h 363941"/>
                <a:gd name="connsiteX15" fmla="*/ 1811398 w 4769707"/>
                <a:gd name="connsiteY15" fmla="*/ 157163 h 363941"/>
                <a:gd name="connsiteX16" fmla="*/ 1531208 w 4769707"/>
                <a:gd name="connsiteY16" fmla="*/ 118023 h 363941"/>
                <a:gd name="connsiteX17" fmla="*/ 1123023 w 4769707"/>
                <a:gd name="connsiteY17" fmla="*/ 178897 h 363941"/>
                <a:gd name="connsiteX18" fmla="*/ 671281 w 4769707"/>
                <a:gd name="connsiteY18" fmla="*/ 249988 h 363941"/>
                <a:gd name="connsiteX19" fmla="*/ 180718 w 4769707"/>
                <a:gd name="connsiteY19" fmla="*/ 331730 h 363941"/>
                <a:gd name="connsiteX20" fmla="*/ 0 w 4769707"/>
                <a:gd name="connsiteY20" fmla="*/ 363942 h 363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69707" h="363941">
                  <a:moveTo>
                    <a:pt x="4769708" y="17318"/>
                  </a:moveTo>
                  <a:lnTo>
                    <a:pt x="4748187" y="37234"/>
                  </a:lnTo>
                  <a:lnTo>
                    <a:pt x="4674767" y="59142"/>
                  </a:lnTo>
                  <a:lnTo>
                    <a:pt x="4561600" y="82781"/>
                  </a:lnTo>
                  <a:lnTo>
                    <a:pt x="4403742" y="108845"/>
                  </a:lnTo>
                  <a:lnTo>
                    <a:pt x="4275232" y="52041"/>
                  </a:lnTo>
                  <a:lnTo>
                    <a:pt x="4087203" y="0"/>
                  </a:lnTo>
                  <a:lnTo>
                    <a:pt x="3934391" y="24505"/>
                  </a:lnTo>
                  <a:lnTo>
                    <a:pt x="3735963" y="52474"/>
                  </a:lnTo>
                  <a:lnTo>
                    <a:pt x="3501081" y="83820"/>
                  </a:lnTo>
                  <a:lnTo>
                    <a:pt x="3225114" y="119755"/>
                  </a:lnTo>
                  <a:lnTo>
                    <a:pt x="2915268" y="160366"/>
                  </a:lnTo>
                  <a:lnTo>
                    <a:pt x="2744230" y="106680"/>
                  </a:lnTo>
                  <a:lnTo>
                    <a:pt x="2405346" y="152227"/>
                  </a:lnTo>
                  <a:lnTo>
                    <a:pt x="2027023" y="205134"/>
                  </a:lnTo>
                  <a:lnTo>
                    <a:pt x="1811398" y="157163"/>
                  </a:lnTo>
                  <a:lnTo>
                    <a:pt x="1531208" y="118023"/>
                  </a:lnTo>
                  <a:lnTo>
                    <a:pt x="1123023" y="178897"/>
                  </a:lnTo>
                  <a:lnTo>
                    <a:pt x="671281" y="249988"/>
                  </a:lnTo>
                  <a:lnTo>
                    <a:pt x="180718" y="331730"/>
                  </a:lnTo>
                  <a:lnTo>
                    <a:pt x="0" y="36394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67FFDCAB-3149-728F-AEAA-7F9C31B33F64}"/>
                </a:ext>
              </a:extLst>
            </p:cNvPr>
            <p:cNvSpPr/>
            <p:nvPr/>
          </p:nvSpPr>
          <p:spPr>
            <a:xfrm>
              <a:off x="-724311" y="985231"/>
              <a:ext cx="4957015" cy="491316"/>
            </a:xfrm>
            <a:custGeom>
              <a:avLst/>
              <a:gdLst>
                <a:gd name="connsiteX0" fmla="*/ 4957016 w 4957015"/>
                <a:gd name="connsiteY0" fmla="*/ 0 h 491316"/>
                <a:gd name="connsiteX1" fmla="*/ 4953103 w 4957015"/>
                <a:gd name="connsiteY1" fmla="*/ 20782 h 491316"/>
                <a:gd name="connsiteX2" fmla="*/ 4896262 w 4957015"/>
                <a:gd name="connsiteY2" fmla="*/ 43469 h 491316"/>
                <a:gd name="connsiteX3" fmla="*/ 4799879 w 4957015"/>
                <a:gd name="connsiteY3" fmla="*/ 67454 h 491316"/>
                <a:gd name="connsiteX4" fmla="*/ 4658703 w 4957015"/>
                <a:gd name="connsiteY4" fmla="*/ 93518 h 491316"/>
                <a:gd name="connsiteX5" fmla="*/ 4484061 w 4957015"/>
                <a:gd name="connsiteY5" fmla="*/ 121400 h 491316"/>
                <a:gd name="connsiteX6" fmla="*/ 4403742 w 4957015"/>
                <a:gd name="connsiteY6" fmla="*/ 60960 h 491316"/>
                <a:gd name="connsiteX7" fmla="*/ 4211595 w 4957015"/>
                <a:gd name="connsiteY7" fmla="*/ 89189 h 491316"/>
                <a:gd name="connsiteX8" fmla="*/ 3980626 w 4957015"/>
                <a:gd name="connsiteY8" fmla="*/ 120621 h 491316"/>
                <a:gd name="connsiteX9" fmla="*/ 3718766 w 4957015"/>
                <a:gd name="connsiteY9" fmla="*/ 155344 h 491316"/>
                <a:gd name="connsiteX10" fmla="*/ 3422101 w 4957015"/>
                <a:gd name="connsiteY10" fmla="*/ 194483 h 491316"/>
                <a:gd name="connsiteX11" fmla="*/ 3096500 w 4957015"/>
                <a:gd name="connsiteY11" fmla="*/ 238298 h 491316"/>
                <a:gd name="connsiteX12" fmla="*/ 3029774 w 4957015"/>
                <a:gd name="connsiteY12" fmla="*/ 172662 h 491316"/>
                <a:gd name="connsiteX13" fmla="*/ 2915268 w 4957015"/>
                <a:gd name="connsiteY13" fmla="*/ 112482 h 491316"/>
                <a:gd name="connsiteX14" fmla="*/ 2567528 w 4957015"/>
                <a:gd name="connsiteY14" fmla="*/ 159241 h 491316"/>
                <a:gd name="connsiteX15" fmla="*/ 2187146 w 4957015"/>
                <a:gd name="connsiteY15" fmla="*/ 212581 h 491316"/>
                <a:gd name="connsiteX16" fmla="*/ 1770929 w 4957015"/>
                <a:gd name="connsiteY16" fmla="*/ 274147 h 491316"/>
                <a:gd name="connsiteX17" fmla="*/ 1321864 w 4957015"/>
                <a:gd name="connsiteY17" fmla="*/ 344632 h 491316"/>
                <a:gd name="connsiteX18" fmla="*/ 838406 w 4957015"/>
                <a:gd name="connsiteY18" fmla="*/ 425854 h 491316"/>
                <a:gd name="connsiteX19" fmla="*/ 677665 w 4957015"/>
                <a:gd name="connsiteY19" fmla="*/ 368618 h 491316"/>
                <a:gd name="connsiteX20" fmla="*/ 155592 w 4957015"/>
                <a:gd name="connsiteY20" fmla="*/ 461530 h 491316"/>
                <a:gd name="connsiteX21" fmla="*/ 0 w 4957015"/>
                <a:gd name="connsiteY21" fmla="*/ 491317 h 491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957015" h="491316">
                  <a:moveTo>
                    <a:pt x="4957016" y="0"/>
                  </a:moveTo>
                  <a:lnTo>
                    <a:pt x="4953103" y="20782"/>
                  </a:lnTo>
                  <a:lnTo>
                    <a:pt x="4896262" y="43469"/>
                  </a:lnTo>
                  <a:lnTo>
                    <a:pt x="4799879" y="67454"/>
                  </a:lnTo>
                  <a:lnTo>
                    <a:pt x="4658703" y="93518"/>
                  </a:lnTo>
                  <a:lnTo>
                    <a:pt x="4484061" y="121400"/>
                  </a:lnTo>
                  <a:lnTo>
                    <a:pt x="4403742" y="60960"/>
                  </a:lnTo>
                  <a:lnTo>
                    <a:pt x="4211595" y="89189"/>
                  </a:lnTo>
                  <a:lnTo>
                    <a:pt x="3980626" y="120621"/>
                  </a:lnTo>
                  <a:lnTo>
                    <a:pt x="3718766" y="155344"/>
                  </a:lnTo>
                  <a:lnTo>
                    <a:pt x="3422101" y="194483"/>
                  </a:lnTo>
                  <a:lnTo>
                    <a:pt x="3096500" y="238298"/>
                  </a:lnTo>
                  <a:lnTo>
                    <a:pt x="3029774" y="172662"/>
                  </a:lnTo>
                  <a:lnTo>
                    <a:pt x="2915268" y="112482"/>
                  </a:lnTo>
                  <a:lnTo>
                    <a:pt x="2567528" y="159241"/>
                  </a:lnTo>
                  <a:lnTo>
                    <a:pt x="2187146" y="212581"/>
                  </a:lnTo>
                  <a:lnTo>
                    <a:pt x="1770929" y="274147"/>
                  </a:lnTo>
                  <a:lnTo>
                    <a:pt x="1321864" y="344632"/>
                  </a:lnTo>
                  <a:lnTo>
                    <a:pt x="838406" y="425854"/>
                  </a:lnTo>
                  <a:lnTo>
                    <a:pt x="677665" y="368618"/>
                  </a:lnTo>
                  <a:lnTo>
                    <a:pt x="155592" y="461530"/>
                  </a:lnTo>
                  <a:lnTo>
                    <a:pt x="0" y="49131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F8B0EB3-2988-9EAA-05DE-0B6FCD86CB25}"/>
                </a:ext>
              </a:extLst>
            </p:cNvPr>
            <p:cNvSpPr/>
            <p:nvPr/>
          </p:nvSpPr>
          <p:spPr>
            <a:xfrm>
              <a:off x="232307" y="1382423"/>
              <a:ext cx="4458317" cy="3200140"/>
            </a:xfrm>
            <a:custGeom>
              <a:avLst/>
              <a:gdLst>
                <a:gd name="connsiteX0" fmla="*/ 4458318 w 4458317"/>
                <a:gd name="connsiteY0" fmla="*/ 0 h 3200140"/>
                <a:gd name="connsiteX1" fmla="*/ 4442048 w 4458317"/>
                <a:gd name="connsiteY1" fmla="*/ 15586 h 3200140"/>
                <a:gd name="connsiteX2" fmla="*/ 4376557 w 4458317"/>
                <a:gd name="connsiteY2" fmla="*/ 55851 h 3200140"/>
                <a:gd name="connsiteX3" fmla="*/ 4260404 w 4458317"/>
                <a:gd name="connsiteY3" fmla="*/ 101744 h 3200140"/>
                <a:gd name="connsiteX4" fmla="*/ 4104812 w 4458317"/>
                <a:gd name="connsiteY4" fmla="*/ 148503 h 3200140"/>
                <a:gd name="connsiteX5" fmla="*/ 3919872 w 4458317"/>
                <a:gd name="connsiteY5" fmla="*/ 197427 h 3200140"/>
                <a:gd name="connsiteX6" fmla="*/ 3702908 w 4458317"/>
                <a:gd name="connsiteY6" fmla="*/ 249642 h 3200140"/>
                <a:gd name="connsiteX7" fmla="*/ 3514262 w 4458317"/>
                <a:gd name="connsiteY7" fmla="*/ 331990 h 3200140"/>
                <a:gd name="connsiteX8" fmla="*/ 3262596 w 4458317"/>
                <a:gd name="connsiteY8" fmla="*/ 393036 h 3200140"/>
                <a:gd name="connsiteX9" fmla="*/ 2997131 w 4458317"/>
                <a:gd name="connsiteY9" fmla="*/ 457633 h 3200140"/>
                <a:gd name="connsiteX10" fmla="*/ 2774195 w 4458317"/>
                <a:gd name="connsiteY10" fmla="*/ 557559 h 3200140"/>
                <a:gd name="connsiteX11" fmla="*/ 2545904 w 4458317"/>
                <a:gd name="connsiteY11" fmla="*/ 663027 h 3200140"/>
                <a:gd name="connsiteX12" fmla="*/ 2313288 w 4458317"/>
                <a:gd name="connsiteY12" fmla="*/ 774556 h 3200140"/>
                <a:gd name="connsiteX13" fmla="*/ 2081290 w 4458317"/>
                <a:gd name="connsiteY13" fmla="*/ 891886 h 3200140"/>
                <a:gd name="connsiteX14" fmla="*/ 1852896 w 4458317"/>
                <a:gd name="connsiteY14" fmla="*/ 1015105 h 3200140"/>
                <a:gd name="connsiteX15" fmla="*/ 1573427 w 4458317"/>
                <a:gd name="connsiteY15" fmla="*/ 1122391 h 3200140"/>
                <a:gd name="connsiteX16" fmla="*/ 1299828 w 4458317"/>
                <a:gd name="connsiteY16" fmla="*/ 1234700 h 3200140"/>
                <a:gd name="connsiteX17" fmla="*/ 1095838 w 4458317"/>
                <a:gd name="connsiteY17" fmla="*/ 1380432 h 3200140"/>
                <a:gd name="connsiteX18" fmla="*/ 845305 w 4458317"/>
                <a:gd name="connsiteY18" fmla="*/ 1505470 h 3200140"/>
                <a:gd name="connsiteX19" fmla="*/ 674164 w 4458317"/>
                <a:gd name="connsiteY19" fmla="*/ 1664364 h 3200140"/>
                <a:gd name="connsiteX20" fmla="*/ 460392 w 4458317"/>
                <a:gd name="connsiteY20" fmla="*/ 1800571 h 3200140"/>
                <a:gd name="connsiteX21" fmla="*/ 335486 w 4458317"/>
                <a:gd name="connsiteY21" fmla="*/ 1970117 h 3200140"/>
                <a:gd name="connsiteX22" fmla="*/ 172892 w 4458317"/>
                <a:gd name="connsiteY22" fmla="*/ 2114550 h 3200140"/>
                <a:gd name="connsiteX23" fmla="*/ 107298 w 4458317"/>
                <a:gd name="connsiteY23" fmla="*/ 2290849 h 3200140"/>
                <a:gd name="connsiteX24" fmla="*/ 77642 w 4458317"/>
                <a:gd name="connsiteY24" fmla="*/ 2464291 h 3200140"/>
                <a:gd name="connsiteX25" fmla="*/ 16167 w 4458317"/>
                <a:gd name="connsiteY25" fmla="*/ 2616344 h 3200140"/>
                <a:gd name="connsiteX26" fmla="*/ 0 w 4458317"/>
                <a:gd name="connsiteY26" fmla="*/ 2761384 h 3200140"/>
                <a:gd name="connsiteX27" fmla="*/ 50972 w 4458317"/>
                <a:gd name="connsiteY27" fmla="*/ 2865467 h 3200140"/>
                <a:gd name="connsiteX28" fmla="*/ 84232 w 4458317"/>
                <a:gd name="connsiteY28" fmla="*/ 2933441 h 3200140"/>
                <a:gd name="connsiteX29" fmla="*/ 138396 w 4458317"/>
                <a:gd name="connsiteY29" fmla="*/ 3005657 h 3200140"/>
                <a:gd name="connsiteX30" fmla="*/ 174333 w 4458317"/>
                <a:gd name="connsiteY30" fmla="*/ 3045403 h 3200140"/>
                <a:gd name="connsiteX31" fmla="*/ 204710 w 4458317"/>
                <a:gd name="connsiteY31" fmla="*/ 3093980 h 3200140"/>
                <a:gd name="connsiteX32" fmla="*/ 205122 w 4458317"/>
                <a:gd name="connsiteY32" fmla="*/ 3094759 h 3200140"/>
                <a:gd name="connsiteX33" fmla="*/ 249401 w 4458317"/>
                <a:gd name="connsiteY33" fmla="*/ 3148013 h 3200140"/>
                <a:gd name="connsiteX34" fmla="*/ 298931 w 4458317"/>
                <a:gd name="connsiteY34" fmla="*/ 3200140 h 3200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58317" h="3200140">
                  <a:moveTo>
                    <a:pt x="4458318" y="0"/>
                  </a:moveTo>
                  <a:lnTo>
                    <a:pt x="4442048" y="15586"/>
                  </a:lnTo>
                  <a:lnTo>
                    <a:pt x="4376557" y="55851"/>
                  </a:lnTo>
                  <a:lnTo>
                    <a:pt x="4260404" y="101744"/>
                  </a:lnTo>
                  <a:lnTo>
                    <a:pt x="4104812" y="148503"/>
                  </a:lnTo>
                  <a:lnTo>
                    <a:pt x="3919872" y="197427"/>
                  </a:lnTo>
                  <a:lnTo>
                    <a:pt x="3702908" y="249642"/>
                  </a:lnTo>
                  <a:lnTo>
                    <a:pt x="3514262" y="331990"/>
                  </a:lnTo>
                  <a:lnTo>
                    <a:pt x="3262596" y="393036"/>
                  </a:lnTo>
                  <a:lnTo>
                    <a:pt x="2997131" y="457633"/>
                  </a:lnTo>
                  <a:lnTo>
                    <a:pt x="2774195" y="557559"/>
                  </a:lnTo>
                  <a:lnTo>
                    <a:pt x="2545904" y="663027"/>
                  </a:lnTo>
                  <a:lnTo>
                    <a:pt x="2313288" y="774556"/>
                  </a:lnTo>
                  <a:lnTo>
                    <a:pt x="2081290" y="891886"/>
                  </a:lnTo>
                  <a:lnTo>
                    <a:pt x="1852896" y="1015105"/>
                  </a:lnTo>
                  <a:lnTo>
                    <a:pt x="1573427" y="1122391"/>
                  </a:lnTo>
                  <a:lnTo>
                    <a:pt x="1299828" y="1234700"/>
                  </a:lnTo>
                  <a:lnTo>
                    <a:pt x="1095838" y="1380432"/>
                  </a:lnTo>
                  <a:lnTo>
                    <a:pt x="845305" y="1505470"/>
                  </a:lnTo>
                  <a:lnTo>
                    <a:pt x="674164" y="1664364"/>
                  </a:lnTo>
                  <a:lnTo>
                    <a:pt x="460392" y="1800571"/>
                  </a:lnTo>
                  <a:lnTo>
                    <a:pt x="335486" y="1970117"/>
                  </a:lnTo>
                  <a:lnTo>
                    <a:pt x="172892" y="2114550"/>
                  </a:lnTo>
                  <a:lnTo>
                    <a:pt x="107298" y="2290849"/>
                  </a:lnTo>
                  <a:lnTo>
                    <a:pt x="77642" y="2464291"/>
                  </a:lnTo>
                  <a:lnTo>
                    <a:pt x="16167" y="2616344"/>
                  </a:lnTo>
                  <a:lnTo>
                    <a:pt x="0" y="2761384"/>
                  </a:lnTo>
                  <a:lnTo>
                    <a:pt x="50972" y="2865467"/>
                  </a:lnTo>
                  <a:lnTo>
                    <a:pt x="84232" y="2933441"/>
                  </a:lnTo>
                  <a:lnTo>
                    <a:pt x="138396" y="3005657"/>
                  </a:lnTo>
                  <a:lnTo>
                    <a:pt x="174333" y="3045403"/>
                  </a:lnTo>
                  <a:lnTo>
                    <a:pt x="204710" y="3093980"/>
                  </a:lnTo>
                  <a:lnTo>
                    <a:pt x="205122" y="3094759"/>
                  </a:lnTo>
                  <a:lnTo>
                    <a:pt x="249401" y="3148013"/>
                  </a:lnTo>
                  <a:lnTo>
                    <a:pt x="298931" y="320014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2AE3F126-D78E-5A65-9773-FD5D24321B02}"/>
                </a:ext>
              </a:extLst>
            </p:cNvPr>
            <p:cNvSpPr/>
            <p:nvPr/>
          </p:nvSpPr>
          <p:spPr>
            <a:xfrm>
              <a:off x="1199841" y="3192173"/>
              <a:ext cx="2008590" cy="1518371"/>
            </a:xfrm>
            <a:custGeom>
              <a:avLst/>
              <a:gdLst>
                <a:gd name="connsiteX0" fmla="*/ 1992630 w 2008590"/>
                <a:gd name="connsiteY0" fmla="*/ 1518372 h 1518371"/>
                <a:gd name="connsiteX1" fmla="*/ 2008591 w 2008590"/>
                <a:gd name="connsiteY1" fmla="*/ 1507894 h 1518371"/>
                <a:gd name="connsiteX2" fmla="*/ 2003442 w 2008590"/>
                <a:gd name="connsiteY2" fmla="*/ 1340860 h 1518371"/>
                <a:gd name="connsiteX3" fmla="*/ 1994587 w 2008590"/>
                <a:gd name="connsiteY3" fmla="*/ 1183611 h 1518371"/>
                <a:gd name="connsiteX4" fmla="*/ 1981509 w 2008590"/>
                <a:gd name="connsiteY4" fmla="*/ 1034675 h 1518371"/>
                <a:gd name="connsiteX5" fmla="*/ 1956384 w 2008590"/>
                <a:gd name="connsiteY5" fmla="*/ 895177 h 1518371"/>
                <a:gd name="connsiteX6" fmla="*/ 1919519 w 2008590"/>
                <a:gd name="connsiteY6" fmla="*/ 763732 h 1518371"/>
                <a:gd name="connsiteX7" fmla="*/ 1862575 w 2008590"/>
                <a:gd name="connsiteY7" fmla="*/ 641639 h 1518371"/>
                <a:gd name="connsiteX8" fmla="*/ 1786890 w 2008590"/>
                <a:gd name="connsiteY8" fmla="*/ 527339 h 1518371"/>
                <a:gd name="connsiteX9" fmla="*/ 1683196 w 2008590"/>
                <a:gd name="connsiteY9" fmla="*/ 422737 h 1518371"/>
                <a:gd name="connsiteX10" fmla="*/ 1553759 w 2008590"/>
                <a:gd name="connsiteY10" fmla="*/ 326361 h 1518371"/>
                <a:gd name="connsiteX11" fmla="*/ 1388488 w 2008590"/>
                <a:gd name="connsiteY11" fmla="*/ 240290 h 1518371"/>
                <a:gd name="connsiteX12" fmla="*/ 1190265 w 2008590"/>
                <a:gd name="connsiteY12" fmla="*/ 163570 h 1518371"/>
                <a:gd name="connsiteX13" fmla="*/ 947969 w 2008590"/>
                <a:gd name="connsiteY13" fmla="*/ 98800 h 1518371"/>
                <a:gd name="connsiteX14" fmla="*/ 664691 w 2008590"/>
                <a:gd name="connsiteY14" fmla="*/ 45460 h 1518371"/>
                <a:gd name="connsiteX15" fmla="*/ 657071 w 2008590"/>
                <a:gd name="connsiteY15" fmla="*/ 34896 h 1518371"/>
                <a:gd name="connsiteX16" fmla="*/ 626076 w 2008590"/>
                <a:gd name="connsiteY16" fmla="*/ 29874 h 1518371"/>
                <a:gd name="connsiteX17" fmla="*/ 496227 w 2008590"/>
                <a:gd name="connsiteY17" fmla="*/ 23553 h 1518371"/>
                <a:gd name="connsiteX18" fmla="*/ 343106 w 2008590"/>
                <a:gd name="connsiteY18" fmla="*/ 8573 h 1518371"/>
                <a:gd name="connsiteX19" fmla="*/ 331264 w 2008590"/>
                <a:gd name="connsiteY19" fmla="*/ 9871 h 1518371"/>
                <a:gd name="connsiteX20" fmla="*/ 315509 w 2008590"/>
                <a:gd name="connsiteY20" fmla="*/ 21734 h 1518371"/>
                <a:gd name="connsiteX21" fmla="*/ 284617 w 2008590"/>
                <a:gd name="connsiteY21" fmla="*/ 30567 h 1518371"/>
                <a:gd name="connsiteX22" fmla="*/ 237250 w 2008590"/>
                <a:gd name="connsiteY22" fmla="*/ 40351 h 1518371"/>
                <a:gd name="connsiteX23" fmla="*/ 0 w 2008590"/>
                <a:gd name="connsiteY23" fmla="*/ 0 h 1518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08590" h="1518371">
                  <a:moveTo>
                    <a:pt x="1992630" y="1518372"/>
                  </a:moveTo>
                  <a:lnTo>
                    <a:pt x="2008591" y="1507894"/>
                  </a:lnTo>
                  <a:lnTo>
                    <a:pt x="2003442" y="1340860"/>
                  </a:lnTo>
                  <a:lnTo>
                    <a:pt x="1994587" y="1183611"/>
                  </a:lnTo>
                  <a:lnTo>
                    <a:pt x="1981509" y="1034675"/>
                  </a:lnTo>
                  <a:lnTo>
                    <a:pt x="1956384" y="895177"/>
                  </a:lnTo>
                  <a:lnTo>
                    <a:pt x="1919519" y="763732"/>
                  </a:lnTo>
                  <a:lnTo>
                    <a:pt x="1862575" y="641639"/>
                  </a:lnTo>
                  <a:lnTo>
                    <a:pt x="1786890" y="527339"/>
                  </a:lnTo>
                  <a:lnTo>
                    <a:pt x="1683196" y="422737"/>
                  </a:lnTo>
                  <a:lnTo>
                    <a:pt x="1553759" y="326361"/>
                  </a:lnTo>
                  <a:lnTo>
                    <a:pt x="1388488" y="240290"/>
                  </a:lnTo>
                  <a:lnTo>
                    <a:pt x="1190265" y="163570"/>
                  </a:lnTo>
                  <a:lnTo>
                    <a:pt x="947969" y="98800"/>
                  </a:lnTo>
                  <a:lnTo>
                    <a:pt x="664691" y="45460"/>
                  </a:lnTo>
                  <a:lnTo>
                    <a:pt x="657071" y="34896"/>
                  </a:lnTo>
                  <a:lnTo>
                    <a:pt x="626076" y="29874"/>
                  </a:lnTo>
                  <a:lnTo>
                    <a:pt x="496227" y="23553"/>
                  </a:lnTo>
                  <a:lnTo>
                    <a:pt x="343106" y="8573"/>
                  </a:lnTo>
                  <a:lnTo>
                    <a:pt x="331264" y="9871"/>
                  </a:lnTo>
                  <a:lnTo>
                    <a:pt x="315509" y="21734"/>
                  </a:lnTo>
                  <a:lnTo>
                    <a:pt x="284617" y="30567"/>
                  </a:lnTo>
                  <a:lnTo>
                    <a:pt x="237250" y="40351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1540B9DD-D3A9-123B-F3C5-88E50347B6D4}"/>
                </a:ext>
              </a:extLst>
            </p:cNvPr>
            <p:cNvSpPr/>
            <p:nvPr/>
          </p:nvSpPr>
          <p:spPr>
            <a:xfrm>
              <a:off x="-724311" y="945832"/>
              <a:ext cx="2755247" cy="1677179"/>
            </a:xfrm>
            <a:custGeom>
              <a:avLst/>
              <a:gdLst>
                <a:gd name="connsiteX0" fmla="*/ 0 w 2755247"/>
                <a:gd name="connsiteY0" fmla="*/ 8486 h 1677179"/>
                <a:gd name="connsiteX1" fmla="*/ 17814 w 2755247"/>
                <a:gd name="connsiteY1" fmla="*/ 7793 h 1677179"/>
                <a:gd name="connsiteX2" fmla="*/ 612689 w 2755247"/>
                <a:gd name="connsiteY2" fmla="*/ 0 h 1677179"/>
                <a:gd name="connsiteX3" fmla="*/ 1122199 w 2755247"/>
                <a:gd name="connsiteY3" fmla="*/ 6667 h 1677179"/>
                <a:gd name="connsiteX4" fmla="*/ 1546654 w 2755247"/>
                <a:gd name="connsiteY4" fmla="*/ 26583 h 1677179"/>
                <a:gd name="connsiteX5" fmla="*/ 1900366 w 2755247"/>
                <a:gd name="connsiteY5" fmla="*/ 56717 h 1677179"/>
                <a:gd name="connsiteX6" fmla="*/ 2182924 w 2755247"/>
                <a:gd name="connsiteY6" fmla="*/ 96376 h 1677179"/>
                <a:gd name="connsiteX7" fmla="*/ 2405346 w 2755247"/>
                <a:gd name="connsiteY7" fmla="*/ 143741 h 1677179"/>
                <a:gd name="connsiteX8" fmla="*/ 2567528 w 2755247"/>
                <a:gd name="connsiteY8" fmla="*/ 198640 h 1677179"/>
                <a:gd name="connsiteX9" fmla="*/ 2678327 w 2755247"/>
                <a:gd name="connsiteY9" fmla="*/ 259859 h 1677179"/>
                <a:gd name="connsiteX10" fmla="*/ 2738463 w 2755247"/>
                <a:gd name="connsiteY10" fmla="*/ 327573 h 1677179"/>
                <a:gd name="connsiteX11" fmla="*/ 2755248 w 2755247"/>
                <a:gd name="connsiteY11" fmla="*/ 401176 h 1677179"/>
                <a:gd name="connsiteX12" fmla="*/ 2730432 w 2755247"/>
                <a:gd name="connsiteY12" fmla="*/ 481186 h 1677179"/>
                <a:gd name="connsiteX13" fmla="*/ 2670398 w 2755247"/>
                <a:gd name="connsiteY13" fmla="*/ 567344 h 1677179"/>
                <a:gd name="connsiteX14" fmla="*/ 2577928 w 2755247"/>
                <a:gd name="connsiteY14" fmla="*/ 660342 h 1677179"/>
                <a:gd name="connsiteX15" fmla="*/ 2189720 w 2755247"/>
                <a:gd name="connsiteY15" fmla="*/ 729702 h 1677179"/>
                <a:gd name="connsiteX16" fmla="*/ 1780300 w 2755247"/>
                <a:gd name="connsiteY16" fmla="*/ 807374 h 1677179"/>
                <a:gd name="connsiteX17" fmla="*/ 1348740 w 2755247"/>
                <a:gd name="connsiteY17" fmla="*/ 894744 h 1677179"/>
                <a:gd name="connsiteX18" fmla="*/ 897204 w 2755247"/>
                <a:gd name="connsiteY18" fmla="*/ 993025 h 1677179"/>
                <a:gd name="connsiteX19" fmla="*/ 423528 w 2755247"/>
                <a:gd name="connsiteY19" fmla="*/ 1104207 h 1677179"/>
                <a:gd name="connsiteX20" fmla="*/ 343621 w 2755247"/>
                <a:gd name="connsiteY20" fmla="*/ 1228119 h 1677179"/>
                <a:gd name="connsiteX21" fmla="*/ 249195 w 2755247"/>
                <a:gd name="connsiteY21" fmla="*/ 1362162 h 1677179"/>
                <a:gd name="connsiteX22" fmla="*/ 151576 w 2755247"/>
                <a:gd name="connsiteY22" fmla="*/ 1505210 h 1677179"/>
                <a:gd name="connsiteX23" fmla="*/ 52516 w 2755247"/>
                <a:gd name="connsiteY23" fmla="*/ 1658216 h 1677179"/>
                <a:gd name="connsiteX24" fmla="*/ 0 w 2755247"/>
                <a:gd name="connsiteY24" fmla="*/ 1677179 h 167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55247" h="1677179">
                  <a:moveTo>
                    <a:pt x="0" y="8486"/>
                  </a:moveTo>
                  <a:lnTo>
                    <a:pt x="17814" y="7793"/>
                  </a:lnTo>
                  <a:lnTo>
                    <a:pt x="612689" y="0"/>
                  </a:lnTo>
                  <a:lnTo>
                    <a:pt x="1122199" y="6667"/>
                  </a:lnTo>
                  <a:lnTo>
                    <a:pt x="1546654" y="26583"/>
                  </a:lnTo>
                  <a:lnTo>
                    <a:pt x="1900366" y="56717"/>
                  </a:lnTo>
                  <a:lnTo>
                    <a:pt x="2182924" y="96376"/>
                  </a:lnTo>
                  <a:lnTo>
                    <a:pt x="2405346" y="143741"/>
                  </a:lnTo>
                  <a:lnTo>
                    <a:pt x="2567528" y="198640"/>
                  </a:lnTo>
                  <a:lnTo>
                    <a:pt x="2678327" y="259859"/>
                  </a:lnTo>
                  <a:lnTo>
                    <a:pt x="2738463" y="327573"/>
                  </a:lnTo>
                  <a:lnTo>
                    <a:pt x="2755248" y="401176"/>
                  </a:lnTo>
                  <a:lnTo>
                    <a:pt x="2730432" y="481186"/>
                  </a:lnTo>
                  <a:lnTo>
                    <a:pt x="2670398" y="567344"/>
                  </a:lnTo>
                  <a:lnTo>
                    <a:pt x="2577928" y="660342"/>
                  </a:lnTo>
                  <a:lnTo>
                    <a:pt x="2189720" y="729702"/>
                  </a:lnTo>
                  <a:lnTo>
                    <a:pt x="1780300" y="807374"/>
                  </a:lnTo>
                  <a:lnTo>
                    <a:pt x="1348740" y="894744"/>
                  </a:lnTo>
                  <a:lnTo>
                    <a:pt x="897204" y="993025"/>
                  </a:lnTo>
                  <a:lnTo>
                    <a:pt x="423528" y="1104207"/>
                  </a:lnTo>
                  <a:lnTo>
                    <a:pt x="343621" y="1228119"/>
                  </a:lnTo>
                  <a:lnTo>
                    <a:pt x="249195" y="1362162"/>
                  </a:lnTo>
                  <a:lnTo>
                    <a:pt x="151576" y="1505210"/>
                  </a:lnTo>
                  <a:lnTo>
                    <a:pt x="52516" y="1658216"/>
                  </a:lnTo>
                  <a:lnTo>
                    <a:pt x="0" y="167717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AEFF49BA-0E1C-D661-184C-D2C7149813F5}"/>
                </a:ext>
              </a:extLst>
            </p:cNvPr>
            <p:cNvSpPr/>
            <p:nvPr/>
          </p:nvSpPr>
          <p:spPr>
            <a:xfrm>
              <a:off x="891745" y="3313054"/>
              <a:ext cx="220979" cy="1414462"/>
            </a:xfrm>
            <a:custGeom>
              <a:avLst/>
              <a:gdLst>
                <a:gd name="connsiteX0" fmla="*/ 119346 w 220979"/>
                <a:gd name="connsiteY0" fmla="*/ 1414463 h 1414462"/>
                <a:gd name="connsiteX1" fmla="*/ 110696 w 220979"/>
                <a:gd name="connsiteY1" fmla="*/ 1401734 h 1414462"/>
                <a:gd name="connsiteX2" fmla="*/ 39027 w 220979"/>
                <a:gd name="connsiteY2" fmla="*/ 1222924 h 1414462"/>
                <a:gd name="connsiteX3" fmla="*/ 2780 w 220979"/>
                <a:gd name="connsiteY3" fmla="*/ 1043854 h 1414462"/>
                <a:gd name="connsiteX4" fmla="*/ 0 w 220979"/>
                <a:gd name="connsiteY4" fmla="*/ 865217 h 1414462"/>
                <a:gd name="connsiteX5" fmla="*/ 20389 w 220979"/>
                <a:gd name="connsiteY5" fmla="*/ 691082 h 1414462"/>
                <a:gd name="connsiteX6" fmla="*/ 59724 w 220979"/>
                <a:gd name="connsiteY6" fmla="*/ 522143 h 1414462"/>
                <a:gd name="connsiteX7" fmla="*/ 108122 w 220979"/>
                <a:gd name="connsiteY7" fmla="*/ 361084 h 1414462"/>
                <a:gd name="connsiteX8" fmla="*/ 159505 w 220979"/>
                <a:gd name="connsiteY8" fmla="*/ 208424 h 1414462"/>
                <a:gd name="connsiteX9" fmla="*/ 205019 w 220979"/>
                <a:gd name="connsiteY9" fmla="*/ 65636 h 1414462"/>
                <a:gd name="connsiteX10" fmla="*/ 220980 w 220979"/>
                <a:gd name="connsiteY10" fmla="*/ 0 h 141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979" h="1414462">
                  <a:moveTo>
                    <a:pt x="119346" y="1414463"/>
                  </a:moveTo>
                  <a:lnTo>
                    <a:pt x="110696" y="1401734"/>
                  </a:lnTo>
                  <a:lnTo>
                    <a:pt x="39027" y="1222924"/>
                  </a:lnTo>
                  <a:lnTo>
                    <a:pt x="2780" y="1043854"/>
                  </a:lnTo>
                  <a:lnTo>
                    <a:pt x="0" y="865217"/>
                  </a:lnTo>
                  <a:lnTo>
                    <a:pt x="20389" y="691082"/>
                  </a:lnTo>
                  <a:lnTo>
                    <a:pt x="59724" y="522143"/>
                  </a:lnTo>
                  <a:lnTo>
                    <a:pt x="108122" y="361084"/>
                  </a:lnTo>
                  <a:lnTo>
                    <a:pt x="159505" y="208424"/>
                  </a:lnTo>
                  <a:lnTo>
                    <a:pt x="205019" y="65636"/>
                  </a:lnTo>
                  <a:lnTo>
                    <a:pt x="22098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580513B9-3306-BAF0-B1B1-FDB69B9B97AD}"/>
                </a:ext>
              </a:extLst>
            </p:cNvPr>
            <p:cNvSpPr/>
            <p:nvPr/>
          </p:nvSpPr>
          <p:spPr>
            <a:xfrm>
              <a:off x="10147677" y="-385069"/>
              <a:ext cx="662940" cy="2615911"/>
            </a:xfrm>
            <a:custGeom>
              <a:avLst/>
              <a:gdLst>
                <a:gd name="connsiteX0" fmla="*/ 662940 w 662940"/>
                <a:gd name="connsiteY0" fmla="*/ 0 h 2615911"/>
                <a:gd name="connsiteX1" fmla="*/ 662426 w 662940"/>
                <a:gd name="connsiteY1" fmla="*/ 9265 h 2615911"/>
                <a:gd name="connsiteX2" fmla="*/ 649965 w 662940"/>
                <a:gd name="connsiteY2" fmla="*/ 237519 h 2615911"/>
                <a:gd name="connsiteX3" fmla="*/ 624119 w 662940"/>
                <a:gd name="connsiteY3" fmla="*/ 480233 h 2615911"/>
                <a:gd name="connsiteX4" fmla="*/ 596729 w 662940"/>
                <a:gd name="connsiteY4" fmla="*/ 729442 h 2615911"/>
                <a:gd name="connsiteX5" fmla="*/ 552760 w 662940"/>
                <a:gd name="connsiteY5" fmla="*/ 992245 h 2615911"/>
                <a:gd name="connsiteX6" fmla="*/ 503332 w 662940"/>
                <a:gd name="connsiteY6" fmla="*/ 1260764 h 2615911"/>
                <a:gd name="connsiteX7" fmla="*/ 431869 w 662940"/>
                <a:gd name="connsiteY7" fmla="*/ 1541924 h 2615911"/>
                <a:gd name="connsiteX8" fmla="*/ 348872 w 662940"/>
                <a:gd name="connsiteY8" fmla="*/ 1827588 h 2615911"/>
                <a:gd name="connsiteX9" fmla="*/ 246620 w 662940"/>
                <a:gd name="connsiteY9" fmla="*/ 2097751 h 2615911"/>
                <a:gd name="connsiteX10" fmla="*/ 236529 w 662940"/>
                <a:gd name="connsiteY10" fmla="*/ 2124335 h 2615911"/>
                <a:gd name="connsiteX11" fmla="*/ 116565 w 662940"/>
                <a:gd name="connsiteY11" fmla="*/ 2398135 h 2615911"/>
                <a:gd name="connsiteX12" fmla="*/ 105239 w 662940"/>
                <a:gd name="connsiteY12" fmla="*/ 2423853 h 2615911"/>
                <a:gd name="connsiteX13" fmla="*/ 47574 w 662940"/>
                <a:gd name="connsiteY13" fmla="*/ 2529234 h 2615911"/>
                <a:gd name="connsiteX14" fmla="*/ 29759 w 662940"/>
                <a:gd name="connsiteY14" fmla="*/ 2561619 h 2615911"/>
                <a:gd name="connsiteX15" fmla="*/ 0 w 662940"/>
                <a:gd name="connsiteY15" fmla="*/ 2615912 h 261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2940" h="2615911">
                  <a:moveTo>
                    <a:pt x="662940" y="0"/>
                  </a:moveTo>
                  <a:lnTo>
                    <a:pt x="662426" y="9265"/>
                  </a:lnTo>
                  <a:lnTo>
                    <a:pt x="649965" y="237519"/>
                  </a:lnTo>
                  <a:lnTo>
                    <a:pt x="624119" y="480233"/>
                  </a:lnTo>
                  <a:lnTo>
                    <a:pt x="596729" y="729442"/>
                  </a:lnTo>
                  <a:lnTo>
                    <a:pt x="552760" y="992245"/>
                  </a:lnTo>
                  <a:lnTo>
                    <a:pt x="503332" y="1260764"/>
                  </a:lnTo>
                  <a:lnTo>
                    <a:pt x="431869" y="1541924"/>
                  </a:lnTo>
                  <a:lnTo>
                    <a:pt x="348872" y="1827588"/>
                  </a:lnTo>
                  <a:lnTo>
                    <a:pt x="246620" y="2097751"/>
                  </a:lnTo>
                  <a:lnTo>
                    <a:pt x="236529" y="2124335"/>
                  </a:lnTo>
                  <a:lnTo>
                    <a:pt x="116565" y="2398135"/>
                  </a:lnTo>
                  <a:lnTo>
                    <a:pt x="105239" y="2423853"/>
                  </a:lnTo>
                  <a:lnTo>
                    <a:pt x="47574" y="2529234"/>
                  </a:lnTo>
                  <a:lnTo>
                    <a:pt x="29759" y="2561619"/>
                  </a:lnTo>
                  <a:lnTo>
                    <a:pt x="0" y="261591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2AD1AFF9-7C1E-0D8E-3810-846C320FDCBD}"/>
                </a:ext>
              </a:extLst>
            </p:cNvPr>
            <p:cNvSpPr/>
            <p:nvPr/>
          </p:nvSpPr>
          <p:spPr>
            <a:xfrm>
              <a:off x="2672148" y="3384319"/>
              <a:ext cx="732858" cy="1324841"/>
            </a:xfrm>
            <a:custGeom>
              <a:avLst/>
              <a:gdLst>
                <a:gd name="connsiteX0" fmla="*/ 536798 w 732858"/>
                <a:gd name="connsiteY0" fmla="*/ 1324841 h 1324841"/>
                <a:gd name="connsiteX1" fmla="*/ 536283 w 732858"/>
                <a:gd name="connsiteY1" fmla="*/ 1315749 h 1324841"/>
                <a:gd name="connsiteX2" fmla="*/ 635343 w 732858"/>
                <a:gd name="connsiteY2" fmla="*/ 1246909 h 1324841"/>
                <a:gd name="connsiteX3" fmla="*/ 637918 w 732858"/>
                <a:gd name="connsiteY3" fmla="*/ 1084291 h 1324841"/>
                <a:gd name="connsiteX4" fmla="*/ 732035 w 732858"/>
                <a:gd name="connsiteY4" fmla="*/ 1021686 h 1324841"/>
                <a:gd name="connsiteX5" fmla="*/ 732859 w 732858"/>
                <a:gd name="connsiteY5" fmla="*/ 872837 h 1324841"/>
                <a:gd name="connsiteX6" fmla="*/ 722973 w 732858"/>
                <a:gd name="connsiteY6" fmla="*/ 732472 h 1324841"/>
                <a:gd name="connsiteX7" fmla="*/ 694862 w 732858"/>
                <a:gd name="connsiteY7" fmla="*/ 601634 h 1324841"/>
                <a:gd name="connsiteX8" fmla="*/ 649348 w 732858"/>
                <a:gd name="connsiteY8" fmla="*/ 478848 h 1324841"/>
                <a:gd name="connsiteX9" fmla="*/ 578296 w 732858"/>
                <a:gd name="connsiteY9" fmla="*/ 365414 h 1324841"/>
                <a:gd name="connsiteX10" fmla="*/ 483355 w 732858"/>
                <a:gd name="connsiteY10" fmla="*/ 259946 h 1324841"/>
                <a:gd name="connsiteX11" fmla="*/ 355875 w 732858"/>
                <a:gd name="connsiteY11" fmla="*/ 164003 h 1324841"/>
                <a:gd name="connsiteX12" fmla="*/ 197914 w 732858"/>
                <a:gd name="connsiteY12" fmla="*/ 76720 h 1324841"/>
                <a:gd name="connsiteX13" fmla="*/ 0 w 732858"/>
                <a:gd name="connsiteY13" fmla="*/ 0 h 1324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2858" h="1324841">
                  <a:moveTo>
                    <a:pt x="536798" y="1324841"/>
                  </a:moveTo>
                  <a:lnTo>
                    <a:pt x="536283" y="1315749"/>
                  </a:lnTo>
                  <a:lnTo>
                    <a:pt x="635343" y="1246909"/>
                  </a:lnTo>
                  <a:lnTo>
                    <a:pt x="637918" y="1084291"/>
                  </a:lnTo>
                  <a:lnTo>
                    <a:pt x="732035" y="1021686"/>
                  </a:lnTo>
                  <a:lnTo>
                    <a:pt x="732859" y="872837"/>
                  </a:lnTo>
                  <a:lnTo>
                    <a:pt x="722973" y="732472"/>
                  </a:lnTo>
                  <a:lnTo>
                    <a:pt x="694862" y="601634"/>
                  </a:lnTo>
                  <a:lnTo>
                    <a:pt x="649348" y="478848"/>
                  </a:lnTo>
                  <a:lnTo>
                    <a:pt x="578296" y="365414"/>
                  </a:lnTo>
                  <a:lnTo>
                    <a:pt x="483355" y="259946"/>
                  </a:lnTo>
                  <a:lnTo>
                    <a:pt x="355875" y="164003"/>
                  </a:lnTo>
                  <a:lnTo>
                    <a:pt x="197914" y="76720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304F839A-82A3-F1C9-8392-A660F3FF50FC}"/>
                </a:ext>
              </a:extLst>
            </p:cNvPr>
            <p:cNvSpPr/>
            <p:nvPr/>
          </p:nvSpPr>
          <p:spPr>
            <a:xfrm>
              <a:off x="1205504" y="3185679"/>
              <a:ext cx="1627487" cy="1555865"/>
            </a:xfrm>
            <a:custGeom>
              <a:avLst/>
              <a:gdLst>
                <a:gd name="connsiteX0" fmla="*/ 1627488 w 1627487"/>
                <a:gd name="connsiteY0" fmla="*/ 1555866 h 1555865"/>
                <a:gd name="connsiteX1" fmla="*/ 1625326 w 1627487"/>
                <a:gd name="connsiteY1" fmla="*/ 1548072 h 1555865"/>
                <a:gd name="connsiteX2" fmla="*/ 1588358 w 1627487"/>
                <a:gd name="connsiteY2" fmla="*/ 1380519 h 1555865"/>
                <a:gd name="connsiteX3" fmla="*/ 1555201 w 1627487"/>
                <a:gd name="connsiteY3" fmla="*/ 1221105 h 1555865"/>
                <a:gd name="connsiteX4" fmla="*/ 1524206 w 1627487"/>
                <a:gd name="connsiteY4" fmla="*/ 1068878 h 1555865"/>
                <a:gd name="connsiteX5" fmla="*/ 1487445 w 1627487"/>
                <a:gd name="connsiteY5" fmla="*/ 925484 h 1555865"/>
                <a:gd name="connsiteX6" fmla="*/ 1444608 w 1627487"/>
                <a:gd name="connsiteY6" fmla="*/ 789536 h 1555865"/>
                <a:gd name="connsiteX7" fmla="*/ 1386634 w 1627487"/>
                <a:gd name="connsiteY7" fmla="*/ 662940 h 1555865"/>
                <a:gd name="connsiteX8" fmla="*/ 1314656 w 1627487"/>
                <a:gd name="connsiteY8" fmla="*/ 543964 h 1555865"/>
                <a:gd name="connsiteX9" fmla="*/ 1218582 w 1627487"/>
                <a:gd name="connsiteY9" fmla="*/ 434860 h 1555865"/>
                <a:gd name="connsiteX10" fmla="*/ 1100472 w 1627487"/>
                <a:gd name="connsiteY10" fmla="*/ 333895 h 1555865"/>
                <a:gd name="connsiteX11" fmla="*/ 949102 w 1627487"/>
                <a:gd name="connsiteY11" fmla="*/ 243667 h 1555865"/>
                <a:gd name="connsiteX12" fmla="*/ 767355 w 1627487"/>
                <a:gd name="connsiteY12" fmla="*/ 162791 h 1555865"/>
                <a:gd name="connsiteX13" fmla="*/ 542873 w 1627487"/>
                <a:gd name="connsiteY13" fmla="*/ 94298 h 1555865"/>
                <a:gd name="connsiteX14" fmla="*/ 278954 w 1627487"/>
                <a:gd name="connsiteY14" fmla="*/ 37061 h 1555865"/>
                <a:gd name="connsiteX15" fmla="*/ 0 w 1627487"/>
                <a:gd name="connsiteY15" fmla="*/ 0 h 1555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27487" h="1555865">
                  <a:moveTo>
                    <a:pt x="1627488" y="1555866"/>
                  </a:moveTo>
                  <a:lnTo>
                    <a:pt x="1625326" y="1548072"/>
                  </a:lnTo>
                  <a:lnTo>
                    <a:pt x="1588358" y="1380519"/>
                  </a:lnTo>
                  <a:lnTo>
                    <a:pt x="1555201" y="1221105"/>
                  </a:lnTo>
                  <a:lnTo>
                    <a:pt x="1524206" y="1068878"/>
                  </a:lnTo>
                  <a:lnTo>
                    <a:pt x="1487445" y="925484"/>
                  </a:lnTo>
                  <a:lnTo>
                    <a:pt x="1444608" y="789536"/>
                  </a:lnTo>
                  <a:lnTo>
                    <a:pt x="1386634" y="662940"/>
                  </a:lnTo>
                  <a:lnTo>
                    <a:pt x="1314656" y="543964"/>
                  </a:lnTo>
                  <a:lnTo>
                    <a:pt x="1218582" y="434860"/>
                  </a:lnTo>
                  <a:lnTo>
                    <a:pt x="1100472" y="333895"/>
                  </a:lnTo>
                  <a:lnTo>
                    <a:pt x="949102" y="243667"/>
                  </a:lnTo>
                  <a:lnTo>
                    <a:pt x="767355" y="162791"/>
                  </a:lnTo>
                  <a:lnTo>
                    <a:pt x="542873" y="94298"/>
                  </a:lnTo>
                  <a:lnTo>
                    <a:pt x="278954" y="37061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7FD604A5-A833-F36C-A739-DFA3F5D49F63}"/>
                </a:ext>
              </a:extLst>
            </p:cNvPr>
            <p:cNvSpPr/>
            <p:nvPr/>
          </p:nvSpPr>
          <p:spPr>
            <a:xfrm>
              <a:off x="1136409" y="3237807"/>
              <a:ext cx="465128" cy="1539672"/>
            </a:xfrm>
            <a:custGeom>
              <a:avLst/>
              <a:gdLst>
                <a:gd name="connsiteX0" fmla="*/ 465129 w 465128"/>
                <a:gd name="connsiteY0" fmla="*/ 1539673 h 1539672"/>
                <a:gd name="connsiteX1" fmla="*/ 460907 w 465128"/>
                <a:gd name="connsiteY1" fmla="*/ 1533352 h 1539672"/>
                <a:gd name="connsiteX2" fmla="*/ 377087 w 465128"/>
                <a:gd name="connsiteY2" fmla="*/ 1361902 h 1539672"/>
                <a:gd name="connsiteX3" fmla="*/ 319113 w 465128"/>
                <a:gd name="connsiteY3" fmla="*/ 1192097 h 1539672"/>
                <a:gd name="connsiteX4" fmla="*/ 280704 w 465128"/>
                <a:gd name="connsiteY4" fmla="*/ 1026016 h 1539672"/>
                <a:gd name="connsiteX5" fmla="*/ 255888 w 465128"/>
                <a:gd name="connsiteY5" fmla="*/ 865303 h 1539672"/>
                <a:gd name="connsiteX6" fmla="*/ 239309 w 465128"/>
                <a:gd name="connsiteY6" fmla="*/ 710998 h 1539672"/>
                <a:gd name="connsiteX7" fmla="*/ 223245 w 465128"/>
                <a:gd name="connsiteY7" fmla="*/ 564659 h 1539672"/>
                <a:gd name="connsiteX8" fmla="*/ 203475 w 465128"/>
                <a:gd name="connsiteY8" fmla="*/ 426460 h 1539672"/>
                <a:gd name="connsiteX9" fmla="*/ 170729 w 465128"/>
                <a:gd name="connsiteY9" fmla="*/ 298046 h 1539672"/>
                <a:gd name="connsiteX10" fmla="*/ 121920 w 465128"/>
                <a:gd name="connsiteY10" fmla="*/ 179070 h 1539672"/>
                <a:gd name="connsiteX11" fmla="*/ 51589 w 465128"/>
                <a:gd name="connsiteY11" fmla="*/ 78798 h 1539672"/>
                <a:gd name="connsiteX12" fmla="*/ 46338 w 465128"/>
                <a:gd name="connsiteY12" fmla="*/ 71438 h 1539672"/>
                <a:gd name="connsiteX13" fmla="*/ 0 w 465128"/>
                <a:gd name="connsiteY13" fmla="*/ 28315 h 1539672"/>
                <a:gd name="connsiteX14" fmla="*/ 2368 w 465128"/>
                <a:gd name="connsiteY14" fmla="*/ 21648 h 1539672"/>
                <a:gd name="connsiteX15" fmla="*/ 6590 w 465128"/>
                <a:gd name="connsiteY15" fmla="*/ 15846 h 1539672"/>
                <a:gd name="connsiteX16" fmla="*/ 19050 w 465128"/>
                <a:gd name="connsiteY16" fmla="*/ 2684 h 1539672"/>
                <a:gd name="connsiteX17" fmla="*/ 23272 w 465128"/>
                <a:gd name="connsiteY17" fmla="*/ 0 h 1539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5128" h="1539672">
                  <a:moveTo>
                    <a:pt x="465129" y="1539673"/>
                  </a:moveTo>
                  <a:lnTo>
                    <a:pt x="460907" y="1533352"/>
                  </a:lnTo>
                  <a:lnTo>
                    <a:pt x="377087" y="1361902"/>
                  </a:lnTo>
                  <a:lnTo>
                    <a:pt x="319113" y="1192097"/>
                  </a:lnTo>
                  <a:lnTo>
                    <a:pt x="280704" y="1026016"/>
                  </a:lnTo>
                  <a:lnTo>
                    <a:pt x="255888" y="865303"/>
                  </a:lnTo>
                  <a:lnTo>
                    <a:pt x="239309" y="710998"/>
                  </a:lnTo>
                  <a:lnTo>
                    <a:pt x="223245" y="564659"/>
                  </a:lnTo>
                  <a:lnTo>
                    <a:pt x="203475" y="426460"/>
                  </a:lnTo>
                  <a:lnTo>
                    <a:pt x="170729" y="298046"/>
                  </a:lnTo>
                  <a:lnTo>
                    <a:pt x="121920" y="179070"/>
                  </a:lnTo>
                  <a:lnTo>
                    <a:pt x="51589" y="78798"/>
                  </a:lnTo>
                  <a:lnTo>
                    <a:pt x="46338" y="71438"/>
                  </a:lnTo>
                  <a:lnTo>
                    <a:pt x="0" y="28315"/>
                  </a:lnTo>
                  <a:lnTo>
                    <a:pt x="2368" y="21648"/>
                  </a:lnTo>
                  <a:lnTo>
                    <a:pt x="6590" y="15846"/>
                  </a:lnTo>
                  <a:lnTo>
                    <a:pt x="19050" y="2684"/>
                  </a:lnTo>
                  <a:lnTo>
                    <a:pt x="23272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356C0CFA-802F-C331-6FC9-D562C18E2A69}"/>
                </a:ext>
              </a:extLst>
            </p:cNvPr>
            <p:cNvSpPr/>
            <p:nvPr/>
          </p:nvSpPr>
          <p:spPr>
            <a:xfrm>
              <a:off x="-724311" y="830493"/>
              <a:ext cx="3752849" cy="1921538"/>
            </a:xfrm>
            <a:custGeom>
              <a:avLst/>
              <a:gdLst>
                <a:gd name="connsiteX0" fmla="*/ 0 w 3752849"/>
                <a:gd name="connsiteY0" fmla="*/ 34636 h 1921538"/>
                <a:gd name="connsiteX1" fmla="*/ 17402 w 3752849"/>
                <a:gd name="connsiteY1" fmla="*/ 34030 h 1921538"/>
                <a:gd name="connsiteX2" fmla="*/ 692493 w 3752849"/>
                <a:gd name="connsiteY2" fmla="*/ 9179 h 1921538"/>
                <a:gd name="connsiteX3" fmla="*/ 1337825 w 3752849"/>
                <a:gd name="connsiteY3" fmla="*/ 0 h 1921538"/>
                <a:gd name="connsiteX4" fmla="*/ 1885332 w 3752849"/>
                <a:gd name="connsiteY4" fmla="*/ 6841 h 1921538"/>
                <a:gd name="connsiteX5" fmla="*/ 2352727 w 3752849"/>
                <a:gd name="connsiteY5" fmla="*/ 25804 h 1921538"/>
                <a:gd name="connsiteX6" fmla="*/ 2739184 w 3752849"/>
                <a:gd name="connsiteY6" fmla="*/ 55505 h 1921538"/>
                <a:gd name="connsiteX7" fmla="*/ 3058297 w 3752849"/>
                <a:gd name="connsiteY7" fmla="*/ 93518 h 1921538"/>
                <a:gd name="connsiteX8" fmla="*/ 3308419 w 3752849"/>
                <a:gd name="connsiteY8" fmla="*/ 139152 h 1921538"/>
                <a:gd name="connsiteX9" fmla="*/ 3501081 w 3752849"/>
                <a:gd name="connsiteY9" fmla="*/ 190673 h 1921538"/>
                <a:gd name="connsiteX10" fmla="*/ 3634431 w 3752849"/>
                <a:gd name="connsiteY10" fmla="*/ 247996 h 1921538"/>
                <a:gd name="connsiteX11" fmla="*/ 3718766 w 3752849"/>
                <a:gd name="connsiteY11" fmla="*/ 310082 h 1921538"/>
                <a:gd name="connsiteX12" fmla="*/ 3752850 w 3752849"/>
                <a:gd name="connsiteY12" fmla="*/ 377190 h 1921538"/>
                <a:gd name="connsiteX13" fmla="*/ 3745642 w 3752849"/>
                <a:gd name="connsiteY13" fmla="*/ 448801 h 1921538"/>
                <a:gd name="connsiteX14" fmla="*/ 3696833 w 3752849"/>
                <a:gd name="connsiteY14" fmla="*/ 525434 h 1921538"/>
                <a:gd name="connsiteX15" fmla="*/ 3614660 w 3752849"/>
                <a:gd name="connsiteY15" fmla="*/ 606916 h 1921538"/>
                <a:gd name="connsiteX16" fmla="*/ 3499331 w 3752849"/>
                <a:gd name="connsiteY16" fmla="*/ 694026 h 1921538"/>
                <a:gd name="connsiteX17" fmla="*/ 3358567 w 3752849"/>
                <a:gd name="connsiteY17" fmla="*/ 786765 h 1921538"/>
                <a:gd name="connsiteX18" fmla="*/ 3193707 w 3752849"/>
                <a:gd name="connsiteY18" fmla="*/ 885912 h 1921538"/>
                <a:gd name="connsiteX19" fmla="*/ 3011136 w 3752849"/>
                <a:gd name="connsiteY19" fmla="*/ 991552 h 1921538"/>
                <a:gd name="connsiteX20" fmla="*/ 2813737 w 3752849"/>
                <a:gd name="connsiteY20" fmla="*/ 1104467 h 1921538"/>
                <a:gd name="connsiteX21" fmla="*/ 2485665 w 3752849"/>
                <a:gd name="connsiteY21" fmla="*/ 1180840 h 1921538"/>
                <a:gd name="connsiteX22" fmla="*/ 2148428 w 3752849"/>
                <a:gd name="connsiteY22" fmla="*/ 1263188 h 1921538"/>
                <a:gd name="connsiteX23" fmla="*/ 1801615 w 3752849"/>
                <a:gd name="connsiteY23" fmla="*/ 1352463 h 1921538"/>
                <a:gd name="connsiteX24" fmla="*/ 1447388 w 3752849"/>
                <a:gd name="connsiteY24" fmla="*/ 1449272 h 1921538"/>
                <a:gd name="connsiteX25" fmla="*/ 1083688 w 3752849"/>
                <a:gd name="connsiteY25" fmla="*/ 1554999 h 1921538"/>
                <a:gd name="connsiteX26" fmla="*/ 715250 w 3752849"/>
                <a:gd name="connsiteY26" fmla="*/ 1670079 h 1921538"/>
                <a:gd name="connsiteX27" fmla="*/ 339708 w 3752849"/>
                <a:gd name="connsiteY27" fmla="*/ 1796675 h 1921538"/>
                <a:gd name="connsiteX28" fmla="*/ 0 w 3752849"/>
                <a:gd name="connsiteY28" fmla="*/ 1921539 h 192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752849" h="1921538">
                  <a:moveTo>
                    <a:pt x="0" y="34636"/>
                  </a:moveTo>
                  <a:lnTo>
                    <a:pt x="17402" y="34030"/>
                  </a:lnTo>
                  <a:lnTo>
                    <a:pt x="692493" y="9179"/>
                  </a:lnTo>
                  <a:lnTo>
                    <a:pt x="1337825" y="0"/>
                  </a:lnTo>
                  <a:lnTo>
                    <a:pt x="1885332" y="6841"/>
                  </a:lnTo>
                  <a:lnTo>
                    <a:pt x="2352727" y="25804"/>
                  </a:lnTo>
                  <a:lnTo>
                    <a:pt x="2739184" y="55505"/>
                  </a:lnTo>
                  <a:lnTo>
                    <a:pt x="3058297" y="93518"/>
                  </a:lnTo>
                  <a:lnTo>
                    <a:pt x="3308419" y="139152"/>
                  </a:lnTo>
                  <a:lnTo>
                    <a:pt x="3501081" y="190673"/>
                  </a:lnTo>
                  <a:lnTo>
                    <a:pt x="3634431" y="247996"/>
                  </a:lnTo>
                  <a:lnTo>
                    <a:pt x="3718766" y="310082"/>
                  </a:lnTo>
                  <a:lnTo>
                    <a:pt x="3752850" y="377190"/>
                  </a:lnTo>
                  <a:lnTo>
                    <a:pt x="3745642" y="448801"/>
                  </a:lnTo>
                  <a:lnTo>
                    <a:pt x="3696833" y="525434"/>
                  </a:lnTo>
                  <a:lnTo>
                    <a:pt x="3614660" y="606916"/>
                  </a:lnTo>
                  <a:lnTo>
                    <a:pt x="3499331" y="694026"/>
                  </a:lnTo>
                  <a:lnTo>
                    <a:pt x="3358567" y="786765"/>
                  </a:lnTo>
                  <a:lnTo>
                    <a:pt x="3193707" y="885912"/>
                  </a:lnTo>
                  <a:lnTo>
                    <a:pt x="3011136" y="991552"/>
                  </a:lnTo>
                  <a:lnTo>
                    <a:pt x="2813737" y="1104467"/>
                  </a:lnTo>
                  <a:lnTo>
                    <a:pt x="2485665" y="1180840"/>
                  </a:lnTo>
                  <a:lnTo>
                    <a:pt x="2148428" y="1263188"/>
                  </a:lnTo>
                  <a:lnTo>
                    <a:pt x="1801615" y="1352463"/>
                  </a:lnTo>
                  <a:lnTo>
                    <a:pt x="1447388" y="1449272"/>
                  </a:lnTo>
                  <a:lnTo>
                    <a:pt x="1083688" y="1554999"/>
                  </a:lnTo>
                  <a:lnTo>
                    <a:pt x="715250" y="1670079"/>
                  </a:lnTo>
                  <a:lnTo>
                    <a:pt x="339708" y="1796675"/>
                  </a:lnTo>
                  <a:lnTo>
                    <a:pt x="0" y="192153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6D37F51A-C903-78E2-FF63-4E76CF55F68E}"/>
                </a:ext>
              </a:extLst>
            </p:cNvPr>
            <p:cNvSpPr/>
            <p:nvPr/>
          </p:nvSpPr>
          <p:spPr>
            <a:xfrm>
              <a:off x="-724311" y="1728008"/>
              <a:ext cx="1017166" cy="220547"/>
            </a:xfrm>
            <a:custGeom>
              <a:avLst/>
              <a:gdLst>
                <a:gd name="connsiteX0" fmla="*/ 1017167 w 1017166"/>
                <a:gd name="connsiteY0" fmla="*/ 0 h 220547"/>
                <a:gd name="connsiteX1" fmla="*/ 561615 w 1017166"/>
                <a:gd name="connsiteY1" fmla="*/ 94644 h 220547"/>
                <a:gd name="connsiteX2" fmla="*/ 524029 w 1017166"/>
                <a:gd name="connsiteY2" fmla="*/ 102437 h 220547"/>
                <a:gd name="connsiteX3" fmla="*/ 7620 w 1017166"/>
                <a:gd name="connsiteY3" fmla="*/ 218729 h 220547"/>
                <a:gd name="connsiteX4" fmla="*/ 0 w 1017166"/>
                <a:gd name="connsiteY4" fmla="*/ 220547 h 220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7166" h="220547">
                  <a:moveTo>
                    <a:pt x="1017167" y="0"/>
                  </a:moveTo>
                  <a:lnTo>
                    <a:pt x="561615" y="94644"/>
                  </a:lnTo>
                  <a:lnTo>
                    <a:pt x="524029" y="102437"/>
                  </a:lnTo>
                  <a:lnTo>
                    <a:pt x="7620" y="218729"/>
                  </a:lnTo>
                  <a:lnTo>
                    <a:pt x="0" y="22054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F859771B-8B0E-E5FC-B902-02D6382B90C6}"/>
                </a:ext>
              </a:extLst>
            </p:cNvPr>
            <p:cNvSpPr/>
            <p:nvPr/>
          </p:nvSpPr>
          <p:spPr>
            <a:xfrm>
              <a:off x="-252798" y="850236"/>
              <a:ext cx="4578281" cy="3850437"/>
            </a:xfrm>
            <a:custGeom>
              <a:avLst/>
              <a:gdLst>
                <a:gd name="connsiteX0" fmla="*/ 1105621 w 4578281"/>
                <a:gd name="connsiteY0" fmla="*/ 3850438 h 3850437"/>
                <a:gd name="connsiteX1" fmla="*/ 1019432 w 4578281"/>
                <a:gd name="connsiteY1" fmla="*/ 3832514 h 3850437"/>
                <a:gd name="connsiteX2" fmla="*/ 990497 w 4578281"/>
                <a:gd name="connsiteY2" fmla="*/ 3820737 h 3850437"/>
                <a:gd name="connsiteX3" fmla="*/ 942512 w 4578281"/>
                <a:gd name="connsiteY3" fmla="*/ 3807403 h 3850437"/>
                <a:gd name="connsiteX4" fmla="*/ 941997 w 4578281"/>
                <a:gd name="connsiteY4" fmla="*/ 3807229 h 3850437"/>
                <a:gd name="connsiteX5" fmla="*/ 928713 w 4578281"/>
                <a:gd name="connsiteY5" fmla="*/ 3803679 h 3850437"/>
                <a:gd name="connsiteX6" fmla="*/ 905956 w 4578281"/>
                <a:gd name="connsiteY6" fmla="*/ 3796319 h 3850437"/>
                <a:gd name="connsiteX7" fmla="*/ 864767 w 4578281"/>
                <a:gd name="connsiteY7" fmla="*/ 3782810 h 3850437"/>
                <a:gd name="connsiteX8" fmla="*/ 855602 w 4578281"/>
                <a:gd name="connsiteY8" fmla="*/ 3781165 h 3850437"/>
                <a:gd name="connsiteX9" fmla="*/ 845717 w 4578281"/>
                <a:gd name="connsiteY9" fmla="*/ 3774325 h 3850437"/>
                <a:gd name="connsiteX10" fmla="*/ 839230 w 4578281"/>
                <a:gd name="connsiteY10" fmla="*/ 3771900 h 3850437"/>
                <a:gd name="connsiteX11" fmla="*/ 837788 w 4578281"/>
                <a:gd name="connsiteY11" fmla="*/ 3765839 h 3850437"/>
                <a:gd name="connsiteX12" fmla="*/ 833978 w 4578281"/>
                <a:gd name="connsiteY12" fmla="*/ 3762548 h 3850437"/>
                <a:gd name="connsiteX13" fmla="*/ 830271 w 4578281"/>
                <a:gd name="connsiteY13" fmla="*/ 3761596 h 3850437"/>
                <a:gd name="connsiteX14" fmla="*/ 820489 w 4578281"/>
                <a:gd name="connsiteY14" fmla="*/ 3756054 h 3850437"/>
                <a:gd name="connsiteX15" fmla="*/ 813281 w 4578281"/>
                <a:gd name="connsiteY15" fmla="*/ 3752071 h 3850437"/>
                <a:gd name="connsiteX16" fmla="*/ 788464 w 4578281"/>
                <a:gd name="connsiteY16" fmla="*/ 3746096 h 3850437"/>
                <a:gd name="connsiteX17" fmla="*/ 664073 w 4578281"/>
                <a:gd name="connsiteY17" fmla="*/ 3698731 h 3850437"/>
                <a:gd name="connsiteX18" fmla="*/ 542153 w 4578281"/>
                <a:gd name="connsiteY18" fmla="*/ 3639329 h 3850437"/>
                <a:gd name="connsiteX19" fmla="*/ 360302 w 4578281"/>
                <a:gd name="connsiteY19" fmla="*/ 3550660 h 3850437"/>
                <a:gd name="connsiteX20" fmla="*/ 264023 w 4578281"/>
                <a:gd name="connsiteY20" fmla="*/ 3430039 h 3850437"/>
                <a:gd name="connsiteX21" fmla="*/ 215625 w 4578281"/>
                <a:gd name="connsiteY21" fmla="*/ 3386830 h 3850437"/>
                <a:gd name="connsiteX22" fmla="*/ 71669 w 4578281"/>
                <a:gd name="connsiteY22" fmla="*/ 3258243 h 3850437"/>
                <a:gd name="connsiteX23" fmla="*/ 85982 w 4578281"/>
                <a:gd name="connsiteY23" fmla="*/ 3122901 h 3850437"/>
                <a:gd name="connsiteX24" fmla="*/ 0 w 4578281"/>
                <a:gd name="connsiteY24" fmla="*/ 2938549 h 3850437"/>
                <a:gd name="connsiteX25" fmla="*/ 106886 w 4578281"/>
                <a:gd name="connsiteY25" fmla="*/ 2798791 h 3850437"/>
                <a:gd name="connsiteX26" fmla="*/ 114197 w 4578281"/>
                <a:gd name="connsiteY26" fmla="*/ 2611668 h 3850437"/>
                <a:gd name="connsiteX27" fmla="*/ 163418 w 4578281"/>
                <a:gd name="connsiteY27" fmla="*/ 2424892 h 3850437"/>
                <a:gd name="connsiteX28" fmla="*/ 243634 w 4578281"/>
                <a:gd name="connsiteY28" fmla="*/ 2242878 h 3850437"/>
                <a:gd name="connsiteX29" fmla="*/ 355875 w 4578281"/>
                <a:gd name="connsiteY29" fmla="*/ 2065020 h 3850437"/>
                <a:gd name="connsiteX30" fmla="*/ 488916 w 4578281"/>
                <a:gd name="connsiteY30" fmla="*/ 1894609 h 3850437"/>
                <a:gd name="connsiteX31" fmla="*/ 642139 w 4578281"/>
                <a:gd name="connsiteY31" fmla="*/ 1731039 h 3850437"/>
                <a:gd name="connsiteX32" fmla="*/ 805146 w 4578281"/>
                <a:gd name="connsiteY32" fmla="*/ 1576214 h 3850437"/>
                <a:gd name="connsiteX33" fmla="*/ 975875 w 4578281"/>
                <a:gd name="connsiteY33" fmla="*/ 1429529 h 3850437"/>
                <a:gd name="connsiteX34" fmla="*/ 1145163 w 4578281"/>
                <a:gd name="connsiteY34" fmla="*/ 1291850 h 3850437"/>
                <a:gd name="connsiteX35" fmla="*/ 1310331 w 4578281"/>
                <a:gd name="connsiteY35" fmla="*/ 1162656 h 3850437"/>
                <a:gd name="connsiteX36" fmla="*/ 1463658 w 4578281"/>
                <a:gd name="connsiteY36" fmla="*/ 1042122 h 3850437"/>
                <a:gd name="connsiteX37" fmla="*/ 1601745 w 4578281"/>
                <a:gd name="connsiteY37" fmla="*/ 929727 h 3850437"/>
                <a:gd name="connsiteX38" fmla="*/ 1987069 w 4578281"/>
                <a:gd name="connsiteY38" fmla="*/ 855778 h 3850437"/>
                <a:gd name="connsiteX39" fmla="*/ 2353139 w 4578281"/>
                <a:gd name="connsiteY39" fmla="*/ 789276 h 3850437"/>
                <a:gd name="connsiteX40" fmla="*/ 2700672 w 4578281"/>
                <a:gd name="connsiteY40" fmla="*/ 728922 h 3850437"/>
                <a:gd name="connsiteX41" fmla="*/ 3027817 w 4578281"/>
                <a:gd name="connsiteY41" fmla="*/ 674283 h 3850437"/>
                <a:gd name="connsiteX42" fmla="*/ 3336942 w 4578281"/>
                <a:gd name="connsiteY42" fmla="*/ 624234 h 3850437"/>
                <a:gd name="connsiteX43" fmla="*/ 3623619 w 4578281"/>
                <a:gd name="connsiteY43" fmla="*/ 578427 h 3850437"/>
                <a:gd name="connsiteX44" fmla="*/ 3891349 w 4578281"/>
                <a:gd name="connsiteY44" fmla="*/ 535911 h 3850437"/>
                <a:gd name="connsiteX45" fmla="*/ 4132820 w 4578281"/>
                <a:gd name="connsiteY45" fmla="*/ 496685 h 3850437"/>
                <a:gd name="connsiteX46" fmla="*/ 4352565 w 4578281"/>
                <a:gd name="connsiteY46" fmla="*/ 459798 h 3850437"/>
                <a:gd name="connsiteX47" fmla="*/ 4540181 w 4578281"/>
                <a:gd name="connsiteY47" fmla="*/ 425248 h 3850437"/>
                <a:gd name="connsiteX48" fmla="*/ 4578282 w 4578281"/>
                <a:gd name="connsiteY48" fmla="*/ 359093 h 3850437"/>
                <a:gd name="connsiteX49" fmla="*/ 4571485 w 4578281"/>
                <a:gd name="connsiteY49" fmla="*/ 296054 h 3850437"/>
                <a:gd name="connsiteX50" fmla="*/ 4524633 w 4578281"/>
                <a:gd name="connsiteY50" fmla="*/ 235614 h 3850437"/>
                <a:gd name="connsiteX51" fmla="*/ 4424749 w 4578281"/>
                <a:gd name="connsiteY51" fmla="*/ 178464 h 3850437"/>
                <a:gd name="connsiteX52" fmla="*/ 4276674 w 4578281"/>
                <a:gd name="connsiteY52" fmla="*/ 124345 h 3850437"/>
                <a:gd name="connsiteX53" fmla="*/ 4067330 w 4578281"/>
                <a:gd name="connsiteY53" fmla="*/ 74382 h 3850437"/>
                <a:gd name="connsiteX54" fmla="*/ 4059504 w 4578281"/>
                <a:gd name="connsiteY54" fmla="*/ 54466 h 3850437"/>
                <a:gd name="connsiteX55" fmla="*/ 3993807 w 4578281"/>
                <a:gd name="connsiteY55" fmla="*/ 42429 h 3850437"/>
                <a:gd name="connsiteX56" fmla="*/ 3806808 w 4578281"/>
                <a:gd name="connsiteY56" fmla="*/ 21215 h 3850437"/>
                <a:gd name="connsiteX57" fmla="*/ 3770768 w 4578281"/>
                <a:gd name="connsiteY57" fmla="*/ 17318 h 3850437"/>
                <a:gd name="connsiteX58" fmla="*/ 3754807 w 4578281"/>
                <a:gd name="connsiteY58" fmla="*/ 15153 h 3850437"/>
                <a:gd name="connsiteX59" fmla="*/ 3620942 w 4578281"/>
                <a:gd name="connsiteY59" fmla="*/ 2251 h 3850437"/>
                <a:gd name="connsiteX60" fmla="*/ 3597876 w 4578281"/>
                <a:gd name="connsiteY60" fmla="*/ 0 h 385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578281" h="3850437">
                  <a:moveTo>
                    <a:pt x="1105621" y="3850438"/>
                  </a:moveTo>
                  <a:lnTo>
                    <a:pt x="1019432" y="3832514"/>
                  </a:lnTo>
                  <a:lnTo>
                    <a:pt x="990497" y="3820737"/>
                  </a:lnTo>
                  <a:lnTo>
                    <a:pt x="942512" y="3807403"/>
                  </a:lnTo>
                  <a:lnTo>
                    <a:pt x="941997" y="3807229"/>
                  </a:lnTo>
                  <a:lnTo>
                    <a:pt x="928713" y="3803679"/>
                  </a:lnTo>
                  <a:lnTo>
                    <a:pt x="905956" y="3796319"/>
                  </a:lnTo>
                  <a:lnTo>
                    <a:pt x="864767" y="3782810"/>
                  </a:lnTo>
                  <a:lnTo>
                    <a:pt x="855602" y="3781165"/>
                  </a:lnTo>
                  <a:lnTo>
                    <a:pt x="845717" y="3774325"/>
                  </a:lnTo>
                  <a:lnTo>
                    <a:pt x="839230" y="3771900"/>
                  </a:lnTo>
                  <a:lnTo>
                    <a:pt x="837788" y="3765839"/>
                  </a:lnTo>
                  <a:lnTo>
                    <a:pt x="833978" y="3762548"/>
                  </a:lnTo>
                  <a:lnTo>
                    <a:pt x="830271" y="3761596"/>
                  </a:lnTo>
                  <a:lnTo>
                    <a:pt x="820489" y="3756054"/>
                  </a:lnTo>
                  <a:lnTo>
                    <a:pt x="813281" y="3752071"/>
                  </a:lnTo>
                  <a:lnTo>
                    <a:pt x="788464" y="3746096"/>
                  </a:lnTo>
                  <a:lnTo>
                    <a:pt x="664073" y="3698731"/>
                  </a:lnTo>
                  <a:lnTo>
                    <a:pt x="542153" y="3639329"/>
                  </a:lnTo>
                  <a:lnTo>
                    <a:pt x="360302" y="3550660"/>
                  </a:lnTo>
                  <a:lnTo>
                    <a:pt x="264023" y="3430039"/>
                  </a:lnTo>
                  <a:lnTo>
                    <a:pt x="215625" y="3386830"/>
                  </a:lnTo>
                  <a:lnTo>
                    <a:pt x="71669" y="3258243"/>
                  </a:lnTo>
                  <a:lnTo>
                    <a:pt x="85982" y="3122901"/>
                  </a:lnTo>
                  <a:lnTo>
                    <a:pt x="0" y="2938549"/>
                  </a:lnTo>
                  <a:lnTo>
                    <a:pt x="106886" y="2798791"/>
                  </a:lnTo>
                  <a:lnTo>
                    <a:pt x="114197" y="2611668"/>
                  </a:lnTo>
                  <a:lnTo>
                    <a:pt x="163418" y="2424892"/>
                  </a:lnTo>
                  <a:lnTo>
                    <a:pt x="243634" y="2242878"/>
                  </a:lnTo>
                  <a:lnTo>
                    <a:pt x="355875" y="2065020"/>
                  </a:lnTo>
                  <a:lnTo>
                    <a:pt x="488916" y="1894609"/>
                  </a:lnTo>
                  <a:lnTo>
                    <a:pt x="642139" y="1731039"/>
                  </a:lnTo>
                  <a:lnTo>
                    <a:pt x="805146" y="1576214"/>
                  </a:lnTo>
                  <a:lnTo>
                    <a:pt x="975875" y="1429529"/>
                  </a:lnTo>
                  <a:lnTo>
                    <a:pt x="1145163" y="1291850"/>
                  </a:lnTo>
                  <a:lnTo>
                    <a:pt x="1310331" y="1162656"/>
                  </a:lnTo>
                  <a:lnTo>
                    <a:pt x="1463658" y="1042122"/>
                  </a:lnTo>
                  <a:lnTo>
                    <a:pt x="1601745" y="929727"/>
                  </a:lnTo>
                  <a:lnTo>
                    <a:pt x="1987069" y="855778"/>
                  </a:lnTo>
                  <a:lnTo>
                    <a:pt x="2353139" y="789276"/>
                  </a:lnTo>
                  <a:lnTo>
                    <a:pt x="2700672" y="728922"/>
                  </a:lnTo>
                  <a:lnTo>
                    <a:pt x="3027817" y="674283"/>
                  </a:lnTo>
                  <a:lnTo>
                    <a:pt x="3336942" y="624234"/>
                  </a:lnTo>
                  <a:lnTo>
                    <a:pt x="3623619" y="578427"/>
                  </a:lnTo>
                  <a:lnTo>
                    <a:pt x="3891349" y="535911"/>
                  </a:lnTo>
                  <a:lnTo>
                    <a:pt x="4132820" y="496685"/>
                  </a:lnTo>
                  <a:lnTo>
                    <a:pt x="4352565" y="459798"/>
                  </a:lnTo>
                  <a:lnTo>
                    <a:pt x="4540181" y="425248"/>
                  </a:lnTo>
                  <a:lnTo>
                    <a:pt x="4578282" y="359093"/>
                  </a:lnTo>
                  <a:lnTo>
                    <a:pt x="4571485" y="296054"/>
                  </a:lnTo>
                  <a:lnTo>
                    <a:pt x="4524633" y="235614"/>
                  </a:lnTo>
                  <a:lnTo>
                    <a:pt x="4424749" y="178464"/>
                  </a:lnTo>
                  <a:lnTo>
                    <a:pt x="4276674" y="124345"/>
                  </a:lnTo>
                  <a:lnTo>
                    <a:pt x="4067330" y="74382"/>
                  </a:lnTo>
                  <a:lnTo>
                    <a:pt x="4059504" y="54466"/>
                  </a:lnTo>
                  <a:lnTo>
                    <a:pt x="3993807" y="42429"/>
                  </a:lnTo>
                  <a:lnTo>
                    <a:pt x="3806808" y="21215"/>
                  </a:lnTo>
                  <a:lnTo>
                    <a:pt x="3770768" y="17318"/>
                  </a:lnTo>
                  <a:lnTo>
                    <a:pt x="3754807" y="15153"/>
                  </a:lnTo>
                  <a:lnTo>
                    <a:pt x="3620942" y="2251"/>
                  </a:lnTo>
                  <a:lnTo>
                    <a:pt x="3597876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C1BF10CD-A9D5-C741-CF43-1DF4B392BBC4}"/>
                </a:ext>
              </a:extLst>
            </p:cNvPr>
            <p:cNvSpPr/>
            <p:nvPr/>
          </p:nvSpPr>
          <p:spPr>
            <a:xfrm>
              <a:off x="-724311" y="913274"/>
              <a:ext cx="5182732" cy="3809394"/>
            </a:xfrm>
            <a:custGeom>
              <a:avLst/>
              <a:gdLst>
                <a:gd name="connsiteX0" fmla="*/ 1621412 w 5182732"/>
                <a:gd name="connsiteY0" fmla="*/ 3809394 h 3809394"/>
                <a:gd name="connsiteX1" fmla="*/ 1519881 w 5182732"/>
                <a:gd name="connsiteY1" fmla="*/ 3790777 h 3809394"/>
                <a:gd name="connsiteX2" fmla="*/ 1481678 w 5182732"/>
                <a:gd name="connsiteY2" fmla="*/ 3777442 h 3809394"/>
                <a:gd name="connsiteX3" fmla="*/ 1433281 w 5182732"/>
                <a:gd name="connsiteY3" fmla="*/ 3757353 h 3809394"/>
                <a:gd name="connsiteX4" fmla="*/ 1418762 w 5182732"/>
                <a:gd name="connsiteY4" fmla="*/ 3754928 h 3809394"/>
                <a:gd name="connsiteX5" fmla="*/ 1412995 w 5182732"/>
                <a:gd name="connsiteY5" fmla="*/ 3755361 h 3809394"/>
                <a:gd name="connsiteX6" fmla="*/ 1345960 w 5182732"/>
                <a:gd name="connsiteY6" fmla="*/ 3733540 h 3809394"/>
                <a:gd name="connsiteX7" fmla="*/ 1326910 w 5182732"/>
                <a:gd name="connsiteY7" fmla="*/ 3722457 h 3809394"/>
                <a:gd name="connsiteX8" fmla="*/ 1201592 w 5182732"/>
                <a:gd name="connsiteY8" fmla="*/ 3693189 h 3809394"/>
                <a:gd name="connsiteX9" fmla="*/ 1057018 w 5182732"/>
                <a:gd name="connsiteY9" fmla="*/ 3645131 h 3809394"/>
                <a:gd name="connsiteX10" fmla="*/ 808132 w 5182732"/>
                <a:gd name="connsiteY10" fmla="*/ 3562350 h 3809394"/>
                <a:gd name="connsiteX11" fmla="*/ 662322 w 5182732"/>
                <a:gd name="connsiteY11" fmla="*/ 3448916 h 3809394"/>
                <a:gd name="connsiteX12" fmla="*/ 577678 w 5182732"/>
                <a:gd name="connsiteY12" fmla="*/ 3323965 h 3809394"/>
                <a:gd name="connsiteX13" fmla="*/ 543182 w 5182732"/>
                <a:gd name="connsiteY13" fmla="*/ 3195205 h 3809394"/>
                <a:gd name="connsiteX14" fmla="*/ 403036 w 5182732"/>
                <a:gd name="connsiteY14" fmla="*/ 3013450 h 3809394"/>
                <a:gd name="connsiteX15" fmla="*/ 471513 w 5182732"/>
                <a:gd name="connsiteY15" fmla="*/ 2875511 h 3809394"/>
                <a:gd name="connsiteX16" fmla="*/ 434443 w 5182732"/>
                <a:gd name="connsiteY16" fmla="*/ 2686743 h 3809394"/>
                <a:gd name="connsiteX17" fmla="*/ 436811 w 5182732"/>
                <a:gd name="connsiteY17" fmla="*/ 2499447 h 3809394"/>
                <a:gd name="connsiteX18" fmla="*/ 481296 w 5182732"/>
                <a:gd name="connsiteY18" fmla="*/ 2312930 h 3809394"/>
                <a:gd name="connsiteX19" fmla="*/ 556569 w 5182732"/>
                <a:gd name="connsiteY19" fmla="*/ 2131695 h 3809394"/>
                <a:gd name="connsiteX20" fmla="*/ 662734 w 5182732"/>
                <a:gd name="connsiteY20" fmla="*/ 1955136 h 3809394"/>
                <a:gd name="connsiteX21" fmla="*/ 788464 w 5182732"/>
                <a:gd name="connsiteY21" fmla="*/ 1786370 h 3809394"/>
                <a:gd name="connsiteX22" fmla="*/ 932317 w 5182732"/>
                <a:gd name="connsiteY22" fmla="*/ 1624792 h 3809394"/>
                <a:gd name="connsiteX23" fmla="*/ 1083688 w 5182732"/>
                <a:gd name="connsiteY23" fmla="*/ 1472219 h 3809394"/>
                <a:gd name="connsiteX24" fmla="*/ 1240309 w 5182732"/>
                <a:gd name="connsiteY24" fmla="*/ 1327958 h 3809394"/>
                <a:gd name="connsiteX25" fmla="*/ 1392710 w 5182732"/>
                <a:gd name="connsiteY25" fmla="*/ 1193050 h 3809394"/>
                <a:gd name="connsiteX26" fmla="*/ 1538107 w 5182732"/>
                <a:gd name="connsiteY26" fmla="*/ 1066713 h 3809394"/>
                <a:gd name="connsiteX27" fmla="*/ 1935171 w 5182732"/>
                <a:gd name="connsiteY27" fmla="*/ 979083 h 3809394"/>
                <a:gd name="connsiteX28" fmla="*/ 2316377 w 5182732"/>
                <a:gd name="connsiteY28" fmla="*/ 900026 h 3809394"/>
                <a:gd name="connsiteX29" fmla="*/ 2680592 w 5182732"/>
                <a:gd name="connsiteY29" fmla="*/ 828415 h 3809394"/>
                <a:gd name="connsiteX30" fmla="*/ 3027611 w 5182732"/>
                <a:gd name="connsiteY30" fmla="*/ 763472 h 3809394"/>
                <a:gd name="connsiteX31" fmla="*/ 3358567 w 5182732"/>
                <a:gd name="connsiteY31" fmla="*/ 703984 h 3809394"/>
                <a:gd name="connsiteX32" fmla="*/ 3670987 w 5182732"/>
                <a:gd name="connsiteY32" fmla="*/ 649605 h 3809394"/>
                <a:gd name="connsiteX33" fmla="*/ 3967343 w 5182732"/>
                <a:gd name="connsiteY33" fmla="*/ 599296 h 3809394"/>
                <a:gd name="connsiteX34" fmla="*/ 4242384 w 5182732"/>
                <a:gd name="connsiteY34" fmla="*/ 552970 h 3809394"/>
                <a:gd name="connsiteX35" fmla="*/ 4499816 w 5182732"/>
                <a:gd name="connsiteY35" fmla="*/ 509588 h 3809394"/>
                <a:gd name="connsiteX36" fmla="*/ 4731403 w 5182732"/>
                <a:gd name="connsiteY36" fmla="*/ 469236 h 3809394"/>
                <a:gd name="connsiteX37" fmla="*/ 4941467 w 5182732"/>
                <a:gd name="connsiteY37" fmla="*/ 431050 h 3809394"/>
                <a:gd name="connsiteX38" fmla="*/ 5118890 w 5182732"/>
                <a:gd name="connsiteY38" fmla="*/ 395201 h 3809394"/>
                <a:gd name="connsiteX39" fmla="*/ 5172436 w 5182732"/>
                <a:gd name="connsiteY39" fmla="*/ 329219 h 3809394"/>
                <a:gd name="connsiteX40" fmla="*/ 5182733 w 5182732"/>
                <a:gd name="connsiteY40" fmla="*/ 266181 h 3809394"/>
                <a:gd name="connsiteX41" fmla="*/ 5155548 w 5182732"/>
                <a:gd name="connsiteY41" fmla="*/ 205567 h 3809394"/>
                <a:gd name="connsiteX42" fmla="*/ 5077083 w 5182732"/>
                <a:gd name="connsiteY42" fmla="*/ 147811 h 3809394"/>
                <a:gd name="connsiteX43" fmla="*/ 4953103 w 5182732"/>
                <a:gd name="connsiteY43" fmla="*/ 92739 h 3809394"/>
                <a:gd name="connsiteX44" fmla="*/ 4769708 w 5182732"/>
                <a:gd name="connsiteY44" fmla="*/ 41390 h 3809394"/>
                <a:gd name="connsiteX45" fmla="*/ 4562321 w 5182732"/>
                <a:gd name="connsiteY45" fmla="*/ 0 h 3809394"/>
                <a:gd name="connsiteX46" fmla="*/ 4535445 w 5182732"/>
                <a:gd name="connsiteY46" fmla="*/ 2684 h 3809394"/>
                <a:gd name="connsiteX47" fmla="*/ 4498786 w 5182732"/>
                <a:gd name="connsiteY47" fmla="*/ 30653 h 3809394"/>
                <a:gd name="connsiteX48" fmla="*/ 4407140 w 5182732"/>
                <a:gd name="connsiteY48" fmla="*/ 52387 h 3809394"/>
                <a:gd name="connsiteX49" fmla="*/ 4275232 w 5182732"/>
                <a:gd name="connsiteY49" fmla="*/ 76113 h 3809394"/>
                <a:gd name="connsiteX50" fmla="*/ 4098530 w 5182732"/>
                <a:gd name="connsiteY50" fmla="*/ 102697 h 3809394"/>
                <a:gd name="connsiteX51" fmla="*/ 3886406 w 5182732"/>
                <a:gd name="connsiteY51" fmla="*/ 132051 h 3809394"/>
                <a:gd name="connsiteX52" fmla="*/ 3634431 w 5182732"/>
                <a:gd name="connsiteY52" fmla="*/ 165215 h 3809394"/>
                <a:gd name="connsiteX53" fmla="*/ 3350226 w 5182732"/>
                <a:gd name="connsiteY53" fmla="*/ 202276 h 3809394"/>
                <a:gd name="connsiteX54" fmla="*/ 3029774 w 5182732"/>
                <a:gd name="connsiteY54" fmla="*/ 244619 h 3809394"/>
                <a:gd name="connsiteX55" fmla="*/ 2678327 w 5182732"/>
                <a:gd name="connsiteY55" fmla="*/ 292418 h 3809394"/>
                <a:gd name="connsiteX56" fmla="*/ 2293002 w 5182732"/>
                <a:gd name="connsiteY56" fmla="*/ 347230 h 3809394"/>
                <a:gd name="connsiteX57" fmla="*/ 1876785 w 5182732"/>
                <a:gd name="connsiteY57" fmla="*/ 409835 h 3809394"/>
                <a:gd name="connsiteX58" fmla="*/ 1428029 w 5182732"/>
                <a:gd name="connsiteY58" fmla="*/ 481705 h 3809394"/>
                <a:gd name="connsiteX59" fmla="*/ 947866 w 5182732"/>
                <a:gd name="connsiteY59" fmla="*/ 563967 h 3809394"/>
                <a:gd name="connsiteX60" fmla="*/ 436193 w 5182732"/>
                <a:gd name="connsiteY60" fmla="*/ 658351 h 3809394"/>
                <a:gd name="connsiteX61" fmla="*/ 321379 w 5182732"/>
                <a:gd name="connsiteY61" fmla="*/ 590983 h 3809394"/>
                <a:gd name="connsiteX62" fmla="*/ 155592 w 5182732"/>
                <a:gd name="connsiteY62" fmla="*/ 533487 h 3809394"/>
                <a:gd name="connsiteX63" fmla="*/ 0 w 5182732"/>
                <a:gd name="connsiteY63" fmla="*/ 500495 h 380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5182732" h="3809394">
                  <a:moveTo>
                    <a:pt x="1621412" y="3809394"/>
                  </a:moveTo>
                  <a:lnTo>
                    <a:pt x="1519881" y="3790777"/>
                  </a:lnTo>
                  <a:lnTo>
                    <a:pt x="1481678" y="3777442"/>
                  </a:lnTo>
                  <a:lnTo>
                    <a:pt x="1433281" y="3757353"/>
                  </a:lnTo>
                  <a:lnTo>
                    <a:pt x="1418762" y="3754928"/>
                  </a:lnTo>
                  <a:lnTo>
                    <a:pt x="1412995" y="3755361"/>
                  </a:lnTo>
                  <a:lnTo>
                    <a:pt x="1345960" y="3733540"/>
                  </a:lnTo>
                  <a:lnTo>
                    <a:pt x="1326910" y="3722457"/>
                  </a:lnTo>
                  <a:lnTo>
                    <a:pt x="1201592" y="3693189"/>
                  </a:lnTo>
                  <a:lnTo>
                    <a:pt x="1057018" y="3645131"/>
                  </a:lnTo>
                  <a:lnTo>
                    <a:pt x="808132" y="3562350"/>
                  </a:lnTo>
                  <a:lnTo>
                    <a:pt x="662322" y="3448916"/>
                  </a:lnTo>
                  <a:lnTo>
                    <a:pt x="577678" y="3323965"/>
                  </a:lnTo>
                  <a:lnTo>
                    <a:pt x="543182" y="3195205"/>
                  </a:lnTo>
                  <a:lnTo>
                    <a:pt x="403036" y="3013450"/>
                  </a:lnTo>
                  <a:lnTo>
                    <a:pt x="471513" y="2875511"/>
                  </a:lnTo>
                  <a:lnTo>
                    <a:pt x="434443" y="2686743"/>
                  </a:lnTo>
                  <a:lnTo>
                    <a:pt x="436811" y="2499447"/>
                  </a:lnTo>
                  <a:lnTo>
                    <a:pt x="481296" y="2312930"/>
                  </a:lnTo>
                  <a:lnTo>
                    <a:pt x="556569" y="2131695"/>
                  </a:lnTo>
                  <a:lnTo>
                    <a:pt x="662734" y="1955136"/>
                  </a:lnTo>
                  <a:lnTo>
                    <a:pt x="788464" y="1786370"/>
                  </a:lnTo>
                  <a:lnTo>
                    <a:pt x="932317" y="1624792"/>
                  </a:lnTo>
                  <a:lnTo>
                    <a:pt x="1083688" y="1472219"/>
                  </a:lnTo>
                  <a:lnTo>
                    <a:pt x="1240309" y="1327958"/>
                  </a:lnTo>
                  <a:lnTo>
                    <a:pt x="1392710" y="1193050"/>
                  </a:lnTo>
                  <a:lnTo>
                    <a:pt x="1538107" y="1066713"/>
                  </a:lnTo>
                  <a:lnTo>
                    <a:pt x="1935171" y="979083"/>
                  </a:lnTo>
                  <a:lnTo>
                    <a:pt x="2316377" y="900026"/>
                  </a:lnTo>
                  <a:lnTo>
                    <a:pt x="2680592" y="828415"/>
                  </a:lnTo>
                  <a:lnTo>
                    <a:pt x="3027611" y="763472"/>
                  </a:lnTo>
                  <a:lnTo>
                    <a:pt x="3358567" y="703984"/>
                  </a:lnTo>
                  <a:lnTo>
                    <a:pt x="3670987" y="649605"/>
                  </a:lnTo>
                  <a:lnTo>
                    <a:pt x="3967343" y="599296"/>
                  </a:lnTo>
                  <a:lnTo>
                    <a:pt x="4242384" y="552970"/>
                  </a:lnTo>
                  <a:lnTo>
                    <a:pt x="4499816" y="509588"/>
                  </a:lnTo>
                  <a:lnTo>
                    <a:pt x="4731403" y="469236"/>
                  </a:lnTo>
                  <a:lnTo>
                    <a:pt x="4941467" y="431050"/>
                  </a:lnTo>
                  <a:lnTo>
                    <a:pt x="5118890" y="395201"/>
                  </a:lnTo>
                  <a:lnTo>
                    <a:pt x="5172436" y="329219"/>
                  </a:lnTo>
                  <a:lnTo>
                    <a:pt x="5182733" y="266181"/>
                  </a:lnTo>
                  <a:lnTo>
                    <a:pt x="5155548" y="205567"/>
                  </a:lnTo>
                  <a:lnTo>
                    <a:pt x="5077083" y="147811"/>
                  </a:lnTo>
                  <a:lnTo>
                    <a:pt x="4953103" y="92739"/>
                  </a:lnTo>
                  <a:lnTo>
                    <a:pt x="4769708" y="41390"/>
                  </a:lnTo>
                  <a:lnTo>
                    <a:pt x="4562321" y="0"/>
                  </a:lnTo>
                  <a:lnTo>
                    <a:pt x="4535445" y="2684"/>
                  </a:lnTo>
                  <a:lnTo>
                    <a:pt x="4498786" y="30653"/>
                  </a:lnTo>
                  <a:lnTo>
                    <a:pt x="4407140" y="52387"/>
                  </a:lnTo>
                  <a:lnTo>
                    <a:pt x="4275232" y="76113"/>
                  </a:lnTo>
                  <a:lnTo>
                    <a:pt x="4098530" y="102697"/>
                  </a:lnTo>
                  <a:lnTo>
                    <a:pt x="3886406" y="132051"/>
                  </a:lnTo>
                  <a:lnTo>
                    <a:pt x="3634431" y="165215"/>
                  </a:lnTo>
                  <a:lnTo>
                    <a:pt x="3350226" y="202276"/>
                  </a:lnTo>
                  <a:lnTo>
                    <a:pt x="3029774" y="244619"/>
                  </a:lnTo>
                  <a:lnTo>
                    <a:pt x="2678327" y="292418"/>
                  </a:lnTo>
                  <a:lnTo>
                    <a:pt x="2293002" y="347230"/>
                  </a:lnTo>
                  <a:lnTo>
                    <a:pt x="1876785" y="409835"/>
                  </a:lnTo>
                  <a:lnTo>
                    <a:pt x="1428029" y="481705"/>
                  </a:lnTo>
                  <a:lnTo>
                    <a:pt x="947866" y="563967"/>
                  </a:lnTo>
                  <a:lnTo>
                    <a:pt x="436193" y="658351"/>
                  </a:lnTo>
                  <a:lnTo>
                    <a:pt x="321379" y="590983"/>
                  </a:lnTo>
                  <a:lnTo>
                    <a:pt x="155592" y="533487"/>
                  </a:lnTo>
                  <a:lnTo>
                    <a:pt x="0" y="50049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6FE1335-F3AB-B745-5283-0C6C4A463498}"/>
                </a:ext>
              </a:extLst>
            </p:cNvPr>
            <p:cNvSpPr/>
            <p:nvPr/>
          </p:nvSpPr>
          <p:spPr>
            <a:xfrm>
              <a:off x="7518674" y="-385069"/>
              <a:ext cx="1142794" cy="526386"/>
            </a:xfrm>
            <a:custGeom>
              <a:avLst/>
              <a:gdLst>
                <a:gd name="connsiteX0" fmla="*/ 1142795 w 1142794"/>
                <a:gd name="connsiteY0" fmla="*/ 526386 h 526386"/>
                <a:gd name="connsiteX1" fmla="*/ 843967 w 1142794"/>
                <a:gd name="connsiteY1" fmla="*/ 409142 h 526386"/>
                <a:gd name="connsiteX2" fmla="*/ 816679 w 1142794"/>
                <a:gd name="connsiteY2" fmla="*/ 398838 h 526386"/>
                <a:gd name="connsiteX3" fmla="*/ 712882 w 1142794"/>
                <a:gd name="connsiteY3" fmla="*/ 362383 h 526386"/>
                <a:gd name="connsiteX4" fmla="*/ 604143 w 1142794"/>
                <a:gd name="connsiteY4" fmla="*/ 323330 h 526386"/>
                <a:gd name="connsiteX5" fmla="*/ 476662 w 1142794"/>
                <a:gd name="connsiteY5" fmla="*/ 278043 h 526386"/>
                <a:gd name="connsiteX6" fmla="*/ 192045 w 1142794"/>
                <a:gd name="connsiteY6" fmla="*/ 150322 h 526386"/>
                <a:gd name="connsiteX7" fmla="*/ 11636 w 1142794"/>
                <a:gd name="connsiteY7" fmla="*/ 22081 h 526386"/>
                <a:gd name="connsiteX8" fmla="*/ 0 w 1142794"/>
                <a:gd name="connsiteY8" fmla="*/ 0 h 52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2794" h="526386">
                  <a:moveTo>
                    <a:pt x="1142795" y="526386"/>
                  </a:moveTo>
                  <a:lnTo>
                    <a:pt x="843967" y="409142"/>
                  </a:lnTo>
                  <a:lnTo>
                    <a:pt x="816679" y="398838"/>
                  </a:lnTo>
                  <a:lnTo>
                    <a:pt x="712882" y="362383"/>
                  </a:lnTo>
                  <a:lnTo>
                    <a:pt x="604143" y="323330"/>
                  </a:lnTo>
                  <a:lnTo>
                    <a:pt x="476662" y="278043"/>
                  </a:lnTo>
                  <a:lnTo>
                    <a:pt x="192045" y="150322"/>
                  </a:lnTo>
                  <a:lnTo>
                    <a:pt x="11636" y="22081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ED205030-A768-7843-2D2F-DFA9698EBF45}"/>
                </a:ext>
              </a:extLst>
            </p:cNvPr>
            <p:cNvSpPr/>
            <p:nvPr/>
          </p:nvSpPr>
          <p:spPr>
            <a:xfrm>
              <a:off x="8108297" y="-385069"/>
              <a:ext cx="1186454" cy="839239"/>
            </a:xfrm>
            <a:custGeom>
              <a:avLst/>
              <a:gdLst>
                <a:gd name="connsiteX0" fmla="*/ 1186455 w 1186454"/>
                <a:gd name="connsiteY0" fmla="*/ 839239 h 839239"/>
                <a:gd name="connsiteX1" fmla="*/ 977420 w 1186454"/>
                <a:gd name="connsiteY1" fmla="*/ 727190 h 839239"/>
                <a:gd name="connsiteX2" fmla="*/ 878359 w 1186454"/>
                <a:gd name="connsiteY2" fmla="*/ 674110 h 839239"/>
                <a:gd name="connsiteX3" fmla="*/ 767355 w 1186454"/>
                <a:gd name="connsiteY3" fmla="*/ 620424 h 839239"/>
                <a:gd name="connsiteX4" fmla="*/ 558628 w 1186454"/>
                <a:gd name="connsiteY4" fmla="*/ 524308 h 839239"/>
                <a:gd name="connsiteX5" fmla="*/ 531135 w 1186454"/>
                <a:gd name="connsiteY5" fmla="*/ 501188 h 839239"/>
                <a:gd name="connsiteX6" fmla="*/ 341459 w 1186454"/>
                <a:gd name="connsiteY6" fmla="*/ 380394 h 839239"/>
                <a:gd name="connsiteX7" fmla="*/ 220156 w 1186454"/>
                <a:gd name="connsiteY7" fmla="*/ 239857 h 839239"/>
                <a:gd name="connsiteX8" fmla="*/ 203989 w 1186454"/>
                <a:gd name="connsiteY8" fmla="*/ 100099 h 839239"/>
                <a:gd name="connsiteX9" fmla="*/ 0 w 1186454"/>
                <a:gd name="connsiteY9" fmla="*/ 0 h 839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86454" h="839239">
                  <a:moveTo>
                    <a:pt x="1186455" y="839239"/>
                  </a:moveTo>
                  <a:lnTo>
                    <a:pt x="977420" y="727190"/>
                  </a:lnTo>
                  <a:lnTo>
                    <a:pt x="878359" y="674110"/>
                  </a:lnTo>
                  <a:lnTo>
                    <a:pt x="767355" y="620424"/>
                  </a:lnTo>
                  <a:lnTo>
                    <a:pt x="558628" y="524308"/>
                  </a:lnTo>
                  <a:lnTo>
                    <a:pt x="531135" y="501188"/>
                  </a:lnTo>
                  <a:lnTo>
                    <a:pt x="341459" y="380394"/>
                  </a:lnTo>
                  <a:lnTo>
                    <a:pt x="220156" y="239857"/>
                  </a:lnTo>
                  <a:lnTo>
                    <a:pt x="203989" y="10009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4E3FCEE1-4CA6-7B90-755F-C498502A9236}"/>
                </a:ext>
              </a:extLst>
            </p:cNvPr>
            <p:cNvSpPr/>
            <p:nvPr/>
          </p:nvSpPr>
          <p:spPr>
            <a:xfrm>
              <a:off x="7457096" y="-385069"/>
              <a:ext cx="1418555" cy="620423"/>
            </a:xfrm>
            <a:custGeom>
              <a:avLst/>
              <a:gdLst>
                <a:gd name="connsiteX0" fmla="*/ 1418556 w 1418555"/>
                <a:gd name="connsiteY0" fmla="*/ 620424 h 620423"/>
                <a:gd name="connsiteX1" fmla="*/ 1353168 w 1418555"/>
                <a:gd name="connsiteY1" fmla="*/ 588818 h 620423"/>
                <a:gd name="connsiteX2" fmla="*/ 1215287 w 1418555"/>
                <a:gd name="connsiteY2" fmla="*/ 522230 h 620423"/>
                <a:gd name="connsiteX3" fmla="*/ 1180689 w 1418555"/>
                <a:gd name="connsiteY3" fmla="*/ 507336 h 620423"/>
                <a:gd name="connsiteX4" fmla="*/ 897821 w 1418555"/>
                <a:gd name="connsiteY4" fmla="*/ 385589 h 620423"/>
                <a:gd name="connsiteX5" fmla="*/ 690022 w 1418555"/>
                <a:gd name="connsiteY5" fmla="*/ 247823 h 620423"/>
                <a:gd name="connsiteX6" fmla="*/ 383780 w 1418555"/>
                <a:gd name="connsiteY6" fmla="*/ 129280 h 620423"/>
                <a:gd name="connsiteX7" fmla="*/ 73214 w 1418555"/>
                <a:gd name="connsiteY7" fmla="*/ 22081 h 620423"/>
                <a:gd name="connsiteX8" fmla="*/ 0 w 1418555"/>
                <a:gd name="connsiteY8" fmla="*/ 0 h 620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8555" h="620423">
                  <a:moveTo>
                    <a:pt x="1418556" y="620424"/>
                  </a:moveTo>
                  <a:lnTo>
                    <a:pt x="1353168" y="588818"/>
                  </a:lnTo>
                  <a:lnTo>
                    <a:pt x="1215287" y="522230"/>
                  </a:lnTo>
                  <a:lnTo>
                    <a:pt x="1180689" y="507336"/>
                  </a:lnTo>
                  <a:lnTo>
                    <a:pt x="897821" y="385589"/>
                  </a:lnTo>
                  <a:lnTo>
                    <a:pt x="690022" y="247823"/>
                  </a:lnTo>
                  <a:lnTo>
                    <a:pt x="383780" y="129280"/>
                  </a:lnTo>
                  <a:lnTo>
                    <a:pt x="73214" y="22081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20C1995F-775B-1D21-13DF-35BD49934AA7}"/>
                </a:ext>
              </a:extLst>
            </p:cNvPr>
            <p:cNvSpPr/>
            <p:nvPr/>
          </p:nvSpPr>
          <p:spPr>
            <a:xfrm>
              <a:off x="-502611" y="3884121"/>
              <a:ext cx="1024992" cy="718964"/>
            </a:xfrm>
            <a:custGeom>
              <a:avLst/>
              <a:gdLst>
                <a:gd name="connsiteX0" fmla="*/ 1024993 w 1024992"/>
                <a:gd name="connsiteY0" fmla="*/ 718965 h 718964"/>
                <a:gd name="connsiteX1" fmla="*/ 963415 w 1024992"/>
                <a:gd name="connsiteY1" fmla="*/ 696711 h 718964"/>
                <a:gd name="connsiteX2" fmla="*/ 764471 w 1024992"/>
                <a:gd name="connsiteY2" fmla="*/ 624667 h 718964"/>
                <a:gd name="connsiteX3" fmla="*/ 610115 w 1024992"/>
                <a:gd name="connsiteY3" fmla="*/ 516774 h 718964"/>
                <a:gd name="connsiteX4" fmla="*/ 543697 w 1024992"/>
                <a:gd name="connsiteY4" fmla="*/ 474085 h 718964"/>
                <a:gd name="connsiteX5" fmla="*/ 355978 w 1024992"/>
                <a:gd name="connsiteY5" fmla="*/ 353118 h 718964"/>
                <a:gd name="connsiteX6" fmla="*/ 311699 w 1024992"/>
                <a:gd name="connsiteY6" fmla="*/ 316057 h 718964"/>
                <a:gd name="connsiteX7" fmla="*/ 150547 w 1024992"/>
                <a:gd name="connsiteY7" fmla="*/ 181494 h 718964"/>
                <a:gd name="connsiteX8" fmla="*/ 0 w 1024992"/>
                <a:gd name="connsiteY8" fmla="*/ 0 h 718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4992" h="718964">
                  <a:moveTo>
                    <a:pt x="1024993" y="718965"/>
                  </a:moveTo>
                  <a:lnTo>
                    <a:pt x="963415" y="696711"/>
                  </a:lnTo>
                  <a:lnTo>
                    <a:pt x="764471" y="624667"/>
                  </a:lnTo>
                  <a:lnTo>
                    <a:pt x="610115" y="516774"/>
                  </a:lnTo>
                  <a:lnTo>
                    <a:pt x="543697" y="474085"/>
                  </a:lnTo>
                  <a:lnTo>
                    <a:pt x="355978" y="353118"/>
                  </a:lnTo>
                  <a:lnTo>
                    <a:pt x="311699" y="316057"/>
                  </a:lnTo>
                  <a:lnTo>
                    <a:pt x="150547" y="181494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4FC2F66C-D481-3484-535E-7CA31F06B471}"/>
                </a:ext>
              </a:extLst>
            </p:cNvPr>
            <p:cNvSpPr/>
            <p:nvPr/>
          </p:nvSpPr>
          <p:spPr>
            <a:xfrm>
              <a:off x="7196369" y="-385069"/>
              <a:ext cx="1166271" cy="409142"/>
            </a:xfrm>
            <a:custGeom>
              <a:avLst/>
              <a:gdLst>
                <a:gd name="connsiteX0" fmla="*/ 1166272 w 1166271"/>
                <a:gd name="connsiteY0" fmla="*/ 409142 h 409142"/>
                <a:gd name="connsiteX1" fmla="*/ 1138984 w 1166271"/>
                <a:gd name="connsiteY1" fmla="*/ 398838 h 409142"/>
                <a:gd name="connsiteX2" fmla="*/ 1061754 w 1166271"/>
                <a:gd name="connsiteY2" fmla="*/ 363595 h 409142"/>
                <a:gd name="connsiteX3" fmla="*/ 837170 w 1166271"/>
                <a:gd name="connsiteY3" fmla="*/ 261158 h 409142"/>
                <a:gd name="connsiteX4" fmla="*/ 514350 w 1166271"/>
                <a:gd name="connsiteY4" fmla="*/ 150322 h 409142"/>
                <a:gd name="connsiteX5" fmla="*/ 188647 w 1166271"/>
                <a:gd name="connsiteY5" fmla="*/ 50569 h 409142"/>
                <a:gd name="connsiteX6" fmla="*/ 0 w 1166271"/>
                <a:gd name="connsiteY6" fmla="*/ 0 h 409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6271" h="409142">
                  <a:moveTo>
                    <a:pt x="1166272" y="409142"/>
                  </a:moveTo>
                  <a:lnTo>
                    <a:pt x="1138984" y="398838"/>
                  </a:lnTo>
                  <a:lnTo>
                    <a:pt x="1061754" y="363595"/>
                  </a:lnTo>
                  <a:lnTo>
                    <a:pt x="837170" y="261158"/>
                  </a:lnTo>
                  <a:lnTo>
                    <a:pt x="514350" y="150322"/>
                  </a:lnTo>
                  <a:lnTo>
                    <a:pt x="188647" y="5056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660A1A61-724C-7ECC-CF04-B43C9F27A659}"/>
                </a:ext>
              </a:extLst>
            </p:cNvPr>
            <p:cNvSpPr/>
            <p:nvPr/>
          </p:nvSpPr>
          <p:spPr>
            <a:xfrm>
              <a:off x="160019" y="4108911"/>
              <a:ext cx="314376" cy="444384"/>
            </a:xfrm>
            <a:custGeom>
              <a:avLst/>
              <a:gdLst>
                <a:gd name="connsiteX0" fmla="*/ 314376 w 314376"/>
                <a:gd name="connsiteY0" fmla="*/ 444385 h 444384"/>
                <a:gd name="connsiteX1" fmla="*/ 297386 w 314376"/>
                <a:gd name="connsiteY1" fmla="*/ 432002 h 444384"/>
                <a:gd name="connsiteX2" fmla="*/ 269686 w 314376"/>
                <a:gd name="connsiteY2" fmla="*/ 406025 h 444384"/>
                <a:gd name="connsiteX3" fmla="*/ 170729 w 314376"/>
                <a:gd name="connsiteY3" fmla="*/ 304713 h 444384"/>
                <a:gd name="connsiteX4" fmla="*/ 96383 w 314376"/>
                <a:gd name="connsiteY4" fmla="*/ 175606 h 444384"/>
                <a:gd name="connsiteX5" fmla="*/ 63431 w 314376"/>
                <a:gd name="connsiteY5" fmla="*/ 115512 h 444384"/>
                <a:gd name="connsiteX6" fmla="*/ 0 w 314376"/>
                <a:gd name="connsiteY6" fmla="*/ 0 h 444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4376" h="444384">
                  <a:moveTo>
                    <a:pt x="314376" y="444385"/>
                  </a:moveTo>
                  <a:lnTo>
                    <a:pt x="297386" y="432002"/>
                  </a:lnTo>
                  <a:lnTo>
                    <a:pt x="269686" y="406025"/>
                  </a:lnTo>
                  <a:lnTo>
                    <a:pt x="170729" y="304713"/>
                  </a:lnTo>
                  <a:lnTo>
                    <a:pt x="96383" y="175606"/>
                  </a:lnTo>
                  <a:lnTo>
                    <a:pt x="63431" y="115512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6426EDF4-0286-9E9F-DEA8-756873B46FFA}"/>
                </a:ext>
              </a:extLst>
            </p:cNvPr>
            <p:cNvSpPr/>
            <p:nvPr/>
          </p:nvSpPr>
          <p:spPr>
            <a:xfrm>
              <a:off x="308198" y="2331546"/>
              <a:ext cx="2205990" cy="2274050"/>
            </a:xfrm>
            <a:custGeom>
              <a:avLst/>
              <a:gdLst>
                <a:gd name="connsiteX0" fmla="*/ 2205990 w 2205990"/>
                <a:gd name="connsiteY0" fmla="*/ 0 h 2274050"/>
                <a:gd name="connsiteX1" fmla="*/ 2162638 w 2205990"/>
                <a:gd name="connsiteY1" fmla="*/ 19396 h 2274050"/>
                <a:gd name="connsiteX2" fmla="*/ 2123818 w 2205990"/>
                <a:gd name="connsiteY2" fmla="*/ 36628 h 2274050"/>
                <a:gd name="connsiteX3" fmla="*/ 1965960 w 2205990"/>
                <a:gd name="connsiteY3" fmla="*/ 107113 h 2274050"/>
                <a:gd name="connsiteX4" fmla="*/ 1893364 w 2205990"/>
                <a:gd name="connsiteY4" fmla="*/ 147205 h 2274050"/>
                <a:gd name="connsiteX5" fmla="*/ 1757337 w 2205990"/>
                <a:gd name="connsiteY5" fmla="*/ 219941 h 2274050"/>
                <a:gd name="connsiteX6" fmla="*/ 1686697 w 2205990"/>
                <a:gd name="connsiteY6" fmla="*/ 255443 h 2274050"/>
                <a:gd name="connsiteX7" fmla="*/ 1513806 w 2205990"/>
                <a:gd name="connsiteY7" fmla="*/ 342207 h 2274050"/>
                <a:gd name="connsiteX8" fmla="*/ 1443475 w 2205990"/>
                <a:gd name="connsiteY8" fmla="*/ 379268 h 2274050"/>
                <a:gd name="connsiteX9" fmla="*/ 1266980 w 2205990"/>
                <a:gd name="connsiteY9" fmla="*/ 472353 h 2274050"/>
                <a:gd name="connsiteX10" fmla="*/ 1210962 w 2205990"/>
                <a:gd name="connsiteY10" fmla="*/ 504305 h 2274050"/>
                <a:gd name="connsiteX11" fmla="*/ 1027464 w 2205990"/>
                <a:gd name="connsiteY11" fmla="*/ 609080 h 2274050"/>
                <a:gd name="connsiteX12" fmla="*/ 966092 w 2205990"/>
                <a:gd name="connsiteY12" fmla="*/ 647267 h 2274050"/>
                <a:gd name="connsiteX13" fmla="*/ 796599 w 2205990"/>
                <a:gd name="connsiteY13" fmla="*/ 752562 h 2274050"/>
                <a:gd name="connsiteX14" fmla="*/ 748408 w 2205990"/>
                <a:gd name="connsiteY14" fmla="*/ 786245 h 2274050"/>
                <a:gd name="connsiteX15" fmla="*/ 585607 w 2205990"/>
                <a:gd name="connsiteY15" fmla="*/ 900286 h 2274050"/>
                <a:gd name="connsiteX16" fmla="*/ 393460 w 2205990"/>
                <a:gd name="connsiteY16" fmla="*/ 1052772 h 2274050"/>
                <a:gd name="connsiteX17" fmla="*/ 231792 w 2205990"/>
                <a:gd name="connsiteY17" fmla="*/ 1206384 h 2274050"/>
                <a:gd name="connsiteX18" fmla="*/ 97309 w 2205990"/>
                <a:gd name="connsiteY18" fmla="*/ 1362162 h 2274050"/>
                <a:gd name="connsiteX19" fmla="*/ 1751 w 2205990"/>
                <a:gd name="connsiteY19" fmla="*/ 1515168 h 2274050"/>
                <a:gd name="connsiteX20" fmla="*/ 0 w 2205990"/>
                <a:gd name="connsiteY20" fmla="*/ 1687484 h 2274050"/>
                <a:gd name="connsiteX21" fmla="*/ 33775 w 2205990"/>
                <a:gd name="connsiteY21" fmla="*/ 1852526 h 2274050"/>
                <a:gd name="connsiteX22" fmla="*/ 64564 w 2205990"/>
                <a:gd name="connsiteY22" fmla="*/ 1936259 h 2274050"/>
                <a:gd name="connsiteX23" fmla="*/ 92882 w 2205990"/>
                <a:gd name="connsiteY23" fmla="*/ 2013239 h 2274050"/>
                <a:gd name="connsiteX24" fmla="*/ 182571 w 2205990"/>
                <a:gd name="connsiteY24" fmla="*/ 2162868 h 2274050"/>
                <a:gd name="connsiteX25" fmla="*/ 261551 w 2205990"/>
                <a:gd name="connsiteY25" fmla="*/ 2274051 h 227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205990" h="2274050">
                  <a:moveTo>
                    <a:pt x="2205990" y="0"/>
                  </a:moveTo>
                  <a:lnTo>
                    <a:pt x="2162638" y="19396"/>
                  </a:lnTo>
                  <a:lnTo>
                    <a:pt x="2123818" y="36628"/>
                  </a:lnTo>
                  <a:lnTo>
                    <a:pt x="1965960" y="107113"/>
                  </a:lnTo>
                  <a:lnTo>
                    <a:pt x="1893364" y="147205"/>
                  </a:lnTo>
                  <a:lnTo>
                    <a:pt x="1757337" y="219941"/>
                  </a:lnTo>
                  <a:lnTo>
                    <a:pt x="1686697" y="255443"/>
                  </a:lnTo>
                  <a:lnTo>
                    <a:pt x="1513806" y="342207"/>
                  </a:lnTo>
                  <a:lnTo>
                    <a:pt x="1443475" y="379268"/>
                  </a:lnTo>
                  <a:lnTo>
                    <a:pt x="1266980" y="472353"/>
                  </a:lnTo>
                  <a:lnTo>
                    <a:pt x="1210962" y="504305"/>
                  </a:lnTo>
                  <a:lnTo>
                    <a:pt x="1027464" y="609080"/>
                  </a:lnTo>
                  <a:lnTo>
                    <a:pt x="966092" y="647267"/>
                  </a:lnTo>
                  <a:lnTo>
                    <a:pt x="796599" y="752562"/>
                  </a:lnTo>
                  <a:lnTo>
                    <a:pt x="748408" y="786245"/>
                  </a:lnTo>
                  <a:lnTo>
                    <a:pt x="585607" y="900286"/>
                  </a:lnTo>
                  <a:lnTo>
                    <a:pt x="393460" y="1052772"/>
                  </a:lnTo>
                  <a:lnTo>
                    <a:pt x="231792" y="1206384"/>
                  </a:lnTo>
                  <a:lnTo>
                    <a:pt x="97309" y="1362162"/>
                  </a:lnTo>
                  <a:lnTo>
                    <a:pt x="1751" y="1515168"/>
                  </a:lnTo>
                  <a:lnTo>
                    <a:pt x="0" y="1687484"/>
                  </a:lnTo>
                  <a:lnTo>
                    <a:pt x="33775" y="1852526"/>
                  </a:lnTo>
                  <a:lnTo>
                    <a:pt x="64564" y="1936259"/>
                  </a:lnTo>
                  <a:lnTo>
                    <a:pt x="92882" y="2013239"/>
                  </a:lnTo>
                  <a:lnTo>
                    <a:pt x="182571" y="2162868"/>
                  </a:lnTo>
                  <a:lnTo>
                    <a:pt x="261551" y="227405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27A9D330-6303-94D0-5C4A-0D5E53D4B6AE}"/>
                </a:ext>
              </a:extLst>
            </p:cNvPr>
            <p:cNvSpPr/>
            <p:nvPr/>
          </p:nvSpPr>
          <p:spPr>
            <a:xfrm>
              <a:off x="341973" y="2766492"/>
              <a:ext cx="1385707" cy="1654752"/>
            </a:xfrm>
            <a:custGeom>
              <a:avLst/>
              <a:gdLst>
                <a:gd name="connsiteX0" fmla="*/ 1385707 w 1385707"/>
                <a:gd name="connsiteY0" fmla="*/ 0 h 1654752"/>
                <a:gd name="connsiteX1" fmla="*/ 1277895 w 1385707"/>
                <a:gd name="connsiteY1" fmla="*/ 63385 h 1654752"/>
                <a:gd name="connsiteX2" fmla="*/ 1120243 w 1385707"/>
                <a:gd name="connsiteY2" fmla="*/ 154045 h 1654752"/>
                <a:gd name="connsiteX3" fmla="*/ 1050221 w 1385707"/>
                <a:gd name="connsiteY3" fmla="*/ 199852 h 1654752"/>
                <a:gd name="connsiteX4" fmla="*/ 898542 w 1385707"/>
                <a:gd name="connsiteY4" fmla="*/ 299172 h 1654752"/>
                <a:gd name="connsiteX5" fmla="*/ 753659 w 1385707"/>
                <a:gd name="connsiteY5" fmla="*/ 404553 h 1654752"/>
                <a:gd name="connsiteX6" fmla="*/ 690640 w 1385707"/>
                <a:gd name="connsiteY6" fmla="*/ 450446 h 1654752"/>
                <a:gd name="connsiteX7" fmla="*/ 634622 w 1385707"/>
                <a:gd name="connsiteY7" fmla="*/ 496166 h 1654752"/>
                <a:gd name="connsiteX8" fmla="*/ 497051 w 1385707"/>
                <a:gd name="connsiteY8" fmla="*/ 608388 h 1654752"/>
                <a:gd name="connsiteX9" fmla="*/ 456685 w 1385707"/>
                <a:gd name="connsiteY9" fmla="*/ 647440 h 1654752"/>
                <a:gd name="connsiteX10" fmla="*/ 330749 w 1385707"/>
                <a:gd name="connsiteY10" fmla="*/ 769274 h 1654752"/>
                <a:gd name="connsiteX11" fmla="*/ 287089 w 1385707"/>
                <a:gd name="connsiteY11" fmla="*/ 820449 h 1654752"/>
                <a:gd name="connsiteX12" fmla="*/ 189985 w 1385707"/>
                <a:gd name="connsiteY12" fmla="*/ 933970 h 1654752"/>
                <a:gd name="connsiteX13" fmla="*/ 162285 w 1385707"/>
                <a:gd name="connsiteY13" fmla="*/ 978304 h 1654752"/>
                <a:gd name="connsiteX14" fmla="*/ 87836 w 1385707"/>
                <a:gd name="connsiteY14" fmla="*/ 1097367 h 1654752"/>
                <a:gd name="connsiteX15" fmla="*/ 62402 w 1385707"/>
                <a:gd name="connsiteY15" fmla="*/ 1158846 h 1654752"/>
                <a:gd name="connsiteX16" fmla="*/ 20389 w 1385707"/>
                <a:gd name="connsiteY16" fmla="*/ 1260677 h 1654752"/>
                <a:gd name="connsiteX17" fmla="*/ 0 w 1385707"/>
                <a:gd name="connsiteY17" fmla="*/ 1417580 h 1654752"/>
                <a:gd name="connsiteX18" fmla="*/ 21521 w 1385707"/>
                <a:gd name="connsiteY18" fmla="*/ 1570153 h 1654752"/>
                <a:gd name="connsiteX19" fmla="*/ 66006 w 1385707"/>
                <a:gd name="connsiteY19" fmla="*/ 1654752 h 1654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85707" h="1654752">
                  <a:moveTo>
                    <a:pt x="1385707" y="0"/>
                  </a:moveTo>
                  <a:lnTo>
                    <a:pt x="1277895" y="63385"/>
                  </a:lnTo>
                  <a:lnTo>
                    <a:pt x="1120243" y="154045"/>
                  </a:lnTo>
                  <a:lnTo>
                    <a:pt x="1050221" y="199852"/>
                  </a:lnTo>
                  <a:lnTo>
                    <a:pt x="898542" y="299172"/>
                  </a:lnTo>
                  <a:lnTo>
                    <a:pt x="753659" y="404553"/>
                  </a:lnTo>
                  <a:lnTo>
                    <a:pt x="690640" y="450446"/>
                  </a:lnTo>
                  <a:lnTo>
                    <a:pt x="634622" y="496166"/>
                  </a:lnTo>
                  <a:lnTo>
                    <a:pt x="497051" y="608388"/>
                  </a:lnTo>
                  <a:lnTo>
                    <a:pt x="456685" y="647440"/>
                  </a:lnTo>
                  <a:lnTo>
                    <a:pt x="330749" y="769274"/>
                  </a:lnTo>
                  <a:lnTo>
                    <a:pt x="287089" y="820449"/>
                  </a:lnTo>
                  <a:lnTo>
                    <a:pt x="189985" y="933970"/>
                  </a:lnTo>
                  <a:lnTo>
                    <a:pt x="162285" y="978304"/>
                  </a:lnTo>
                  <a:lnTo>
                    <a:pt x="87836" y="1097367"/>
                  </a:lnTo>
                  <a:lnTo>
                    <a:pt x="62402" y="1158846"/>
                  </a:lnTo>
                  <a:lnTo>
                    <a:pt x="20389" y="1260677"/>
                  </a:lnTo>
                  <a:lnTo>
                    <a:pt x="0" y="1417580"/>
                  </a:lnTo>
                  <a:lnTo>
                    <a:pt x="21521" y="1570153"/>
                  </a:lnTo>
                  <a:lnTo>
                    <a:pt x="66006" y="165475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6C47254F-28B8-5EFB-7580-85CDED5AE28E}"/>
                </a:ext>
              </a:extLst>
            </p:cNvPr>
            <p:cNvSpPr/>
            <p:nvPr/>
          </p:nvSpPr>
          <p:spPr>
            <a:xfrm>
              <a:off x="430221" y="3190182"/>
              <a:ext cx="742332" cy="1347181"/>
            </a:xfrm>
            <a:custGeom>
              <a:avLst/>
              <a:gdLst>
                <a:gd name="connsiteX0" fmla="*/ 742332 w 742332"/>
                <a:gd name="connsiteY0" fmla="*/ 0 h 1347181"/>
                <a:gd name="connsiteX1" fmla="*/ 695274 w 742332"/>
                <a:gd name="connsiteY1" fmla="*/ 28921 h 1347181"/>
                <a:gd name="connsiteX2" fmla="*/ 682505 w 742332"/>
                <a:gd name="connsiteY2" fmla="*/ 28315 h 1347181"/>
                <a:gd name="connsiteX3" fmla="*/ 554098 w 742332"/>
                <a:gd name="connsiteY3" fmla="*/ 135861 h 1347181"/>
                <a:gd name="connsiteX4" fmla="*/ 512291 w 742332"/>
                <a:gd name="connsiteY4" fmla="*/ 176299 h 1347181"/>
                <a:gd name="connsiteX5" fmla="*/ 385119 w 742332"/>
                <a:gd name="connsiteY5" fmla="*/ 299345 h 1347181"/>
                <a:gd name="connsiteX6" fmla="*/ 341664 w 742332"/>
                <a:gd name="connsiteY6" fmla="*/ 348788 h 1347181"/>
                <a:gd name="connsiteX7" fmla="*/ 236117 w 742332"/>
                <a:gd name="connsiteY7" fmla="*/ 468803 h 1347181"/>
                <a:gd name="connsiteX8" fmla="*/ 208417 w 742332"/>
                <a:gd name="connsiteY8" fmla="*/ 509847 h 1347181"/>
                <a:gd name="connsiteX9" fmla="*/ 120993 w 742332"/>
                <a:gd name="connsiteY9" fmla="*/ 639647 h 1347181"/>
                <a:gd name="connsiteX10" fmla="*/ 94220 w 742332"/>
                <a:gd name="connsiteY10" fmla="*/ 695412 h 1347181"/>
                <a:gd name="connsiteX11" fmla="*/ 37791 w 742332"/>
                <a:gd name="connsiteY11" fmla="*/ 812829 h 1347181"/>
                <a:gd name="connsiteX12" fmla="*/ 0 w 742332"/>
                <a:gd name="connsiteY12" fmla="*/ 981854 h 1347181"/>
                <a:gd name="connsiteX13" fmla="*/ 3707 w 742332"/>
                <a:gd name="connsiteY13" fmla="*/ 1148282 h 1347181"/>
                <a:gd name="connsiteX14" fmla="*/ 49427 w 742332"/>
                <a:gd name="connsiteY14" fmla="*/ 1303453 h 1347181"/>
                <a:gd name="connsiteX15" fmla="*/ 76303 w 742332"/>
                <a:gd name="connsiteY15" fmla="*/ 1347181 h 1347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42332" h="1347181">
                  <a:moveTo>
                    <a:pt x="742332" y="0"/>
                  </a:moveTo>
                  <a:lnTo>
                    <a:pt x="695274" y="28921"/>
                  </a:lnTo>
                  <a:lnTo>
                    <a:pt x="682505" y="28315"/>
                  </a:lnTo>
                  <a:lnTo>
                    <a:pt x="554098" y="135861"/>
                  </a:lnTo>
                  <a:lnTo>
                    <a:pt x="512291" y="176299"/>
                  </a:lnTo>
                  <a:lnTo>
                    <a:pt x="385119" y="299345"/>
                  </a:lnTo>
                  <a:lnTo>
                    <a:pt x="341664" y="348788"/>
                  </a:lnTo>
                  <a:lnTo>
                    <a:pt x="236117" y="468803"/>
                  </a:lnTo>
                  <a:lnTo>
                    <a:pt x="208417" y="509847"/>
                  </a:lnTo>
                  <a:lnTo>
                    <a:pt x="120993" y="639647"/>
                  </a:lnTo>
                  <a:lnTo>
                    <a:pt x="94220" y="695412"/>
                  </a:lnTo>
                  <a:lnTo>
                    <a:pt x="37791" y="812829"/>
                  </a:lnTo>
                  <a:lnTo>
                    <a:pt x="0" y="981854"/>
                  </a:lnTo>
                  <a:lnTo>
                    <a:pt x="3707" y="1148282"/>
                  </a:lnTo>
                  <a:lnTo>
                    <a:pt x="49427" y="1303453"/>
                  </a:lnTo>
                  <a:lnTo>
                    <a:pt x="76303" y="134718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E0BFD734-CB48-4723-2991-9B4FCD0BD9B2}"/>
                </a:ext>
              </a:extLst>
            </p:cNvPr>
            <p:cNvSpPr/>
            <p:nvPr/>
          </p:nvSpPr>
          <p:spPr>
            <a:xfrm>
              <a:off x="-115020" y="1063596"/>
              <a:ext cx="4734285" cy="3593955"/>
            </a:xfrm>
            <a:custGeom>
              <a:avLst/>
              <a:gdLst>
                <a:gd name="connsiteX0" fmla="*/ 804322 w 4734285"/>
                <a:gd name="connsiteY0" fmla="*/ 3593956 h 3593955"/>
                <a:gd name="connsiteX1" fmla="*/ 797423 w 4734285"/>
                <a:gd name="connsiteY1" fmla="*/ 3592137 h 3593955"/>
                <a:gd name="connsiteX2" fmla="*/ 789700 w 4734285"/>
                <a:gd name="connsiteY2" fmla="*/ 3588933 h 3593955"/>
                <a:gd name="connsiteX3" fmla="*/ 767972 w 4734285"/>
                <a:gd name="connsiteY3" fmla="*/ 3585210 h 3593955"/>
                <a:gd name="connsiteX4" fmla="*/ 727813 w 4734285"/>
                <a:gd name="connsiteY4" fmla="*/ 3571442 h 3593955"/>
                <a:gd name="connsiteX5" fmla="*/ 725239 w 4734285"/>
                <a:gd name="connsiteY5" fmla="*/ 3561571 h 3593955"/>
                <a:gd name="connsiteX6" fmla="*/ 719060 w 4734285"/>
                <a:gd name="connsiteY6" fmla="*/ 3563216 h 3593955"/>
                <a:gd name="connsiteX7" fmla="*/ 708454 w 4734285"/>
                <a:gd name="connsiteY7" fmla="*/ 3562869 h 3593955"/>
                <a:gd name="connsiteX8" fmla="*/ 706601 w 4734285"/>
                <a:gd name="connsiteY8" fmla="*/ 3559233 h 3593955"/>
                <a:gd name="connsiteX9" fmla="*/ 703305 w 4734285"/>
                <a:gd name="connsiteY9" fmla="*/ 3553864 h 3593955"/>
                <a:gd name="connsiteX10" fmla="*/ 700525 w 4734285"/>
                <a:gd name="connsiteY10" fmla="*/ 3551439 h 3593955"/>
                <a:gd name="connsiteX11" fmla="*/ 696200 w 4734285"/>
                <a:gd name="connsiteY11" fmla="*/ 3549188 h 3593955"/>
                <a:gd name="connsiteX12" fmla="*/ 685800 w 4734285"/>
                <a:gd name="connsiteY12" fmla="*/ 3543473 h 3593955"/>
                <a:gd name="connsiteX13" fmla="*/ 671693 w 4734285"/>
                <a:gd name="connsiteY13" fmla="*/ 3541915 h 3593955"/>
                <a:gd name="connsiteX14" fmla="*/ 660778 w 4734285"/>
                <a:gd name="connsiteY14" fmla="*/ 3542521 h 3593955"/>
                <a:gd name="connsiteX15" fmla="*/ 535151 w 4734285"/>
                <a:gd name="connsiteY15" fmla="*/ 3480349 h 3593955"/>
                <a:gd name="connsiteX16" fmla="*/ 506318 w 4734285"/>
                <a:gd name="connsiteY16" fmla="*/ 3455670 h 3593955"/>
                <a:gd name="connsiteX17" fmla="*/ 363804 w 4734285"/>
                <a:gd name="connsiteY17" fmla="*/ 3380856 h 3593955"/>
                <a:gd name="connsiteX18" fmla="*/ 289457 w 4734285"/>
                <a:gd name="connsiteY18" fmla="*/ 3329420 h 3593955"/>
                <a:gd name="connsiteX19" fmla="*/ 126245 w 4734285"/>
                <a:gd name="connsiteY19" fmla="*/ 3216679 h 3593955"/>
                <a:gd name="connsiteX20" fmla="*/ 77951 w 4734285"/>
                <a:gd name="connsiteY20" fmla="*/ 3090949 h 3593955"/>
                <a:gd name="connsiteX21" fmla="*/ 78259 w 4734285"/>
                <a:gd name="connsiteY21" fmla="*/ 2957166 h 3593955"/>
                <a:gd name="connsiteX22" fmla="*/ 0 w 4734285"/>
                <a:gd name="connsiteY22" fmla="*/ 2773680 h 3593955"/>
                <a:gd name="connsiteX23" fmla="*/ 91131 w 4734285"/>
                <a:gd name="connsiteY23" fmla="*/ 2634442 h 3593955"/>
                <a:gd name="connsiteX24" fmla="*/ 102973 w 4734285"/>
                <a:gd name="connsiteY24" fmla="*/ 2448272 h 3593955"/>
                <a:gd name="connsiteX25" fmla="*/ 267215 w 4734285"/>
                <a:gd name="connsiteY25" fmla="*/ 2311285 h 3593955"/>
                <a:gd name="connsiteX26" fmla="*/ 353815 w 4734285"/>
                <a:gd name="connsiteY26" fmla="*/ 2129790 h 3593955"/>
                <a:gd name="connsiteX27" fmla="*/ 473470 w 4734285"/>
                <a:gd name="connsiteY27" fmla="*/ 1951413 h 3593955"/>
                <a:gd name="connsiteX28" fmla="*/ 615778 w 4734285"/>
                <a:gd name="connsiteY28" fmla="*/ 1779443 h 3593955"/>
                <a:gd name="connsiteX29" fmla="*/ 781050 w 4734285"/>
                <a:gd name="connsiteY29" fmla="*/ 1613622 h 3593955"/>
                <a:gd name="connsiteX30" fmla="*/ 959605 w 4734285"/>
                <a:gd name="connsiteY30" fmla="*/ 1455680 h 3593955"/>
                <a:gd name="connsiteX31" fmla="*/ 1150208 w 4734285"/>
                <a:gd name="connsiteY31" fmla="*/ 1305358 h 3593955"/>
                <a:gd name="connsiteX32" fmla="*/ 1344312 w 4734285"/>
                <a:gd name="connsiteY32" fmla="*/ 1163609 h 3593955"/>
                <a:gd name="connsiteX33" fmla="*/ 1539137 w 4734285"/>
                <a:gd name="connsiteY33" fmla="*/ 1030085 h 3593955"/>
                <a:gd name="connsiteX34" fmla="*/ 1728196 w 4734285"/>
                <a:gd name="connsiteY34" fmla="*/ 904875 h 3593955"/>
                <a:gd name="connsiteX35" fmla="*/ 1907266 w 4734285"/>
                <a:gd name="connsiteY35" fmla="*/ 787718 h 3593955"/>
                <a:gd name="connsiteX36" fmla="*/ 2071301 w 4734285"/>
                <a:gd name="connsiteY36" fmla="*/ 678093 h 3593955"/>
                <a:gd name="connsiteX37" fmla="*/ 2215361 w 4734285"/>
                <a:gd name="connsiteY37" fmla="*/ 575916 h 3593955"/>
                <a:gd name="connsiteX38" fmla="*/ 2335839 w 4734285"/>
                <a:gd name="connsiteY38" fmla="*/ 480406 h 3593955"/>
                <a:gd name="connsiteX39" fmla="*/ 2680696 w 4734285"/>
                <a:gd name="connsiteY39" fmla="*/ 424555 h 3593955"/>
                <a:gd name="connsiteX40" fmla="*/ 3005369 w 4734285"/>
                <a:gd name="connsiteY40" fmla="*/ 373813 h 3593955"/>
                <a:gd name="connsiteX41" fmla="*/ 3306051 w 4734285"/>
                <a:gd name="connsiteY41" fmla="*/ 328006 h 3593955"/>
                <a:gd name="connsiteX42" fmla="*/ 3586240 w 4734285"/>
                <a:gd name="connsiteY42" fmla="*/ 285750 h 3593955"/>
                <a:gd name="connsiteX43" fmla="*/ 3839450 w 4734285"/>
                <a:gd name="connsiteY43" fmla="*/ 247130 h 3593955"/>
                <a:gd name="connsiteX44" fmla="*/ 4070007 w 4734285"/>
                <a:gd name="connsiteY44" fmla="*/ 211022 h 3593955"/>
                <a:gd name="connsiteX45" fmla="*/ 4104297 w 4734285"/>
                <a:gd name="connsiteY45" fmla="*/ 142442 h 3593955"/>
                <a:gd name="connsiteX46" fmla="*/ 4288104 w 4734285"/>
                <a:gd name="connsiteY46" fmla="*/ 111529 h 3593955"/>
                <a:gd name="connsiteX47" fmla="*/ 4433707 w 4734285"/>
                <a:gd name="connsiteY47" fmla="*/ 82694 h 3593955"/>
                <a:gd name="connsiteX48" fmla="*/ 4546257 w 4734285"/>
                <a:gd name="connsiteY48" fmla="*/ 55245 h 3593955"/>
                <a:gd name="connsiteX49" fmla="*/ 4612366 w 4734285"/>
                <a:gd name="connsiteY49" fmla="*/ 29268 h 3593955"/>
                <a:gd name="connsiteX50" fmla="*/ 4642331 w 4734285"/>
                <a:gd name="connsiteY50" fmla="*/ 0 h 3593955"/>
                <a:gd name="connsiteX51" fmla="*/ 4684550 w 4734285"/>
                <a:gd name="connsiteY51" fmla="*/ 9265 h 3593955"/>
                <a:gd name="connsiteX52" fmla="*/ 4727592 w 4734285"/>
                <a:gd name="connsiteY52" fmla="*/ 29095 h 3593955"/>
                <a:gd name="connsiteX53" fmla="*/ 4734286 w 4734285"/>
                <a:gd name="connsiteY53" fmla="*/ 32125 h 3593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734285" h="3593955">
                  <a:moveTo>
                    <a:pt x="804322" y="3593956"/>
                  </a:moveTo>
                  <a:lnTo>
                    <a:pt x="797423" y="3592137"/>
                  </a:lnTo>
                  <a:lnTo>
                    <a:pt x="789700" y="3588933"/>
                  </a:lnTo>
                  <a:lnTo>
                    <a:pt x="767972" y="3585210"/>
                  </a:lnTo>
                  <a:lnTo>
                    <a:pt x="727813" y="3571442"/>
                  </a:lnTo>
                  <a:lnTo>
                    <a:pt x="725239" y="3561571"/>
                  </a:lnTo>
                  <a:lnTo>
                    <a:pt x="719060" y="3563216"/>
                  </a:lnTo>
                  <a:lnTo>
                    <a:pt x="708454" y="3562869"/>
                  </a:lnTo>
                  <a:lnTo>
                    <a:pt x="706601" y="3559233"/>
                  </a:lnTo>
                  <a:lnTo>
                    <a:pt x="703305" y="3553864"/>
                  </a:lnTo>
                  <a:lnTo>
                    <a:pt x="700525" y="3551439"/>
                  </a:lnTo>
                  <a:lnTo>
                    <a:pt x="696200" y="3549188"/>
                  </a:lnTo>
                  <a:lnTo>
                    <a:pt x="685800" y="3543473"/>
                  </a:lnTo>
                  <a:lnTo>
                    <a:pt x="671693" y="3541915"/>
                  </a:lnTo>
                  <a:lnTo>
                    <a:pt x="660778" y="3542521"/>
                  </a:lnTo>
                  <a:lnTo>
                    <a:pt x="535151" y="3480349"/>
                  </a:lnTo>
                  <a:lnTo>
                    <a:pt x="506318" y="3455670"/>
                  </a:lnTo>
                  <a:lnTo>
                    <a:pt x="363804" y="3380856"/>
                  </a:lnTo>
                  <a:lnTo>
                    <a:pt x="289457" y="3329420"/>
                  </a:lnTo>
                  <a:lnTo>
                    <a:pt x="126245" y="3216679"/>
                  </a:lnTo>
                  <a:lnTo>
                    <a:pt x="77951" y="3090949"/>
                  </a:lnTo>
                  <a:lnTo>
                    <a:pt x="78259" y="2957166"/>
                  </a:lnTo>
                  <a:lnTo>
                    <a:pt x="0" y="2773680"/>
                  </a:lnTo>
                  <a:lnTo>
                    <a:pt x="91131" y="2634442"/>
                  </a:lnTo>
                  <a:lnTo>
                    <a:pt x="102973" y="2448272"/>
                  </a:lnTo>
                  <a:lnTo>
                    <a:pt x="267215" y="2311285"/>
                  </a:lnTo>
                  <a:lnTo>
                    <a:pt x="353815" y="2129790"/>
                  </a:lnTo>
                  <a:lnTo>
                    <a:pt x="473470" y="1951413"/>
                  </a:lnTo>
                  <a:lnTo>
                    <a:pt x="615778" y="1779443"/>
                  </a:lnTo>
                  <a:lnTo>
                    <a:pt x="781050" y="1613622"/>
                  </a:lnTo>
                  <a:lnTo>
                    <a:pt x="959605" y="1455680"/>
                  </a:lnTo>
                  <a:lnTo>
                    <a:pt x="1150208" y="1305358"/>
                  </a:lnTo>
                  <a:lnTo>
                    <a:pt x="1344312" y="1163609"/>
                  </a:lnTo>
                  <a:lnTo>
                    <a:pt x="1539137" y="1030085"/>
                  </a:lnTo>
                  <a:lnTo>
                    <a:pt x="1728196" y="904875"/>
                  </a:lnTo>
                  <a:lnTo>
                    <a:pt x="1907266" y="787718"/>
                  </a:lnTo>
                  <a:lnTo>
                    <a:pt x="2071301" y="678093"/>
                  </a:lnTo>
                  <a:lnTo>
                    <a:pt x="2215361" y="575916"/>
                  </a:lnTo>
                  <a:lnTo>
                    <a:pt x="2335839" y="480406"/>
                  </a:lnTo>
                  <a:lnTo>
                    <a:pt x="2680696" y="424555"/>
                  </a:lnTo>
                  <a:lnTo>
                    <a:pt x="3005369" y="373813"/>
                  </a:lnTo>
                  <a:lnTo>
                    <a:pt x="3306051" y="328006"/>
                  </a:lnTo>
                  <a:lnTo>
                    <a:pt x="3586240" y="285750"/>
                  </a:lnTo>
                  <a:lnTo>
                    <a:pt x="3839450" y="247130"/>
                  </a:lnTo>
                  <a:lnTo>
                    <a:pt x="4070007" y="211022"/>
                  </a:lnTo>
                  <a:lnTo>
                    <a:pt x="4104297" y="142442"/>
                  </a:lnTo>
                  <a:lnTo>
                    <a:pt x="4288104" y="111529"/>
                  </a:lnTo>
                  <a:lnTo>
                    <a:pt x="4433707" y="82694"/>
                  </a:lnTo>
                  <a:lnTo>
                    <a:pt x="4546257" y="55245"/>
                  </a:lnTo>
                  <a:lnTo>
                    <a:pt x="4612366" y="29268"/>
                  </a:lnTo>
                  <a:lnTo>
                    <a:pt x="4642331" y="0"/>
                  </a:lnTo>
                  <a:lnTo>
                    <a:pt x="4684550" y="9265"/>
                  </a:lnTo>
                  <a:lnTo>
                    <a:pt x="4727592" y="29095"/>
                  </a:lnTo>
                  <a:lnTo>
                    <a:pt x="4734286" y="3212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A3E04D82-4E86-9898-3615-8BD23199E25A}"/>
                </a:ext>
              </a:extLst>
            </p:cNvPr>
            <p:cNvSpPr/>
            <p:nvPr/>
          </p:nvSpPr>
          <p:spPr>
            <a:xfrm>
              <a:off x="-724311" y="779751"/>
              <a:ext cx="4897394" cy="3921702"/>
            </a:xfrm>
            <a:custGeom>
              <a:avLst/>
              <a:gdLst>
                <a:gd name="connsiteX0" fmla="*/ 1582283 w 4897394"/>
                <a:gd name="connsiteY0" fmla="*/ 3921702 h 3921702"/>
                <a:gd name="connsiteX1" fmla="*/ 1511025 w 4897394"/>
                <a:gd name="connsiteY1" fmla="*/ 3903172 h 3921702"/>
                <a:gd name="connsiteX2" fmla="*/ 1494035 w 4897394"/>
                <a:gd name="connsiteY2" fmla="*/ 3898669 h 3921702"/>
                <a:gd name="connsiteX3" fmla="*/ 1454596 w 4897394"/>
                <a:gd name="connsiteY3" fmla="*/ 3893474 h 3921702"/>
                <a:gd name="connsiteX4" fmla="*/ 1418762 w 4897394"/>
                <a:gd name="connsiteY4" fmla="*/ 3888451 h 3921702"/>
                <a:gd name="connsiteX5" fmla="*/ 1377984 w 4897394"/>
                <a:gd name="connsiteY5" fmla="*/ 3870094 h 3921702"/>
                <a:gd name="connsiteX6" fmla="*/ 1338958 w 4897394"/>
                <a:gd name="connsiteY6" fmla="*/ 3849313 h 3921702"/>
                <a:gd name="connsiteX7" fmla="*/ 1329690 w 4897394"/>
                <a:gd name="connsiteY7" fmla="*/ 3844550 h 3921702"/>
                <a:gd name="connsiteX8" fmla="*/ 1313317 w 4897394"/>
                <a:gd name="connsiteY8" fmla="*/ 3840740 h 3921702"/>
                <a:gd name="connsiteX9" fmla="*/ 1281705 w 4897394"/>
                <a:gd name="connsiteY9" fmla="*/ 3825067 h 3921702"/>
                <a:gd name="connsiteX10" fmla="*/ 1266979 w 4897394"/>
                <a:gd name="connsiteY10" fmla="*/ 3804285 h 3921702"/>
                <a:gd name="connsiteX11" fmla="*/ 1232792 w 4897394"/>
                <a:gd name="connsiteY11" fmla="*/ 3780992 h 3921702"/>
                <a:gd name="connsiteX12" fmla="*/ 1181718 w 4897394"/>
                <a:gd name="connsiteY12" fmla="*/ 3761163 h 3921702"/>
                <a:gd name="connsiteX13" fmla="*/ 1087189 w 4897394"/>
                <a:gd name="connsiteY13" fmla="*/ 3710248 h 3921702"/>
                <a:gd name="connsiteX14" fmla="*/ 1002854 w 4897394"/>
                <a:gd name="connsiteY14" fmla="*/ 3647556 h 3921702"/>
                <a:gd name="connsiteX15" fmla="*/ 866518 w 4897394"/>
                <a:gd name="connsiteY15" fmla="*/ 3546157 h 3921702"/>
                <a:gd name="connsiteX16" fmla="*/ 812869 w 4897394"/>
                <a:gd name="connsiteY16" fmla="*/ 3494809 h 3921702"/>
                <a:gd name="connsiteX17" fmla="*/ 687242 w 4897394"/>
                <a:gd name="connsiteY17" fmla="*/ 3374794 h 3921702"/>
                <a:gd name="connsiteX18" fmla="*/ 660675 w 4897394"/>
                <a:gd name="connsiteY18" fmla="*/ 3337560 h 3921702"/>
                <a:gd name="connsiteX19" fmla="*/ 557496 w 4897394"/>
                <a:gd name="connsiteY19" fmla="*/ 3193386 h 3921702"/>
                <a:gd name="connsiteX20" fmla="*/ 609291 w 4897394"/>
                <a:gd name="connsiteY20" fmla="*/ 3057525 h 3921702"/>
                <a:gd name="connsiteX21" fmla="*/ 578399 w 4897394"/>
                <a:gd name="connsiteY21" fmla="*/ 2869276 h 3921702"/>
                <a:gd name="connsiteX22" fmla="*/ 712264 w 4897394"/>
                <a:gd name="connsiteY22" fmla="*/ 2732117 h 3921702"/>
                <a:gd name="connsiteX23" fmla="*/ 765398 w 4897394"/>
                <a:gd name="connsiteY23" fmla="*/ 2545600 h 3921702"/>
                <a:gd name="connsiteX24" fmla="*/ 849218 w 4897394"/>
                <a:gd name="connsiteY24" fmla="*/ 2363499 h 3921702"/>
                <a:gd name="connsiteX25" fmla="*/ 965886 w 4897394"/>
                <a:gd name="connsiteY25" fmla="*/ 2185035 h 3921702"/>
                <a:gd name="connsiteX26" fmla="*/ 1104385 w 4897394"/>
                <a:gd name="connsiteY26" fmla="*/ 2013585 h 3921702"/>
                <a:gd name="connsiteX27" fmla="*/ 1264611 w 4897394"/>
                <a:gd name="connsiteY27" fmla="*/ 1848543 h 3921702"/>
                <a:gd name="connsiteX28" fmla="*/ 1436576 w 4897394"/>
                <a:gd name="connsiteY28" fmla="*/ 1691900 h 3921702"/>
                <a:gd name="connsiteX29" fmla="*/ 1618426 w 4897394"/>
                <a:gd name="connsiteY29" fmla="*/ 1543137 h 3921702"/>
                <a:gd name="connsiteX30" fmla="*/ 1801615 w 4897394"/>
                <a:gd name="connsiteY30" fmla="*/ 1403206 h 3921702"/>
                <a:gd name="connsiteX31" fmla="*/ 1983260 w 4897394"/>
                <a:gd name="connsiteY31" fmla="*/ 1271674 h 3921702"/>
                <a:gd name="connsiteX32" fmla="*/ 2156048 w 4897394"/>
                <a:gd name="connsiteY32" fmla="*/ 1148542 h 3921702"/>
                <a:gd name="connsiteX33" fmla="*/ 2516557 w 4897394"/>
                <a:gd name="connsiteY33" fmla="*/ 1071563 h 3921702"/>
                <a:gd name="connsiteX34" fmla="*/ 2862649 w 4897394"/>
                <a:gd name="connsiteY34" fmla="*/ 1001164 h 3921702"/>
                <a:gd name="connsiteX35" fmla="*/ 3193707 w 4897394"/>
                <a:gd name="connsiteY35" fmla="*/ 936654 h 3921702"/>
                <a:gd name="connsiteX36" fmla="*/ 3510967 w 4897394"/>
                <a:gd name="connsiteY36" fmla="*/ 877079 h 3921702"/>
                <a:gd name="connsiteX37" fmla="*/ 3811236 w 4897394"/>
                <a:gd name="connsiteY37" fmla="*/ 822181 h 3921702"/>
                <a:gd name="connsiteX38" fmla="*/ 4097192 w 4897394"/>
                <a:gd name="connsiteY38" fmla="*/ 770919 h 3921702"/>
                <a:gd name="connsiteX39" fmla="*/ 4362862 w 4897394"/>
                <a:gd name="connsiteY39" fmla="*/ 723467 h 3921702"/>
                <a:gd name="connsiteX40" fmla="*/ 4611542 w 4897394"/>
                <a:gd name="connsiteY40" fmla="*/ 678786 h 3921702"/>
                <a:gd name="connsiteX41" fmla="*/ 4731403 w 4897394"/>
                <a:gd name="connsiteY41" fmla="*/ 602759 h 3921702"/>
                <a:gd name="connsiteX42" fmla="*/ 4824078 w 4897394"/>
                <a:gd name="connsiteY42" fmla="*/ 530283 h 3921702"/>
                <a:gd name="connsiteX43" fmla="*/ 4878036 w 4897394"/>
                <a:gd name="connsiteY43" fmla="*/ 461356 h 3921702"/>
                <a:gd name="connsiteX44" fmla="*/ 4897395 w 4897394"/>
                <a:gd name="connsiteY44" fmla="*/ 395374 h 3921702"/>
                <a:gd name="connsiteX45" fmla="*/ 4869901 w 4897394"/>
                <a:gd name="connsiteY45" fmla="*/ 332769 h 3921702"/>
                <a:gd name="connsiteX46" fmla="*/ 4799879 w 4897394"/>
                <a:gd name="connsiteY46" fmla="*/ 272935 h 3921702"/>
                <a:gd name="connsiteX47" fmla="*/ 4674767 w 4897394"/>
                <a:gd name="connsiteY47" fmla="*/ 216737 h 3921702"/>
                <a:gd name="connsiteX48" fmla="*/ 4498786 w 4897394"/>
                <a:gd name="connsiteY48" fmla="*/ 164176 h 3921702"/>
                <a:gd name="connsiteX49" fmla="*/ 4259271 w 4897394"/>
                <a:gd name="connsiteY49" fmla="*/ 116378 h 3921702"/>
                <a:gd name="connsiteX50" fmla="*/ 4199032 w 4897394"/>
                <a:gd name="connsiteY50" fmla="*/ 135515 h 3921702"/>
                <a:gd name="connsiteX51" fmla="*/ 3924815 w 4897394"/>
                <a:gd name="connsiteY51" fmla="*/ 90747 h 3921702"/>
                <a:gd name="connsiteX52" fmla="*/ 3587475 w 4897394"/>
                <a:gd name="connsiteY52" fmla="*/ 52128 h 3921702"/>
                <a:gd name="connsiteX53" fmla="*/ 3180835 w 4897394"/>
                <a:gd name="connsiteY53" fmla="*/ 18011 h 3921702"/>
                <a:gd name="connsiteX54" fmla="*/ 3143662 w 4897394"/>
                <a:gd name="connsiteY54" fmla="*/ 11517 h 3921702"/>
                <a:gd name="connsiteX55" fmla="*/ 2896733 w 4897394"/>
                <a:gd name="connsiteY55" fmla="*/ 4070 h 3921702"/>
                <a:gd name="connsiteX56" fmla="*/ 2847821 w 4897394"/>
                <a:gd name="connsiteY56" fmla="*/ 2598 h 3921702"/>
                <a:gd name="connsiteX57" fmla="*/ 2686668 w 4897394"/>
                <a:gd name="connsiteY57" fmla="*/ 5109 h 3921702"/>
                <a:gd name="connsiteX58" fmla="*/ 2149046 w 4897394"/>
                <a:gd name="connsiteY58" fmla="*/ 0 h 3921702"/>
                <a:gd name="connsiteX59" fmla="*/ 2120420 w 4897394"/>
                <a:gd name="connsiteY59" fmla="*/ 13335 h 3921702"/>
                <a:gd name="connsiteX60" fmla="*/ 2034231 w 4897394"/>
                <a:gd name="connsiteY60" fmla="*/ 32212 h 3921702"/>
                <a:gd name="connsiteX61" fmla="*/ 1885332 w 4897394"/>
                <a:gd name="connsiteY61" fmla="*/ 57583 h 3921702"/>
                <a:gd name="connsiteX62" fmla="*/ 1684844 w 4897394"/>
                <a:gd name="connsiteY62" fmla="*/ 88756 h 3921702"/>
                <a:gd name="connsiteX63" fmla="*/ 1427102 w 4897394"/>
                <a:gd name="connsiteY63" fmla="*/ 127289 h 3921702"/>
                <a:gd name="connsiteX64" fmla="*/ 1122199 w 4897394"/>
                <a:gd name="connsiteY64" fmla="*/ 172749 h 3921702"/>
                <a:gd name="connsiteX65" fmla="*/ 763956 w 4897394"/>
                <a:gd name="connsiteY65" fmla="*/ 227215 h 3921702"/>
                <a:gd name="connsiteX66" fmla="*/ 361332 w 4897394"/>
                <a:gd name="connsiteY66" fmla="*/ 290512 h 3921702"/>
                <a:gd name="connsiteX67" fmla="*/ 0 w 4897394"/>
                <a:gd name="connsiteY67" fmla="*/ 349914 h 3921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4897394" h="3921702">
                  <a:moveTo>
                    <a:pt x="1582283" y="3921702"/>
                  </a:moveTo>
                  <a:lnTo>
                    <a:pt x="1511025" y="3903172"/>
                  </a:lnTo>
                  <a:lnTo>
                    <a:pt x="1494035" y="3898669"/>
                  </a:lnTo>
                  <a:lnTo>
                    <a:pt x="1454596" y="3893474"/>
                  </a:lnTo>
                  <a:lnTo>
                    <a:pt x="1418762" y="3888451"/>
                  </a:lnTo>
                  <a:lnTo>
                    <a:pt x="1377984" y="3870094"/>
                  </a:lnTo>
                  <a:lnTo>
                    <a:pt x="1338958" y="3849313"/>
                  </a:lnTo>
                  <a:lnTo>
                    <a:pt x="1329690" y="3844550"/>
                  </a:lnTo>
                  <a:lnTo>
                    <a:pt x="1313317" y="3840740"/>
                  </a:lnTo>
                  <a:lnTo>
                    <a:pt x="1281705" y="3825067"/>
                  </a:lnTo>
                  <a:lnTo>
                    <a:pt x="1266979" y="3804285"/>
                  </a:lnTo>
                  <a:lnTo>
                    <a:pt x="1232792" y="3780992"/>
                  </a:lnTo>
                  <a:lnTo>
                    <a:pt x="1181718" y="3761163"/>
                  </a:lnTo>
                  <a:lnTo>
                    <a:pt x="1087189" y="3710248"/>
                  </a:lnTo>
                  <a:lnTo>
                    <a:pt x="1002854" y="3647556"/>
                  </a:lnTo>
                  <a:lnTo>
                    <a:pt x="866518" y="3546157"/>
                  </a:lnTo>
                  <a:lnTo>
                    <a:pt x="812869" y="3494809"/>
                  </a:lnTo>
                  <a:lnTo>
                    <a:pt x="687242" y="3374794"/>
                  </a:lnTo>
                  <a:lnTo>
                    <a:pt x="660675" y="3337560"/>
                  </a:lnTo>
                  <a:lnTo>
                    <a:pt x="557496" y="3193386"/>
                  </a:lnTo>
                  <a:lnTo>
                    <a:pt x="609291" y="3057525"/>
                  </a:lnTo>
                  <a:lnTo>
                    <a:pt x="578399" y="2869276"/>
                  </a:lnTo>
                  <a:lnTo>
                    <a:pt x="712264" y="2732117"/>
                  </a:lnTo>
                  <a:lnTo>
                    <a:pt x="765398" y="2545600"/>
                  </a:lnTo>
                  <a:lnTo>
                    <a:pt x="849218" y="2363499"/>
                  </a:lnTo>
                  <a:lnTo>
                    <a:pt x="965886" y="2185035"/>
                  </a:lnTo>
                  <a:lnTo>
                    <a:pt x="1104385" y="2013585"/>
                  </a:lnTo>
                  <a:lnTo>
                    <a:pt x="1264611" y="1848543"/>
                  </a:lnTo>
                  <a:lnTo>
                    <a:pt x="1436576" y="1691900"/>
                  </a:lnTo>
                  <a:lnTo>
                    <a:pt x="1618426" y="1543137"/>
                  </a:lnTo>
                  <a:lnTo>
                    <a:pt x="1801615" y="1403206"/>
                  </a:lnTo>
                  <a:lnTo>
                    <a:pt x="1983260" y="1271674"/>
                  </a:lnTo>
                  <a:lnTo>
                    <a:pt x="2156048" y="1148542"/>
                  </a:lnTo>
                  <a:lnTo>
                    <a:pt x="2516557" y="1071563"/>
                  </a:lnTo>
                  <a:lnTo>
                    <a:pt x="2862649" y="1001164"/>
                  </a:lnTo>
                  <a:lnTo>
                    <a:pt x="3193707" y="936654"/>
                  </a:lnTo>
                  <a:lnTo>
                    <a:pt x="3510967" y="877079"/>
                  </a:lnTo>
                  <a:lnTo>
                    <a:pt x="3811236" y="822181"/>
                  </a:lnTo>
                  <a:lnTo>
                    <a:pt x="4097192" y="770919"/>
                  </a:lnTo>
                  <a:lnTo>
                    <a:pt x="4362862" y="723467"/>
                  </a:lnTo>
                  <a:lnTo>
                    <a:pt x="4611542" y="678786"/>
                  </a:lnTo>
                  <a:lnTo>
                    <a:pt x="4731403" y="602759"/>
                  </a:lnTo>
                  <a:lnTo>
                    <a:pt x="4824078" y="530283"/>
                  </a:lnTo>
                  <a:lnTo>
                    <a:pt x="4878036" y="461356"/>
                  </a:lnTo>
                  <a:lnTo>
                    <a:pt x="4897395" y="395374"/>
                  </a:lnTo>
                  <a:lnTo>
                    <a:pt x="4869901" y="332769"/>
                  </a:lnTo>
                  <a:lnTo>
                    <a:pt x="4799879" y="272935"/>
                  </a:lnTo>
                  <a:lnTo>
                    <a:pt x="4674767" y="216737"/>
                  </a:lnTo>
                  <a:lnTo>
                    <a:pt x="4498786" y="164176"/>
                  </a:lnTo>
                  <a:lnTo>
                    <a:pt x="4259271" y="116378"/>
                  </a:lnTo>
                  <a:lnTo>
                    <a:pt x="4199032" y="135515"/>
                  </a:lnTo>
                  <a:lnTo>
                    <a:pt x="3924815" y="90747"/>
                  </a:lnTo>
                  <a:lnTo>
                    <a:pt x="3587475" y="52128"/>
                  </a:lnTo>
                  <a:lnTo>
                    <a:pt x="3180835" y="18011"/>
                  </a:lnTo>
                  <a:lnTo>
                    <a:pt x="3143662" y="11517"/>
                  </a:lnTo>
                  <a:lnTo>
                    <a:pt x="2896733" y="4070"/>
                  </a:lnTo>
                  <a:lnTo>
                    <a:pt x="2847821" y="2598"/>
                  </a:lnTo>
                  <a:lnTo>
                    <a:pt x="2686668" y="5109"/>
                  </a:lnTo>
                  <a:lnTo>
                    <a:pt x="2149046" y="0"/>
                  </a:lnTo>
                  <a:lnTo>
                    <a:pt x="2120420" y="13335"/>
                  </a:lnTo>
                  <a:lnTo>
                    <a:pt x="2034231" y="32212"/>
                  </a:lnTo>
                  <a:lnTo>
                    <a:pt x="1885332" y="57583"/>
                  </a:lnTo>
                  <a:lnTo>
                    <a:pt x="1684844" y="88756"/>
                  </a:lnTo>
                  <a:lnTo>
                    <a:pt x="1427102" y="127289"/>
                  </a:lnTo>
                  <a:lnTo>
                    <a:pt x="1122199" y="172749"/>
                  </a:lnTo>
                  <a:lnTo>
                    <a:pt x="763956" y="227215"/>
                  </a:lnTo>
                  <a:lnTo>
                    <a:pt x="361332" y="290512"/>
                  </a:lnTo>
                  <a:lnTo>
                    <a:pt x="0" y="34991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C04C78EA-962B-4570-DFDA-6DA1F2BA4FEE}"/>
                </a:ext>
              </a:extLst>
            </p:cNvPr>
            <p:cNvSpPr/>
            <p:nvPr/>
          </p:nvSpPr>
          <p:spPr>
            <a:xfrm>
              <a:off x="503125" y="3250449"/>
              <a:ext cx="635549" cy="1364066"/>
            </a:xfrm>
            <a:custGeom>
              <a:avLst/>
              <a:gdLst>
                <a:gd name="connsiteX0" fmla="*/ 635549 w 635549"/>
                <a:gd name="connsiteY0" fmla="*/ 0 h 1364066"/>
                <a:gd name="connsiteX1" fmla="*/ 619485 w 635549"/>
                <a:gd name="connsiteY1" fmla="*/ 8140 h 1364066"/>
                <a:gd name="connsiteX2" fmla="*/ 580871 w 635549"/>
                <a:gd name="connsiteY2" fmla="*/ 38273 h 1364066"/>
                <a:gd name="connsiteX3" fmla="*/ 565219 w 635549"/>
                <a:gd name="connsiteY3" fmla="*/ 40698 h 1364066"/>
                <a:gd name="connsiteX4" fmla="*/ 462863 w 635549"/>
                <a:gd name="connsiteY4" fmla="*/ 155257 h 1364066"/>
                <a:gd name="connsiteX5" fmla="*/ 419718 w 635549"/>
                <a:gd name="connsiteY5" fmla="*/ 203575 h 1364066"/>
                <a:gd name="connsiteX6" fmla="*/ 312729 w 635549"/>
                <a:gd name="connsiteY6" fmla="*/ 323071 h 1364066"/>
                <a:gd name="connsiteX7" fmla="*/ 285029 w 635549"/>
                <a:gd name="connsiteY7" fmla="*/ 361084 h 1364066"/>
                <a:gd name="connsiteX8" fmla="*/ 186999 w 635549"/>
                <a:gd name="connsiteY8" fmla="*/ 495473 h 1364066"/>
                <a:gd name="connsiteX9" fmla="*/ 160226 w 635549"/>
                <a:gd name="connsiteY9" fmla="*/ 542752 h 1364066"/>
                <a:gd name="connsiteX10" fmla="*/ 86291 w 635549"/>
                <a:gd name="connsiteY10" fmla="*/ 672985 h 1364066"/>
                <a:gd name="connsiteX11" fmla="*/ 73008 w 635549"/>
                <a:gd name="connsiteY11" fmla="*/ 711171 h 1364066"/>
                <a:gd name="connsiteX12" fmla="*/ 24508 w 635549"/>
                <a:gd name="connsiteY12" fmla="*/ 850236 h 1364066"/>
                <a:gd name="connsiteX13" fmla="*/ 0 w 635549"/>
                <a:gd name="connsiteY13" fmla="*/ 1027834 h 1364066"/>
                <a:gd name="connsiteX14" fmla="*/ 25640 w 635549"/>
                <a:gd name="connsiteY14" fmla="*/ 1198591 h 1364066"/>
                <a:gd name="connsiteX15" fmla="*/ 97927 w 635549"/>
                <a:gd name="connsiteY15" fmla="*/ 1364066 h 1364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549" h="1364066">
                  <a:moveTo>
                    <a:pt x="635549" y="0"/>
                  </a:moveTo>
                  <a:lnTo>
                    <a:pt x="619485" y="8140"/>
                  </a:lnTo>
                  <a:lnTo>
                    <a:pt x="580871" y="38273"/>
                  </a:lnTo>
                  <a:lnTo>
                    <a:pt x="565219" y="40698"/>
                  </a:lnTo>
                  <a:lnTo>
                    <a:pt x="462863" y="155257"/>
                  </a:lnTo>
                  <a:lnTo>
                    <a:pt x="419718" y="203575"/>
                  </a:lnTo>
                  <a:lnTo>
                    <a:pt x="312729" y="323071"/>
                  </a:lnTo>
                  <a:lnTo>
                    <a:pt x="285029" y="361084"/>
                  </a:lnTo>
                  <a:lnTo>
                    <a:pt x="186999" y="495473"/>
                  </a:lnTo>
                  <a:lnTo>
                    <a:pt x="160226" y="542752"/>
                  </a:lnTo>
                  <a:lnTo>
                    <a:pt x="86291" y="672985"/>
                  </a:lnTo>
                  <a:lnTo>
                    <a:pt x="73008" y="711171"/>
                  </a:lnTo>
                  <a:lnTo>
                    <a:pt x="24508" y="850236"/>
                  </a:lnTo>
                  <a:lnTo>
                    <a:pt x="0" y="1027834"/>
                  </a:lnTo>
                  <a:lnTo>
                    <a:pt x="25640" y="1198591"/>
                  </a:lnTo>
                  <a:lnTo>
                    <a:pt x="97927" y="136406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C201FE9A-0E02-BA05-0520-CA49A28D2DE0}"/>
                </a:ext>
              </a:extLst>
            </p:cNvPr>
            <p:cNvSpPr/>
            <p:nvPr/>
          </p:nvSpPr>
          <p:spPr>
            <a:xfrm>
              <a:off x="749849" y="3296948"/>
              <a:ext cx="355462" cy="1404504"/>
            </a:xfrm>
            <a:custGeom>
              <a:avLst/>
              <a:gdLst>
                <a:gd name="connsiteX0" fmla="*/ 355463 w 355462"/>
                <a:gd name="connsiteY0" fmla="*/ 0 h 1404504"/>
                <a:gd name="connsiteX1" fmla="*/ 338472 w 355462"/>
                <a:gd name="connsiteY1" fmla="*/ 22254 h 1404504"/>
                <a:gd name="connsiteX2" fmla="*/ 291414 w 355462"/>
                <a:gd name="connsiteY2" fmla="*/ 92566 h 1404504"/>
                <a:gd name="connsiteX3" fmla="*/ 260831 w 355462"/>
                <a:gd name="connsiteY3" fmla="*/ 177425 h 1404504"/>
                <a:gd name="connsiteX4" fmla="*/ 229424 w 355462"/>
                <a:gd name="connsiteY4" fmla="*/ 253538 h 1404504"/>
                <a:gd name="connsiteX5" fmla="*/ 148899 w 355462"/>
                <a:gd name="connsiteY5" fmla="*/ 415983 h 1404504"/>
                <a:gd name="connsiteX6" fmla="*/ 77539 w 355462"/>
                <a:gd name="connsiteY6" fmla="*/ 586653 h 1404504"/>
                <a:gd name="connsiteX7" fmla="*/ 26773 w 355462"/>
                <a:gd name="connsiteY7" fmla="*/ 762606 h 1404504"/>
                <a:gd name="connsiteX8" fmla="*/ 0 w 355462"/>
                <a:gd name="connsiteY8" fmla="*/ 943495 h 1404504"/>
                <a:gd name="connsiteX9" fmla="*/ 9062 w 355462"/>
                <a:gd name="connsiteY9" fmla="*/ 1124643 h 1404504"/>
                <a:gd name="connsiteX10" fmla="*/ 54988 w 355462"/>
                <a:gd name="connsiteY10" fmla="*/ 1305704 h 1404504"/>
                <a:gd name="connsiteX11" fmla="*/ 108122 w 355462"/>
                <a:gd name="connsiteY11" fmla="*/ 1404505 h 1404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5462" h="1404504">
                  <a:moveTo>
                    <a:pt x="355463" y="0"/>
                  </a:moveTo>
                  <a:lnTo>
                    <a:pt x="338472" y="22254"/>
                  </a:lnTo>
                  <a:lnTo>
                    <a:pt x="291414" y="92566"/>
                  </a:lnTo>
                  <a:lnTo>
                    <a:pt x="260831" y="177425"/>
                  </a:lnTo>
                  <a:lnTo>
                    <a:pt x="229424" y="253538"/>
                  </a:lnTo>
                  <a:lnTo>
                    <a:pt x="148899" y="415983"/>
                  </a:lnTo>
                  <a:lnTo>
                    <a:pt x="77539" y="586653"/>
                  </a:lnTo>
                  <a:lnTo>
                    <a:pt x="26773" y="762606"/>
                  </a:lnTo>
                  <a:lnTo>
                    <a:pt x="0" y="943495"/>
                  </a:lnTo>
                  <a:lnTo>
                    <a:pt x="9062" y="1124643"/>
                  </a:lnTo>
                  <a:lnTo>
                    <a:pt x="54988" y="1305704"/>
                  </a:lnTo>
                  <a:lnTo>
                    <a:pt x="108122" y="140450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6B097BCC-E340-BE43-FF33-CA34BE103924}"/>
                </a:ext>
              </a:extLst>
            </p:cNvPr>
            <p:cNvSpPr/>
            <p:nvPr/>
          </p:nvSpPr>
          <p:spPr>
            <a:xfrm>
              <a:off x="690021" y="3474460"/>
              <a:ext cx="310154" cy="1208462"/>
            </a:xfrm>
            <a:custGeom>
              <a:avLst/>
              <a:gdLst>
                <a:gd name="connsiteX0" fmla="*/ 310155 w 310154"/>
                <a:gd name="connsiteY0" fmla="*/ 0 h 1208462"/>
                <a:gd name="connsiteX1" fmla="*/ 265670 w 310154"/>
                <a:gd name="connsiteY1" fmla="*/ 72563 h 1208462"/>
                <a:gd name="connsiteX2" fmla="*/ 210992 w 310154"/>
                <a:gd name="connsiteY2" fmla="*/ 162012 h 1208462"/>
                <a:gd name="connsiteX3" fmla="*/ 196884 w 310154"/>
                <a:gd name="connsiteY3" fmla="*/ 189634 h 1208462"/>
                <a:gd name="connsiteX4" fmla="*/ 123979 w 310154"/>
                <a:gd name="connsiteY4" fmla="*/ 331643 h 1208462"/>
                <a:gd name="connsiteX5" fmla="*/ 53340 w 310154"/>
                <a:gd name="connsiteY5" fmla="*/ 508375 h 1208462"/>
                <a:gd name="connsiteX6" fmla="*/ 11327 w 310154"/>
                <a:gd name="connsiteY6" fmla="*/ 688311 h 1208462"/>
                <a:gd name="connsiteX7" fmla="*/ 0 w 310154"/>
                <a:gd name="connsiteY7" fmla="*/ 871191 h 1208462"/>
                <a:gd name="connsiteX8" fmla="*/ 31407 w 310154"/>
                <a:gd name="connsiteY8" fmla="*/ 1051300 h 1208462"/>
                <a:gd name="connsiteX9" fmla="*/ 96692 w 310154"/>
                <a:gd name="connsiteY9" fmla="*/ 1208463 h 120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154" h="1208462">
                  <a:moveTo>
                    <a:pt x="310155" y="0"/>
                  </a:moveTo>
                  <a:lnTo>
                    <a:pt x="265670" y="72563"/>
                  </a:lnTo>
                  <a:lnTo>
                    <a:pt x="210992" y="162012"/>
                  </a:lnTo>
                  <a:lnTo>
                    <a:pt x="196884" y="189634"/>
                  </a:lnTo>
                  <a:lnTo>
                    <a:pt x="123979" y="331643"/>
                  </a:lnTo>
                  <a:lnTo>
                    <a:pt x="53340" y="508375"/>
                  </a:lnTo>
                  <a:lnTo>
                    <a:pt x="11327" y="688311"/>
                  </a:lnTo>
                  <a:lnTo>
                    <a:pt x="0" y="871191"/>
                  </a:lnTo>
                  <a:lnTo>
                    <a:pt x="31407" y="1051300"/>
                  </a:lnTo>
                  <a:lnTo>
                    <a:pt x="96692" y="120846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06B51212-584D-A375-97AB-A5D1FBB53BEC}"/>
                </a:ext>
              </a:extLst>
            </p:cNvPr>
            <p:cNvSpPr/>
            <p:nvPr/>
          </p:nvSpPr>
          <p:spPr>
            <a:xfrm>
              <a:off x="3434869" y="4387907"/>
              <a:ext cx="97515" cy="299258"/>
            </a:xfrm>
            <a:custGeom>
              <a:avLst/>
              <a:gdLst>
                <a:gd name="connsiteX0" fmla="*/ 97515 w 97515"/>
                <a:gd name="connsiteY0" fmla="*/ 0 h 299258"/>
                <a:gd name="connsiteX1" fmla="*/ 89998 w 97515"/>
                <a:gd name="connsiteY1" fmla="*/ 35935 h 299258"/>
                <a:gd name="connsiteX2" fmla="*/ 64770 w 97515"/>
                <a:gd name="connsiteY2" fmla="*/ 155344 h 299258"/>
                <a:gd name="connsiteX3" fmla="*/ 46853 w 97515"/>
                <a:gd name="connsiteY3" fmla="*/ 214139 h 299258"/>
                <a:gd name="connsiteX4" fmla="*/ 3295 w 97515"/>
                <a:gd name="connsiteY4" fmla="*/ 278303 h 299258"/>
                <a:gd name="connsiteX5" fmla="*/ 0 w 97515"/>
                <a:gd name="connsiteY5" fmla="*/ 299258 h 29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515" h="299258">
                  <a:moveTo>
                    <a:pt x="97515" y="0"/>
                  </a:moveTo>
                  <a:lnTo>
                    <a:pt x="89998" y="35935"/>
                  </a:lnTo>
                  <a:lnTo>
                    <a:pt x="64770" y="155344"/>
                  </a:lnTo>
                  <a:lnTo>
                    <a:pt x="46853" y="214139"/>
                  </a:lnTo>
                  <a:lnTo>
                    <a:pt x="3295" y="278303"/>
                  </a:lnTo>
                  <a:lnTo>
                    <a:pt x="0" y="29925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DEFB1FE4-A7F6-0D36-FA5F-586D53C5C96E}"/>
                </a:ext>
              </a:extLst>
            </p:cNvPr>
            <p:cNvSpPr/>
            <p:nvPr/>
          </p:nvSpPr>
          <p:spPr>
            <a:xfrm>
              <a:off x="466467" y="3168101"/>
              <a:ext cx="706497" cy="1457065"/>
            </a:xfrm>
            <a:custGeom>
              <a:avLst/>
              <a:gdLst>
                <a:gd name="connsiteX0" fmla="*/ 706498 w 706497"/>
                <a:gd name="connsiteY0" fmla="*/ 0 h 1457065"/>
                <a:gd name="connsiteX1" fmla="*/ 658100 w 706497"/>
                <a:gd name="connsiteY1" fmla="*/ 50656 h 1457065"/>
                <a:gd name="connsiteX2" fmla="*/ 590756 w 706497"/>
                <a:gd name="connsiteY2" fmla="*/ 121141 h 1457065"/>
                <a:gd name="connsiteX3" fmla="*/ 547095 w 706497"/>
                <a:gd name="connsiteY3" fmla="*/ 163657 h 1457065"/>
                <a:gd name="connsiteX4" fmla="*/ 423940 w 706497"/>
                <a:gd name="connsiteY4" fmla="*/ 283499 h 1457065"/>
                <a:gd name="connsiteX5" fmla="*/ 380691 w 706497"/>
                <a:gd name="connsiteY5" fmla="*/ 332076 h 1457065"/>
                <a:gd name="connsiteX6" fmla="*/ 272981 w 706497"/>
                <a:gd name="connsiteY6" fmla="*/ 453044 h 1457065"/>
                <a:gd name="connsiteX7" fmla="*/ 245282 w 706497"/>
                <a:gd name="connsiteY7" fmla="*/ 492442 h 1457065"/>
                <a:gd name="connsiteX8" fmla="*/ 151576 w 706497"/>
                <a:gd name="connsiteY8" fmla="*/ 625619 h 1457065"/>
                <a:gd name="connsiteX9" fmla="*/ 124597 w 706497"/>
                <a:gd name="connsiteY9" fmla="*/ 677141 h 1457065"/>
                <a:gd name="connsiteX10" fmla="*/ 59209 w 706497"/>
                <a:gd name="connsiteY10" fmla="*/ 801832 h 1457065"/>
                <a:gd name="connsiteX11" fmla="*/ 9679 w 706497"/>
                <a:gd name="connsiteY11" fmla="*/ 975706 h 1457065"/>
                <a:gd name="connsiteX12" fmla="*/ 0 w 706497"/>
                <a:gd name="connsiteY12" fmla="*/ 1148369 h 1457065"/>
                <a:gd name="connsiteX13" fmla="*/ 42734 w 706497"/>
                <a:gd name="connsiteY13" fmla="*/ 1312112 h 1457065"/>
                <a:gd name="connsiteX14" fmla="*/ 127789 w 706497"/>
                <a:gd name="connsiteY14" fmla="*/ 1447021 h 1457065"/>
                <a:gd name="connsiteX15" fmla="*/ 143750 w 706497"/>
                <a:gd name="connsiteY15" fmla="*/ 1457065 h 1457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06497" h="1457065">
                  <a:moveTo>
                    <a:pt x="706498" y="0"/>
                  </a:moveTo>
                  <a:lnTo>
                    <a:pt x="658100" y="50656"/>
                  </a:lnTo>
                  <a:lnTo>
                    <a:pt x="590756" y="121141"/>
                  </a:lnTo>
                  <a:lnTo>
                    <a:pt x="547095" y="163657"/>
                  </a:lnTo>
                  <a:lnTo>
                    <a:pt x="423940" y="283499"/>
                  </a:lnTo>
                  <a:lnTo>
                    <a:pt x="380691" y="332076"/>
                  </a:lnTo>
                  <a:lnTo>
                    <a:pt x="272981" y="453044"/>
                  </a:lnTo>
                  <a:lnTo>
                    <a:pt x="245282" y="492442"/>
                  </a:lnTo>
                  <a:lnTo>
                    <a:pt x="151576" y="625619"/>
                  </a:lnTo>
                  <a:lnTo>
                    <a:pt x="124597" y="677141"/>
                  </a:lnTo>
                  <a:lnTo>
                    <a:pt x="59209" y="801832"/>
                  </a:lnTo>
                  <a:lnTo>
                    <a:pt x="9679" y="975706"/>
                  </a:lnTo>
                  <a:lnTo>
                    <a:pt x="0" y="1148369"/>
                  </a:lnTo>
                  <a:lnTo>
                    <a:pt x="42734" y="1312112"/>
                  </a:lnTo>
                  <a:lnTo>
                    <a:pt x="127789" y="1447021"/>
                  </a:lnTo>
                  <a:lnTo>
                    <a:pt x="143750" y="145706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62F190F0-02BB-3C2F-0831-9D5D1C75D01B}"/>
                </a:ext>
              </a:extLst>
            </p:cNvPr>
            <p:cNvSpPr/>
            <p:nvPr/>
          </p:nvSpPr>
          <p:spPr>
            <a:xfrm>
              <a:off x="979272" y="2987473"/>
              <a:ext cx="1903558" cy="814993"/>
            </a:xfrm>
            <a:custGeom>
              <a:avLst/>
              <a:gdLst>
                <a:gd name="connsiteX0" fmla="*/ 440930 w 1903558"/>
                <a:gd name="connsiteY0" fmla="*/ 0 h 814993"/>
                <a:gd name="connsiteX1" fmla="*/ 322820 w 1903558"/>
                <a:gd name="connsiteY1" fmla="*/ 101485 h 814993"/>
                <a:gd name="connsiteX2" fmla="*/ 316230 w 1903558"/>
                <a:gd name="connsiteY2" fmla="*/ 107113 h 814993"/>
                <a:gd name="connsiteX3" fmla="*/ 245591 w 1903558"/>
                <a:gd name="connsiteY3" fmla="*/ 176039 h 814993"/>
                <a:gd name="connsiteX4" fmla="*/ 229939 w 1903558"/>
                <a:gd name="connsiteY4" fmla="*/ 191279 h 814993"/>
                <a:gd name="connsiteX5" fmla="*/ 229527 w 1903558"/>
                <a:gd name="connsiteY5" fmla="*/ 192751 h 814993"/>
                <a:gd name="connsiteX6" fmla="*/ 225717 w 1903558"/>
                <a:gd name="connsiteY6" fmla="*/ 198120 h 814993"/>
                <a:gd name="connsiteX7" fmla="*/ 214802 w 1903558"/>
                <a:gd name="connsiteY7" fmla="*/ 203748 h 814993"/>
                <a:gd name="connsiteX8" fmla="*/ 194825 w 1903558"/>
                <a:gd name="connsiteY8" fmla="*/ 221673 h 814993"/>
                <a:gd name="connsiteX9" fmla="*/ 190603 w 1903558"/>
                <a:gd name="connsiteY9" fmla="*/ 233449 h 814993"/>
                <a:gd name="connsiteX10" fmla="*/ 181541 w 1903558"/>
                <a:gd name="connsiteY10" fmla="*/ 244013 h 814993"/>
                <a:gd name="connsiteX11" fmla="*/ 176187 w 1903558"/>
                <a:gd name="connsiteY11" fmla="*/ 253019 h 814993"/>
                <a:gd name="connsiteX12" fmla="*/ 177319 w 1903558"/>
                <a:gd name="connsiteY12" fmla="*/ 254231 h 814993"/>
                <a:gd name="connsiteX13" fmla="*/ 157034 w 1903558"/>
                <a:gd name="connsiteY13" fmla="*/ 263496 h 814993"/>
                <a:gd name="connsiteX14" fmla="*/ 145707 w 1903558"/>
                <a:gd name="connsiteY14" fmla="*/ 273367 h 814993"/>
                <a:gd name="connsiteX15" fmla="*/ 151061 w 1903558"/>
                <a:gd name="connsiteY15" fmla="*/ 284538 h 814993"/>
                <a:gd name="connsiteX16" fmla="*/ 151988 w 1903558"/>
                <a:gd name="connsiteY16" fmla="*/ 286789 h 814993"/>
                <a:gd name="connsiteX17" fmla="*/ 142103 w 1903558"/>
                <a:gd name="connsiteY17" fmla="*/ 295275 h 814993"/>
                <a:gd name="connsiteX18" fmla="*/ 133247 w 1903558"/>
                <a:gd name="connsiteY18" fmla="*/ 310342 h 814993"/>
                <a:gd name="connsiteX19" fmla="*/ 133041 w 1903558"/>
                <a:gd name="connsiteY19" fmla="*/ 323244 h 814993"/>
                <a:gd name="connsiteX20" fmla="*/ 111520 w 1903558"/>
                <a:gd name="connsiteY20" fmla="*/ 348788 h 814993"/>
                <a:gd name="connsiteX21" fmla="*/ 61990 w 1903558"/>
                <a:gd name="connsiteY21" fmla="*/ 402042 h 814993"/>
                <a:gd name="connsiteX22" fmla="*/ 33569 w 1903558"/>
                <a:gd name="connsiteY22" fmla="*/ 441614 h 814993"/>
                <a:gd name="connsiteX23" fmla="*/ 11018 w 1903558"/>
                <a:gd name="connsiteY23" fmla="*/ 486901 h 814993"/>
                <a:gd name="connsiteX24" fmla="*/ 0 w 1903558"/>
                <a:gd name="connsiteY24" fmla="*/ 563014 h 814993"/>
                <a:gd name="connsiteX25" fmla="*/ 824 w 1903558"/>
                <a:gd name="connsiteY25" fmla="*/ 629689 h 814993"/>
                <a:gd name="connsiteX26" fmla="*/ 20595 w 1903558"/>
                <a:gd name="connsiteY26" fmla="*/ 686666 h 814993"/>
                <a:gd name="connsiteX27" fmla="*/ 59930 w 1903558"/>
                <a:gd name="connsiteY27" fmla="*/ 732905 h 814993"/>
                <a:gd name="connsiteX28" fmla="*/ 116771 w 1903558"/>
                <a:gd name="connsiteY28" fmla="*/ 768754 h 814993"/>
                <a:gd name="connsiteX29" fmla="*/ 189882 w 1903558"/>
                <a:gd name="connsiteY29" fmla="*/ 794125 h 814993"/>
                <a:gd name="connsiteX30" fmla="*/ 278851 w 1903558"/>
                <a:gd name="connsiteY30" fmla="*/ 809106 h 814993"/>
                <a:gd name="connsiteX31" fmla="*/ 380382 w 1903558"/>
                <a:gd name="connsiteY31" fmla="*/ 814994 h 814993"/>
                <a:gd name="connsiteX32" fmla="*/ 495197 w 1903558"/>
                <a:gd name="connsiteY32" fmla="*/ 811616 h 814993"/>
                <a:gd name="connsiteX33" fmla="*/ 618456 w 1903558"/>
                <a:gd name="connsiteY33" fmla="*/ 801052 h 814993"/>
                <a:gd name="connsiteX34" fmla="*/ 751909 w 1903558"/>
                <a:gd name="connsiteY34" fmla="*/ 782955 h 814993"/>
                <a:gd name="connsiteX35" fmla="*/ 888760 w 1903558"/>
                <a:gd name="connsiteY35" fmla="*/ 760008 h 814993"/>
                <a:gd name="connsiteX36" fmla="*/ 1031480 w 1903558"/>
                <a:gd name="connsiteY36" fmla="*/ 731693 h 814993"/>
                <a:gd name="connsiteX37" fmla="*/ 1172038 w 1903558"/>
                <a:gd name="connsiteY37" fmla="*/ 701040 h 814993"/>
                <a:gd name="connsiteX38" fmla="*/ 1312906 w 1903558"/>
                <a:gd name="connsiteY38" fmla="*/ 667183 h 814993"/>
                <a:gd name="connsiteX39" fmla="*/ 1444814 w 1903558"/>
                <a:gd name="connsiteY39" fmla="*/ 633066 h 814993"/>
                <a:gd name="connsiteX40" fmla="*/ 1570544 w 1903558"/>
                <a:gd name="connsiteY40" fmla="*/ 597737 h 814993"/>
                <a:gd name="connsiteX41" fmla="*/ 1679489 w 1903558"/>
                <a:gd name="connsiteY41" fmla="*/ 564053 h 814993"/>
                <a:gd name="connsiteX42" fmla="*/ 1774327 w 1903558"/>
                <a:gd name="connsiteY42" fmla="*/ 531062 h 814993"/>
                <a:gd name="connsiteX43" fmla="*/ 1844040 w 1903558"/>
                <a:gd name="connsiteY43" fmla="*/ 501102 h 814993"/>
                <a:gd name="connsiteX44" fmla="*/ 1890790 w 1903558"/>
                <a:gd name="connsiteY44" fmla="*/ 473566 h 814993"/>
                <a:gd name="connsiteX45" fmla="*/ 1903558 w 1903558"/>
                <a:gd name="connsiteY45" fmla="*/ 450619 h 814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3558" h="814993">
                  <a:moveTo>
                    <a:pt x="440930" y="0"/>
                  </a:moveTo>
                  <a:lnTo>
                    <a:pt x="322820" y="101485"/>
                  </a:lnTo>
                  <a:lnTo>
                    <a:pt x="316230" y="107113"/>
                  </a:lnTo>
                  <a:lnTo>
                    <a:pt x="245591" y="176039"/>
                  </a:lnTo>
                  <a:lnTo>
                    <a:pt x="229939" y="191279"/>
                  </a:lnTo>
                  <a:lnTo>
                    <a:pt x="229527" y="192751"/>
                  </a:lnTo>
                  <a:lnTo>
                    <a:pt x="225717" y="198120"/>
                  </a:lnTo>
                  <a:lnTo>
                    <a:pt x="214802" y="203748"/>
                  </a:lnTo>
                  <a:lnTo>
                    <a:pt x="194825" y="221673"/>
                  </a:lnTo>
                  <a:lnTo>
                    <a:pt x="190603" y="233449"/>
                  </a:lnTo>
                  <a:lnTo>
                    <a:pt x="181541" y="244013"/>
                  </a:lnTo>
                  <a:lnTo>
                    <a:pt x="176187" y="253019"/>
                  </a:lnTo>
                  <a:lnTo>
                    <a:pt x="177319" y="254231"/>
                  </a:lnTo>
                  <a:lnTo>
                    <a:pt x="157034" y="263496"/>
                  </a:lnTo>
                  <a:lnTo>
                    <a:pt x="145707" y="273367"/>
                  </a:lnTo>
                  <a:lnTo>
                    <a:pt x="151061" y="284538"/>
                  </a:lnTo>
                  <a:lnTo>
                    <a:pt x="151988" y="286789"/>
                  </a:lnTo>
                  <a:lnTo>
                    <a:pt x="142103" y="295275"/>
                  </a:lnTo>
                  <a:lnTo>
                    <a:pt x="133247" y="310342"/>
                  </a:lnTo>
                  <a:lnTo>
                    <a:pt x="133041" y="323244"/>
                  </a:lnTo>
                  <a:lnTo>
                    <a:pt x="111520" y="348788"/>
                  </a:lnTo>
                  <a:lnTo>
                    <a:pt x="61990" y="402042"/>
                  </a:lnTo>
                  <a:lnTo>
                    <a:pt x="33569" y="441614"/>
                  </a:lnTo>
                  <a:lnTo>
                    <a:pt x="11018" y="486901"/>
                  </a:lnTo>
                  <a:lnTo>
                    <a:pt x="0" y="563014"/>
                  </a:lnTo>
                  <a:lnTo>
                    <a:pt x="824" y="629689"/>
                  </a:lnTo>
                  <a:lnTo>
                    <a:pt x="20595" y="686666"/>
                  </a:lnTo>
                  <a:lnTo>
                    <a:pt x="59930" y="732905"/>
                  </a:lnTo>
                  <a:lnTo>
                    <a:pt x="116771" y="768754"/>
                  </a:lnTo>
                  <a:lnTo>
                    <a:pt x="189882" y="794125"/>
                  </a:lnTo>
                  <a:lnTo>
                    <a:pt x="278851" y="809106"/>
                  </a:lnTo>
                  <a:lnTo>
                    <a:pt x="380382" y="814994"/>
                  </a:lnTo>
                  <a:lnTo>
                    <a:pt x="495197" y="811616"/>
                  </a:lnTo>
                  <a:lnTo>
                    <a:pt x="618456" y="801052"/>
                  </a:lnTo>
                  <a:lnTo>
                    <a:pt x="751909" y="782955"/>
                  </a:lnTo>
                  <a:lnTo>
                    <a:pt x="888760" y="760008"/>
                  </a:lnTo>
                  <a:lnTo>
                    <a:pt x="1031480" y="731693"/>
                  </a:lnTo>
                  <a:lnTo>
                    <a:pt x="1172038" y="701040"/>
                  </a:lnTo>
                  <a:lnTo>
                    <a:pt x="1312906" y="667183"/>
                  </a:lnTo>
                  <a:lnTo>
                    <a:pt x="1444814" y="633066"/>
                  </a:lnTo>
                  <a:lnTo>
                    <a:pt x="1570544" y="597737"/>
                  </a:lnTo>
                  <a:lnTo>
                    <a:pt x="1679489" y="564053"/>
                  </a:lnTo>
                  <a:lnTo>
                    <a:pt x="1774327" y="531062"/>
                  </a:lnTo>
                  <a:lnTo>
                    <a:pt x="1844040" y="501102"/>
                  </a:lnTo>
                  <a:lnTo>
                    <a:pt x="1890790" y="473566"/>
                  </a:lnTo>
                  <a:lnTo>
                    <a:pt x="1903558" y="45061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EA5214EE-7A0F-E5C1-34A6-8DCB89E1E55A}"/>
                </a:ext>
              </a:extLst>
            </p:cNvPr>
            <p:cNvSpPr/>
            <p:nvPr/>
          </p:nvSpPr>
          <p:spPr>
            <a:xfrm>
              <a:off x="9634048" y="-385069"/>
              <a:ext cx="608673" cy="1933055"/>
            </a:xfrm>
            <a:custGeom>
              <a:avLst/>
              <a:gdLst>
                <a:gd name="connsiteX0" fmla="*/ 608673 w 608673"/>
                <a:gd name="connsiteY0" fmla="*/ 1933056 h 1933055"/>
                <a:gd name="connsiteX1" fmla="*/ 608364 w 608673"/>
                <a:gd name="connsiteY1" fmla="*/ 1931757 h 1933055"/>
                <a:gd name="connsiteX2" fmla="*/ 594257 w 608673"/>
                <a:gd name="connsiteY2" fmla="*/ 1863436 h 1933055"/>
                <a:gd name="connsiteX3" fmla="*/ 552347 w 608673"/>
                <a:gd name="connsiteY3" fmla="*/ 1663065 h 1933055"/>
                <a:gd name="connsiteX4" fmla="*/ 471101 w 608673"/>
                <a:gd name="connsiteY4" fmla="*/ 1409267 h 1933055"/>
                <a:gd name="connsiteX5" fmla="*/ 542152 w 608673"/>
                <a:gd name="connsiteY5" fmla="*/ 1286654 h 1933055"/>
                <a:gd name="connsiteX6" fmla="*/ 472955 w 608673"/>
                <a:gd name="connsiteY6" fmla="*/ 1043161 h 1933055"/>
                <a:gd name="connsiteX7" fmla="*/ 395210 w 608673"/>
                <a:gd name="connsiteY7" fmla="*/ 808153 h 1933055"/>
                <a:gd name="connsiteX8" fmla="*/ 303873 w 608673"/>
                <a:gd name="connsiteY8" fmla="*/ 587693 h 1933055"/>
                <a:gd name="connsiteX9" fmla="*/ 208417 w 608673"/>
                <a:gd name="connsiteY9" fmla="*/ 375805 h 1933055"/>
                <a:gd name="connsiteX10" fmla="*/ 102561 w 608673"/>
                <a:gd name="connsiteY10" fmla="*/ 178464 h 1933055"/>
                <a:gd name="connsiteX11" fmla="*/ 0 w 608673"/>
                <a:gd name="connsiteY11" fmla="*/ 0 h 1933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8673" h="1933055">
                  <a:moveTo>
                    <a:pt x="608673" y="1933056"/>
                  </a:moveTo>
                  <a:lnTo>
                    <a:pt x="608364" y="1931757"/>
                  </a:lnTo>
                  <a:lnTo>
                    <a:pt x="594257" y="1863436"/>
                  </a:lnTo>
                  <a:lnTo>
                    <a:pt x="552347" y="1663065"/>
                  </a:lnTo>
                  <a:lnTo>
                    <a:pt x="471101" y="1409267"/>
                  </a:lnTo>
                  <a:lnTo>
                    <a:pt x="542152" y="1286654"/>
                  </a:lnTo>
                  <a:lnTo>
                    <a:pt x="472955" y="1043161"/>
                  </a:lnTo>
                  <a:lnTo>
                    <a:pt x="395210" y="808153"/>
                  </a:lnTo>
                  <a:lnTo>
                    <a:pt x="303873" y="587693"/>
                  </a:lnTo>
                  <a:lnTo>
                    <a:pt x="208417" y="375805"/>
                  </a:lnTo>
                  <a:lnTo>
                    <a:pt x="102561" y="178464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86FA90B0-4D04-E3F7-0E36-9291C7BF4A37}"/>
                </a:ext>
              </a:extLst>
            </p:cNvPr>
            <p:cNvSpPr/>
            <p:nvPr/>
          </p:nvSpPr>
          <p:spPr>
            <a:xfrm>
              <a:off x="98236" y="1204825"/>
              <a:ext cx="4671368" cy="3394450"/>
            </a:xfrm>
            <a:custGeom>
              <a:avLst/>
              <a:gdLst>
                <a:gd name="connsiteX0" fmla="*/ 461010 w 4671368"/>
                <a:gd name="connsiteY0" fmla="*/ 3394451 h 3394450"/>
                <a:gd name="connsiteX1" fmla="*/ 453802 w 4671368"/>
                <a:gd name="connsiteY1" fmla="*/ 3391420 h 3394450"/>
                <a:gd name="connsiteX2" fmla="*/ 440312 w 4671368"/>
                <a:gd name="connsiteY2" fmla="*/ 3383453 h 3394450"/>
                <a:gd name="connsiteX3" fmla="*/ 408288 w 4671368"/>
                <a:gd name="connsiteY3" fmla="*/ 3361892 h 3394450"/>
                <a:gd name="connsiteX4" fmla="*/ 376366 w 4671368"/>
                <a:gd name="connsiteY4" fmla="*/ 3353233 h 3394450"/>
                <a:gd name="connsiteX5" fmla="*/ 264641 w 4671368"/>
                <a:gd name="connsiteY5" fmla="*/ 3285173 h 3394450"/>
                <a:gd name="connsiteX6" fmla="*/ 149826 w 4671368"/>
                <a:gd name="connsiteY6" fmla="*/ 3166543 h 3394450"/>
                <a:gd name="connsiteX7" fmla="*/ 81143 w 4671368"/>
                <a:gd name="connsiteY7" fmla="*/ 3040553 h 3394450"/>
                <a:gd name="connsiteX8" fmla="*/ 61784 w 4671368"/>
                <a:gd name="connsiteY8" fmla="*/ 2904173 h 3394450"/>
                <a:gd name="connsiteX9" fmla="*/ 61681 w 4671368"/>
                <a:gd name="connsiteY9" fmla="*/ 2903913 h 3394450"/>
                <a:gd name="connsiteX10" fmla="*/ 0 w 4671368"/>
                <a:gd name="connsiteY10" fmla="*/ 2724756 h 3394450"/>
                <a:gd name="connsiteX11" fmla="*/ 69301 w 4671368"/>
                <a:gd name="connsiteY11" fmla="*/ 2581708 h 3394450"/>
                <a:gd name="connsiteX12" fmla="*/ 89689 w 4671368"/>
                <a:gd name="connsiteY12" fmla="*/ 2399867 h 3394450"/>
                <a:gd name="connsiteX13" fmla="*/ 232513 w 4671368"/>
                <a:gd name="connsiteY13" fmla="*/ 2257858 h 3394450"/>
                <a:gd name="connsiteX14" fmla="*/ 323232 w 4671368"/>
                <a:gd name="connsiteY14" fmla="*/ 2080173 h 3394450"/>
                <a:gd name="connsiteX15" fmla="*/ 523618 w 4671368"/>
                <a:gd name="connsiteY15" fmla="*/ 1944659 h 3394450"/>
                <a:gd name="connsiteX16" fmla="*/ 670251 w 4671368"/>
                <a:gd name="connsiteY16" fmla="*/ 1776153 h 3394450"/>
                <a:gd name="connsiteX17" fmla="*/ 912855 w 4671368"/>
                <a:gd name="connsiteY17" fmla="*/ 1650682 h 3394450"/>
                <a:gd name="connsiteX18" fmla="*/ 1100884 w 4671368"/>
                <a:gd name="connsiteY18" fmla="*/ 1494646 h 3394450"/>
                <a:gd name="connsiteX19" fmla="*/ 1305903 w 4671368"/>
                <a:gd name="connsiteY19" fmla="*/ 1344410 h 3394450"/>
                <a:gd name="connsiteX20" fmla="*/ 1520396 w 4671368"/>
                <a:gd name="connsiteY20" fmla="*/ 1201189 h 3394450"/>
                <a:gd name="connsiteX21" fmla="*/ 1742818 w 4671368"/>
                <a:gd name="connsiteY21" fmla="*/ 1065068 h 3394450"/>
                <a:gd name="connsiteX22" fmla="*/ 1967608 w 4671368"/>
                <a:gd name="connsiteY22" fmla="*/ 936221 h 3394450"/>
                <a:gd name="connsiteX23" fmla="*/ 2191059 w 4671368"/>
                <a:gd name="connsiteY23" fmla="*/ 814734 h 3394450"/>
                <a:gd name="connsiteX24" fmla="*/ 2492564 w 4671368"/>
                <a:gd name="connsiteY24" fmla="*/ 739919 h 3394450"/>
                <a:gd name="connsiteX25" fmla="*/ 2785522 w 4671368"/>
                <a:gd name="connsiteY25" fmla="*/ 669608 h 3394450"/>
                <a:gd name="connsiteX26" fmla="*/ 2999500 w 4671368"/>
                <a:gd name="connsiteY26" fmla="*/ 568296 h 3394450"/>
                <a:gd name="connsiteX27" fmla="*/ 3276188 w 4671368"/>
                <a:gd name="connsiteY27" fmla="*/ 508375 h 3394450"/>
                <a:gd name="connsiteX28" fmla="*/ 3468645 w 4671368"/>
                <a:gd name="connsiteY28" fmla="*/ 418580 h 3394450"/>
                <a:gd name="connsiteX29" fmla="*/ 3638756 w 4671368"/>
                <a:gd name="connsiteY29" fmla="*/ 334068 h 3394450"/>
                <a:gd name="connsiteX30" fmla="*/ 3788994 w 4671368"/>
                <a:gd name="connsiteY30" fmla="*/ 253711 h 3394450"/>
                <a:gd name="connsiteX31" fmla="*/ 4011827 w 4671368"/>
                <a:gd name="connsiteY31" fmla="*/ 211975 h 3394450"/>
                <a:gd name="connsiteX32" fmla="*/ 4213036 w 4671368"/>
                <a:gd name="connsiteY32" fmla="*/ 172229 h 3394450"/>
                <a:gd name="connsiteX33" fmla="*/ 4380265 w 4671368"/>
                <a:gd name="connsiteY33" fmla="*/ 134822 h 3394450"/>
                <a:gd name="connsiteX34" fmla="*/ 4518557 w 4671368"/>
                <a:gd name="connsiteY34" fmla="*/ 98800 h 3394450"/>
                <a:gd name="connsiteX35" fmla="*/ 4612983 w 4671368"/>
                <a:gd name="connsiteY35" fmla="*/ 64597 h 3394450"/>
                <a:gd name="connsiteX36" fmla="*/ 4671369 w 4671368"/>
                <a:gd name="connsiteY36" fmla="*/ 24592 h 3394450"/>
                <a:gd name="connsiteX37" fmla="*/ 4668898 w 4671368"/>
                <a:gd name="connsiteY37" fmla="*/ 0 h 339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671368" h="3394450">
                  <a:moveTo>
                    <a:pt x="461010" y="3394451"/>
                  </a:moveTo>
                  <a:lnTo>
                    <a:pt x="453802" y="3391420"/>
                  </a:lnTo>
                  <a:lnTo>
                    <a:pt x="440312" y="3383453"/>
                  </a:lnTo>
                  <a:lnTo>
                    <a:pt x="408288" y="3361892"/>
                  </a:lnTo>
                  <a:lnTo>
                    <a:pt x="376366" y="3353233"/>
                  </a:lnTo>
                  <a:lnTo>
                    <a:pt x="264641" y="3285173"/>
                  </a:lnTo>
                  <a:lnTo>
                    <a:pt x="149826" y="3166543"/>
                  </a:lnTo>
                  <a:lnTo>
                    <a:pt x="81143" y="3040553"/>
                  </a:lnTo>
                  <a:lnTo>
                    <a:pt x="61784" y="2904173"/>
                  </a:lnTo>
                  <a:lnTo>
                    <a:pt x="61681" y="2903913"/>
                  </a:lnTo>
                  <a:lnTo>
                    <a:pt x="0" y="2724756"/>
                  </a:lnTo>
                  <a:lnTo>
                    <a:pt x="69301" y="2581708"/>
                  </a:lnTo>
                  <a:lnTo>
                    <a:pt x="89689" y="2399867"/>
                  </a:lnTo>
                  <a:lnTo>
                    <a:pt x="232513" y="2257858"/>
                  </a:lnTo>
                  <a:lnTo>
                    <a:pt x="323232" y="2080173"/>
                  </a:lnTo>
                  <a:lnTo>
                    <a:pt x="523618" y="1944659"/>
                  </a:lnTo>
                  <a:lnTo>
                    <a:pt x="670251" y="1776153"/>
                  </a:lnTo>
                  <a:lnTo>
                    <a:pt x="912855" y="1650682"/>
                  </a:lnTo>
                  <a:lnTo>
                    <a:pt x="1100884" y="1494646"/>
                  </a:lnTo>
                  <a:lnTo>
                    <a:pt x="1305903" y="1344410"/>
                  </a:lnTo>
                  <a:lnTo>
                    <a:pt x="1520396" y="1201189"/>
                  </a:lnTo>
                  <a:lnTo>
                    <a:pt x="1742818" y="1065068"/>
                  </a:lnTo>
                  <a:lnTo>
                    <a:pt x="1967608" y="936221"/>
                  </a:lnTo>
                  <a:lnTo>
                    <a:pt x="2191059" y="814734"/>
                  </a:lnTo>
                  <a:lnTo>
                    <a:pt x="2492564" y="739919"/>
                  </a:lnTo>
                  <a:lnTo>
                    <a:pt x="2785522" y="669608"/>
                  </a:lnTo>
                  <a:lnTo>
                    <a:pt x="2999500" y="568296"/>
                  </a:lnTo>
                  <a:lnTo>
                    <a:pt x="3276188" y="508375"/>
                  </a:lnTo>
                  <a:lnTo>
                    <a:pt x="3468645" y="418580"/>
                  </a:lnTo>
                  <a:lnTo>
                    <a:pt x="3638756" y="334068"/>
                  </a:lnTo>
                  <a:lnTo>
                    <a:pt x="3788994" y="253711"/>
                  </a:lnTo>
                  <a:lnTo>
                    <a:pt x="4011827" y="211975"/>
                  </a:lnTo>
                  <a:lnTo>
                    <a:pt x="4213036" y="172229"/>
                  </a:lnTo>
                  <a:lnTo>
                    <a:pt x="4380265" y="134822"/>
                  </a:lnTo>
                  <a:lnTo>
                    <a:pt x="4518557" y="98800"/>
                  </a:lnTo>
                  <a:lnTo>
                    <a:pt x="4612983" y="64597"/>
                  </a:lnTo>
                  <a:lnTo>
                    <a:pt x="4671369" y="24592"/>
                  </a:lnTo>
                  <a:lnTo>
                    <a:pt x="4668898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95DBD6BE-6939-9107-FC1D-3AB4146A5C27}"/>
                </a:ext>
              </a:extLst>
            </p:cNvPr>
            <p:cNvSpPr/>
            <p:nvPr/>
          </p:nvSpPr>
          <p:spPr>
            <a:xfrm>
              <a:off x="-724311" y="819149"/>
              <a:ext cx="5293016" cy="3619240"/>
            </a:xfrm>
            <a:custGeom>
              <a:avLst/>
              <a:gdLst>
                <a:gd name="connsiteX0" fmla="*/ 4136424 w 5293016"/>
                <a:gd name="connsiteY0" fmla="*/ 2934912 h 3619240"/>
                <a:gd name="connsiteX1" fmla="*/ 4146001 w 5293016"/>
                <a:gd name="connsiteY1" fmla="*/ 2961236 h 3619240"/>
                <a:gd name="connsiteX2" fmla="*/ 4108107 w 5293016"/>
                <a:gd name="connsiteY2" fmla="*/ 3003233 h 3619240"/>
                <a:gd name="connsiteX3" fmla="*/ 4045808 w 5293016"/>
                <a:gd name="connsiteY3" fmla="*/ 3044017 h 3619240"/>
                <a:gd name="connsiteX4" fmla="*/ 3954471 w 5293016"/>
                <a:gd name="connsiteY4" fmla="*/ 3089217 h 3619240"/>
                <a:gd name="connsiteX5" fmla="*/ 3843672 w 5293016"/>
                <a:gd name="connsiteY5" fmla="*/ 3136756 h 3619240"/>
                <a:gd name="connsiteX6" fmla="*/ 3712897 w 5293016"/>
                <a:gd name="connsiteY6" fmla="*/ 3187412 h 3619240"/>
                <a:gd name="connsiteX7" fmla="*/ 3571000 w 5293016"/>
                <a:gd name="connsiteY7" fmla="*/ 3238933 h 3619240"/>
                <a:gd name="connsiteX8" fmla="*/ 3417261 w 5293016"/>
                <a:gd name="connsiteY8" fmla="*/ 3292013 h 3619240"/>
                <a:gd name="connsiteX9" fmla="*/ 3259404 w 5293016"/>
                <a:gd name="connsiteY9" fmla="*/ 3344228 h 3619240"/>
                <a:gd name="connsiteX10" fmla="*/ 3096500 w 5293016"/>
                <a:gd name="connsiteY10" fmla="*/ 3396095 h 3619240"/>
                <a:gd name="connsiteX11" fmla="*/ 2934730 w 5293016"/>
                <a:gd name="connsiteY11" fmla="*/ 3444760 h 3619240"/>
                <a:gd name="connsiteX12" fmla="*/ 2773371 w 5293016"/>
                <a:gd name="connsiteY12" fmla="*/ 3490566 h 3619240"/>
                <a:gd name="connsiteX13" fmla="*/ 2616646 w 5293016"/>
                <a:gd name="connsiteY13" fmla="*/ 3531004 h 3619240"/>
                <a:gd name="connsiteX14" fmla="*/ 2464246 w 5293016"/>
                <a:gd name="connsiteY14" fmla="*/ 3565641 h 3619240"/>
                <a:gd name="connsiteX15" fmla="*/ 2318540 w 5293016"/>
                <a:gd name="connsiteY15" fmla="*/ 3592484 h 3619240"/>
                <a:gd name="connsiteX16" fmla="*/ 2179835 w 5293016"/>
                <a:gd name="connsiteY16" fmla="*/ 3610754 h 3619240"/>
                <a:gd name="connsiteX17" fmla="*/ 2048750 w 5293016"/>
                <a:gd name="connsiteY17" fmla="*/ 3619240 h 3619240"/>
                <a:gd name="connsiteX18" fmla="*/ 1926933 w 5293016"/>
                <a:gd name="connsiteY18" fmla="*/ 3616729 h 3619240"/>
                <a:gd name="connsiteX19" fmla="*/ 1813457 w 5293016"/>
                <a:gd name="connsiteY19" fmla="*/ 3602961 h 3619240"/>
                <a:gd name="connsiteX20" fmla="*/ 1711308 w 5293016"/>
                <a:gd name="connsiteY20" fmla="*/ 3576291 h 3619240"/>
                <a:gd name="connsiteX21" fmla="*/ 1618838 w 5293016"/>
                <a:gd name="connsiteY21" fmla="*/ 3537758 h 3619240"/>
                <a:gd name="connsiteX22" fmla="*/ 1540682 w 5293016"/>
                <a:gd name="connsiteY22" fmla="*/ 3485371 h 3619240"/>
                <a:gd name="connsiteX23" fmla="*/ 1474161 w 5293016"/>
                <a:gd name="connsiteY23" fmla="*/ 3421293 h 3619240"/>
                <a:gd name="connsiteX24" fmla="*/ 1425661 w 5293016"/>
                <a:gd name="connsiteY24" fmla="*/ 3343621 h 3619240"/>
                <a:gd name="connsiteX25" fmla="*/ 1391577 w 5293016"/>
                <a:gd name="connsiteY25" fmla="*/ 3255385 h 3619240"/>
                <a:gd name="connsiteX26" fmla="*/ 1379323 w 5293016"/>
                <a:gd name="connsiteY26" fmla="*/ 3154853 h 3619240"/>
                <a:gd name="connsiteX27" fmla="*/ 1384369 w 5293016"/>
                <a:gd name="connsiteY27" fmla="*/ 3045835 h 3619240"/>
                <a:gd name="connsiteX28" fmla="*/ 1414437 w 5293016"/>
                <a:gd name="connsiteY28" fmla="*/ 2926773 h 3619240"/>
                <a:gd name="connsiteX29" fmla="*/ 1463761 w 5293016"/>
                <a:gd name="connsiteY29" fmla="*/ 2801995 h 3619240"/>
                <a:gd name="connsiteX30" fmla="*/ 1539652 w 5293016"/>
                <a:gd name="connsiteY30" fmla="*/ 2670377 h 3619240"/>
                <a:gd name="connsiteX31" fmla="*/ 1635314 w 5293016"/>
                <a:gd name="connsiteY31" fmla="*/ 2535815 h 3619240"/>
                <a:gd name="connsiteX32" fmla="*/ 1756925 w 5293016"/>
                <a:gd name="connsiteY32" fmla="*/ 2397789 h 3619240"/>
                <a:gd name="connsiteX33" fmla="*/ 1896968 w 5293016"/>
                <a:gd name="connsiteY33" fmla="*/ 2259763 h 3619240"/>
                <a:gd name="connsiteX34" fmla="*/ 2059974 w 5293016"/>
                <a:gd name="connsiteY34" fmla="*/ 2121477 h 3619240"/>
                <a:gd name="connsiteX35" fmla="*/ 2238530 w 5293016"/>
                <a:gd name="connsiteY35" fmla="*/ 1985443 h 3619240"/>
                <a:gd name="connsiteX36" fmla="*/ 2435105 w 5293016"/>
                <a:gd name="connsiteY36" fmla="*/ 1851833 h 3619240"/>
                <a:gd name="connsiteX37" fmla="*/ 2643110 w 5293016"/>
                <a:gd name="connsiteY37" fmla="*/ 1722207 h 3619240"/>
                <a:gd name="connsiteX38" fmla="*/ 2862855 w 5293016"/>
                <a:gd name="connsiteY38" fmla="*/ 1596823 h 3619240"/>
                <a:gd name="connsiteX39" fmla="*/ 3089189 w 5293016"/>
                <a:gd name="connsiteY39" fmla="*/ 1476462 h 3619240"/>
                <a:gd name="connsiteX40" fmla="*/ 3319952 w 5293016"/>
                <a:gd name="connsiteY40" fmla="*/ 1361555 h 3619240"/>
                <a:gd name="connsiteX41" fmla="*/ 3552053 w 5293016"/>
                <a:gd name="connsiteY41" fmla="*/ 1251931 h 3619240"/>
                <a:gd name="connsiteX42" fmla="*/ 3780859 w 5293016"/>
                <a:gd name="connsiteY42" fmla="*/ 1148022 h 3619240"/>
                <a:gd name="connsiteX43" fmla="*/ 4005546 w 5293016"/>
                <a:gd name="connsiteY43" fmla="*/ 1049395 h 3619240"/>
                <a:gd name="connsiteX44" fmla="*/ 4219215 w 5293016"/>
                <a:gd name="connsiteY44" fmla="*/ 956310 h 3619240"/>
                <a:gd name="connsiteX45" fmla="*/ 4422793 w 5293016"/>
                <a:gd name="connsiteY45" fmla="*/ 867901 h 3619240"/>
                <a:gd name="connsiteX46" fmla="*/ 4607320 w 5293016"/>
                <a:gd name="connsiteY46" fmla="*/ 784514 h 3619240"/>
                <a:gd name="connsiteX47" fmla="*/ 4833448 w 5293016"/>
                <a:gd name="connsiteY47" fmla="*/ 734291 h 3619240"/>
                <a:gd name="connsiteX48" fmla="*/ 4981730 w 5293016"/>
                <a:gd name="connsiteY48" fmla="*/ 659909 h 3619240"/>
                <a:gd name="connsiteX49" fmla="*/ 5109107 w 5293016"/>
                <a:gd name="connsiteY49" fmla="*/ 588472 h 3619240"/>
                <a:gd name="connsiteX50" fmla="*/ 5202813 w 5293016"/>
                <a:gd name="connsiteY50" fmla="*/ 520498 h 3619240"/>
                <a:gd name="connsiteX51" fmla="*/ 5268715 w 5293016"/>
                <a:gd name="connsiteY51" fmla="*/ 454949 h 3619240"/>
                <a:gd name="connsiteX52" fmla="*/ 5293017 w 5293016"/>
                <a:gd name="connsiteY52" fmla="*/ 392170 h 3619240"/>
                <a:gd name="connsiteX53" fmla="*/ 5282102 w 5293016"/>
                <a:gd name="connsiteY53" fmla="*/ 331643 h 3619240"/>
                <a:gd name="connsiteX54" fmla="*/ 5221657 w 5293016"/>
                <a:gd name="connsiteY54" fmla="*/ 273714 h 3619240"/>
                <a:gd name="connsiteX55" fmla="*/ 5118066 w 5293016"/>
                <a:gd name="connsiteY55" fmla="*/ 218296 h 3619240"/>
                <a:gd name="connsiteX56" fmla="*/ 4957016 w 5293016"/>
                <a:gd name="connsiteY56" fmla="*/ 166081 h 3619240"/>
                <a:gd name="connsiteX57" fmla="*/ 4780417 w 5293016"/>
                <a:gd name="connsiteY57" fmla="*/ 125643 h 3619240"/>
                <a:gd name="connsiteX58" fmla="*/ 4743759 w 5293016"/>
                <a:gd name="connsiteY58" fmla="*/ 117157 h 3619240"/>
                <a:gd name="connsiteX59" fmla="*/ 4657571 w 5293016"/>
                <a:gd name="connsiteY59" fmla="*/ 101744 h 3619240"/>
                <a:gd name="connsiteX60" fmla="*/ 4590226 w 5293016"/>
                <a:gd name="connsiteY60" fmla="*/ 93172 h 3619240"/>
                <a:gd name="connsiteX61" fmla="*/ 4531120 w 5293016"/>
                <a:gd name="connsiteY61" fmla="*/ 85898 h 3619240"/>
                <a:gd name="connsiteX62" fmla="*/ 4465320 w 5293016"/>
                <a:gd name="connsiteY62" fmla="*/ 73516 h 3619240"/>
                <a:gd name="connsiteX63" fmla="*/ 4278321 w 5293016"/>
                <a:gd name="connsiteY63" fmla="*/ 52301 h 3619240"/>
                <a:gd name="connsiteX64" fmla="*/ 4226320 w 5293016"/>
                <a:gd name="connsiteY64" fmla="*/ 46240 h 3619240"/>
                <a:gd name="connsiteX65" fmla="*/ 4125200 w 5293016"/>
                <a:gd name="connsiteY65" fmla="*/ 35242 h 3619240"/>
                <a:gd name="connsiteX66" fmla="*/ 4069389 w 5293016"/>
                <a:gd name="connsiteY66" fmla="*/ 31086 h 3619240"/>
                <a:gd name="connsiteX67" fmla="*/ 3932538 w 5293016"/>
                <a:gd name="connsiteY67" fmla="*/ 19310 h 3619240"/>
                <a:gd name="connsiteX68" fmla="*/ 3901852 w 5293016"/>
                <a:gd name="connsiteY68" fmla="*/ 18271 h 3619240"/>
                <a:gd name="connsiteX69" fmla="*/ 3630312 w 5293016"/>
                <a:gd name="connsiteY69" fmla="*/ 0 h 3619240"/>
                <a:gd name="connsiteX70" fmla="*/ 3587270 w 5293016"/>
                <a:gd name="connsiteY70" fmla="*/ 5888 h 3619240"/>
                <a:gd name="connsiteX71" fmla="*/ 3528575 w 5293016"/>
                <a:gd name="connsiteY71" fmla="*/ 30307 h 3619240"/>
                <a:gd name="connsiteX72" fmla="*/ 3421380 w 5293016"/>
                <a:gd name="connsiteY72" fmla="*/ 51089 h 3619240"/>
                <a:gd name="connsiteX73" fmla="*/ 3261360 w 5293016"/>
                <a:gd name="connsiteY73" fmla="*/ 76113 h 3619240"/>
                <a:gd name="connsiteX74" fmla="*/ 3058297 w 5293016"/>
                <a:gd name="connsiteY74" fmla="*/ 104862 h 3619240"/>
                <a:gd name="connsiteX75" fmla="*/ 2807455 w 5293016"/>
                <a:gd name="connsiteY75" fmla="*/ 138719 h 3619240"/>
                <a:gd name="connsiteX76" fmla="*/ 2517174 w 5293016"/>
                <a:gd name="connsiteY76" fmla="*/ 177598 h 3619240"/>
                <a:gd name="connsiteX77" fmla="*/ 2182924 w 5293016"/>
                <a:gd name="connsiteY77" fmla="*/ 223058 h 3619240"/>
                <a:gd name="connsiteX78" fmla="*/ 1811398 w 5293016"/>
                <a:gd name="connsiteY78" fmla="*/ 275359 h 3619240"/>
                <a:gd name="connsiteX79" fmla="*/ 1398476 w 5293016"/>
                <a:gd name="connsiteY79" fmla="*/ 336232 h 3619240"/>
                <a:gd name="connsiteX80" fmla="*/ 948896 w 5293016"/>
                <a:gd name="connsiteY80" fmla="*/ 406198 h 3619240"/>
                <a:gd name="connsiteX81" fmla="*/ 459671 w 5293016"/>
                <a:gd name="connsiteY81" fmla="*/ 487247 h 3619240"/>
                <a:gd name="connsiteX82" fmla="*/ 0 w 5293016"/>
                <a:gd name="connsiteY82" fmla="*/ 568643 h 361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5293016" h="3619240">
                  <a:moveTo>
                    <a:pt x="4136424" y="2934912"/>
                  </a:moveTo>
                  <a:lnTo>
                    <a:pt x="4146001" y="2961236"/>
                  </a:lnTo>
                  <a:lnTo>
                    <a:pt x="4108107" y="3003233"/>
                  </a:lnTo>
                  <a:lnTo>
                    <a:pt x="4045808" y="3044017"/>
                  </a:lnTo>
                  <a:lnTo>
                    <a:pt x="3954471" y="3089217"/>
                  </a:lnTo>
                  <a:lnTo>
                    <a:pt x="3843672" y="3136756"/>
                  </a:lnTo>
                  <a:lnTo>
                    <a:pt x="3712897" y="3187412"/>
                  </a:lnTo>
                  <a:lnTo>
                    <a:pt x="3571000" y="3238933"/>
                  </a:lnTo>
                  <a:lnTo>
                    <a:pt x="3417261" y="3292013"/>
                  </a:lnTo>
                  <a:lnTo>
                    <a:pt x="3259404" y="3344228"/>
                  </a:lnTo>
                  <a:lnTo>
                    <a:pt x="3096500" y="3396095"/>
                  </a:lnTo>
                  <a:lnTo>
                    <a:pt x="2934730" y="3444760"/>
                  </a:lnTo>
                  <a:lnTo>
                    <a:pt x="2773371" y="3490566"/>
                  </a:lnTo>
                  <a:lnTo>
                    <a:pt x="2616646" y="3531004"/>
                  </a:lnTo>
                  <a:lnTo>
                    <a:pt x="2464246" y="3565641"/>
                  </a:lnTo>
                  <a:lnTo>
                    <a:pt x="2318540" y="3592484"/>
                  </a:lnTo>
                  <a:lnTo>
                    <a:pt x="2179835" y="3610754"/>
                  </a:lnTo>
                  <a:lnTo>
                    <a:pt x="2048750" y="3619240"/>
                  </a:lnTo>
                  <a:lnTo>
                    <a:pt x="1926933" y="3616729"/>
                  </a:lnTo>
                  <a:lnTo>
                    <a:pt x="1813457" y="3602961"/>
                  </a:lnTo>
                  <a:lnTo>
                    <a:pt x="1711308" y="3576291"/>
                  </a:lnTo>
                  <a:lnTo>
                    <a:pt x="1618838" y="3537758"/>
                  </a:lnTo>
                  <a:lnTo>
                    <a:pt x="1540682" y="3485371"/>
                  </a:lnTo>
                  <a:lnTo>
                    <a:pt x="1474161" y="3421293"/>
                  </a:lnTo>
                  <a:lnTo>
                    <a:pt x="1425661" y="3343621"/>
                  </a:lnTo>
                  <a:lnTo>
                    <a:pt x="1391577" y="3255385"/>
                  </a:lnTo>
                  <a:lnTo>
                    <a:pt x="1379323" y="3154853"/>
                  </a:lnTo>
                  <a:lnTo>
                    <a:pt x="1384369" y="3045835"/>
                  </a:lnTo>
                  <a:lnTo>
                    <a:pt x="1414437" y="2926773"/>
                  </a:lnTo>
                  <a:lnTo>
                    <a:pt x="1463761" y="2801995"/>
                  </a:lnTo>
                  <a:lnTo>
                    <a:pt x="1539652" y="2670377"/>
                  </a:lnTo>
                  <a:lnTo>
                    <a:pt x="1635314" y="2535815"/>
                  </a:lnTo>
                  <a:lnTo>
                    <a:pt x="1756925" y="2397789"/>
                  </a:lnTo>
                  <a:lnTo>
                    <a:pt x="1896968" y="2259763"/>
                  </a:lnTo>
                  <a:lnTo>
                    <a:pt x="2059974" y="2121477"/>
                  </a:lnTo>
                  <a:lnTo>
                    <a:pt x="2238530" y="1985443"/>
                  </a:lnTo>
                  <a:lnTo>
                    <a:pt x="2435105" y="1851833"/>
                  </a:lnTo>
                  <a:lnTo>
                    <a:pt x="2643110" y="1722207"/>
                  </a:lnTo>
                  <a:lnTo>
                    <a:pt x="2862855" y="1596823"/>
                  </a:lnTo>
                  <a:lnTo>
                    <a:pt x="3089189" y="1476462"/>
                  </a:lnTo>
                  <a:lnTo>
                    <a:pt x="3319952" y="1361555"/>
                  </a:lnTo>
                  <a:lnTo>
                    <a:pt x="3552053" y="1251931"/>
                  </a:lnTo>
                  <a:lnTo>
                    <a:pt x="3780859" y="1148022"/>
                  </a:lnTo>
                  <a:lnTo>
                    <a:pt x="4005546" y="1049395"/>
                  </a:lnTo>
                  <a:lnTo>
                    <a:pt x="4219215" y="956310"/>
                  </a:lnTo>
                  <a:lnTo>
                    <a:pt x="4422793" y="867901"/>
                  </a:lnTo>
                  <a:lnTo>
                    <a:pt x="4607320" y="784514"/>
                  </a:lnTo>
                  <a:lnTo>
                    <a:pt x="4833448" y="734291"/>
                  </a:lnTo>
                  <a:lnTo>
                    <a:pt x="4981730" y="659909"/>
                  </a:lnTo>
                  <a:lnTo>
                    <a:pt x="5109107" y="588472"/>
                  </a:lnTo>
                  <a:lnTo>
                    <a:pt x="5202813" y="520498"/>
                  </a:lnTo>
                  <a:lnTo>
                    <a:pt x="5268715" y="454949"/>
                  </a:lnTo>
                  <a:lnTo>
                    <a:pt x="5293017" y="392170"/>
                  </a:lnTo>
                  <a:lnTo>
                    <a:pt x="5282102" y="331643"/>
                  </a:lnTo>
                  <a:lnTo>
                    <a:pt x="5221657" y="273714"/>
                  </a:lnTo>
                  <a:lnTo>
                    <a:pt x="5118066" y="218296"/>
                  </a:lnTo>
                  <a:lnTo>
                    <a:pt x="4957016" y="166081"/>
                  </a:lnTo>
                  <a:lnTo>
                    <a:pt x="4780417" y="125643"/>
                  </a:lnTo>
                  <a:lnTo>
                    <a:pt x="4743759" y="117157"/>
                  </a:lnTo>
                  <a:lnTo>
                    <a:pt x="4657571" y="101744"/>
                  </a:lnTo>
                  <a:lnTo>
                    <a:pt x="4590226" y="93172"/>
                  </a:lnTo>
                  <a:lnTo>
                    <a:pt x="4531120" y="85898"/>
                  </a:lnTo>
                  <a:lnTo>
                    <a:pt x="4465320" y="73516"/>
                  </a:lnTo>
                  <a:lnTo>
                    <a:pt x="4278321" y="52301"/>
                  </a:lnTo>
                  <a:lnTo>
                    <a:pt x="4226320" y="46240"/>
                  </a:lnTo>
                  <a:lnTo>
                    <a:pt x="4125200" y="35242"/>
                  </a:lnTo>
                  <a:lnTo>
                    <a:pt x="4069389" y="31086"/>
                  </a:lnTo>
                  <a:lnTo>
                    <a:pt x="3932538" y="19310"/>
                  </a:lnTo>
                  <a:lnTo>
                    <a:pt x="3901852" y="18271"/>
                  </a:lnTo>
                  <a:lnTo>
                    <a:pt x="3630312" y="0"/>
                  </a:lnTo>
                  <a:lnTo>
                    <a:pt x="3587270" y="5888"/>
                  </a:lnTo>
                  <a:lnTo>
                    <a:pt x="3528575" y="30307"/>
                  </a:lnTo>
                  <a:lnTo>
                    <a:pt x="3421380" y="51089"/>
                  </a:lnTo>
                  <a:lnTo>
                    <a:pt x="3261360" y="76113"/>
                  </a:lnTo>
                  <a:lnTo>
                    <a:pt x="3058297" y="104862"/>
                  </a:lnTo>
                  <a:lnTo>
                    <a:pt x="2807455" y="138719"/>
                  </a:lnTo>
                  <a:lnTo>
                    <a:pt x="2517174" y="177598"/>
                  </a:lnTo>
                  <a:lnTo>
                    <a:pt x="2182924" y="223058"/>
                  </a:lnTo>
                  <a:lnTo>
                    <a:pt x="1811398" y="275359"/>
                  </a:lnTo>
                  <a:lnTo>
                    <a:pt x="1398476" y="336232"/>
                  </a:lnTo>
                  <a:lnTo>
                    <a:pt x="948896" y="406198"/>
                  </a:lnTo>
                  <a:lnTo>
                    <a:pt x="459671" y="487247"/>
                  </a:lnTo>
                  <a:lnTo>
                    <a:pt x="0" y="56864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90EDEBBA-1D88-1806-BC76-BBC9315C4C05}"/>
                </a:ext>
              </a:extLst>
            </p:cNvPr>
            <p:cNvSpPr/>
            <p:nvPr/>
          </p:nvSpPr>
          <p:spPr>
            <a:xfrm>
              <a:off x="1113034" y="1044892"/>
              <a:ext cx="3541858" cy="3727392"/>
            </a:xfrm>
            <a:custGeom>
              <a:avLst/>
              <a:gdLst>
                <a:gd name="connsiteX0" fmla="*/ 3379058 w 3541858"/>
                <a:gd name="connsiteY0" fmla="*/ 0 h 3727392"/>
                <a:gd name="connsiteX1" fmla="*/ 3412936 w 3541858"/>
                <a:gd name="connsiteY1" fmla="*/ 19223 h 3727392"/>
                <a:gd name="connsiteX2" fmla="*/ 3496241 w 3541858"/>
                <a:gd name="connsiteY2" fmla="*/ 78625 h 3727392"/>
                <a:gd name="connsiteX3" fmla="*/ 3541858 w 3541858"/>
                <a:gd name="connsiteY3" fmla="*/ 136294 h 3727392"/>
                <a:gd name="connsiteX4" fmla="*/ 3539387 w 3541858"/>
                <a:gd name="connsiteY4" fmla="*/ 196561 h 3727392"/>
                <a:gd name="connsiteX5" fmla="*/ 3503759 w 3541858"/>
                <a:gd name="connsiteY5" fmla="*/ 258734 h 3727392"/>
                <a:gd name="connsiteX6" fmla="*/ 3428073 w 3541858"/>
                <a:gd name="connsiteY6" fmla="*/ 323677 h 3727392"/>
                <a:gd name="connsiteX7" fmla="*/ 3326439 w 3541858"/>
                <a:gd name="connsiteY7" fmla="*/ 390958 h 3727392"/>
                <a:gd name="connsiteX8" fmla="*/ 3192574 w 3541858"/>
                <a:gd name="connsiteY8" fmla="*/ 461443 h 3727392"/>
                <a:gd name="connsiteX9" fmla="*/ 3039145 w 3541858"/>
                <a:gd name="connsiteY9" fmla="*/ 534959 h 3727392"/>
                <a:gd name="connsiteX10" fmla="*/ 2861516 w 3541858"/>
                <a:gd name="connsiteY10" fmla="*/ 612457 h 3727392"/>
                <a:gd name="connsiteX11" fmla="*/ 2670398 w 3541858"/>
                <a:gd name="connsiteY11" fmla="*/ 693593 h 3727392"/>
                <a:gd name="connsiteX12" fmla="*/ 2462805 w 3541858"/>
                <a:gd name="connsiteY12" fmla="*/ 779405 h 3727392"/>
                <a:gd name="connsiteX13" fmla="*/ 2247385 w 3541858"/>
                <a:gd name="connsiteY13" fmla="*/ 869459 h 3727392"/>
                <a:gd name="connsiteX14" fmla="*/ 2023110 w 3541858"/>
                <a:gd name="connsiteY14" fmla="*/ 964450 h 3727392"/>
                <a:gd name="connsiteX15" fmla="*/ 1796261 w 3541858"/>
                <a:gd name="connsiteY15" fmla="*/ 1064116 h 3727392"/>
                <a:gd name="connsiteX16" fmla="*/ 1568072 w 3541858"/>
                <a:gd name="connsiteY16" fmla="*/ 1168718 h 3727392"/>
                <a:gd name="connsiteX17" fmla="*/ 1342253 w 3541858"/>
                <a:gd name="connsiteY17" fmla="*/ 1277822 h 3727392"/>
                <a:gd name="connsiteX18" fmla="*/ 1122200 w 3541858"/>
                <a:gd name="connsiteY18" fmla="*/ 1391256 h 3727392"/>
                <a:gd name="connsiteX19" fmla="*/ 909457 w 3541858"/>
                <a:gd name="connsiteY19" fmla="*/ 1508587 h 3727392"/>
                <a:gd name="connsiteX20" fmla="*/ 708969 w 3541858"/>
                <a:gd name="connsiteY20" fmla="*/ 1628862 h 3727392"/>
                <a:gd name="connsiteX21" fmla="*/ 520117 w 3541858"/>
                <a:gd name="connsiteY21" fmla="*/ 1751821 h 3727392"/>
                <a:gd name="connsiteX22" fmla="*/ 349181 w 3541858"/>
                <a:gd name="connsiteY22" fmla="*/ 1875646 h 3727392"/>
                <a:gd name="connsiteX23" fmla="*/ 200385 w 3541858"/>
                <a:gd name="connsiteY23" fmla="*/ 2005272 h 3727392"/>
                <a:gd name="connsiteX24" fmla="*/ 190088 w 3541858"/>
                <a:gd name="connsiteY24" fmla="*/ 2023283 h 3727392"/>
                <a:gd name="connsiteX25" fmla="*/ 67344 w 3541858"/>
                <a:gd name="connsiteY25" fmla="*/ 2127625 h 3727392"/>
                <a:gd name="connsiteX26" fmla="*/ 68477 w 3541858"/>
                <a:gd name="connsiteY26" fmla="*/ 2137583 h 3727392"/>
                <a:gd name="connsiteX27" fmla="*/ 67653 w 3541858"/>
                <a:gd name="connsiteY27" fmla="*/ 2149533 h 3727392"/>
                <a:gd name="connsiteX28" fmla="*/ 67344 w 3541858"/>
                <a:gd name="connsiteY28" fmla="*/ 2165812 h 3727392"/>
                <a:gd name="connsiteX29" fmla="*/ 57665 w 3541858"/>
                <a:gd name="connsiteY29" fmla="*/ 2176289 h 3727392"/>
                <a:gd name="connsiteX30" fmla="*/ 44896 w 3541858"/>
                <a:gd name="connsiteY30" fmla="*/ 2185641 h 3727392"/>
                <a:gd name="connsiteX31" fmla="*/ 38718 w 3541858"/>
                <a:gd name="connsiteY31" fmla="*/ 2195946 h 3727392"/>
                <a:gd name="connsiteX32" fmla="*/ 29965 w 3541858"/>
                <a:gd name="connsiteY32" fmla="*/ 2208761 h 3727392"/>
                <a:gd name="connsiteX33" fmla="*/ 17814 w 3541858"/>
                <a:gd name="connsiteY33" fmla="*/ 2217767 h 3727392"/>
                <a:gd name="connsiteX34" fmla="*/ 10606 w 3541858"/>
                <a:gd name="connsiteY34" fmla="*/ 2225560 h 3727392"/>
                <a:gd name="connsiteX35" fmla="*/ 5046 w 3541858"/>
                <a:gd name="connsiteY35" fmla="*/ 2236990 h 3727392"/>
                <a:gd name="connsiteX36" fmla="*/ 0 w 3541858"/>
                <a:gd name="connsiteY36" fmla="*/ 2251883 h 3727392"/>
                <a:gd name="connsiteX37" fmla="*/ 15858 w 3541858"/>
                <a:gd name="connsiteY37" fmla="*/ 2295352 h 3727392"/>
                <a:gd name="connsiteX38" fmla="*/ 43661 w 3541858"/>
                <a:gd name="connsiteY38" fmla="*/ 2329122 h 3727392"/>
                <a:gd name="connsiteX39" fmla="*/ 86188 w 3541858"/>
                <a:gd name="connsiteY39" fmla="*/ 2354927 h 3727392"/>
                <a:gd name="connsiteX40" fmla="*/ 145295 w 3541858"/>
                <a:gd name="connsiteY40" fmla="*/ 2371985 h 3727392"/>
                <a:gd name="connsiteX41" fmla="*/ 214905 w 3541858"/>
                <a:gd name="connsiteY41" fmla="*/ 2381943 h 3727392"/>
                <a:gd name="connsiteX42" fmla="*/ 297798 w 3541858"/>
                <a:gd name="connsiteY42" fmla="*/ 2384194 h 3727392"/>
                <a:gd name="connsiteX43" fmla="*/ 385943 w 3541858"/>
                <a:gd name="connsiteY43" fmla="*/ 2381164 h 3727392"/>
                <a:gd name="connsiteX44" fmla="*/ 483046 w 3541858"/>
                <a:gd name="connsiteY44" fmla="*/ 2371812 h 3727392"/>
                <a:gd name="connsiteX45" fmla="*/ 579429 w 3541858"/>
                <a:gd name="connsiteY45" fmla="*/ 2359256 h 3727392"/>
                <a:gd name="connsiteX46" fmla="*/ 679004 w 3541858"/>
                <a:gd name="connsiteY46" fmla="*/ 2342284 h 3727392"/>
                <a:gd name="connsiteX47" fmla="*/ 771165 w 3541858"/>
                <a:gd name="connsiteY47" fmla="*/ 2324100 h 3727392"/>
                <a:gd name="connsiteX48" fmla="*/ 859824 w 3541858"/>
                <a:gd name="connsiteY48" fmla="*/ 2303578 h 3727392"/>
                <a:gd name="connsiteX49" fmla="*/ 933347 w 3541858"/>
                <a:gd name="connsiteY49" fmla="*/ 2283835 h 3727392"/>
                <a:gd name="connsiteX50" fmla="*/ 995646 w 3541858"/>
                <a:gd name="connsiteY50" fmla="*/ 2263660 h 3727392"/>
                <a:gd name="connsiteX51" fmla="*/ 1034775 w 3541858"/>
                <a:gd name="connsiteY51" fmla="*/ 2246082 h 3727392"/>
                <a:gd name="connsiteX52" fmla="*/ 1058150 w 3541858"/>
                <a:gd name="connsiteY52" fmla="*/ 2226426 h 3727392"/>
                <a:gd name="connsiteX53" fmla="*/ 1290045 w 3541858"/>
                <a:gd name="connsiteY53" fmla="*/ 2262188 h 3727392"/>
                <a:gd name="connsiteX54" fmla="*/ 1325777 w 3541858"/>
                <a:gd name="connsiteY54" fmla="*/ 2269634 h 3727392"/>
                <a:gd name="connsiteX55" fmla="*/ 1566940 w 3541858"/>
                <a:gd name="connsiteY55" fmla="*/ 2333019 h 3727392"/>
                <a:gd name="connsiteX56" fmla="*/ 1772165 w 3541858"/>
                <a:gd name="connsiteY56" fmla="*/ 2388870 h 3727392"/>
                <a:gd name="connsiteX57" fmla="*/ 1795746 w 3541858"/>
                <a:gd name="connsiteY57" fmla="*/ 2393286 h 3727392"/>
                <a:gd name="connsiteX58" fmla="*/ 1895321 w 3541858"/>
                <a:gd name="connsiteY58" fmla="*/ 2433984 h 3727392"/>
                <a:gd name="connsiteX59" fmla="*/ 1896145 w 3541858"/>
                <a:gd name="connsiteY59" fmla="*/ 2434330 h 3727392"/>
                <a:gd name="connsiteX60" fmla="*/ 1939702 w 3541858"/>
                <a:gd name="connsiteY60" fmla="*/ 2452255 h 3727392"/>
                <a:gd name="connsiteX61" fmla="*/ 1946189 w 3541858"/>
                <a:gd name="connsiteY61" fmla="*/ 2475201 h 3727392"/>
                <a:gd name="connsiteX62" fmla="*/ 2084379 w 3541858"/>
                <a:gd name="connsiteY62" fmla="*/ 2567247 h 3727392"/>
                <a:gd name="connsiteX63" fmla="*/ 2193221 w 3541858"/>
                <a:gd name="connsiteY63" fmla="*/ 2667780 h 3727392"/>
                <a:gd name="connsiteX64" fmla="*/ 2270760 w 3541858"/>
                <a:gd name="connsiteY64" fmla="*/ 2777490 h 3727392"/>
                <a:gd name="connsiteX65" fmla="*/ 2325336 w 3541858"/>
                <a:gd name="connsiteY65" fmla="*/ 2895254 h 3727392"/>
                <a:gd name="connsiteX66" fmla="*/ 2355301 w 3541858"/>
                <a:gd name="connsiteY66" fmla="*/ 3022283 h 3727392"/>
                <a:gd name="connsiteX67" fmla="*/ 2368584 w 3541858"/>
                <a:gd name="connsiteY67" fmla="*/ 3157538 h 3727392"/>
                <a:gd name="connsiteX68" fmla="*/ 2291973 w 3541858"/>
                <a:gd name="connsiteY68" fmla="*/ 3212263 h 3727392"/>
                <a:gd name="connsiteX69" fmla="*/ 2196002 w 3541858"/>
                <a:gd name="connsiteY69" fmla="*/ 3269846 h 3727392"/>
                <a:gd name="connsiteX70" fmla="*/ 2081393 w 3541858"/>
                <a:gd name="connsiteY70" fmla="*/ 3330893 h 3727392"/>
                <a:gd name="connsiteX71" fmla="*/ 1956075 w 3541858"/>
                <a:gd name="connsiteY71" fmla="*/ 3393325 h 3727392"/>
                <a:gd name="connsiteX72" fmla="*/ 1820356 w 3541858"/>
                <a:gd name="connsiteY72" fmla="*/ 3457575 h 3727392"/>
                <a:gd name="connsiteX73" fmla="*/ 1680828 w 3541858"/>
                <a:gd name="connsiteY73" fmla="*/ 3521306 h 3727392"/>
                <a:gd name="connsiteX74" fmla="*/ 1537489 w 3541858"/>
                <a:gd name="connsiteY74" fmla="*/ 3584691 h 3727392"/>
                <a:gd name="connsiteX75" fmla="*/ 1395181 w 3541858"/>
                <a:gd name="connsiteY75" fmla="*/ 3645391 h 3727392"/>
                <a:gd name="connsiteX76" fmla="*/ 1253696 w 3541858"/>
                <a:gd name="connsiteY76" fmla="*/ 3703147 h 3727392"/>
                <a:gd name="connsiteX77" fmla="*/ 1190368 w 3541858"/>
                <a:gd name="connsiteY77" fmla="*/ 3727392 h 3727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541858" h="3727392">
                  <a:moveTo>
                    <a:pt x="3379058" y="0"/>
                  </a:moveTo>
                  <a:lnTo>
                    <a:pt x="3412936" y="19223"/>
                  </a:lnTo>
                  <a:lnTo>
                    <a:pt x="3496241" y="78625"/>
                  </a:lnTo>
                  <a:lnTo>
                    <a:pt x="3541858" y="136294"/>
                  </a:lnTo>
                  <a:lnTo>
                    <a:pt x="3539387" y="196561"/>
                  </a:lnTo>
                  <a:lnTo>
                    <a:pt x="3503759" y="258734"/>
                  </a:lnTo>
                  <a:lnTo>
                    <a:pt x="3428073" y="323677"/>
                  </a:lnTo>
                  <a:lnTo>
                    <a:pt x="3326439" y="390958"/>
                  </a:lnTo>
                  <a:lnTo>
                    <a:pt x="3192574" y="461443"/>
                  </a:lnTo>
                  <a:lnTo>
                    <a:pt x="3039145" y="534959"/>
                  </a:lnTo>
                  <a:lnTo>
                    <a:pt x="2861516" y="612457"/>
                  </a:lnTo>
                  <a:lnTo>
                    <a:pt x="2670398" y="693593"/>
                  </a:lnTo>
                  <a:lnTo>
                    <a:pt x="2462805" y="779405"/>
                  </a:lnTo>
                  <a:lnTo>
                    <a:pt x="2247385" y="869459"/>
                  </a:lnTo>
                  <a:lnTo>
                    <a:pt x="2023110" y="964450"/>
                  </a:lnTo>
                  <a:lnTo>
                    <a:pt x="1796261" y="1064116"/>
                  </a:lnTo>
                  <a:lnTo>
                    <a:pt x="1568072" y="1168718"/>
                  </a:lnTo>
                  <a:lnTo>
                    <a:pt x="1342253" y="1277822"/>
                  </a:lnTo>
                  <a:lnTo>
                    <a:pt x="1122200" y="1391256"/>
                  </a:lnTo>
                  <a:lnTo>
                    <a:pt x="909457" y="1508587"/>
                  </a:lnTo>
                  <a:lnTo>
                    <a:pt x="708969" y="1628862"/>
                  </a:lnTo>
                  <a:lnTo>
                    <a:pt x="520117" y="1751821"/>
                  </a:lnTo>
                  <a:lnTo>
                    <a:pt x="349181" y="1875646"/>
                  </a:lnTo>
                  <a:lnTo>
                    <a:pt x="200385" y="2005272"/>
                  </a:lnTo>
                  <a:lnTo>
                    <a:pt x="190088" y="2023283"/>
                  </a:lnTo>
                  <a:lnTo>
                    <a:pt x="67344" y="2127625"/>
                  </a:lnTo>
                  <a:lnTo>
                    <a:pt x="68477" y="2137583"/>
                  </a:lnTo>
                  <a:lnTo>
                    <a:pt x="67653" y="2149533"/>
                  </a:lnTo>
                  <a:lnTo>
                    <a:pt x="67344" y="2165812"/>
                  </a:lnTo>
                  <a:lnTo>
                    <a:pt x="57665" y="2176289"/>
                  </a:lnTo>
                  <a:lnTo>
                    <a:pt x="44896" y="2185641"/>
                  </a:lnTo>
                  <a:lnTo>
                    <a:pt x="38718" y="2195946"/>
                  </a:lnTo>
                  <a:lnTo>
                    <a:pt x="29965" y="2208761"/>
                  </a:lnTo>
                  <a:lnTo>
                    <a:pt x="17814" y="2217767"/>
                  </a:lnTo>
                  <a:lnTo>
                    <a:pt x="10606" y="2225560"/>
                  </a:lnTo>
                  <a:lnTo>
                    <a:pt x="5046" y="2236990"/>
                  </a:lnTo>
                  <a:lnTo>
                    <a:pt x="0" y="2251883"/>
                  </a:lnTo>
                  <a:lnTo>
                    <a:pt x="15858" y="2295352"/>
                  </a:lnTo>
                  <a:lnTo>
                    <a:pt x="43661" y="2329122"/>
                  </a:lnTo>
                  <a:lnTo>
                    <a:pt x="86188" y="2354927"/>
                  </a:lnTo>
                  <a:lnTo>
                    <a:pt x="145295" y="2371985"/>
                  </a:lnTo>
                  <a:lnTo>
                    <a:pt x="214905" y="2381943"/>
                  </a:lnTo>
                  <a:lnTo>
                    <a:pt x="297798" y="2384194"/>
                  </a:lnTo>
                  <a:lnTo>
                    <a:pt x="385943" y="2381164"/>
                  </a:lnTo>
                  <a:lnTo>
                    <a:pt x="483046" y="2371812"/>
                  </a:lnTo>
                  <a:lnTo>
                    <a:pt x="579429" y="2359256"/>
                  </a:lnTo>
                  <a:lnTo>
                    <a:pt x="679004" y="2342284"/>
                  </a:lnTo>
                  <a:lnTo>
                    <a:pt x="771165" y="2324100"/>
                  </a:lnTo>
                  <a:lnTo>
                    <a:pt x="859824" y="2303578"/>
                  </a:lnTo>
                  <a:lnTo>
                    <a:pt x="933347" y="2283835"/>
                  </a:lnTo>
                  <a:lnTo>
                    <a:pt x="995646" y="2263660"/>
                  </a:lnTo>
                  <a:lnTo>
                    <a:pt x="1034775" y="2246082"/>
                  </a:lnTo>
                  <a:lnTo>
                    <a:pt x="1058150" y="2226426"/>
                  </a:lnTo>
                  <a:lnTo>
                    <a:pt x="1290045" y="2262188"/>
                  </a:lnTo>
                  <a:lnTo>
                    <a:pt x="1325777" y="2269634"/>
                  </a:lnTo>
                  <a:lnTo>
                    <a:pt x="1566940" y="2333019"/>
                  </a:lnTo>
                  <a:lnTo>
                    <a:pt x="1772165" y="2388870"/>
                  </a:lnTo>
                  <a:lnTo>
                    <a:pt x="1795746" y="2393286"/>
                  </a:lnTo>
                  <a:lnTo>
                    <a:pt x="1895321" y="2433984"/>
                  </a:lnTo>
                  <a:lnTo>
                    <a:pt x="1896145" y="2434330"/>
                  </a:lnTo>
                  <a:lnTo>
                    <a:pt x="1939702" y="2452255"/>
                  </a:lnTo>
                  <a:lnTo>
                    <a:pt x="1946189" y="2475201"/>
                  </a:lnTo>
                  <a:lnTo>
                    <a:pt x="2084379" y="2567247"/>
                  </a:lnTo>
                  <a:lnTo>
                    <a:pt x="2193221" y="2667780"/>
                  </a:lnTo>
                  <a:lnTo>
                    <a:pt x="2270760" y="2777490"/>
                  </a:lnTo>
                  <a:lnTo>
                    <a:pt x="2325336" y="2895254"/>
                  </a:lnTo>
                  <a:lnTo>
                    <a:pt x="2355301" y="3022283"/>
                  </a:lnTo>
                  <a:lnTo>
                    <a:pt x="2368584" y="3157538"/>
                  </a:lnTo>
                  <a:lnTo>
                    <a:pt x="2291973" y="3212263"/>
                  </a:lnTo>
                  <a:lnTo>
                    <a:pt x="2196002" y="3269846"/>
                  </a:lnTo>
                  <a:lnTo>
                    <a:pt x="2081393" y="3330893"/>
                  </a:lnTo>
                  <a:lnTo>
                    <a:pt x="1956075" y="3393325"/>
                  </a:lnTo>
                  <a:lnTo>
                    <a:pt x="1820356" y="3457575"/>
                  </a:lnTo>
                  <a:lnTo>
                    <a:pt x="1680828" y="3521306"/>
                  </a:lnTo>
                  <a:lnTo>
                    <a:pt x="1537489" y="3584691"/>
                  </a:lnTo>
                  <a:lnTo>
                    <a:pt x="1395181" y="3645391"/>
                  </a:lnTo>
                  <a:lnTo>
                    <a:pt x="1253696" y="3703147"/>
                  </a:lnTo>
                  <a:lnTo>
                    <a:pt x="1190368" y="372739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41EBA95F-92B5-67FC-204C-D075F4F55060}"/>
                </a:ext>
              </a:extLst>
            </p:cNvPr>
            <p:cNvSpPr/>
            <p:nvPr/>
          </p:nvSpPr>
          <p:spPr>
            <a:xfrm>
              <a:off x="10026581" y="-385069"/>
              <a:ext cx="296665" cy="2295525"/>
            </a:xfrm>
            <a:custGeom>
              <a:avLst/>
              <a:gdLst>
                <a:gd name="connsiteX0" fmla="*/ 226334 w 296665"/>
                <a:gd name="connsiteY0" fmla="*/ 2295525 h 2295525"/>
                <a:gd name="connsiteX1" fmla="*/ 229423 w 296665"/>
                <a:gd name="connsiteY1" fmla="*/ 2277861 h 2295525"/>
                <a:gd name="connsiteX2" fmla="*/ 246105 w 296665"/>
                <a:gd name="connsiteY2" fmla="*/ 2186074 h 2295525"/>
                <a:gd name="connsiteX3" fmla="*/ 279366 w 296665"/>
                <a:gd name="connsiteY3" fmla="*/ 1984491 h 2295525"/>
                <a:gd name="connsiteX4" fmla="*/ 296253 w 296665"/>
                <a:gd name="connsiteY4" fmla="*/ 1706967 h 2295525"/>
                <a:gd name="connsiteX5" fmla="*/ 296665 w 296665"/>
                <a:gd name="connsiteY5" fmla="*/ 1435851 h 2295525"/>
                <a:gd name="connsiteX6" fmla="*/ 274629 w 296665"/>
                <a:gd name="connsiteY6" fmla="*/ 1178243 h 2295525"/>
                <a:gd name="connsiteX7" fmla="*/ 243325 w 296665"/>
                <a:gd name="connsiteY7" fmla="*/ 927908 h 2295525"/>
                <a:gd name="connsiteX8" fmla="*/ 196163 w 296665"/>
                <a:gd name="connsiteY8" fmla="*/ 691688 h 2295525"/>
                <a:gd name="connsiteX9" fmla="*/ 144883 w 296665"/>
                <a:gd name="connsiteY9" fmla="*/ 463175 h 2295525"/>
                <a:gd name="connsiteX10" fmla="*/ 81761 w 296665"/>
                <a:gd name="connsiteY10" fmla="*/ 249035 h 2295525"/>
                <a:gd name="connsiteX11" fmla="*/ 16990 w 296665"/>
                <a:gd name="connsiteY11" fmla="*/ 43122 h 2295525"/>
                <a:gd name="connsiteX12" fmla="*/ 0 w 296665"/>
                <a:gd name="connsiteY12" fmla="*/ 0 h 2295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6665" h="2295525">
                  <a:moveTo>
                    <a:pt x="226334" y="2295525"/>
                  </a:moveTo>
                  <a:lnTo>
                    <a:pt x="229423" y="2277861"/>
                  </a:lnTo>
                  <a:lnTo>
                    <a:pt x="246105" y="2186074"/>
                  </a:lnTo>
                  <a:lnTo>
                    <a:pt x="279366" y="1984491"/>
                  </a:lnTo>
                  <a:lnTo>
                    <a:pt x="296253" y="1706967"/>
                  </a:lnTo>
                  <a:lnTo>
                    <a:pt x="296665" y="1435851"/>
                  </a:lnTo>
                  <a:lnTo>
                    <a:pt x="274629" y="1178243"/>
                  </a:lnTo>
                  <a:lnTo>
                    <a:pt x="243325" y="927908"/>
                  </a:lnTo>
                  <a:lnTo>
                    <a:pt x="196163" y="691688"/>
                  </a:lnTo>
                  <a:lnTo>
                    <a:pt x="144883" y="463175"/>
                  </a:lnTo>
                  <a:lnTo>
                    <a:pt x="81761" y="249035"/>
                  </a:lnTo>
                  <a:lnTo>
                    <a:pt x="16990" y="43122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1E5C003B-56CD-5566-3FD9-580351192B8A}"/>
                </a:ext>
              </a:extLst>
            </p:cNvPr>
            <p:cNvSpPr/>
            <p:nvPr/>
          </p:nvSpPr>
          <p:spPr>
            <a:xfrm>
              <a:off x="-724311" y="3829396"/>
              <a:ext cx="1400329" cy="824691"/>
            </a:xfrm>
            <a:custGeom>
              <a:avLst/>
              <a:gdLst>
                <a:gd name="connsiteX0" fmla="*/ 1400329 w 1400329"/>
                <a:gd name="connsiteY0" fmla="*/ 824692 h 824691"/>
                <a:gd name="connsiteX1" fmla="*/ 1379735 w 1400329"/>
                <a:gd name="connsiteY1" fmla="*/ 820536 h 824691"/>
                <a:gd name="connsiteX2" fmla="*/ 1359758 w 1400329"/>
                <a:gd name="connsiteY2" fmla="*/ 815426 h 824691"/>
                <a:gd name="connsiteX3" fmla="*/ 1350285 w 1400329"/>
                <a:gd name="connsiteY3" fmla="*/ 811184 h 824691"/>
                <a:gd name="connsiteX4" fmla="*/ 1334221 w 1400329"/>
                <a:gd name="connsiteY4" fmla="*/ 805382 h 824691"/>
                <a:gd name="connsiteX5" fmla="*/ 1321761 w 1400329"/>
                <a:gd name="connsiteY5" fmla="*/ 803910 h 824691"/>
                <a:gd name="connsiteX6" fmla="*/ 1201592 w 1400329"/>
                <a:gd name="connsiteY6" fmla="*/ 777067 h 824691"/>
                <a:gd name="connsiteX7" fmla="*/ 986172 w 1400329"/>
                <a:gd name="connsiteY7" fmla="*/ 679392 h 824691"/>
                <a:gd name="connsiteX8" fmla="*/ 879286 w 1400329"/>
                <a:gd name="connsiteY8" fmla="*/ 631075 h 824691"/>
                <a:gd name="connsiteX9" fmla="*/ 662322 w 1400329"/>
                <a:gd name="connsiteY9" fmla="*/ 532794 h 824691"/>
                <a:gd name="connsiteX10" fmla="*/ 601362 w 1400329"/>
                <a:gd name="connsiteY10" fmla="*/ 496166 h 824691"/>
                <a:gd name="connsiteX11" fmla="*/ 391709 w 1400329"/>
                <a:gd name="connsiteY11" fmla="*/ 370090 h 824691"/>
                <a:gd name="connsiteX12" fmla="*/ 349902 w 1400329"/>
                <a:gd name="connsiteY12" fmla="*/ 337445 h 824691"/>
                <a:gd name="connsiteX13" fmla="*/ 172892 w 1400329"/>
                <a:gd name="connsiteY13" fmla="*/ 199159 h 824691"/>
                <a:gd name="connsiteX14" fmla="*/ 11224 w 1400329"/>
                <a:gd name="connsiteY14" fmla="*/ 18271 h 824691"/>
                <a:gd name="connsiteX15" fmla="*/ 0 w 1400329"/>
                <a:gd name="connsiteY15" fmla="*/ 0 h 824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00329" h="824691">
                  <a:moveTo>
                    <a:pt x="1400329" y="824692"/>
                  </a:moveTo>
                  <a:lnTo>
                    <a:pt x="1379735" y="820536"/>
                  </a:lnTo>
                  <a:lnTo>
                    <a:pt x="1359758" y="815426"/>
                  </a:lnTo>
                  <a:lnTo>
                    <a:pt x="1350285" y="811184"/>
                  </a:lnTo>
                  <a:lnTo>
                    <a:pt x="1334221" y="805382"/>
                  </a:lnTo>
                  <a:lnTo>
                    <a:pt x="1321761" y="803910"/>
                  </a:lnTo>
                  <a:lnTo>
                    <a:pt x="1201592" y="777067"/>
                  </a:lnTo>
                  <a:lnTo>
                    <a:pt x="986172" y="679392"/>
                  </a:lnTo>
                  <a:lnTo>
                    <a:pt x="879286" y="631075"/>
                  </a:lnTo>
                  <a:lnTo>
                    <a:pt x="662322" y="532794"/>
                  </a:lnTo>
                  <a:lnTo>
                    <a:pt x="601362" y="496166"/>
                  </a:lnTo>
                  <a:lnTo>
                    <a:pt x="391709" y="370090"/>
                  </a:lnTo>
                  <a:lnTo>
                    <a:pt x="349902" y="337445"/>
                  </a:lnTo>
                  <a:lnTo>
                    <a:pt x="172892" y="199159"/>
                  </a:lnTo>
                  <a:lnTo>
                    <a:pt x="11224" y="18271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538C9D35-40B6-8A2E-2569-28261DECC556}"/>
                </a:ext>
              </a:extLst>
            </p:cNvPr>
            <p:cNvSpPr/>
            <p:nvPr/>
          </p:nvSpPr>
          <p:spPr>
            <a:xfrm>
              <a:off x="243222" y="1378094"/>
              <a:ext cx="4453993" cy="3234084"/>
            </a:xfrm>
            <a:custGeom>
              <a:avLst/>
              <a:gdLst>
                <a:gd name="connsiteX0" fmla="*/ 4453993 w 4453993"/>
                <a:gd name="connsiteY0" fmla="*/ 0 h 3234084"/>
                <a:gd name="connsiteX1" fmla="*/ 4450286 w 4453993"/>
                <a:gd name="connsiteY1" fmla="*/ 1645 h 3234084"/>
                <a:gd name="connsiteX2" fmla="*/ 4361730 w 4453993"/>
                <a:gd name="connsiteY2" fmla="*/ 40784 h 3234084"/>
                <a:gd name="connsiteX3" fmla="*/ 4232396 w 4453993"/>
                <a:gd name="connsiteY3" fmla="*/ 83301 h 3234084"/>
                <a:gd name="connsiteX4" fmla="*/ 4062387 w 4453993"/>
                <a:gd name="connsiteY4" fmla="*/ 128241 h 3234084"/>
                <a:gd name="connsiteX5" fmla="*/ 3865914 w 4453993"/>
                <a:gd name="connsiteY5" fmla="*/ 175347 h 3234084"/>
                <a:gd name="connsiteX6" fmla="*/ 3691993 w 4453993"/>
                <a:gd name="connsiteY6" fmla="*/ 253971 h 3234084"/>
                <a:gd name="connsiteX7" fmla="*/ 3455258 w 4453993"/>
                <a:gd name="connsiteY7" fmla="*/ 308956 h 3234084"/>
                <a:gd name="connsiteX8" fmla="*/ 3196693 w 4453993"/>
                <a:gd name="connsiteY8" fmla="*/ 367838 h 3234084"/>
                <a:gd name="connsiteX9" fmla="*/ 2986216 w 4453993"/>
                <a:gd name="connsiteY9" fmla="*/ 461963 h 3234084"/>
                <a:gd name="connsiteX10" fmla="*/ 2706130 w 4453993"/>
                <a:gd name="connsiteY10" fmla="*/ 530889 h 3234084"/>
                <a:gd name="connsiteX11" fmla="*/ 2418320 w 4453993"/>
                <a:gd name="connsiteY11" fmla="*/ 603712 h 3234084"/>
                <a:gd name="connsiteX12" fmla="*/ 2188897 w 4453993"/>
                <a:gd name="connsiteY12" fmla="*/ 717752 h 3234084"/>
                <a:gd name="connsiteX13" fmla="*/ 1957928 w 4453993"/>
                <a:gd name="connsiteY13" fmla="*/ 838200 h 3234084"/>
                <a:gd name="connsiteX14" fmla="*/ 1728401 w 4453993"/>
                <a:gd name="connsiteY14" fmla="*/ 965489 h 3234084"/>
                <a:gd name="connsiteX15" fmla="*/ 1503714 w 4453993"/>
                <a:gd name="connsiteY15" fmla="*/ 1099185 h 3234084"/>
                <a:gd name="connsiteX16" fmla="*/ 1288913 w 4453993"/>
                <a:gd name="connsiteY16" fmla="*/ 1239029 h 3234084"/>
                <a:gd name="connsiteX17" fmla="*/ 1021801 w 4453993"/>
                <a:gd name="connsiteY17" fmla="*/ 1356274 h 3234084"/>
                <a:gd name="connsiteX18" fmla="*/ 834390 w 4453993"/>
                <a:gd name="connsiteY18" fmla="*/ 1509799 h 3234084"/>
                <a:gd name="connsiteX19" fmla="*/ 596214 w 4453993"/>
                <a:gd name="connsiteY19" fmla="*/ 1639339 h 3234084"/>
                <a:gd name="connsiteX20" fmla="*/ 449477 w 4453993"/>
                <a:gd name="connsiteY20" fmla="*/ 1804901 h 3234084"/>
                <a:gd name="connsiteX21" fmla="*/ 254343 w 4453993"/>
                <a:gd name="connsiteY21" fmla="*/ 1944572 h 3234084"/>
                <a:gd name="connsiteX22" fmla="*/ 161976 w 4453993"/>
                <a:gd name="connsiteY22" fmla="*/ 2118880 h 3234084"/>
                <a:gd name="connsiteX23" fmla="*/ 25022 w 4453993"/>
                <a:gd name="connsiteY23" fmla="*/ 2264959 h 3234084"/>
                <a:gd name="connsiteX24" fmla="*/ 0 w 4453993"/>
                <a:gd name="connsiteY24" fmla="*/ 2443076 h 3234084"/>
                <a:gd name="connsiteX25" fmla="*/ 5252 w 4453993"/>
                <a:gd name="connsiteY25" fmla="*/ 2620674 h 3234084"/>
                <a:gd name="connsiteX26" fmla="*/ 48603 w 4453993"/>
                <a:gd name="connsiteY26" fmla="*/ 2791605 h 3234084"/>
                <a:gd name="connsiteX27" fmla="*/ 88557 w 4453993"/>
                <a:gd name="connsiteY27" fmla="*/ 2884690 h 3234084"/>
                <a:gd name="connsiteX28" fmla="*/ 120272 w 4453993"/>
                <a:gd name="connsiteY28" fmla="*/ 2958552 h 3234084"/>
                <a:gd name="connsiteX29" fmla="*/ 162800 w 4453993"/>
                <a:gd name="connsiteY29" fmla="*/ 3021850 h 3234084"/>
                <a:gd name="connsiteX30" fmla="*/ 193074 w 4453993"/>
                <a:gd name="connsiteY30" fmla="*/ 3066790 h 3234084"/>
                <a:gd name="connsiteX31" fmla="*/ 236426 w 4453993"/>
                <a:gd name="connsiteY31" fmla="*/ 3115541 h 3234084"/>
                <a:gd name="connsiteX32" fmla="*/ 337442 w 4453993"/>
                <a:gd name="connsiteY32" fmla="*/ 3234084 h 323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53993" h="3234084">
                  <a:moveTo>
                    <a:pt x="4453993" y="0"/>
                  </a:moveTo>
                  <a:lnTo>
                    <a:pt x="4450286" y="1645"/>
                  </a:lnTo>
                  <a:lnTo>
                    <a:pt x="4361730" y="40784"/>
                  </a:lnTo>
                  <a:lnTo>
                    <a:pt x="4232396" y="83301"/>
                  </a:lnTo>
                  <a:lnTo>
                    <a:pt x="4062387" y="128241"/>
                  </a:lnTo>
                  <a:lnTo>
                    <a:pt x="3865914" y="175347"/>
                  </a:lnTo>
                  <a:lnTo>
                    <a:pt x="3691993" y="253971"/>
                  </a:lnTo>
                  <a:lnTo>
                    <a:pt x="3455258" y="308956"/>
                  </a:lnTo>
                  <a:lnTo>
                    <a:pt x="3196693" y="367838"/>
                  </a:lnTo>
                  <a:lnTo>
                    <a:pt x="2986216" y="461963"/>
                  </a:lnTo>
                  <a:lnTo>
                    <a:pt x="2706130" y="530889"/>
                  </a:lnTo>
                  <a:lnTo>
                    <a:pt x="2418320" y="603712"/>
                  </a:lnTo>
                  <a:lnTo>
                    <a:pt x="2188897" y="717752"/>
                  </a:lnTo>
                  <a:lnTo>
                    <a:pt x="1957928" y="838200"/>
                  </a:lnTo>
                  <a:lnTo>
                    <a:pt x="1728401" y="965489"/>
                  </a:lnTo>
                  <a:lnTo>
                    <a:pt x="1503714" y="1099185"/>
                  </a:lnTo>
                  <a:lnTo>
                    <a:pt x="1288913" y="1239029"/>
                  </a:lnTo>
                  <a:lnTo>
                    <a:pt x="1021801" y="1356274"/>
                  </a:lnTo>
                  <a:lnTo>
                    <a:pt x="834390" y="1509799"/>
                  </a:lnTo>
                  <a:lnTo>
                    <a:pt x="596214" y="1639339"/>
                  </a:lnTo>
                  <a:lnTo>
                    <a:pt x="449477" y="1804901"/>
                  </a:lnTo>
                  <a:lnTo>
                    <a:pt x="254343" y="1944572"/>
                  </a:lnTo>
                  <a:lnTo>
                    <a:pt x="161976" y="2118880"/>
                  </a:lnTo>
                  <a:lnTo>
                    <a:pt x="25022" y="2264959"/>
                  </a:lnTo>
                  <a:lnTo>
                    <a:pt x="0" y="2443076"/>
                  </a:lnTo>
                  <a:lnTo>
                    <a:pt x="5252" y="2620674"/>
                  </a:lnTo>
                  <a:lnTo>
                    <a:pt x="48603" y="2791605"/>
                  </a:lnTo>
                  <a:lnTo>
                    <a:pt x="88557" y="2884690"/>
                  </a:lnTo>
                  <a:lnTo>
                    <a:pt x="120272" y="2958552"/>
                  </a:lnTo>
                  <a:lnTo>
                    <a:pt x="162800" y="3021850"/>
                  </a:lnTo>
                  <a:lnTo>
                    <a:pt x="193074" y="3066790"/>
                  </a:lnTo>
                  <a:lnTo>
                    <a:pt x="236426" y="3115541"/>
                  </a:lnTo>
                  <a:lnTo>
                    <a:pt x="337442" y="323408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C47B0E19-D285-1885-FEBA-BF309A9FA7A3}"/>
                </a:ext>
              </a:extLst>
            </p:cNvPr>
            <p:cNvSpPr/>
            <p:nvPr/>
          </p:nvSpPr>
          <p:spPr>
            <a:xfrm>
              <a:off x="816369" y="3321280"/>
              <a:ext cx="284205" cy="1392555"/>
            </a:xfrm>
            <a:custGeom>
              <a:avLst/>
              <a:gdLst>
                <a:gd name="connsiteX0" fmla="*/ 284205 w 284205"/>
                <a:gd name="connsiteY0" fmla="*/ 0 h 1392555"/>
                <a:gd name="connsiteX1" fmla="*/ 276071 w 284205"/>
                <a:gd name="connsiteY1" fmla="*/ 27016 h 1392555"/>
                <a:gd name="connsiteX2" fmla="*/ 230762 w 284205"/>
                <a:gd name="connsiteY2" fmla="*/ 142529 h 1392555"/>
                <a:gd name="connsiteX3" fmla="*/ 225923 w 284205"/>
                <a:gd name="connsiteY3" fmla="*/ 153612 h 1392555"/>
                <a:gd name="connsiteX4" fmla="*/ 163727 w 284205"/>
                <a:gd name="connsiteY4" fmla="*/ 295881 h 1392555"/>
                <a:gd name="connsiteX5" fmla="*/ 98545 w 284205"/>
                <a:gd name="connsiteY5" fmla="*/ 458412 h 1392555"/>
                <a:gd name="connsiteX6" fmla="*/ 45308 w 284205"/>
                <a:gd name="connsiteY6" fmla="*/ 628044 h 1392555"/>
                <a:gd name="connsiteX7" fmla="*/ 8753 w 284205"/>
                <a:gd name="connsiteY7" fmla="*/ 804170 h 1392555"/>
                <a:gd name="connsiteX8" fmla="*/ 0 w 284205"/>
                <a:gd name="connsiteY8" fmla="*/ 983240 h 1392555"/>
                <a:gd name="connsiteX9" fmla="*/ 21624 w 284205"/>
                <a:gd name="connsiteY9" fmla="*/ 1164734 h 1392555"/>
                <a:gd name="connsiteX10" fmla="*/ 84644 w 284205"/>
                <a:gd name="connsiteY10" fmla="*/ 1343285 h 1392555"/>
                <a:gd name="connsiteX11" fmla="*/ 113991 w 284205"/>
                <a:gd name="connsiteY11" fmla="*/ 1392555 h 139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4205" h="1392555">
                  <a:moveTo>
                    <a:pt x="284205" y="0"/>
                  </a:moveTo>
                  <a:lnTo>
                    <a:pt x="276071" y="27016"/>
                  </a:lnTo>
                  <a:lnTo>
                    <a:pt x="230762" y="142529"/>
                  </a:lnTo>
                  <a:lnTo>
                    <a:pt x="225923" y="153612"/>
                  </a:lnTo>
                  <a:lnTo>
                    <a:pt x="163727" y="295881"/>
                  </a:lnTo>
                  <a:lnTo>
                    <a:pt x="98545" y="458412"/>
                  </a:lnTo>
                  <a:lnTo>
                    <a:pt x="45308" y="628044"/>
                  </a:lnTo>
                  <a:lnTo>
                    <a:pt x="8753" y="804170"/>
                  </a:lnTo>
                  <a:lnTo>
                    <a:pt x="0" y="983240"/>
                  </a:lnTo>
                  <a:lnTo>
                    <a:pt x="21624" y="1164734"/>
                  </a:lnTo>
                  <a:lnTo>
                    <a:pt x="84644" y="1343285"/>
                  </a:lnTo>
                  <a:lnTo>
                    <a:pt x="113991" y="139255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EBAA1634-A23C-B177-F4D2-0A9037B2C1B9}"/>
                </a:ext>
              </a:extLst>
            </p:cNvPr>
            <p:cNvSpPr/>
            <p:nvPr/>
          </p:nvSpPr>
          <p:spPr>
            <a:xfrm>
              <a:off x="1096765" y="1318433"/>
              <a:ext cx="3657497" cy="3425016"/>
            </a:xfrm>
            <a:custGeom>
              <a:avLst/>
              <a:gdLst>
                <a:gd name="connsiteX0" fmla="*/ 3657497 w 3657497"/>
                <a:gd name="connsiteY0" fmla="*/ 0 h 3425016"/>
                <a:gd name="connsiteX1" fmla="*/ 3641639 w 3657497"/>
                <a:gd name="connsiteY1" fmla="*/ 16539 h 3425016"/>
                <a:gd name="connsiteX2" fmla="*/ 3639065 w 3657497"/>
                <a:gd name="connsiteY2" fmla="*/ 20955 h 3425016"/>
                <a:gd name="connsiteX3" fmla="*/ 3600450 w 3657497"/>
                <a:gd name="connsiteY3" fmla="*/ 59661 h 3425016"/>
                <a:gd name="connsiteX4" fmla="*/ 3573471 w 3657497"/>
                <a:gd name="connsiteY4" fmla="*/ 79924 h 3425016"/>
                <a:gd name="connsiteX5" fmla="*/ 3512099 w 3657497"/>
                <a:gd name="connsiteY5" fmla="*/ 119842 h 3425016"/>
                <a:gd name="connsiteX6" fmla="*/ 3481105 w 3657497"/>
                <a:gd name="connsiteY6" fmla="*/ 140624 h 3425016"/>
                <a:gd name="connsiteX7" fmla="*/ 3400374 w 3657497"/>
                <a:gd name="connsiteY7" fmla="*/ 173615 h 3425016"/>
                <a:gd name="connsiteX8" fmla="*/ 3254152 w 3657497"/>
                <a:gd name="connsiteY8" fmla="*/ 234228 h 3425016"/>
                <a:gd name="connsiteX9" fmla="*/ 3102061 w 3657497"/>
                <a:gd name="connsiteY9" fmla="*/ 310602 h 3425016"/>
                <a:gd name="connsiteX10" fmla="*/ 3046250 w 3657497"/>
                <a:gd name="connsiteY10" fmla="*/ 340995 h 3425016"/>
                <a:gd name="connsiteX11" fmla="*/ 2910016 w 3657497"/>
                <a:gd name="connsiteY11" fmla="*/ 388360 h 3425016"/>
                <a:gd name="connsiteX12" fmla="*/ 2721267 w 3657497"/>
                <a:gd name="connsiteY12" fmla="*/ 458412 h 3425016"/>
                <a:gd name="connsiteX13" fmla="*/ 2510996 w 3657497"/>
                <a:gd name="connsiteY13" fmla="*/ 547341 h 3425016"/>
                <a:gd name="connsiteX14" fmla="*/ 2448080 w 3657497"/>
                <a:gd name="connsiteY14" fmla="*/ 577388 h 3425016"/>
                <a:gd name="connsiteX15" fmla="*/ 2295680 w 3657497"/>
                <a:gd name="connsiteY15" fmla="*/ 638002 h 3425016"/>
                <a:gd name="connsiteX16" fmla="*/ 2242031 w 3657497"/>
                <a:gd name="connsiteY16" fmla="*/ 659736 h 3425016"/>
                <a:gd name="connsiteX17" fmla="*/ 2077789 w 3657497"/>
                <a:gd name="connsiteY17" fmla="*/ 726238 h 3425016"/>
                <a:gd name="connsiteX18" fmla="*/ 2027229 w 3657497"/>
                <a:gd name="connsiteY18" fmla="*/ 747366 h 3425016"/>
                <a:gd name="connsiteX19" fmla="*/ 1858559 w 3657497"/>
                <a:gd name="connsiteY19" fmla="*/ 818111 h 3425016"/>
                <a:gd name="connsiteX20" fmla="*/ 1640359 w 3657497"/>
                <a:gd name="connsiteY20" fmla="*/ 913621 h 3425016"/>
                <a:gd name="connsiteX21" fmla="*/ 1421542 w 3657497"/>
                <a:gd name="connsiteY21" fmla="*/ 1012681 h 3425016"/>
                <a:gd name="connsiteX22" fmla="*/ 1280469 w 3657497"/>
                <a:gd name="connsiteY22" fmla="*/ 1081261 h 3425016"/>
                <a:gd name="connsiteX23" fmla="*/ 1205505 w 3657497"/>
                <a:gd name="connsiteY23" fmla="*/ 1118581 h 3425016"/>
                <a:gd name="connsiteX24" fmla="*/ 1013769 w 3657497"/>
                <a:gd name="connsiteY24" fmla="*/ 1220412 h 3425016"/>
                <a:gd name="connsiteX25" fmla="*/ 810191 w 3657497"/>
                <a:gd name="connsiteY25" fmla="*/ 1336791 h 3425016"/>
                <a:gd name="connsiteX26" fmla="*/ 630915 w 3657497"/>
                <a:gd name="connsiteY26" fmla="*/ 1448060 h 3425016"/>
                <a:gd name="connsiteX27" fmla="*/ 469454 w 3657497"/>
                <a:gd name="connsiteY27" fmla="*/ 1558896 h 3425016"/>
                <a:gd name="connsiteX28" fmla="*/ 365451 w 3657497"/>
                <a:gd name="connsiteY28" fmla="*/ 1632931 h 3425016"/>
                <a:gd name="connsiteX29" fmla="*/ 270922 w 3657497"/>
                <a:gd name="connsiteY29" fmla="*/ 1700212 h 3425016"/>
                <a:gd name="connsiteX30" fmla="*/ 146325 w 3657497"/>
                <a:gd name="connsiteY30" fmla="*/ 1817024 h 3425016"/>
                <a:gd name="connsiteX31" fmla="*/ 108431 w 3657497"/>
                <a:gd name="connsiteY31" fmla="*/ 1860752 h 3425016"/>
                <a:gd name="connsiteX32" fmla="*/ 105856 w 3657497"/>
                <a:gd name="connsiteY32" fmla="*/ 1866814 h 3425016"/>
                <a:gd name="connsiteX33" fmla="*/ 100913 w 3657497"/>
                <a:gd name="connsiteY33" fmla="*/ 1873394 h 3425016"/>
                <a:gd name="connsiteX34" fmla="*/ 93088 w 3657497"/>
                <a:gd name="connsiteY34" fmla="*/ 1881534 h 3425016"/>
                <a:gd name="connsiteX35" fmla="*/ 77333 w 3657497"/>
                <a:gd name="connsiteY35" fmla="*/ 1890712 h 3425016"/>
                <a:gd name="connsiteX36" fmla="*/ 58901 w 3657497"/>
                <a:gd name="connsiteY36" fmla="*/ 1911235 h 3425016"/>
                <a:gd name="connsiteX37" fmla="*/ 59724 w 3657497"/>
                <a:gd name="connsiteY37" fmla="*/ 1922578 h 3425016"/>
                <a:gd name="connsiteX38" fmla="*/ 60136 w 3657497"/>
                <a:gd name="connsiteY38" fmla="*/ 1923357 h 3425016"/>
                <a:gd name="connsiteX39" fmla="*/ 49839 w 3657497"/>
                <a:gd name="connsiteY39" fmla="*/ 1937818 h 3425016"/>
                <a:gd name="connsiteX40" fmla="*/ 41601 w 3657497"/>
                <a:gd name="connsiteY40" fmla="*/ 1949508 h 3425016"/>
                <a:gd name="connsiteX41" fmla="*/ 33775 w 3657497"/>
                <a:gd name="connsiteY41" fmla="*/ 1955050 h 3425016"/>
                <a:gd name="connsiteX42" fmla="*/ 25846 w 3657497"/>
                <a:gd name="connsiteY42" fmla="*/ 1959120 h 3425016"/>
                <a:gd name="connsiteX43" fmla="*/ 24611 w 3657497"/>
                <a:gd name="connsiteY43" fmla="*/ 1964315 h 3425016"/>
                <a:gd name="connsiteX44" fmla="*/ 23890 w 3657497"/>
                <a:gd name="connsiteY44" fmla="*/ 1971848 h 3425016"/>
                <a:gd name="connsiteX45" fmla="*/ 22448 w 3657497"/>
                <a:gd name="connsiteY45" fmla="*/ 1973753 h 3425016"/>
                <a:gd name="connsiteX46" fmla="*/ 20080 w 3657497"/>
                <a:gd name="connsiteY46" fmla="*/ 1976957 h 3425016"/>
                <a:gd name="connsiteX47" fmla="*/ 19050 w 3657497"/>
                <a:gd name="connsiteY47" fmla="*/ 1982066 h 3425016"/>
                <a:gd name="connsiteX48" fmla="*/ 14931 w 3657497"/>
                <a:gd name="connsiteY48" fmla="*/ 1983884 h 3425016"/>
                <a:gd name="connsiteX49" fmla="*/ 2677 w 3657497"/>
                <a:gd name="connsiteY49" fmla="*/ 2005445 h 3425016"/>
                <a:gd name="connsiteX50" fmla="*/ 0 w 3657497"/>
                <a:gd name="connsiteY50" fmla="*/ 2060258 h 3425016"/>
                <a:gd name="connsiteX51" fmla="*/ 7105 w 3657497"/>
                <a:gd name="connsiteY51" fmla="*/ 2109961 h 3425016"/>
                <a:gd name="connsiteX52" fmla="*/ 33363 w 3657497"/>
                <a:gd name="connsiteY52" fmla="*/ 2150312 h 3425016"/>
                <a:gd name="connsiteX53" fmla="*/ 76509 w 3657497"/>
                <a:gd name="connsiteY53" fmla="*/ 2181745 h 3425016"/>
                <a:gd name="connsiteX54" fmla="*/ 136954 w 3657497"/>
                <a:gd name="connsiteY54" fmla="*/ 2203652 h 3425016"/>
                <a:gd name="connsiteX55" fmla="*/ 210374 w 3657497"/>
                <a:gd name="connsiteY55" fmla="*/ 2217420 h 3425016"/>
                <a:gd name="connsiteX56" fmla="*/ 298416 w 3657497"/>
                <a:gd name="connsiteY56" fmla="*/ 2222529 h 3425016"/>
                <a:gd name="connsiteX57" fmla="*/ 394901 w 3657497"/>
                <a:gd name="connsiteY57" fmla="*/ 2221057 h 3425016"/>
                <a:gd name="connsiteX58" fmla="*/ 502199 w 3657497"/>
                <a:gd name="connsiteY58" fmla="*/ 2212311 h 3425016"/>
                <a:gd name="connsiteX59" fmla="*/ 612483 w 3657497"/>
                <a:gd name="connsiteY59" fmla="*/ 2199150 h 3425016"/>
                <a:gd name="connsiteX60" fmla="*/ 728946 w 3657497"/>
                <a:gd name="connsiteY60" fmla="*/ 2180532 h 3425016"/>
                <a:gd name="connsiteX61" fmla="*/ 841907 w 3657497"/>
                <a:gd name="connsiteY61" fmla="*/ 2159664 h 3425016"/>
                <a:gd name="connsiteX62" fmla="*/ 955177 w 3657497"/>
                <a:gd name="connsiteY62" fmla="*/ 2135419 h 3425016"/>
                <a:gd name="connsiteX63" fmla="*/ 1057841 w 3657497"/>
                <a:gd name="connsiteY63" fmla="*/ 2110913 h 3425016"/>
                <a:gd name="connsiteX64" fmla="*/ 1153606 w 3657497"/>
                <a:gd name="connsiteY64" fmla="*/ 2085109 h 3425016"/>
                <a:gd name="connsiteX65" fmla="*/ 1231042 w 3657497"/>
                <a:gd name="connsiteY65" fmla="*/ 2060950 h 3425016"/>
                <a:gd name="connsiteX66" fmla="*/ 1293341 w 3657497"/>
                <a:gd name="connsiteY66" fmla="*/ 2037311 h 3425016"/>
                <a:gd name="connsiteX67" fmla="*/ 1328866 w 3657497"/>
                <a:gd name="connsiteY67" fmla="*/ 2016962 h 3425016"/>
                <a:gd name="connsiteX68" fmla="*/ 1548611 w 3657497"/>
                <a:gd name="connsiteY68" fmla="*/ 2087967 h 3425016"/>
                <a:gd name="connsiteX69" fmla="*/ 1726548 w 3657497"/>
                <a:gd name="connsiteY69" fmla="*/ 2170142 h 3425016"/>
                <a:gd name="connsiteX70" fmla="*/ 1872975 w 3657497"/>
                <a:gd name="connsiteY70" fmla="*/ 2261322 h 3425016"/>
                <a:gd name="connsiteX71" fmla="*/ 1985113 w 3657497"/>
                <a:gd name="connsiteY71" fmla="*/ 2362287 h 3425016"/>
                <a:gd name="connsiteX72" fmla="*/ 2072640 w 3657497"/>
                <a:gd name="connsiteY72" fmla="*/ 2471478 h 3425016"/>
                <a:gd name="connsiteX73" fmla="*/ 2133394 w 3657497"/>
                <a:gd name="connsiteY73" fmla="*/ 2589934 h 3425016"/>
                <a:gd name="connsiteX74" fmla="*/ 2176231 w 3657497"/>
                <a:gd name="connsiteY74" fmla="*/ 2716357 h 3425016"/>
                <a:gd name="connsiteX75" fmla="*/ 2199812 w 3657497"/>
                <a:gd name="connsiteY75" fmla="*/ 2852218 h 3425016"/>
                <a:gd name="connsiteX76" fmla="*/ 2212272 w 3657497"/>
                <a:gd name="connsiteY76" fmla="*/ 2996305 h 3425016"/>
                <a:gd name="connsiteX77" fmla="*/ 2213301 w 3657497"/>
                <a:gd name="connsiteY77" fmla="*/ 3150177 h 3425016"/>
                <a:gd name="connsiteX78" fmla="*/ 2106518 w 3657497"/>
                <a:gd name="connsiteY78" fmla="*/ 3214601 h 3425016"/>
                <a:gd name="connsiteX79" fmla="*/ 1987481 w 3657497"/>
                <a:gd name="connsiteY79" fmla="*/ 3281449 h 3425016"/>
                <a:gd name="connsiteX80" fmla="*/ 1863193 w 3657497"/>
                <a:gd name="connsiteY80" fmla="*/ 3348297 h 3425016"/>
                <a:gd name="connsiteX81" fmla="*/ 1734065 w 3657497"/>
                <a:gd name="connsiteY81" fmla="*/ 3415319 h 3425016"/>
                <a:gd name="connsiteX82" fmla="*/ 1714706 w 3657497"/>
                <a:gd name="connsiteY82" fmla="*/ 3425017 h 34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3657497" h="3425016">
                  <a:moveTo>
                    <a:pt x="3657497" y="0"/>
                  </a:moveTo>
                  <a:lnTo>
                    <a:pt x="3641639" y="16539"/>
                  </a:lnTo>
                  <a:lnTo>
                    <a:pt x="3639065" y="20955"/>
                  </a:lnTo>
                  <a:lnTo>
                    <a:pt x="3600450" y="59661"/>
                  </a:lnTo>
                  <a:lnTo>
                    <a:pt x="3573471" y="79924"/>
                  </a:lnTo>
                  <a:lnTo>
                    <a:pt x="3512099" y="119842"/>
                  </a:lnTo>
                  <a:lnTo>
                    <a:pt x="3481105" y="140624"/>
                  </a:lnTo>
                  <a:lnTo>
                    <a:pt x="3400374" y="173615"/>
                  </a:lnTo>
                  <a:lnTo>
                    <a:pt x="3254152" y="234228"/>
                  </a:lnTo>
                  <a:lnTo>
                    <a:pt x="3102061" y="310602"/>
                  </a:lnTo>
                  <a:lnTo>
                    <a:pt x="3046250" y="340995"/>
                  </a:lnTo>
                  <a:lnTo>
                    <a:pt x="2910016" y="388360"/>
                  </a:lnTo>
                  <a:lnTo>
                    <a:pt x="2721267" y="458412"/>
                  </a:lnTo>
                  <a:lnTo>
                    <a:pt x="2510996" y="547341"/>
                  </a:lnTo>
                  <a:lnTo>
                    <a:pt x="2448080" y="577388"/>
                  </a:lnTo>
                  <a:lnTo>
                    <a:pt x="2295680" y="638002"/>
                  </a:lnTo>
                  <a:lnTo>
                    <a:pt x="2242031" y="659736"/>
                  </a:lnTo>
                  <a:lnTo>
                    <a:pt x="2077789" y="726238"/>
                  </a:lnTo>
                  <a:lnTo>
                    <a:pt x="2027229" y="747366"/>
                  </a:lnTo>
                  <a:lnTo>
                    <a:pt x="1858559" y="818111"/>
                  </a:lnTo>
                  <a:lnTo>
                    <a:pt x="1640359" y="913621"/>
                  </a:lnTo>
                  <a:lnTo>
                    <a:pt x="1421542" y="1012681"/>
                  </a:lnTo>
                  <a:lnTo>
                    <a:pt x="1280469" y="1081261"/>
                  </a:lnTo>
                  <a:lnTo>
                    <a:pt x="1205505" y="1118581"/>
                  </a:lnTo>
                  <a:lnTo>
                    <a:pt x="1013769" y="1220412"/>
                  </a:lnTo>
                  <a:lnTo>
                    <a:pt x="810191" y="1336791"/>
                  </a:lnTo>
                  <a:lnTo>
                    <a:pt x="630915" y="1448060"/>
                  </a:lnTo>
                  <a:lnTo>
                    <a:pt x="469454" y="1558896"/>
                  </a:lnTo>
                  <a:lnTo>
                    <a:pt x="365451" y="1632931"/>
                  </a:lnTo>
                  <a:lnTo>
                    <a:pt x="270922" y="1700212"/>
                  </a:lnTo>
                  <a:lnTo>
                    <a:pt x="146325" y="1817024"/>
                  </a:lnTo>
                  <a:lnTo>
                    <a:pt x="108431" y="1860752"/>
                  </a:lnTo>
                  <a:lnTo>
                    <a:pt x="105856" y="1866814"/>
                  </a:lnTo>
                  <a:lnTo>
                    <a:pt x="100913" y="1873394"/>
                  </a:lnTo>
                  <a:lnTo>
                    <a:pt x="93088" y="1881534"/>
                  </a:lnTo>
                  <a:lnTo>
                    <a:pt x="77333" y="1890712"/>
                  </a:lnTo>
                  <a:lnTo>
                    <a:pt x="58901" y="1911235"/>
                  </a:lnTo>
                  <a:lnTo>
                    <a:pt x="59724" y="1922578"/>
                  </a:lnTo>
                  <a:lnTo>
                    <a:pt x="60136" y="1923357"/>
                  </a:lnTo>
                  <a:lnTo>
                    <a:pt x="49839" y="1937818"/>
                  </a:lnTo>
                  <a:lnTo>
                    <a:pt x="41601" y="1949508"/>
                  </a:lnTo>
                  <a:lnTo>
                    <a:pt x="33775" y="1955050"/>
                  </a:lnTo>
                  <a:lnTo>
                    <a:pt x="25846" y="1959120"/>
                  </a:lnTo>
                  <a:lnTo>
                    <a:pt x="24611" y="1964315"/>
                  </a:lnTo>
                  <a:lnTo>
                    <a:pt x="23890" y="1971848"/>
                  </a:lnTo>
                  <a:lnTo>
                    <a:pt x="22448" y="1973753"/>
                  </a:lnTo>
                  <a:lnTo>
                    <a:pt x="20080" y="1976957"/>
                  </a:lnTo>
                  <a:lnTo>
                    <a:pt x="19050" y="1982066"/>
                  </a:lnTo>
                  <a:lnTo>
                    <a:pt x="14931" y="1983884"/>
                  </a:lnTo>
                  <a:lnTo>
                    <a:pt x="2677" y="2005445"/>
                  </a:lnTo>
                  <a:lnTo>
                    <a:pt x="0" y="2060258"/>
                  </a:lnTo>
                  <a:lnTo>
                    <a:pt x="7105" y="2109961"/>
                  </a:lnTo>
                  <a:lnTo>
                    <a:pt x="33363" y="2150312"/>
                  </a:lnTo>
                  <a:lnTo>
                    <a:pt x="76509" y="2181745"/>
                  </a:lnTo>
                  <a:lnTo>
                    <a:pt x="136954" y="2203652"/>
                  </a:lnTo>
                  <a:lnTo>
                    <a:pt x="210374" y="2217420"/>
                  </a:lnTo>
                  <a:lnTo>
                    <a:pt x="298416" y="2222529"/>
                  </a:lnTo>
                  <a:lnTo>
                    <a:pt x="394901" y="2221057"/>
                  </a:lnTo>
                  <a:lnTo>
                    <a:pt x="502199" y="2212311"/>
                  </a:lnTo>
                  <a:lnTo>
                    <a:pt x="612483" y="2199150"/>
                  </a:lnTo>
                  <a:lnTo>
                    <a:pt x="728946" y="2180532"/>
                  </a:lnTo>
                  <a:lnTo>
                    <a:pt x="841907" y="2159664"/>
                  </a:lnTo>
                  <a:lnTo>
                    <a:pt x="955177" y="2135419"/>
                  </a:lnTo>
                  <a:lnTo>
                    <a:pt x="1057841" y="2110913"/>
                  </a:lnTo>
                  <a:lnTo>
                    <a:pt x="1153606" y="2085109"/>
                  </a:lnTo>
                  <a:lnTo>
                    <a:pt x="1231042" y="2060950"/>
                  </a:lnTo>
                  <a:lnTo>
                    <a:pt x="1293341" y="2037311"/>
                  </a:lnTo>
                  <a:lnTo>
                    <a:pt x="1328866" y="2016962"/>
                  </a:lnTo>
                  <a:lnTo>
                    <a:pt x="1548611" y="2087967"/>
                  </a:lnTo>
                  <a:lnTo>
                    <a:pt x="1726548" y="2170142"/>
                  </a:lnTo>
                  <a:lnTo>
                    <a:pt x="1872975" y="2261322"/>
                  </a:lnTo>
                  <a:lnTo>
                    <a:pt x="1985113" y="2362287"/>
                  </a:lnTo>
                  <a:lnTo>
                    <a:pt x="2072640" y="2471478"/>
                  </a:lnTo>
                  <a:lnTo>
                    <a:pt x="2133394" y="2589934"/>
                  </a:lnTo>
                  <a:lnTo>
                    <a:pt x="2176231" y="2716357"/>
                  </a:lnTo>
                  <a:lnTo>
                    <a:pt x="2199812" y="2852218"/>
                  </a:lnTo>
                  <a:lnTo>
                    <a:pt x="2212272" y="2996305"/>
                  </a:lnTo>
                  <a:lnTo>
                    <a:pt x="2213301" y="3150177"/>
                  </a:lnTo>
                  <a:lnTo>
                    <a:pt x="2106518" y="3214601"/>
                  </a:lnTo>
                  <a:lnTo>
                    <a:pt x="1987481" y="3281449"/>
                  </a:lnTo>
                  <a:lnTo>
                    <a:pt x="1863193" y="3348297"/>
                  </a:lnTo>
                  <a:lnTo>
                    <a:pt x="1734065" y="3415319"/>
                  </a:lnTo>
                  <a:lnTo>
                    <a:pt x="1714706" y="342501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E7F660C8-69A0-6976-3378-071D9FFB5904}"/>
                </a:ext>
              </a:extLst>
            </p:cNvPr>
            <p:cNvSpPr/>
            <p:nvPr/>
          </p:nvSpPr>
          <p:spPr>
            <a:xfrm>
              <a:off x="3463701" y="4543251"/>
              <a:ext cx="35937" cy="140104"/>
            </a:xfrm>
            <a:custGeom>
              <a:avLst/>
              <a:gdLst>
                <a:gd name="connsiteX0" fmla="*/ 35937 w 35937"/>
                <a:gd name="connsiteY0" fmla="*/ 0 h 140104"/>
                <a:gd name="connsiteX1" fmla="*/ 20492 w 35937"/>
                <a:gd name="connsiteY1" fmla="*/ 55245 h 140104"/>
                <a:gd name="connsiteX2" fmla="*/ 0 w 35937"/>
                <a:gd name="connsiteY2" fmla="*/ 140104 h 140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937" h="140104">
                  <a:moveTo>
                    <a:pt x="35937" y="0"/>
                  </a:moveTo>
                  <a:lnTo>
                    <a:pt x="20492" y="55245"/>
                  </a:lnTo>
                  <a:lnTo>
                    <a:pt x="0" y="14010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E8FAA9E9-1C2C-AB69-B5B5-B0A871AAE0D4}"/>
                </a:ext>
              </a:extLst>
            </p:cNvPr>
            <p:cNvSpPr/>
            <p:nvPr/>
          </p:nvSpPr>
          <p:spPr>
            <a:xfrm>
              <a:off x="525677" y="1318433"/>
              <a:ext cx="4228585" cy="3420254"/>
            </a:xfrm>
            <a:custGeom>
              <a:avLst/>
              <a:gdLst>
                <a:gd name="connsiteX0" fmla="*/ 4228586 w 4228585"/>
                <a:gd name="connsiteY0" fmla="*/ 0 h 3420254"/>
                <a:gd name="connsiteX1" fmla="*/ 4219112 w 4228585"/>
                <a:gd name="connsiteY1" fmla="*/ 5888 h 3420254"/>
                <a:gd name="connsiteX2" fmla="*/ 4168140 w 4228585"/>
                <a:gd name="connsiteY2" fmla="*/ 37321 h 3420254"/>
                <a:gd name="connsiteX3" fmla="*/ 4057753 w 4228585"/>
                <a:gd name="connsiteY3" fmla="*/ 76546 h 3420254"/>
                <a:gd name="connsiteX4" fmla="*/ 3913797 w 4228585"/>
                <a:gd name="connsiteY4" fmla="*/ 117417 h 3420254"/>
                <a:gd name="connsiteX5" fmla="*/ 3731741 w 4228585"/>
                <a:gd name="connsiteY5" fmla="*/ 160626 h 3420254"/>
                <a:gd name="connsiteX6" fmla="*/ 3525692 w 4228585"/>
                <a:gd name="connsiteY6" fmla="*/ 205827 h 3420254"/>
                <a:gd name="connsiteX7" fmla="*/ 3357331 w 4228585"/>
                <a:gd name="connsiteY7" fmla="*/ 285230 h 3420254"/>
                <a:gd name="connsiteX8" fmla="*/ 3113388 w 4228585"/>
                <a:gd name="connsiteY8" fmla="*/ 338224 h 3420254"/>
                <a:gd name="connsiteX9" fmla="*/ 2914238 w 4228585"/>
                <a:gd name="connsiteY9" fmla="*/ 427499 h 3420254"/>
                <a:gd name="connsiteX10" fmla="*/ 2643213 w 4228585"/>
                <a:gd name="connsiteY10" fmla="*/ 489672 h 3420254"/>
                <a:gd name="connsiteX11" fmla="*/ 2423675 w 4228585"/>
                <a:gd name="connsiteY11" fmla="*/ 590550 h 3420254"/>
                <a:gd name="connsiteX12" fmla="*/ 2197546 w 4228585"/>
                <a:gd name="connsiteY12" fmla="*/ 697144 h 3420254"/>
                <a:gd name="connsiteX13" fmla="*/ 1965754 w 4228585"/>
                <a:gd name="connsiteY13" fmla="*/ 810145 h 3420254"/>
                <a:gd name="connsiteX14" fmla="*/ 1733550 w 4228585"/>
                <a:gd name="connsiteY14" fmla="*/ 929380 h 3420254"/>
                <a:gd name="connsiteX15" fmla="*/ 1504023 w 4228585"/>
                <a:gd name="connsiteY15" fmla="*/ 1054850 h 3420254"/>
                <a:gd name="connsiteX16" fmla="*/ 1280057 w 4228585"/>
                <a:gd name="connsiteY16" fmla="*/ 1186382 h 3420254"/>
                <a:gd name="connsiteX17" fmla="*/ 1066697 w 4228585"/>
                <a:gd name="connsiteY17" fmla="*/ 1323456 h 3420254"/>
                <a:gd name="connsiteX18" fmla="*/ 864561 w 4228585"/>
                <a:gd name="connsiteY18" fmla="*/ 1465811 h 3420254"/>
                <a:gd name="connsiteX19" fmla="*/ 680445 w 4228585"/>
                <a:gd name="connsiteY19" fmla="*/ 1611977 h 3420254"/>
                <a:gd name="connsiteX20" fmla="*/ 512291 w 4228585"/>
                <a:gd name="connsiteY20" fmla="*/ 1762039 h 3420254"/>
                <a:gd name="connsiteX21" fmla="*/ 368128 w 4228585"/>
                <a:gd name="connsiteY21" fmla="*/ 1913400 h 3420254"/>
                <a:gd name="connsiteX22" fmla="*/ 243634 w 4228585"/>
                <a:gd name="connsiteY22" fmla="*/ 2066406 h 3420254"/>
                <a:gd name="connsiteX23" fmla="*/ 147045 w 4228585"/>
                <a:gd name="connsiteY23" fmla="*/ 2217333 h 3420254"/>
                <a:gd name="connsiteX24" fmla="*/ 71669 w 4228585"/>
                <a:gd name="connsiteY24" fmla="*/ 2367223 h 3420254"/>
                <a:gd name="connsiteX25" fmla="*/ 25537 w 4228585"/>
                <a:gd name="connsiteY25" fmla="*/ 2511396 h 3420254"/>
                <a:gd name="connsiteX26" fmla="*/ 0 w 4228585"/>
                <a:gd name="connsiteY26" fmla="*/ 2651500 h 3420254"/>
                <a:gd name="connsiteX27" fmla="*/ 1957 w 4228585"/>
                <a:gd name="connsiteY27" fmla="*/ 2782253 h 3420254"/>
                <a:gd name="connsiteX28" fmla="*/ 21624 w 4228585"/>
                <a:gd name="connsiteY28" fmla="*/ 2905905 h 3420254"/>
                <a:gd name="connsiteX29" fmla="*/ 64667 w 4228585"/>
                <a:gd name="connsiteY29" fmla="*/ 3017434 h 3420254"/>
                <a:gd name="connsiteX30" fmla="*/ 121302 w 4228585"/>
                <a:gd name="connsiteY30" fmla="*/ 3119438 h 3420254"/>
                <a:gd name="connsiteX31" fmla="*/ 195752 w 4228585"/>
                <a:gd name="connsiteY31" fmla="*/ 3207327 h 3420254"/>
                <a:gd name="connsiteX32" fmla="*/ 279160 w 4228585"/>
                <a:gd name="connsiteY32" fmla="*/ 3284220 h 3420254"/>
                <a:gd name="connsiteX33" fmla="*/ 375337 w 4228585"/>
                <a:gd name="connsiteY33" fmla="*/ 3346133 h 3420254"/>
                <a:gd name="connsiteX34" fmla="*/ 476765 w 4228585"/>
                <a:gd name="connsiteY34" fmla="*/ 3396355 h 3420254"/>
                <a:gd name="connsiteX35" fmla="*/ 551111 w 4228585"/>
                <a:gd name="connsiteY35" fmla="*/ 3420254 h 3420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228585" h="3420254">
                  <a:moveTo>
                    <a:pt x="4228586" y="0"/>
                  </a:moveTo>
                  <a:lnTo>
                    <a:pt x="4219112" y="5888"/>
                  </a:lnTo>
                  <a:lnTo>
                    <a:pt x="4168140" y="37321"/>
                  </a:lnTo>
                  <a:lnTo>
                    <a:pt x="4057753" y="76546"/>
                  </a:lnTo>
                  <a:lnTo>
                    <a:pt x="3913797" y="117417"/>
                  </a:lnTo>
                  <a:lnTo>
                    <a:pt x="3731741" y="160626"/>
                  </a:lnTo>
                  <a:lnTo>
                    <a:pt x="3525692" y="205827"/>
                  </a:lnTo>
                  <a:lnTo>
                    <a:pt x="3357331" y="285230"/>
                  </a:lnTo>
                  <a:lnTo>
                    <a:pt x="3113388" y="338224"/>
                  </a:lnTo>
                  <a:lnTo>
                    <a:pt x="2914238" y="427499"/>
                  </a:lnTo>
                  <a:lnTo>
                    <a:pt x="2643213" y="489672"/>
                  </a:lnTo>
                  <a:lnTo>
                    <a:pt x="2423675" y="590550"/>
                  </a:lnTo>
                  <a:lnTo>
                    <a:pt x="2197546" y="697144"/>
                  </a:lnTo>
                  <a:lnTo>
                    <a:pt x="1965754" y="810145"/>
                  </a:lnTo>
                  <a:lnTo>
                    <a:pt x="1733550" y="929380"/>
                  </a:lnTo>
                  <a:lnTo>
                    <a:pt x="1504023" y="1054850"/>
                  </a:lnTo>
                  <a:lnTo>
                    <a:pt x="1280057" y="1186382"/>
                  </a:lnTo>
                  <a:lnTo>
                    <a:pt x="1066697" y="1323456"/>
                  </a:lnTo>
                  <a:lnTo>
                    <a:pt x="864561" y="1465811"/>
                  </a:lnTo>
                  <a:lnTo>
                    <a:pt x="680445" y="1611977"/>
                  </a:lnTo>
                  <a:lnTo>
                    <a:pt x="512291" y="1762039"/>
                  </a:lnTo>
                  <a:lnTo>
                    <a:pt x="368128" y="1913400"/>
                  </a:lnTo>
                  <a:lnTo>
                    <a:pt x="243634" y="2066406"/>
                  </a:lnTo>
                  <a:lnTo>
                    <a:pt x="147045" y="2217333"/>
                  </a:lnTo>
                  <a:lnTo>
                    <a:pt x="71669" y="2367223"/>
                  </a:lnTo>
                  <a:lnTo>
                    <a:pt x="25537" y="2511396"/>
                  </a:lnTo>
                  <a:lnTo>
                    <a:pt x="0" y="2651500"/>
                  </a:lnTo>
                  <a:lnTo>
                    <a:pt x="1957" y="2782253"/>
                  </a:lnTo>
                  <a:lnTo>
                    <a:pt x="21624" y="2905905"/>
                  </a:lnTo>
                  <a:lnTo>
                    <a:pt x="64667" y="3017434"/>
                  </a:lnTo>
                  <a:lnTo>
                    <a:pt x="121302" y="3119438"/>
                  </a:lnTo>
                  <a:lnTo>
                    <a:pt x="195752" y="3207327"/>
                  </a:lnTo>
                  <a:lnTo>
                    <a:pt x="279160" y="3284220"/>
                  </a:lnTo>
                  <a:lnTo>
                    <a:pt x="375337" y="3346133"/>
                  </a:lnTo>
                  <a:lnTo>
                    <a:pt x="476765" y="3396355"/>
                  </a:lnTo>
                  <a:lnTo>
                    <a:pt x="551111" y="342025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2B0D42AA-6067-F2E5-2A26-3F8DA87D1206}"/>
                </a:ext>
              </a:extLst>
            </p:cNvPr>
            <p:cNvSpPr/>
            <p:nvPr/>
          </p:nvSpPr>
          <p:spPr>
            <a:xfrm>
              <a:off x="-724311" y="4041111"/>
              <a:ext cx="1477353" cy="655233"/>
            </a:xfrm>
            <a:custGeom>
              <a:avLst/>
              <a:gdLst>
                <a:gd name="connsiteX0" fmla="*/ 1477353 w 1477353"/>
                <a:gd name="connsiteY0" fmla="*/ 655233 h 655233"/>
                <a:gd name="connsiteX1" fmla="*/ 1307448 w 1477353"/>
                <a:gd name="connsiteY1" fmla="*/ 624147 h 655233"/>
                <a:gd name="connsiteX2" fmla="*/ 1020153 w 1477353"/>
                <a:gd name="connsiteY2" fmla="*/ 538509 h 655233"/>
                <a:gd name="connsiteX3" fmla="*/ 808132 w 1477353"/>
                <a:gd name="connsiteY3" fmla="*/ 434513 h 655233"/>
                <a:gd name="connsiteX4" fmla="*/ 711646 w 1477353"/>
                <a:gd name="connsiteY4" fmla="*/ 393989 h 655233"/>
                <a:gd name="connsiteX5" fmla="*/ 463893 w 1477353"/>
                <a:gd name="connsiteY5" fmla="*/ 289647 h 655233"/>
                <a:gd name="connsiteX6" fmla="*/ 405919 w 1477353"/>
                <a:gd name="connsiteY6" fmla="*/ 257175 h 655233"/>
                <a:gd name="connsiteX7" fmla="*/ 176187 w 1477353"/>
                <a:gd name="connsiteY7" fmla="*/ 128501 h 655233"/>
                <a:gd name="connsiteX8" fmla="*/ 0 w 1477353"/>
                <a:gd name="connsiteY8" fmla="*/ 0 h 65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7353" h="655233">
                  <a:moveTo>
                    <a:pt x="1477353" y="655233"/>
                  </a:moveTo>
                  <a:lnTo>
                    <a:pt x="1307448" y="624147"/>
                  </a:lnTo>
                  <a:lnTo>
                    <a:pt x="1020153" y="538509"/>
                  </a:lnTo>
                  <a:lnTo>
                    <a:pt x="808132" y="434513"/>
                  </a:lnTo>
                  <a:lnTo>
                    <a:pt x="711646" y="393989"/>
                  </a:lnTo>
                  <a:lnTo>
                    <a:pt x="463893" y="289647"/>
                  </a:lnTo>
                  <a:lnTo>
                    <a:pt x="405919" y="257175"/>
                  </a:lnTo>
                  <a:lnTo>
                    <a:pt x="176187" y="128501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B116CA38-1E9F-7647-0DB5-24430D9E063E}"/>
                </a:ext>
              </a:extLst>
            </p:cNvPr>
            <p:cNvSpPr/>
            <p:nvPr/>
          </p:nvSpPr>
          <p:spPr>
            <a:xfrm>
              <a:off x="-724311" y="4307897"/>
              <a:ext cx="1473749" cy="382385"/>
            </a:xfrm>
            <a:custGeom>
              <a:avLst/>
              <a:gdLst>
                <a:gd name="connsiteX0" fmla="*/ 1473749 w 1473749"/>
                <a:gd name="connsiteY0" fmla="*/ 382385 h 382385"/>
                <a:gd name="connsiteX1" fmla="*/ 1307448 w 1473749"/>
                <a:gd name="connsiteY1" fmla="*/ 357361 h 382385"/>
                <a:gd name="connsiteX2" fmla="*/ 1114682 w 1473749"/>
                <a:gd name="connsiteY2" fmla="*/ 318135 h 382385"/>
                <a:gd name="connsiteX3" fmla="*/ 811530 w 1473749"/>
                <a:gd name="connsiteY3" fmla="*/ 256396 h 382385"/>
                <a:gd name="connsiteX4" fmla="*/ 690846 w 1473749"/>
                <a:gd name="connsiteY4" fmla="*/ 222712 h 382385"/>
                <a:gd name="connsiteX5" fmla="*/ 366481 w 1473749"/>
                <a:gd name="connsiteY5" fmla="*/ 132138 h 382385"/>
                <a:gd name="connsiteX6" fmla="*/ 278542 w 1473749"/>
                <a:gd name="connsiteY6" fmla="*/ 100446 h 382385"/>
                <a:gd name="connsiteX7" fmla="*/ 0 w 1473749"/>
                <a:gd name="connsiteY7" fmla="*/ 0 h 382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3749" h="382385">
                  <a:moveTo>
                    <a:pt x="1473749" y="382385"/>
                  </a:moveTo>
                  <a:lnTo>
                    <a:pt x="1307448" y="357361"/>
                  </a:lnTo>
                  <a:lnTo>
                    <a:pt x="1114682" y="318135"/>
                  </a:lnTo>
                  <a:lnTo>
                    <a:pt x="811530" y="256396"/>
                  </a:lnTo>
                  <a:lnTo>
                    <a:pt x="690846" y="222712"/>
                  </a:lnTo>
                  <a:lnTo>
                    <a:pt x="366481" y="132138"/>
                  </a:lnTo>
                  <a:lnTo>
                    <a:pt x="278542" y="100446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E84D91C7-75B8-29D6-8118-AC05D512DF0B}"/>
                </a:ext>
              </a:extLst>
            </p:cNvPr>
            <p:cNvSpPr/>
            <p:nvPr/>
          </p:nvSpPr>
          <p:spPr>
            <a:xfrm>
              <a:off x="1544285" y="3653270"/>
              <a:ext cx="1971314" cy="1122997"/>
            </a:xfrm>
            <a:custGeom>
              <a:avLst/>
              <a:gdLst>
                <a:gd name="connsiteX0" fmla="*/ 1768046 w 1971314"/>
                <a:gd name="connsiteY0" fmla="*/ 0 h 1122997"/>
                <a:gd name="connsiteX1" fmla="*/ 1785037 w 1971314"/>
                <a:gd name="connsiteY1" fmla="*/ 23466 h 1122997"/>
                <a:gd name="connsiteX2" fmla="*/ 1872975 w 1971314"/>
                <a:gd name="connsiteY2" fmla="*/ 132051 h 1122997"/>
                <a:gd name="connsiteX3" fmla="*/ 1933318 w 1971314"/>
                <a:gd name="connsiteY3" fmla="*/ 246005 h 1122997"/>
                <a:gd name="connsiteX4" fmla="*/ 1971315 w 1971314"/>
                <a:gd name="connsiteY4" fmla="*/ 368011 h 1122997"/>
                <a:gd name="connsiteX5" fmla="*/ 1924050 w 1971314"/>
                <a:gd name="connsiteY5" fmla="*/ 413905 h 1122997"/>
                <a:gd name="connsiteX6" fmla="*/ 1850836 w 1971314"/>
                <a:gd name="connsiteY6" fmla="*/ 463521 h 1122997"/>
                <a:gd name="connsiteX7" fmla="*/ 1752291 w 1971314"/>
                <a:gd name="connsiteY7" fmla="*/ 517381 h 1122997"/>
                <a:gd name="connsiteX8" fmla="*/ 1637064 w 1971314"/>
                <a:gd name="connsiteY8" fmla="*/ 573578 h 1122997"/>
                <a:gd name="connsiteX9" fmla="*/ 1505465 w 1971314"/>
                <a:gd name="connsiteY9" fmla="*/ 632633 h 1122997"/>
                <a:gd name="connsiteX10" fmla="*/ 1365319 w 1971314"/>
                <a:gd name="connsiteY10" fmla="*/ 692554 h 1122997"/>
                <a:gd name="connsiteX11" fmla="*/ 1216420 w 1971314"/>
                <a:gd name="connsiteY11" fmla="*/ 753514 h 1122997"/>
                <a:gd name="connsiteX12" fmla="*/ 1065255 w 1971314"/>
                <a:gd name="connsiteY12" fmla="*/ 813349 h 1122997"/>
                <a:gd name="connsiteX13" fmla="*/ 911620 w 1971314"/>
                <a:gd name="connsiteY13" fmla="*/ 872144 h 1122997"/>
                <a:gd name="connsiteX14" fmla="*/ 759941 w 1971314"/>
                <a:gd name="connsiteY14" fmla="*/ 927475 h 1122997"/>
                <a:gd name="connsiteX15" fmla="*/ 610012 w 1971314"/>
                <a:gd name="connsiteY15" fmla="*/ 979083 h 1122997"/>
                <a:gd name="connsiteX16" fmla="*/ 464099 w 1971314"/>
                <a:gd name="connsiteY16" fmla="*/ 1024977 h 1122997"/>
                <a:gd name="connsiteX17" fmla="*/ 322511 w 1971314"/>
                <a:gd name="connsiteY17" fmla="*/ 1064289 h 1122997"/>
                <a:gd name="connsiteX18" fmla="*/ 185145 w 1971314"/>
                <a:gd name="connsiteY18" fmla="*/ 1095722 h 1122997"/>
                <a:gd name="connsiteX19" fmla="*/ 53031 w 1971314"/>
                <a:gd name="connsiteY19" fmla="*/ 1117889 h 1122997"/>
                <a:gd name="connsiteX20" fmla="*/ 0 w 1971314"/>
                <a:gd name="connsiteY20" fmla="*/ 1122998 h 1122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71314" h="1122997">
                  <a:moveTo>
                    <a:pt x="1768046" y="0"/>
                  </a:moveTo>
                  <a:lnTo>
                    <a:pt x="1785037" y="23466"/>
                  </a:lnTo>
                  <a:lnTo>
                    <a:pt x="1872975" y="132051"/>
                  </a:lnTo>
                  <a:lnTo>
                    <a:pt x="1933318" y="246005"/>
                  </a:lnTo>
                  <a:lnTo>
                    <a:pt x="1971315" y="368011"/>
                  </a:lnTo>
                  <a:lnTo>
                    <a:pt x="1924050" y="413905"/>
                  </a:lnTo>
                  <a:lnTo>
                    <a:pt x="1850836" y="463521"/>
                  </a:lnTo>
                  <a:lnTo>
                    <a:pt x="1752291" y="517381"/>
                  </a:lnTo>
                  <a:lnTo>
                    <a:pt x="1637064" y="573578"/>
                  </a:lnTo>
                  <a:lnTo>
                    <a:pt x="1505465" y="632633"/>
                  </a:lnTo>
                  <a:lnTo>
                    <a:pt x="1365319" y="692554"/>
                  </a:lnTo>
                  <a:lnTo>
                    <a:pt x="1216420" y="753514"/>
                  </a:lnTo>
                  <a:lnTo>
                    <a:pt x="1065255" y="813349"/>
                  </a:lnTo>
                  <a:lnTo>
                    <a:pt x="911620" y="872144"/>
                  </a:lnTo>
                  <a:lnTo>
                    <a:pt x="759941" y="927475"/>
                  </a:lnTo>
                  <a:lnTo>
                    <a:pt x="610012" y="979083"/>
                  </a:lnTo>
                  <a:lnTo>
                    <a:pt x="464099" y="1024977"/>
                  </a:lnTo>
                  <a:lnTo>
                    <a:pt x="322511" y="1064289"/>
                  </a:lnTo>
                  <a:lnTo>
                    <a:pt x="185145" y="1095722"/>
                  </a:lnTo>
                  <a:lnTo>
                    <a:pt x="53031" y="1117889"/>
                  </a:lnTo>
                  <a:lnTo>
                    <a:pt x="0" y="112299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5832DE52-7695-68B5-2402-F00A5519AA57}"/>
                </a:ext>
              </a:extLst>
            </p:cNvPr>
            <p:cNvSpPr/>
            <p:nvPr/>
          </p:nvSpPr>
          <p:spPr>
            <a:xfrm>
              <a:off x="7315611" y="-385069"/>
              <a:ext cx="1013872" cy="396153"/>
            </a:xfrm>
            <a:custGeom>
              <a:avLst/>
              <a:gdLst>
                <a:gd name="connsiteX0" fmla="*/ 1013872 w 1013872"/>
                <a:gd name="connsiteY0" fmla="*/ 396153 h 396153"/>
                <a:gd name="connsiteX1" fmla="*/ 954971 w 1013872"/>
                <a:gd name="connsiteY1" fmla="*/ 375372 h 396153"/>
                <a:gd name="connsiteX2" fmla="*/ 807205 w 1013872"/>
                <a:gd name="connsiteY2" fmla="*/ 323330 h 396153"/>
                <a:gd name="connsiteX3" fmla="*/ 679725 w 1013872"/>
                <a:gd name="connsiteY3" fmla="*/ 278043 h 396153"/>
                <a:gd name="connsiteX4" fmla="*/ 648627 w 1013872"/>
                <a:gd name="connsiteY4" fmla="*/ 268259 h 396153"/>
                <a:gd name="connsiteX5" fmla="*/ 346298 w 1013872"/>
                <a:gd name="connsiteY5" fmla="*/ 173182 h 396153"/>
                <a:gd name="connsiteX6" fmla="*/ 69404 w 1013872"/>
                <a:gd name="connsiteY6" fmla="*/ 50569 h 396153"/>
                <a:gd name="connsiteX7" fmla="*/ 0 w 1013872"/>
                <a:gd name="connsiteY7" fmla="*/ 0 h 39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3872" h="396153">
                  <a:moveTo>
                    <a:pt x="1013872" y="396153"/>
                  </a:moveTo>
                  <a:lnTo>
                    <a:pt x="954971" y="375372"/>
                  </a:lnTo>
                  <a:lnTo>
                    <a:pt x="807205" y="323330"/>
                  </a:lnTo>
                  <a:lnTo>
                    <a:pt x="679725" y="278043"/>
                  </a:lnTo>
                  <a:lnTo>
                    <a:pt x="648627" y="268259"/>
                  </a:lnTo>
                  <a:lnTo>
                    <a:pt x="346298" y="173182"/>
                  </a:lnTo>
                  <a:lnTo>
                    <a:pt x="69404" y="5056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7F13D9B0-A390-8DB3-3C30-7E6BB0F8EBB3}"/>
                </a:ext>
              </a:extLst>
            </p:cNvPr>
            <p:cNvSpPr/>
            <p:nvPr/>
          </p:nvSpPr>
          <p:spPr>
            <a:xfrm>
              <a:off x="386766" y="3045229"/>
              <a:ext cx="919754" cy="1532312"/>
            </a:xfrm>
            <a:custGeom>
              <a:avLst/>
              <a:gdLst>
                <a:gd name="connsiteX0" fmla="*/ 919755 w 919754"/>
                <a:gd name="connsiteY0" fmla="*/ 0 h 1532312"/>
                <a:gd name="connsiteX1" fmla="*/ 863531 w 919754"/>
                <a:gd name="connsiteY1" fmla="*/ 41737 h 1532312"/>
                <a:gd name="connsiteX2" fmla="*/ 743980 w 919754"/>
                <a:gd name="connsiteY2" fmla="*/ 128414 h 1532312"/>
                <a:gd name="connsiteX3" fmla="*/ 716589 w 919754"/>
                <a:gd name="connsiteY3" fmla="*/ 151015 h 1532312"/>
                <a:gd name="connsiteX4" fmla="*/ 659130 w 919754"/>
                <a:gd name="connsiteY4" fmla="*/ 198466 h 1532312"/>
                <a:gd name="connsiteX5" fmla="*/ 524235 w 919754"/>
                <a:gd name="connsiteY5" fmla="*/ 309736 h 1532312"/>
                <a:gd name="connsiteX6" fmla="*/ 483355 w 919754"/>
                <a:gd name="connsiteY6" fmla="*/ 349221 h 1532312"/>
                <a:gd name="connsiteX7" fmla="*/ 355772 w 919754"/>
                <a:gd name="connsiteY7" fmla="*/ 472700 h 1532312"/>
                <a:gd name="connsiteX8" fmla="*/ 312111 w 919754"/>
                <a:gd name="connsiteY8" fmla="*/ 523096 h 1532312"/>
                <a:gd name="connsiteX9" fmla="*/ 210580 w 919754"/>
                <a:gd name="connsiteY9" fmla="*/ 640427 h 1532312"/>
                <a:gd name="connsiteX10" fmla="*/ 182880 w 919754"/>
                <a:gd name="connsiteY10" fmla="*/ 683376 h 1532312"/>
                <a:gd name="connsiteX11" fmla="*/ 102252 w 919754"/>
                <a:gd name="connsiteY11" fmla="*/ 808153 h 1532312"/>
                <a:gd name="connsiteX12" fmla="*/ 76097 w 919754"/>
                <a:gd name="connsiteY12" fmla="*/ 867381 h 1532312"/>
                <a:gd name="connsiteX13" fmla="*/ 27803 w 919754"/>
                <a:gd name="connsiteY13" fmla="*/ 976832 h 1532312"/>
                <a:gd name="connsiteX14" fmla="*/ 0 w 919754"/>
                <a:gd name="connsiteY14" fmla="*/ 1140056 h 1532312"/>
                <a:gd name="connsiteX15" fmla="*/ 14313 w 919754"/>
                <a:gd name="connsiteY15" fmla="*/ 1299557 h 1532312"/>
                <a:gd name="connsiteX16" fmla="*/ 81761 w 919754"/>
                <a:gd name="connsiteY16" fmla="*/ 1447540 h 1532312"/>
                <a:gd name="connsiteX17" fmla="*/ 120066 w 919754"/>
                <a:gd name="connsiteY17" fmla="*/ 1493260 h 1532312"/>
                <a:gd name="connsiteX18" fmla="*/ 153842 w 919754"/>
                <a:gd name="connsiteY18" fmla="*/ 1532313 h 153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9754" h="1532312">
                  <a:moveTo>
                    <a:pt x="919755" y="0"/>
                  </a:moveTo>
                  <a:lnTo>
                    <a:pt x="863531" y="41737"/>
                  </a:lnTo>
                  <a:lnTo>
                    <a:pt x="743980" y="128414"/>
                  </a:lnTo>
                  <a:lnTo>
                    <a:pt x="716589" y="151015"/>
                  </a:lnTo>
                  <a:lnTo>
                    <a:pt x="659130" y="198466"/>
                  </a:lnTo>
                  <a:lnTo>
                    <a:pt x="524235" y="309736"/>
                  </a:lnTo>
                  <a:lnTo>
                    <a:pt x="483355" y="349221"/>
                  </a:lnTo>
                  <a:lnTo>
                    <a:pt x="355772" y="472700"/>
                  </a:lnTo>
                  <a:lnTo>
                    <a:pt x="312111" y="523096"/>
                  </a:lnTo>
                  <a:lnTo>
                    <a:pt x="210580" y="640427"/>
                  </a:lnTo>
                  <a:lnTo>
                    <a:pt x="182880" y="683376"/>
                  </a:lnTo>
                  <a:lnTo>
                    <a:pt x="102252" y="808153"/>
                  </a:lnTo>
                  <a:lnTo>
                    <a:pt x="76097" y="867381"/>
                  </a:lnTo>
                  <a:lnTo>
                    <a:pt x="27803" y="976832"/>
                  </a:lnTo>
                  <a:lnTo>
                    <a:pt x="0" y="1140056"/>
                  </a:lnTo>
                  <a:lnTo>
                    <a:pt x="14313" y="1299557"/>
                  </a:lnTo>
                  <a:lnTo>
                    <a:pt x="81761" y="1447540"/>
                  </a:lnTo>
                  <a:lnTo>
                    <a:pt x="120066" y="1493260"/>
                  </a:lnTo>
                  <a:lnTo>
                    <a:pt x="153842" y="153231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A38AE1CA-CC6E-E46E-6F10-BDB41A1B1442}"/>
                </a:ext>
              </a:extLst>
            </p:cNvPr>
            <p:cNvSpPr/>
            <p:nvPr/>
          </p:nvSpPr>
          <p:spPr>
            <a:xfrm>
              <a:off x="1125803" y="3088957"/>
              <a:ext cx="1250915" cy="1680382"/>
            </a:xfrm>
            <a:custGeom>
              <a:avLst/>
              <a:gdLst>
                <a:gd name="connsiteX0" fmla="*/ 176290 w 1250915"/>
                <a:gd name="connsiteY0" fmla="*/ 0 h 1680382"/>
                <a:gd name="connsiteX1" fmla="*/ 98442 w 1250915"/>
                <a:gd name="connsiteY1" fmla="*/ 75334 h 1680382"/>
                <a:gd name="connsiteX2" fmla="*/ 85571 w 1250915"/>
                <a:gd name="connsiteY2" fmla="*/ 89968 h 1680382"/>
                <a:gd name="connsiteX3" fmla="*/ 84335 w 1250915"/>
                <a:gd name="connsiteY3" fmla="*/ 91440 h 1680382"/>
                <a:gd name="connsiteX4" fmla="*/ 79701 w 1250915"/>
                <a:gd name="connsiteY4" fmla="*/ 96722 h 1680382"/>
                <a:gd name="connsiteX5" fmla="*/ 74038 w 1250915"/>
                <a:gd name="connsiteY5" fmla="*/ 103216 h 1680382"/>
                <a:gd name="connsiteX6" fmla="*/ 65491 w 1250915"/>
                <a:gd name="connsiteY6" fmla="*/ 112395 h 1680382"/>
                <a:gd name="connsiteX7" fmla="*/ 48088 w 1250915"/>
                <a:gd name="connsiteY7" fmla="*/ 120102 h 1680382"/>
                <a:gd name="connsiteX8" fmla="*/ 20595 w 1250915"/>
                <a:gd name="connsiteY8" fmla="*/ 137506 h 1680382"/>
                <a:gd name="connsiteX9" fmla="*/ 10503 w 1250915"/>
                <a:gd name="connsiteY9" fmla="*/ 162012 h 1680382"/>
                <a:gd name="connsiteX10" fmla="*/ 8753 w 1250915"/>
                <a:gd name="connsiteY10" fmla="*/ 177165 h 1680382"/>
                <a:gd name="connsiteX11" fmla="*/ 4016 w 1250915"/>
                <a:gd name="connsiteY11" fmla="*/ 184698 h 1680382"/>
                <a:gd name="connsiteX12" fmla="*/ 927 w 1250915"/>
                <a:gd name="connsiteY12" fmla="*/ 195349 h 1680382"/>
                <a:gd name="connsiteX13" fmla="*/ 0 w 1250915"/>
                <a:gd name="connsiteY13" fmla="*/ 197427 h 1680382"/>
                <a:gd name="connsiteX14" fmla="*/ 10091 w 1250915"/>
                <a:gd name="connsiteY14" fmla="*/ 201930 h 1680382"/>
                <a:gd name="connsiteX15" fmla="*/ 56944 w 1250915"/>
                <a:gd name="connsiteY15" fmla="*/ 220287 h 1680382"/>
                <a:gd name="connsiteX16" fmla="*/ 111520 w 1250915"/>
                <a:gd name="connsiteY16" fmla="*/ 233709 h 1680382"/>
                <a:gd name="connsiteX17" fmla="*/ 173818 w 1250915"/>
                <a:gd name="connsiteY17" fmla="*/ 241242 h 1680382"/>
                <a:gd name="connsiteX18" fmla="*/ 247238 w 1250915"/>
                <a:gd name="connsiteY18" fmla="*/ 242021 h 1680382"/>
                <a:gd name="connsiteX19" fmla="*/ 322717 w 1250915"/>
                <a:gd name="connsiteY19" fmla="*/ 238645 h 1680382"/>
                <a:gd name="connsiteX20" fmla="*/ 404169 w 1250915"/>
                <a:gd name="connsiteY20" fmla="*/ 230072 h 1680382"/>
                <a:gd name="connsiteX21" fmla="*/ 566660 w 1250915"/>
                <a:gd name="connsiteY21" fmla="*/ 315191 h 1680382"/>
                <a:gd name="connsiteX22" fmla="*/ 699907 w 1250915"/>
                <a:gd name="connsiteY22" fmla="*/ 410008 h 1680382"/>
                <a:gd name="connsiteX23" fmla="*/ 802159 w 1250915"/>
                <a:gd name="connsiteY23" fmla="*/ 515909 h 1680382"/>
                <a:gd name="connsiteX24" fmla="*/ 884950 w 1250915"/>
                <a:gd name="connsiteY24" fmla="*/ 630209 h 1680382"/>
                <a:gd name="connsiteX25" fmla="*/ 947454 w 1250915"/>
                <a:gd name="connsiteY25" fmla="*/ 754553 h 1680382"/>
                <a:gd name="connsiteX26" fmla="*/ 999971 w 1250915"/>
                <a:gd name="connsiteY26" fmla="*/ 886431 h 1680382"/>
                <a:gd name="connsiteX27" fmla="*/ 1042704 w 1250915"/>
                <a:gd name="connsiteY27" fmla="*/ 1027228 h 1680382"/>
                <a:gd name="connsiteX28" fmla="*/ 1084614 w 1250915"/>
                <a:gd name="connsiteY28" fmla="*/ 1174952 h 1680382"/>
                <a:gd name="connsiteX29" fmla="*/ 1127348 w 1250915"/>
                <a:gd name="connsiteY29" fmla="*/ 1330469 h 1680382"/>
                <a:gd name="connsiteX30" fmla="*/ 1178423 w 1250915"/>
                <a:gd name="connsiteY30" fmla="*/ 1491788 h 1680382"/>
                <a:gd name="connsiteX31" fmla="*/ 1240927 w 1250915"/>
                <a:gd name="connsiteY31" fmla="*/ 1659082 h 1680382"/>
                <a:gd name="connsiteX32" fmla="*/ 1250916 w 1250915"/>
                <a:gd name="connsiteY32" fmla="*/ 1680383 h 1680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250915" h="1680382">
                  <a:moveTo>
                    <a:pt x="176290" y="0"/>
                  </a:moveTo>
                  <a:lnTo>
                    <a:pt x="98442" y="75334"/>
                  </a:lnTo>
                  <a:lnTo>
                    <a:pt x="85571" y="89968"/>
                  </a:lnTo>
                  <a:lnTo>
                    <a:pt x="84335" y="91440"/>
                  </a:lnTo>
                  <a:lnTo>
                    <a:pt x="79701" y="96722"/>
                  </a:lnTo>
                  <a:lnTo>
                    <a:pt x="74038" y="103216"/>
                  </a:lnTo>
                  <a:lnTo>
                    <a:pt x="65491" y="112395"/>
                  </a:lnTo>
                  <a:lnTo>
                    <a:pt x="48088" y="120102"/>
                  </a:lnTo>
                  <a:lnTo>
                    <a:pt x="20595" y="137506"/>
                  </a:lnTo>
                  <a:lnTo>
                    <a:pt x="10503" y="162012"/>
                  </a:lnTo>
                  <a:lnTo>
                    <a:pt x="8753" y="177165"/>
                  </a:lnTo>
                  <a:lnTo>
                    <a:pt x="4016" y="184698"/>
                  </a:lnTo>
                  <a:lnTo>
                    <a:pt x="927" y="195349"/>
                  </a:lnTo>
                  <a:lnTo>
                    <a:pt x="0" y="197427"/>
                  </a:lnTo>
                  <a:lnTo>
                    <a:pt x="10091" y="201930"/>
                  </a:lnTo>
                  <a:lnTo>
                    <a:pt x="56944" y="220287"/>
                  </a:lnTo>
                  <a:lnTo>
                    <a:pt x="111520" y="233709"/>
                  </a:lnTo>
                  <a:lnTo>
                    <a:pt x="173818" y="241242"/>
                  </a:lnTo>
                  <a:lnTo>
                    <a:pt x="247238" y="242021"/>
                  </a:lnTo>
                  <a:lnTo>
                    <a:pt x="322717" y="238645"/>
                  </a:lnTo>
                  <a:lnTo>
                    <a:pt x="404169" y="230072"/>
                  </a:lnTo>
                  <a:lnTo>
                    <a:pt x="566660" y="315191"/>
                  </a:lnTo>
                  <a:lnTo>
                    <a:pt x="699907" y="410008"/>
                  </a:lnTo>
                  <a:lnTo>
                    <a:pt x="802159" y="515909"/>
                  </a:lnTo>
                  <a:lnTo>
                    <a:pt x="884950" y="630209"/>
                  </a:lnTo>
                  <a:lnTo>
                    <a:pt x="947454" y="754553"/>
                  </a:lnTo>
                  <a:lnTo>
                    <a:pt x="999971" y="886431"/>
                  </a:lnTo>
                  <a:lnTo>
                    <a:pt x="1042704" y="1027228"/>
                  </a:lnTo>
                  <a:lnTo>
                    <a:pt x="1084614" y="1174952"/>
                  </a:lnTo>
                  <a:lnTo>
                    <a:pt x="1127348" y="1330469"/>
                  </a:lnTo>
                  <a:lnTo>
                    <a:pt x="1178423" y="1491788"/>
                  </a:lnTo>
                  <a:lnTo>
                    <a:pt x="1240927" y="1659082"/>
                  </a:lnTo>
                  <a:lnTo>
                    <a:pt x="1250916" y="168038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8ACC885C-62DC-65A8-029E-D208C719DC89}"/>
                </a:ext>
              </a:extLst>
            </p:cNvPr>
            <p:cNvSpPr/>
            <p:nvPr/>
          </p:nvSpPr>
          <p:spPr>
            <a:xfrm>
              <a:off x="1188925" y="3094585"/>
              <a:ext cx="106577" cy="88842"/>
            </a:xfrm>
            <a:custGeom>
              <a:avLst/>
              <a:gdLst>
                <a:gd name="connsiteX0" fmla="*/ 106577 w 106577"/>
                <a:gd name="connsiteY0" fmla="*/ 0 h 88842"/>
                <a:gd name="connsiteX1" fmla="*/ 54164 w 106577"/>
                <a:gd name="connsiteY1" fmla="*/ 40871 h 88842"/>
                <a:gd name="connsiteX2" fmla="*/ 5869 w 106577"/>
                <a:gd name="connsiteY2" fmla="*/ 83041 h 88842"/>
                <a:gd name="connsiteX3" fmla="*/ 0 w 106577"/>
                <a:gd name="connsiteY3" fmla="*/ 88842 h 88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77" h="88842">
                  <a:moveTo>
                    <a:pt x="106577" y="0"/>
                  </a:moveTo>
                  <a:lnTo>
                    <a:pt x="54164" y="40871"/>
                  </a:lnTo>
                  <a:lnTo>
                    <a:pt x="5869" y="83041"/>
                  </a:lnTo>
                  <a:lnTo>
                    <a:pt x="0" y="8884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A691321-272B-9EC2-2241-1D4ABDD358C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05817" y="0"/>
            <a:ext cx="5586182" cy="6858000"/>
          </a:xfrm>
          <a:custGeom>
            <a:avLst/>
            <a:gdLst>
              <a:gd name="connsiteX0" fmla="*/ 1797398 w 5586182"/>
              <a:gd name="connsiteY0" fmla="*/ 0 h 6858000"/>
              <a:gd name="connsiteX1" fmla="*/ 5586182 w 5586182"/>
              <a:gd name="connsiteY1" fmla="*/ 0 h 6858000"/>
              <a:gd name="connsiteX2" fmla="*/ 5586182 w 5586182"/>
              <a:gd name="connsiteY2" fmla="*/ 6858000 h 6858000"/>
              <a:gd name="connsiteX3" fmla="*/ 1140360 w 5586182"/>
              <a:gd name="connsiteY3" fmla="*/ 6858000 h 6858000"/>
              <a:gd name="connsiteX4" fmla="*/ 1099082 w 5586182"/>
              <a:gd name="connsiteY4" fmla="*/ 6810348 h 6858000"/>
              <a:gd name="connsiteX5" fmla="*/ 0 w 5586182"/>
              <a:gd name="connsiteY5" fmla="*/ 3748758 h 6858000"/>
              <a:gd name="connsiteX6" fmla="*/ 1663291 w 5586182"/>
              <a:gd name="connsiteY6" fmla="*/ 109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6182" h="6858000">
                <a:moveTo>
                  <a:pt x="1797398" y="0"/>
                </a:moveTo>
                <a:lnTo>
                  <a:pt x="5586182" y="0"/>
                </a:lnTo>
                <a:lnTo>
                  <a:pt x="5586182" y="6858000"/>
                </a:lnTo>
                <a:lnTo>
                  <a:pt x="1140360" y="6858000"/>
                </a:lnTo>
                <a:lnTo>
                  <a:pt x="1099082" y="6810348"/>
                </a:lnTo>
                <a:cubicBezTo>
                  <a:pt x="412463" y="5978357"/>
                  <a:pt x="0" y="4911726"/>
                  <a:pt x="0" y="3748758"/>
                </a:cubicBezTo>
                <a:cubicBezTo>
                  <a:pt x="0" y="2295049"/>
                  <a:pt x="644473" y="991865"/>
                  <a:pt x="1663291" y="109333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  <a:ln w="57150">
            <a:noFill/>
          </a:ln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91804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rgbClr val="020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8943C150-EFD7-D6E5-0CCD-A1AD825184B2}"/>
              </a:ext>
            </a:extLst>
          </p:cNvPr>
          <p:cNvGrpSpPr/>
          <p:nvPr userDrawn="1"/>
        </p:nvGrpSpPr>
        <p:grpSpPr>
          <a:xfrm flipH="1">
            <a:off x="-525172" y="-233386"/>
            <a:ext cx="13242343" cy="7324771"/>
            <a:chOff x="-103239" y="246742"/>
            <a:chExt cx="12398477" cy="6858001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C36D62C-064E-7224-32DC-A4645953E402}"/>
                </a:ext>
              </a:extLst>
            </p:cNvPr>
            <p:cNvSpPr/>
            <p:nvPr/>
          </p:nvSpPr>
          <p:spPr>
            <a:xfrm>
              <a:off x="10067724" y="6624086"/>
              <a:ext cx="2227514" cy="480657"/>
            </a:xfrm>
            <a:custGeom>
              <a:avLst/>
              <a:gdLst>
                <a:gd name="connsiteX0" fmla="*/ 2800350 w 2800349"/>
                <a:gd name="connsiteY0" fmla="*/ 0 h 516427"/>
                <a:gd name="connsiteX1" fmla="*/ 230041 w 2800349"/>
                <a:gd name="connsiteY1" fmla="*/ 398664 h 516427"/>
                <a:gd name="connsiteX2" fmla="*/ 0 w 2800349"/>
                <a:gd name="connsiteY2" fmla="*/ 516428 h 51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00349" h="516427">
                  <a:moveTo>
                    <a:pt x="2800350" y="0"/>
                  </a:moveTo>
                  <a:lnTo>
                    <a:pt x="230041" y="398664"/>
                  </a:lnTo>
                  <a:lnTo>
                    <a:pt x="0" y="51642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90BE0F6-5ACC-A902-93E9-C9A55754C6E0}"/>
                </a:ext>
              </a:extLst>
            </p:cNvPr>
            <p:cNvSpPr/>
            <p:nvPr/>
          </p:nvSpPr>
          <p:spPr>
            <a:xfrm>
              <a:off x="6382475" y="5333223"/>
              <a:ext cx="5912762" cy="1771520"/>
            </a:xfrm>
            <a:custGeom>
              <a:avLst/>
              <a:gdLst>
                <a:gd name="connsiteX0" fmla="*/ 7433310 w 7433309"/>
                <a:gd name="connsiteY0" fmla="*/ 0 h 1903354"/>
                <a:gd name="connsiteX1" fmla="*/ 5398668 w 7433309"/>
                <a:gd name="connsiteY1" fmla="*/ 402475 h 1903354"/>
                <a:gd name="connsiteX2" fmla="*/ 2650010 w 7433309"/>
                <a:gd name="connsiteY2" fmla="*/ 856817 h 1903354"/>
                <a:gd name="connsiteX3" fmla="*/ 716795 w 7433309"/>
                <a:gd name="connsiteY3" fmla="*/ 1637781 h 1903354"/>
                <a:gd name="connsiteX4" fmla="*/ 0 w 7433309"/>
                <a:gd name="connsiteY4" fmla="*/ 1903355 h 190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33309" h="1903354">
                  <a:moveTo>
                    <a:pt x="7433310" y="0"/>
                  </a:moveTo>
                  <a:lnTo>
                    <a:pt x="5398668" y="402475"/>
                  </a:lnTo>
                  <a:lnTo>
                    <a:pt x="2650010" y="856817"/>
                  </a:lnTo>
                  <a:lnTo>
                    <a:pt x="716795" y="1637781"/>
                  </a:lnTo>
                  <a:lnTo>
                    <a:pt x="0" y="190335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D5F363B-8763-7335-741D-B3AEFAAB4C55}"/>
                </a:ext>
              </a:extLst>
            </p:cNvPr>
            <p:cNvSpPr/>
            <p:nvPr/>
          </p:nvSpPr>
          <p:spPr>
            <a:xfrm>
              <a:off x="3064753" y="4383108"/>
              <a:ext cx="9230485" cy="2721633"/>
            </a:xfrm>
            <a:custGeom>
              <a:avLst/>
              <a:gdLst>
                <a:gd name="connsiteX0" fmla="*/ 11604230 w 11604230"/>
                <a:gd name="connsiteY0" fmla="*/ 0 h 2924174"/>
                <a:gd name="connsiteX1" fmla="*/ 9980758 w 11604230"/>
                <a:gd name="connsiteY1" fmla="*/ 386369 h 2924174"/>
                <a:gd name="connsiteX2" fmla="*/ 7620721 w 11604230"/>
                <a:gd name="connsiteY2" fmla="*/ 873010 h 2924174"/>
                <a:gd name="connsiteX3" fmla="*/ 6001368 w 11604230"/>
                <a:gd name="connsiteY3" fmla="*/ 1544089 h 2924174"/>
                <a:gd name="connsiteX4" fmla="*/ 3579753 w 11604230"/>
                <a:gd name="connsiteY4" fmla="*/ 1869152 h 2924174"/>
                <a:gd name="connsiteX5" fmla="*/ 1700496 w 11604230"/>
                <a:gd name="connsiteY5" fmla="*/ 2451908 h 2924174"/>
                <a:gd name="connsiteX6" fmla="*/ 0 w 11604230"/>
                <a:gd name="connsiteY6" fmla="*/ 2924175 h 2924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04230" h="2924174">
                  <a:moveTo>
                    <a:pt x="11604230" y="0"/>
                  </a:moveTo>
                  <a:lnTo>
                    <a:pt x="9980758" y="386369"/>
                  </a:lnTo>
                  <a:lnTo>
                    <a:pt x="7620721" y="873010"/>
                  </a:lnTo>
                  <a:lnTo>
                    <a:pt x="6001368" y="1544089"/>
                  </a:lnTo>
                  <a:lnTo>
                    <a:pt x="3579753" y="1869152"/>
                  </a:lnTo>
                  <a:lnTo>
                    <a:pt x="1700496" y="2451908"/>
                  </a:lnTo>
                  <a:lnTo>
                    <a:pt x="0" y="292417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21C2CFC-2687-4986-CB70-D70178CE72B0}"/>
                </a:ext>
              </a:extLst>
            </p:cNvPr>
            <p:cNvSpPr/>
            <p:nvPr/>
          </p:nvSpPr>
          <p:spPr>
            <a:xfrm>
              <a:off x="-103239" y="2544616"/>
              <a:ext cx="12398477" cy="2953984"/>
            </a:xfrm>
            <a:custGeom>
              <a:avLst/>
              <a:gdLst>
                <a:gd name="connsiteX0" fmla="*/ 15586916 w 15586915"/>
                <a:gd name="connsiteY0" fmla="*/ 0 h 3173816"/>
                <a:gd name="connsiteX1" fmla="*/ 14346194 w 15586915"/>
                <a:gd name="connsiteY1" fmla="*/ 439882 h 3173816"/>
                <a:gd name="connsiteX2" fmla="*/ 14159401 w 15586915"/>
                <a:gd name="connsiteY2" fmla="*/ 506124 h 3173816"/>
                <a:gd name="connsiteX3" fmla="*/ 12860912 w 15586915"/>
                <a:gd name="connsiteY3" fmla="*/ 926350 h 3173816"/>
                <a:gd name="connsiteX4" fmla="*/ 12672060 w 15586915"/>
                <a:gd name="connsiteY4" fmla="*/ 987483 h 3173816"/>
                <a:gd name="connsiteX5" fmla="*/ 11389428 w 15586915"/>
                <a:gd name="connsiteY5" fmla="*/ 1360430 h 3173816"/>
                <a:gd name="connsiteX6" fmla="*/ 11141573 w 15586915"/>
                <a:gd name="connsiteY6" fmla="*/ 1432473 h 3173816"/>
                <a:gd name="connsiteX7" fmla="*/ 9868003 w 15586915"/>
                <a:gd name="connsiteY7" fmla="*/ 1762558 h 3173816"/>
                <a:gd name="connsiteX8" fmla="*/ 9621177 w 15586915"/>
                <a:gd name="connsiteY8" fmla="*/ 1826549 h 3173816"/>
                <a:gd name="connsiteX9" fmla="*/ 8121788 w 15586915"/>
                <a:gd name="connsiteY9" fmla="*/ 2163734 h 3173816"/>
                <a:gd name="connsiteX10" fmla="*/ 6700143 w 15586915"/>
                <a:gd name="connsiteY10" fmla="*/ 2435543 h 3173816"/>
                <a:gd name="connsiteX11" fmla="*/ 5365613 w 15586915"/>
                <a:gd name="connsiteY11" fmla="*/ 2640244 h 3173816"/>
                <a:gd name="connsiteX12" fmla="*/ 4164227 w 15586915"/>
                <a:gd name="connsiteY12" fmla="*/ 2777923 h 3173816"/>
                <a:gd name="connsiteX13" fmla="*/ 3765207 w 15586915"/>
                <a:gd name="connsiteY13" fmla="*/ 2838796 h 3173816"/>
                <a:gd name="connsiteX14" fmla="*/ 3059636 w 15586915"/>
                <a:gd name="connsiteY14" fmla="*/ 2946429 h 3173816"/>
                <a:gd name="connsiteX15" fmla="*/ 2682549 w 15586915"/>
                <a:gd name="connsiteY15" fmla="*/ 2991889 h 3173816"/>
                <a:gd name="connsiteX16" fmla="*/ 1948146 w 15586915"/>
                <a:gd name="connsiteY16" fmla="*/ 3080299 h 3173816"/>
                <a:gd name="connsiteX17" fmla="*/ 840156 w 15586915"/>
                <a:gd name="connsiteY17" fmla="*/ 3173817 h 3173816"/>
                <a:gd name="connsiteX18" fmla="*/ 50354 w 15586915"/>
                <a:gd name="connsiteY18" fmla="*/ 3069908 h 3173816"/>
                <a:gd name="connsiteX19" fmla="*/ 0 w 15586915"/>
                <a:gd name="connsiteY19" fmla="*/ 3057612 h 3173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586915" h="3173816">
                  <a:moveTo>
                    <a:pt x="15586916" y="0"/>
                  </a:moveTo>
                  <a:lnTo>
                    <a:pt x="14346194" y="439882"/>
                  </a:lnTo>
                  <a:lnTo>
                    <a:pt x="14159401" y="506124"/>
                  </a:lnTo>
                  <a:lnTo>
                    <a:pt x="12860912" y="926350"/>
                  </a:lnTo>
                  <a:lnTo>
                    <a:pt x="12672060" y="987483"/>
                  </a:lnTo>
                  <a:lnTo>
                    <a:pt x="11389428" y="1360430"/>
                  </a:lnTo>
                  <a:lnTo>
                    <a:pt x="11141573" y="1432473"/>
                  </a:lnTo>
                  <a:lnTo>
                    <a:pt x="9868003" y="1762558"/>
                  </a:lnTo>
                  <a:lnTo>
                    <a:pt x="9621177" y="1826549"/>
                  </a:lnTo>
                  <a:lnTo>
                    <a:pt x="8121788" y="2163734"/>
                  </a:lnTo>
                  <a:lnTo>
                    <a:pt x="6700143" y="2435543"/>
                  </a:lnTo>
                  <a:lnTo>
                    <a:pt x="5365613" y="2640244"/>
                  </a:lnTo>
                  <a:lnTo>
                    <a:pt x="4164227" y="2777923"/>
                  </a:lnTo>
                  <a:lnTo>
                    <a:pt x="3765207" y="2838796"/>
                  </a:lnTo>
                  <a:lnTo>
                    <a:pt x="3059636" y="2946429"/>
                  </a:lnTo>
                  <a:lnTo>
                    <a:pt x="2682549" y="2991889"/>
                  </a:lnTo>
                  <a:lnTo>
                    <a:pt x="1948146" y="3080299"/>
                  </a:lnTo>
                  <a:lnTo>
                    <a:pt x="840156" y="3173817"/>
                  </a:lnTo>
                  <a:lnTo>
                    <a:pt x="50354" y="3069908"/>
                  </a:lnTo>
                  <a:lnTo>
                    <a:pt x="0" y="305761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C1CDE73-6908-6584-E312-1D54A8FB2600}"/>
                </a:ext>
              </a:extLst>
            </p:cNvPr>
            <p:cNvSpPr/>
            <p:nvPr/>
          </p:nvSpPr>
          <p:spPr>
            <a:xfrm>
              <a:off x="-103239" y="3647373"/>
              <a:ext cx="12398477" cy="2064557"/>
            </a:xfrm>
            <a:custGeom>
              <a:avLst/>
              <a:gdLst>
                <a:gd name="connsiteX0" fmla="*/ 15586916 w 15586915"/>
                <a:gd name="connsiteY0" fmla="*/ 0 h 2218199"/>
                <a:gd name="connsiteX1" fmla="*/ 14196266 w 15586915"/>
                <a:gd name="connsiteY1" fmla="*/ 384810 h 2218199"/>
                <a:gd name="connsiteX2" fmla="*/ 12176657 w 15586915"/>
                <a:gd name="connsiteY2" fmla="*/ 880976 h 2218199"/>
                <a:gd name="connsiteX3" fmla="*/ 10148707 w 15586915"/>
                <a:gd name="connsiteY3" fmla="*/ 1312805 h 2218199"/>
                <a:gd name="connsiteX4" fmla="*/ 8182851 w 15586915"/>
                <a:gd name="connsiteY4" fmla="*/ 1665922 h 2218199"/>
                <a:gd name="connsiteX5" fmla="*/ 6309257 w 15586915"/>
                <a:gd name="connsiteY5" fmla="*/ 1934181 h 2218199"/>
                <a:gd name="connsiteX6" fmla="*/ 4595478 w 15586915"/>
                <a:gd name="connsiteY6" fmla="*/ 2113424 h 2218199"/>
                <a:gd name="connsiteX7" fmla="*/ 3058194 w 15586915"/>
                <a:gd name="connsiteY7" fmla="*/ 2205557 h 2218199"/>
                <a:gd name="connsiteX8" fmla="*/ 1741685 w 15586915"/>
                <a:gd name="connsiteY8" fmla="*/ 2218200 h 2218199"/>
                <a:gd name="connsiteX9" fmla="*/ 641419 w 15586915"/>
                <a:gd name="connsiteY9" fmla="*/ 2159317 h 2218199"/>
                <a:gd name="connsiteX10" fmla="*/ 0 w 15586915"/>
                <a:gd name="connsiteY10" fmla="*/ 2202180 h 221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86915" h="2218199">
                  <a:moveTo>
                    <a:pt x="15586916" y="0"/>
                  </a:moveTo>
                  <a:lnTo>
                    <a:pt x="14196266" y="384810"/>
                  </a:lnTo>
                  <a:lnTo>
                    <a:pt x="12176657" y="880976"/>
                  </a:lnTo>
                  <a:lnTo>
                    <a:pt x="10148707" y="1312805"/>
                  </a:lnTo>
                  <a:lnTo>
                    <a:pt x="8182851" y="1665922"/>
                  </a:lnTo>
                  <a:lnTo>
                    <a:pt x="6309257" y="1934181"/>
                  </a:lnTo>
                  <a:lnTo>
                    <a:pt x="4595478" y="2113424"/>
                  </a:lnTo>
                  <a:lnTo>
                    <a:pt x="3058194" y="2205557"/>
                  </a:lnTo>
                  <a:lnTo>
                    <a:pt x="1741685" y="2218200"/>
                  </a:lnTo>
                  <a:lnTo>
                    <a:pt x="641419" y="2159317"/>
                  </a:lnTo>
                  <a:lnTo>
                    <a:pt x="0" y="220218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C45936B-2CF0-A097-2EA9-A941C4C3EAE6}"/>
                </a:ext>
              </a:extLst>
            </p:cNvPr>
            <p:cNvSpPr/>
            <p:nvPr/>
          </p:nvSpPr>
          <p:spPr>
            <a:xfrm>
              <a:off x="-103239" y="3050419"/>
              <a:ext cx="12398477" cy="2361140"/>
            </a:xfrm>
            <a:custGeom>
              <a:avLst/>
              <a:gdLst>
                <a:gd name="connsiteX0" fmla="*/ 15586916 w 15586915"/>
                <a:gd name="connsiteY0" fmla="*/ 0 h 2536853"/>
                <a:gd name="connsiteX1" fmla="*/ 14261448 w 15586915"/>
                <a:gd name="connsiteY1" fmla="*/ 418667 h 2536853"/>
                <a:gd name="connsiteX2" fmla="*/ 12517395 w 15586915"/>
                <a:gd name="connsiteY2" fmla="*/ 913621 h 2536853"/>
                <a:gd name="connsiteX3" fmla="*/ 10762117 w 15586915"/>
                <a:gd name="connsiteY3" fmla="*/ 1356706 h 2536853"/>
                <a:gd name="connsiteX4" fmla="*/ 9014872 w 15586915"/>
                <a:gd name="connsiteY4" fmla="*/ 1739179 h 2536853"/>
                <a:gd name="connsiteX5" fmla="*/ 7339914 w 15586915"/>
                <a:gd name="connsiteY5" fmla="*/ 2049520 h 2536853"/>
                <a:gd name="connsiteX6" fmla="*/ 5756189 w 15586915"/>
                <a:gd name="connsiteY6" fmla="*/ 2283922 h 2536853"/>
                <a:gd name="connsiteX7" fmla="*/ 4320128 w 15586915"/>
                <a:gd name="connsiteY7" fmla="*/ 2440738 h 2536853"/>
                <a:gd name="connsiteX8" fmla="*/ 3039350 w 15586915"/>
                <a:gd name="connsiteY8" fmla="*/ 2522480 h 2536853"/>
                <a:gd name="connsiteX9" fmla="*/ 1948146 w 15586915"/>
                <a:gd name="connsiteY9" fmla="*/ 2536854 h 2536853"/>
                <a:gd name="connsiteX10" fmla="*/ 1038585 w 15586915"/>
                <a:gd name="connsiteY10" fmla="*/ 2490701 h 2536853"/>
                <a:gd name="connsiteX11" fmla="*/ 50354 w 15586915"/>
                <a:gd name="connsiteY11" fmla="*/ 2526463 h 2536853"/>
                <a:gd name="connsiteX12" fmla="*/ 0 w 15586915"/>
                <a:gd name="connsiteY12" fmla="*/ 2526290 h 2536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2536853">
                  <a:moveTo>
                    <a:pt x="15586916" y="0"/>
                  </a:moveTo>
                  <a:lnTo>
                    <a:pt x="14261448" y="418667"/>
                  </a:lnTo>
                  <a:lnTo>
                    <a:pt x="12517395" y="913621"/>
                  </a:lnTo>
                  <a:lnTo>
                    <a:pt x="10762117" y="1356706"/>
                  </a:lnTo>
                  <a:lnTo>
                    <a:pt x="9014872" y="1739179"/>
                  </a:lnTo>
                  <a:lnTo>
                    <a:pt x="7339914" y="2049520"/>
                  </a:lnTo>
                  <a:lnTo>
                    <a:pt x="5756189" y="2283922"/>
                  </a:lnTo>
                  <a:lnTo>
                    <a:pt x="4320128" y="2440738"/>
                  </a:lnTo>
                  <a:lnTo>
                    <a:pt x="3039350" y="2522480"/>
                  </a:lnTo>
                  <a:lnTo>
                    <a:pt x="1948146" y="2536854"/>
                  </a:lnTo>
                  <a:lnTo>
                    <a:pt x="1038585" y="2490701"/>
                  </a:lnTo>
                  <a:lnTo>
                    <a:pt x="50354" y="2526463"/>
                  </a:lnTo>
                  <a:lnTo>
                    <a:pt x="0" y="252629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010A9DF-54EE-6AEF-F4DF-96CC75C26F2C}"/>
                </a:ext>
              </a:extLst>
            </p:cNvPr>
            <p:cNvSpPr/>
            <p:nvPr/>
          </p:nvSpPr>
          <p:spPr>
            <a:xfrm>
              <a:off x="-103239" y="1652126"/>
              <a:ext cx="12398477" cy="3611947"/>
            </a:xfrm>
            <a:custGeom>
              <a:avLst/>
              <a:gdLst>
                <a:gd name="connsiteX0" fmla="*/ 15586916 w 15586915"/>
                <a:gd name="connsiteY0" fmla="*/ 0 h 3880744"/>
                <a:gd name="connsiteX1" fmla="*/ 14735947 w 15586915"/>
                <a:gd name="connsiteY1" fmla="*/ 403860 h 3880744"/>
                <a:gd name="connsiteX2" fmla="*/ 14648009 w 15586915"/>
                <a:gd name="connsiteY2" fmla="*/ 445597 h 3880744"/>
                <a:gd name="connsiteX3" fmla="*/ 13733196 w 15586915"/>
                <a:gd name="connsiteY3" fmla="*/ 847725 h 3880744"/>
                <a:gd name="connsiteX4" fmla="*/ 13600670 w 15586915"/>
                <a:gd name="connsiteY4" fmla="*/ 905914 h 3880744"/>
                <a:gd name="connsiteX5" fmla="*/ 12642301 w 15586915"/>
                <a:gd name="connsiteY5" fmla="*/ 1297651 h 3880744"/>
                <a:gd name="connsiteX6" fmla="*/ 12517292 w 15586915"/>
                <a:gd name="connsiteY6" fmla="*/ 1348740 h 3880744"/>
                <a:gd name="connsiteX7" fmla="*/ 11573441 w 15586915"/>
                <a:gd name="connsiteY7" fmla="*/ 1701685 h 3880744"/>
                <a:gd name="connsiteX8" fmla="*/ 11386545 w 15586915"/>
                <a:gd name="connsiteY8" fmla="*/ 1771650 h 3880744"/>
                <a:gd name="connsiteX9" fmla="*/ 10436414 w 15586915"/>
                <a:gd name="connsiteY9" fmla="*/ 2097838 h 3880744"/>
                <a:gd name="connsiteX10" fmla="*/ 10250754 w 15586915"/>
                <a:gd name="connsiteY10" fmla="*/ 2161569 h 3880744"/>
                <a:gd name="connsiteX11" fmla="*/ 9377440 w 15586915"/>
                <a:gd name="connsiteY11" fmla="*/ 2431127 h 3880744"/>
                <a:gd name="connsiteX12" fmla="*/ 9103841 w 15586915"/>
                <a:gd name="connsiteY12" fmla="*/ 2515553 h 3880744"/>
                <a:gd name="connsiteX13" fmla="*/ 8280881 w 15586915"/>
                <a:gd name="connsiteY13" fmla="*/ 2743893 h 3880744"/>
                <a:gd name="connsiteX14" fmla="*/ 7991218 w 15586915"/>
                <a:gd name="connsiteY14" fmla="*/ 2824249 h 3880744"/>
                <a:gd name="connsiteX15" fmla="*/ 7327248 w 15586915"/>
                <a:gd name="connsiteY15" fmla="*/ 2984789 h 3880744"/>
                <a:gd name="connsiteX16" fmla="*/ 6909178 w 15586915"/>
                <a:gd name="connsiteY16" fmla="*/ 3085927 h 3880744"/>
                <a:gd name="connsiteX17" fmla="*/ 6373821 w 15586915"/>
                <a:gd name="connsiteY17" fmla="*/ 3197629 h 3880744"/>
                <a:gd name="connsiteX18" fmla="*/ 6139455 w 15586915"/>
                <a:gd name="connsiteY18" fmla="*/ 3246553 h 3880744"/>
                <a:gd name="connsiteX19" fmla="*/ 5898704 w 15586915"/>
                <a:gd name="connsiteY19" fmla="*/ 3296776 h 3880744"/>
                <a:gd name="connsiteX20" fmla="*/ 5266553 w 15586915"/>
                <a:gd name="connsiteY20" fmla="*/ 3419562 h 3880744"/>
                <a:gd name="connsiteX21" fmla="*/ 5252343 w 15586915"/>
                <a:gd name="connsiteY21" fmla="*/ 3422246 h 3880744"/>
                <a:gd name="connsiteX22" fmla="*/ 5020654 w 15586915"/>
                <a:gd name="connsiteY22" fmla="*/ 3467273 h 3880744"/>
                <a:gd name="connsiteX23" fmla="*/ 4716883 w 15586915"/>
                <a:gd name="connsiteY23" fmla="*/ 3516630 h 3880744"/>
                <a:gd name="connsiteX24" fmla="*/ 4151973 w 15586915"/>
                <a:gd name="connsiteY24" fmla="*/ 3608416 h 3880744"/>
                <a:gd name="connsiteX25" fmla="*/ 4102855 w 15586915"/>
                <a:gd name="connsiteY25" fmla="*/ 3616383 h 3880744"/>
                <a:gd name="connsiteX26" fmla="*/ 4029436 w 15586915"/>
                <a:gd name="connsiteY26" fmla="*/ 3625648 h 3880744"/>
                <a:gd name="connsiteX27" fmla="*/ 3663058 w 15586915"/>
                <a:gd name="connsiteY27" fmla="*/ 3671974 h 3880744"/>
                <a:gd name="connsiteX28" fmla="*/ 3147060 w 15586915"/>
                <a:gd name="connsiteY28" fmla="*/ 3737177 h 3880744"/>
                <a:gd name="connsiteX29" fmla="*/ 2188485 w 15586915"/>
                <a:gd name="connsiteY29" fmla="*/ 3827145 h 3880744"/>
                <a:gd name="connsiteX30" fmla="*/ 1235779 w 15586915"/>
                <a:gd name="connsiteY30" fmla="*/ 3880745 h 3880744"/>
                <a:gd name="connsiteX31" fmla="*/ 579223 w 15586915"/>
                <a:gd name="connsiteY31" fmla="*/ 3797704 h 3880744"/>
                <a:gd name="connsiteX32" fmla="*/ 77333 w 15586915"/>
                <a:gd name="connsiteY32" fmla="*/ 3677863 h 3880744"/>
                <a:gd name="connsiteX33" fmla="*/ 0 w 15586915"/>
                <a:gd name="connsiteY33" fmla="*/ 3646776 h 3880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586915" h="3880744">
                  <a:moveTo>
                    <a:pt x="15586916" y="0"/>
                  </a:moveTo>
                  <a:lnTo>
                    <a:pt x="14735947" y="403860"/>
                  </a:lnTo>
                  <a:lnTo>
                    <a:pt x="14648009" y="445597"/>
                  </a:lnTo>
                  <a:lnTo>
                    <a:pt x="13733196" y="847725"/>
                  </a:lnTo>
                  <a:lnTo>
                    <a:pt x="13600670" y="905914"/>
                  </a:lnTo>
                  <a:lnTo>
                    <a:pt x="12642301" y="1297651"/>
                  </a:lnTo>
                  <a:lnTo>
                    <a:pt x="12517292" y="1348740"/>
                  </a:lnTo>
                  <a:lnTo>
                    <a:pt x="11573441" y="1701685"/>
                  </a:lnTo>
                  <a:lnTo>
                    <a:pt x="11386545" y="1771650"/>
                  </a:lnTo>
                  <a:lnTo>
                    <a:pt x="10436414" y="2097838"/>
                  </a:lnTo>
                  <a:lnTo>
                    <a:pt x="10250754" y="2161569"/>
                  </a:lnTo>
                  <a:lnTo>
                    <a:pt x="9377440" y="2431127"/>
                  </a:lnTo>
                  <a:lnTo>
                    <a:pt x="9103841" y="2515553"/>
                  </a:lnTo>
                  <a:lnTo>
                    <a:pt x="8280881" y="2743893"/>
                  </a:lnTo>
                  <a:lnTo>
                    <a:pt x="7991218" y="2824249"/>
                  </a:lnTo>
                  <a:lnTo>
                    <a:pt x="7327248" y="2984789"/>
                  </a:lnTo>
                  <a:lnTo>
                    <a:pt x="6909178" y="3085927"/>
                  </a:lnTo>
                  <a:lnTo>
                    <a:pt x="6373821" y="3197629"/>
                  </a:lnTo>
                  <a:lnTo>
                    <a:pt x="6139455" y="3246553"/>
                  </a:lnTo>
                  <a:lnTo>
                    <a:pt x="5898704" y="3296776"/>
                  </a:lnTo>
                  <a:lnTo>
                    <a:pt x="5266553" y="3419562"/>
                  </a:lnTo>
                  <a:lnTo>
                    <a:pt x="5252343" y="3422246"/>
                  </a:lnTo>
                  <a:lnTo>
                    <a:pt x="5020654" y="3467273"/>
                  </a:lnTo>
                  <a:lnTo>
                    <a:pt x="4716883" y="3516630"/>
                  </a:lnTo>
                  <a:lnTo>
                    <a:pt x="4151973" y="3608416"/>
                  </a:lnTo>
                  <a:lnTo>
                    <a:pt x="4102855" y="3616383"/>
                  </a:lnTo>
                  <a:lnTo>
                    <a:pt x="4029436" y="3625648"/>
                  </a:lnTo>
                  <a:lnTo>
                    <a:pt x="3663058" y="3671974"/>
                  </a:lnTo>
                  <a:lnTo>
                    <a:pt x="3147060" y="3737177"/>
                  </a:lnTo>
                  <a:lnTo>
                    <a:pt x="2188485" y="3827145"/>
                  </a:lnTo>
                  <a:lnTo>
                    <a:pt x="1235779" y="3880745"/>
                  </a:lnTo>
                  <a:lnTo>
                    <a:pt x="579223" y="3797704"/>
                  </a:lnTo>
                  <a:lnTo>
                    <a:pt x="77333" y="3677863"/>
                  </a:lnTo>
                  <a:lnTo>
                    <a:pt x="0" y="364677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4B3C337-8765-1931-741E-440D1AEACE48}"/>
                </a:ext>
              </a:extLst>
            </p:cNvPr>
            <p:cNvSpPr/>
            <p:nvPr/>
          </p:nvSpPr>
          <p:spPr>
            <a:xfrm>
              <a:off x="8154576" y="5622634"/>
              <a:ext cx="4140662" cy="1482109"/>
            </a:xfrm>
            <a:custGeom>
              <a:avLst/>
              <a:gdLst>
                <a:gd name="connsiteX0" fmla="*/ 5205490 w 5205489"/>
                <a:gd name="connsiteY0" fmla="*/ 0 h 1592406"/>
                <a:gd name="connsiteX1" fmla="*/ 4433914 w 5205489"/>
                <a:gd name="connsiteY1" fmla="*/ 473739 h 1592406"/>
                <a:gd name="connsiteX2" fmla="*/ 1411760 w 5205489"/>
                <a:gd name="connsiteY2" fmla="*/ 958908 h 1592406"/>
                <a:gd name="connsiteX3" fmla="*/ 0 w 5205489"/>
                <a:gd name="connsiteY3" fmla="*/ 1592407 h 159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05489" h="1592406">
                  <a:moveTo>
                    <a:pt x="5205490" y="0"/>
                  </a:moveTo>
                  <a:lnTo>
                    <a:pt x="4433914" y="473739"/>
                  </a:lnTo>
                  <a:lnTo>
                    <a:pt x="1411760" y="958908"/>
                  </a:lnTo>
                  <a:lnTo>
                    <a:pt x="0" y="159240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1AC94AD-4CF4-8376-8C41-28F216797E92}"/>
                </a:ext>
              </a:extLst>
            </p:cNvPr>
            <p:cNvSpPr/>
            <p:nvPr/>
          </p:nvSpPr>
          <p:spPr>
            <a:xfrm>
              <a:off x="-103239" y="2306865"/>
              <a:ext cx="12398477" cy="3061737"/>
            </a:xfrm>
            <a:custGeom>
              <a:avLst/>
              <a:gdLst>
                <a:gd name="connsiteX0" fmla="*/ 15586916 w 15586915"/>
                <a:gd name="connsiteY0" fmla="*/ 0 h 3289588"/>
                <a:gd name="connsiteX1" fmla="*/ 14735639 w 15586915"/>
                <a:gd name="connsiteY1" fmla="*/ 333462 h 3289588"/>
                <a:gd name="connsiteX2" fmla="*/ 13374645 w 15586915"/>
                <a:gd name="connsiteY2" fmla="*/ 821748 h 3289588"/>
                <a:gd name="connsiteX3" fmla="*/ 12164300 w 15586915"/>
                <a:gd name="connsiteY3" fmla="*/ 1218507 h 3289588"/>
                <a:gd name="connsiteX4" fmla="*/ 11978331 w 15586915"/>
                <a:gd name="connsiteY4" fmla="*/ 1279467 h 3289588"/>
                <a:gd name="connsiteX5" fmla="*/ 11553774 w 15586915"/>
                <a:gd name="connsiteY5" fmla="*/ 1404505 h 3289588"/>
                <a:gd name="connsiteX6" fmla="*/ 10798261 w 15586915"/>
                <a:gd name="connsiteY6" fmla="*/ 1626957 h 3289588"/>
                <a:gd name="connsiteX7" fmla="*/ 10548654 w 15586915"/>
                <a:gd name="connsiteY7" fmla="*/ 1700386 h 3289588"/>
                <a:gd name="connsiteX8" fmla="*/ 9386604 w 15586915"/>
                <a:gd name="connsiteY8" fmla="*/ 2005965 h 3289588"/>
                <a:gd name="connsiteX9" fmla="*/ 9137718 w 15586915"/>
                <a:gd name="connsiteY9" fmla="*/ 2071428 h 3289588"/>
                <a:gd name="connsiteX10" fmla="*/ 8072566 w 15586915"/>
                <a:gd name="connsiteY10" fmla="*/ 2314575 h 3289588"/>
                <a:gd name="connsiteX11" fmla="*/ 7752424 w 15586915"/>
                <a:gd name="connsiteY11" fmla="*/ 2387658 h 3289588"/>
                <a:gd name="connsiteX12" fmla="*/ 6445490 w 15586915"/>
                <a:gd name="connsiteY12" fmla="*/ 2642149 h 3289588"/>
                <a:gd name="connsiteX13" fmla="*/ 5221966 w 15586915"/>
                <a:gd name="connsiteY13" fmla="*/ 2833688 h 3289588"/>
                <a:gd name="connsiteX14" fmla="*/ 4143118 w 15586915"/>
                <a:gd name="connsiteY14" fmla="*/ 2961063 h 3289588"/>
                <a:gd name="connsiteX15" fmla="*/ 4123347 w 15586915"/>
                <a:gd name="connsiteY15" fmla="*/ 2963401 h 3289588"/>
                <a:gd name="connsiteX16" fmla="*/ 3710940 w 15586915"/>
                <a:gd name="connsiteY16" fmla="*/ 3020897 h 3289588"/>
                <a:gd name="connsiteX17" fmla="*/ 3096500 w 15586915"/>
                <a:gd name="connsiteY17" fmla="*/ 3106709 h 3289588"/>
                <a:gd name="connsiteX18" fmla="*/ 2716221 w 15586915"/>
                <a:gd name="connsiteY18" fmla="*/ 3147493 h 3289588"/>
                <a:gd name="connsiteX19" fmla="*/ 2065020 w 15586915"/>
                <a:gd name="connsiteY19" fmla="*/ 3217372 h 3289588"/>
                <a:gd name="connsiteX20" fmla="*/ 1038585 w 15586915"/>
                <a:gd name="connsiteY20" fmla="*/ 3289589 h 3289588"/>
                <a:gd name="connsiteX21" fmla="*/ 319834 w 15586915"/>
                <a:gd name="connsiteY21" fmla="*/ 3196417 h 3289588"/>
                <a:gd name="connsiteX22" fmla="*/ 0 w 15586915"/>
                <a:gd name="connsiteY22" fmla="*/ 3118658 h 328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586915" h="3289588">
                  <a:moveTo>
                    <a:pt x="15586916" y="0"/>
                  </a:moveTo>
                  <a:lnTo>
                    <a:pt x="14735639" y="333462"/>
                  </a:lnTo>
                  <a:lnTo>
                    <a:pt x="13374645" y="821748"/>
                  </a:lnTo>
                  <a:lnTo>
                    <a:pt x="12164300" y="1218507"/>
                  </a:lnTo>
                  <a:lnTo>
                    <a:pt x="11978331" y="1279467"/>
                  </a:lnTo>
                  <a:lnTo>
                    <a:pt x="11553774" y="1404505"/>
                  </a:lnTo>
                  <a:lnTo>
                    <a:pt x="10798261" y="1626957"/>
                  </a:lnTo>
                  <a:lnTo>
                    <a:pt x="10548654" y="1700386"/>
                  </a:lnTo>
                  <a:lnTo>
                    <a:pt x="9386604" y="2005965"/>
                  </a:lnTo>
                  <a:lnTo>
                    <a:pt x="9137718" y="2071428"/>
                  </a:lnTo>
                  <a:lnTo>
                    <a:pt x="8072566" y="2314575"/>
                  </a:lnTo>
                  <a:lnTo>
                    <a:pt x="7752424" y="2387658"/>
                  </a:lnTo>
                  <a:lnTo>
                    <a:pt x="6445490" y="2642149"/>
                  </a:lnTo>
                  <a:lnTo>
                    <a:pt x="5221966" y="2833688"/>
                  </a:lnTo>
                  <a:lnTo>
                    <a:pt x="4143118" y="2961063"/>
                  </a:lnTo>
                  <a:lnTo>
                    <a:pt x="4123347" y="2963401"/>
                  </a:lnTo>
                  <a:lnTo>
                    <a:pt x="3710940" y="3020897"/>
                  </a:lnTo>
                  <a:lnTo>
                    <a:pt x="3096500" y="3106709"/>
                  </a:lnTo>
                  <a:lnTo>
                    <a:pt x="2716221" y="3147493"/>
                  </a:lnTo>
                  <a:lnTo>
                    <a:pt x="2065020" y="3217372"/>
                  </a:lnTo>
                  <a:lnTo>
                    <a:pt x="1038585" y="3289589"/>
                  </a:lnTo>
                  <a:lnTo>
                    <a:pt x="319834" y="3196417"/>
                  </a:lnTo>
                  <a:lnTo>
                    <a:pt x="0" y="311865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72CB3988-A40C-A456-1149-D31368C6C622}"/>
                </a:ext>
              </a:extLst>
            </p:cNvPr>
            <p:cNvSpPr/>
            <p:nvPr/>
          </p:nvSpPr>
          <p:spPr>
            <a:xfrm>
              <a:off x="6788253" y="1557509"/>
              <a:ext cx="4395070" cy="2442378"/>
            </a:xfrm>
            <a:custGeom>
              <a:avLst/>
              <a:gdLst>
                <a:gd name="connsiteX0" fmla="*/ 5525324 w 5525323"/>
                <a:gd name="connsiteY0" fmla="*/ 0 h 2624137"/>
                <a:gd name="connsiteX1" fmla="*/ 4880198 w 5525323"/>
                <a:gd name="connsiteY1" fmla="*/ 378229 h 2624137"/>
                <a:gd name="connsiteX2" fmla="*/ 4828094 w 5525323"/>
                <a:gd name="connsiteY2" fmla="*/ 408709 h 2624137"/>
                <a:gd name="connsiteX3" fmla="*/ 4259889 w 5525323"/>
                <a:gd name="connsiteY3" fmla="*/ 718964 h 2624137"/>
                <a:gd name="connsiteX4" fmla="*/ 4078656 w 5525323"/>
                <a:gd name="connsiteY4" fmla="*/ 817851 h 2624137"/>
                <a:gd name="connsiteX5" fmla="*/ 3544020 w 5525323"/>
                <a:gd name="connsiteY5" fmla="*/ 1093557 h 2624137"/>
                <a:gd name="connsiteX6" fmla="*/ 3308110 w 5525323"/>
                <a:gd name="connsiteY6" fmla="*/ 1215217 h 2624137"/>
                <a:gd name="connsiteX7" fmla="*/ 2626120 w 5525323"/>
                <a:gd name="connsiteY7" fmla="*/ 1540019 h 2624137"/>
                <a:gd name="connsiteX8" fmla="*/ 2495653 w 5525323"/>
                <a:gd name="connsiteY8" fmla="*/ 1602192 h 2624137"/>
                <a:gd name="connsiteX9" fmla="*/ 1802850 w 5525323"/>
                <a:gd name="connsiteY9" fmla="*/ 1910975 h 2624137"/>
                <a:gd name="connsiteX10" fmla="*/ 1676194 w 5525323"/>
                <a:gd name="connsiteY10" fmla="*/ 1967345 h 2624137"/>
                <a:gd name="connsiteX11" fmla="*/ 1074111 w 5525323"/>
                <a:gd name="connsiteY11" fmla="*/ 2212484 h 2624137"/>
                <a:gd name="connsiteX12" fmla="*/ 916871 w 5525323"/>
                <a:gd name="connsiteY12" fmla="*/ 2276475 h 2624137"/>
                <a:gd name="connsiteX13" fmla="*/ 832125 w 5525323"/>
                <a:gd name="connsiteY13" fmla="*/ 2311025 h 2624137"/>
                <a:gd name="connsiteX14" fmla="*/ 350314 w 5525323"/>
                <a:gd name="connsiteY14" fmla="*/ 2492260 h 2624137"/>
                <a:gd name="connsiteX15" fmla="*/ 313450 w 5525323"/>
                <a:gd name="connsiteY15" fmla="*/ 2506201 h 2624137"/>
                <a:gd name="connsiteX16" fmla="*/ 0 w 5525323"/>
                <a:gd name="connsiteY16" fmla="*/ 2624138 h 262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25323" h="2624137">
                  <a:moveTo>
                    <a:pt x="5525324" y="0"/>
                  </a:moveTo>
                  <a:lnTo>
                    <a:pt x="4880198" y="378229"/>
                  </a:lnTo>
                  <a:lnTo>
                    <a:pt x="4828094" y="408709"/>
                  </a:lnTo>
                  <a:lnTo>
                    <a:pt x="4259889" y="718964"/>
                  </a:lnTo>
                  <a:lnTo>
                    <a:pt x="4078656" y="817851"/>
                  </a:lnTo>
                  <a:lnTo>
                    <a:pt x="3544020" y="1093557"/>
                  </a:lnTo>
                  <a:lnTo>
                    <a:pt x="3308110" y="1215217"/>
                  </a:lnTo>
                  <a:lnTo>
                    <a:pt x="2626120" y="1540019"/>
                  </a:lnTo>
                  <a:lnTo>
                    <a:pt x="2495653" y="1602192"/>
                  </a:lnTo>
                  <a:lnTo>
                    <a:pt x="1802850" y="1910975"/>
                  </a:lnTo>
                  <a:lnTo>
                    <a:pt x="1676194" y="1967345"/>
                  </a:lnTo>
                  <a:lnTo>
                    <a:pt x="1074111" y="2212484"/>
                  </a:lnTo>
                  <a:lnTo>
                    <a:pt x="916871" y="2276475"/>
                  </a:lnTo>
                  <a:lnTo>
                    <a:pt x="832125" y="2311025"/>
                  </a:lnTo>
                  <a:lnTo>
                    <a:pt x="350314" y="2492260"/>
                  </a:lnTo>
                  <a:lnTo>
                    <a:pt x="313450" y="2506201"/>
                  </a:lnTo>
                  <a:lnTo>
                    <a:pt x="0" y="262413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F9454A25-BFB5-AE6D-1D14-1CCB5FB9CEF3}"/>
                </a:ext>
              </a:extLst>
            </p:cNvPr>
            <p:cNvSpPr/>
            <p:nvPr/>
          </p:nvSpPr>
          <p:spPr>
            <a:xfrm>
              <a:off x="-103239" y="979012"/>
              <a:ext cx="12398477" cy="4869122"/>
            </a:xfrm>
            <a:custGeom>
              <a:avLst/>
              <a:gdLst>
                <a:gd name="connsiteX0" fmla="*/ 15586916 w 15586915"/>
                <a:gd name="connsiteY0" fmla="*/ 0 h 5231476"/>
                <a:gd name="connsiteX1" fmla="*/ 14918313 w 15586915"/>
                <a:gd name="connsiteY1" fmla="*/ 401782 h 5231476"/>
                <a:gd name="connsiteX2" fmla="*/ 14235808 w 15586915"/>
                <a:gd name="connsiteY2" fmla="*/ 791874 h 5231476"/>
                <a:gd name="connsiteX3" fmla="*/ 14180408 w 15586915"/>
                <a:gd name="connsiteY3" fmla="*/ 823566 h 5231476"/>
                <a:gd name="connsiteX4" fmla="*/ 13384530 w 15586915"/>
                <a:gd name="connsiteY4" fmla="*/ 1247948 h 5231476"/>
                <a:gd name="connsiteX5" fmla="*/ 12638388 w 15586915"/>
                <a:gd name="connsiteY5" fmla="*/ 1623147 h 5231476"/>
                <a:gd name="connsiteX6" fmla="*/ 12560746 w 15586915"/>
                <a:gd name="connsiteY6" fmla="*/ 1662113 h 5231476"/>
                <a:gd name="connsiteX7" fmla="*/ 11819237 w 15586915"/>
                <a:gd name="connsiteY7" fmla="*/ 2006831 h 5231476"/>
                <a:gd name="connsiteX8" fmla="*/ 11689595 w 15586915"/>
                <a:gd name="connsiteY8" fmla="*/ 2067098 h 5231476"/>
                <a:gd name="connsiteX9" fmla="*/ 11323320 w 15586915"/>
                <a:gd name="connsiteY9" fmla="*/ 2318472 h 5231476"/>
                <a:gd name="connsiteX10" fmla="*/ 10837390 w 15586915"/>
                <a:gd name="connsiteY10" fmla="*/ 2593831 h 5231476"/>
                <a:gd name="connsiteX11" fmla="*/ 10250754 w 15586915"/>
                <a:gd name="connsiteY11" fmla="*/ 2884776 h 5231476"/>
                <a:gd name="connsiteX12" fmla="*/ 9532826 w 15586915"/>
                <a:gd name="connsiteY12" fmla="*/ 3190615 h 5231476"/>
                <a:gd name="connsiteX13" fmla="*/ 8707085 w 15586915"/>
                <a:gd name="connsiteY13" fmla="*/ 3501996 h 5231476"/>
                <a:gd name="connsiteX14" fmla="*/ 7752424 w 15586915"/>
                <a:gd name="connsiteY14" fmla="*/ 3814330 h 5231476"/>
                <a:gd name="connsiteX15" fmla="*/ 6700143 w 15586915"/>
                <a:gd name="connsiteY15" fmla="*/ 4117657 h 5231476"/>
                <a:gd name="connsiteX16" fmla="*/ 5542624 w 15586915"/>
                <a:gd name="connsiteY16" fmla="*/ 4404620 h 5231476"/>
                <a:gd name="connsiteX17" fmla="*/ 4320128 w 15586915"/>
                <a:gd name="connsiteY17" fmla="*/ 4666298 h 5231476"/>
                <a:gd name="connsiteX18" fmla="*/ 3927492 w 15586915"/>
                <a:gd name="connsiteY18" fmla="*/ 4736263 h 5231476"/>
                <a:gd name="connsiteX19" fmla="*/ 3038012 w 15586915"/>
                <a:gd name="connsiteY19" fmla="*/ 4894724 h 5231476"/>
                <a:gd name="connsiteX20" fmla="*/ 1741685 w 15586915"/>
                <a:gd name="connsiteY20" fmla="*/ 5085138 h 5231476"/>
                <a:gd name="connsiteX21" fmla="*/ 443402 w 15586915"/>
                <a:gd name="connsiteY21" fmla="*/ 5231477 h 5231476"/>
                <a:gd name="connsiteX22" fmla="*/ 0 w 15586915"/>
                <a:gd name="connsiteY22" fmla="*/ 5172508 h 523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586915" h="5231476">
                  <a:moveTo>
                    <a:pt x="15586916" y="0"/>
                  </a:moveTo>
                  <a:lnTo>
                    <a:pt x="14918313" y="401782"/>
                  </a:lnTo>
                  <a:lnTo>
                    <a:pt x="14235808" y="791874"/>
                  </a:lnTo>
                  <a:lnTo>
                    <a:pt x="14180408" y="823566"/>
                  </a:lnTo>
                  <a:lnTo>
                    <a:pt x="13384530" y="1247948"/>
                  </a:lnTo>
                  <a:lnTo>
                    <a:pt x="12638388" y="1623147"/>
                  </a:lnTo>
                  <a:lnTo>
                    <a:pt x="12560746" y="1662113"/>
                  </a:lnTo>
                  <a:lnTo>
                    <a:pt x="11819237" y="2006831"/>
                  </a:lnTo>
                  <a:lnTo>
                    <a:pt x="11689595" y="2067098"/>
                  </a:lnTo>
                  <a:lnTo>
                    <a:pt x="11323320" y="2318472"/>
                  </a:lnTo>
                  <a:lnTo>
                    <a:pt x="10837390" y="2593831"/>
                  </a:lnTo>
                  <a:lnTo>
                    <a:pt x="10250754" y="2884776"/>
                  </a:lnTo>
                  <a:lnTo>
                    <a:pt x="9532826" y="3190615"/>
                  </a:lnTo>
                  <a:lnTo>
                    <a:pt x="8707085" y="3501996"/>
                  </a:lnTo>
                  <a:lnTo>
                    <a:pt x="7752424" y="3814330"/>
                  </a:lnTo>
                  <a:lnTo>
                    <a:pt x="6700143" y="4117657"/>
                  </a:lnTo>
                  <a:lnTo>
                    <a:pt x="5542624" y="4404620"/>
                  </a:lnTo>
                  <a:lnTo>
                    <a:pt x="4320128" y="4666298"/>
                  </a:lnTo>
                  <a:lnTo>
                    <a:pt x="3927492" y="4736263"/>
                  </a:lnTo>
                  <a:lnTo>
                    <a:pt x="3038012" y="4894724"/>
                  </a:lnTo>
                  <a:lnTo>
                    <a:pt x="1741685" y="5085138"/>
                  </a:lnTo>
                  <a:lnTo>
                    <a:pt x="443402" y="5231477"/>
                  </a:lnTo>
                  <a:lnTo>
                    <a:pt x="0" y="517250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25CF6A8A-FDD0-581A-96F5-CCA5DD794ADE}"/>
                </a:ext>
              </a:extLst>
            </p:cNvPr>
            <p:cNvSpPr/>
            <p:nvPr/>
          </p:nvSpPr>
          <p:spPr>
            <a:xfrm>
              <a:off x="7420098" y="1766730"/>
              <a:ext cx="3222708" cy="1931579"/>
            </a:xfrm>
            <a:custGeom>
              <a:avLst/>
              <a:gdLst>
                <a:gd name="connsiteX0" fmla="*/ 4051472 w 4051471"/>
                <a:gd name="connsiteY0" fmla="*/ 0 h 2075324"/>
                <a:gd name="connsiteX1" fmla="*/ 3444755 w 4051471"/>
                <a:gd name="connsiteY1" fmla="*/ 365847 h 2075324"/>
                <a:gd name="connsiteX2" fmla="*/ 3396564 w 4051471"/>
                <a:gd name="connsiteY2" fmla="*/ 395028 h 2075324"/>
                <a:gd name="connsiteX3" fmla="*/ 2863988 w 4051471"/>
                <a:gd name="connsiteY3" fmla="*/ 693853 h 2075324"/>
                <a:gd name="connsiteX4" fmla="*/ 2694597 w 4051471"/>
                <a:gd name="connsiteY4" fmla="*/ 788930 h 2075324"/>
                <a:gd name="connsiteX5" fmla="*/ 2201562 w 4051471"/>
                <a:gd name="connsiteY5" fmla="*/ 1050434 h 2075324"/>
                <a:gd name="connsiteX6" fmla="*/ 2048133 w 4051471"/>
                <a:gd name="connsiteY6" fmla="*/ 1131916 h 2075324"/>
                <a:gd name="connsiteX7" fmla="*/ 1976876 w 4051471"/>
                <a:gd name="connsiteY7" fmla="*/ 1169670 h 2075324"/>
                <a:gd name="connsiteX8" fmla="*/ 1465306 w 4051471"/>
                <a:gd name="connsiteY8" fmla="*/ 1419918 h 2075324"/>
                <a:gd name="connsiteX9" fmla="*/ 1254520 w 4051471"/>
                <a:gd name="connsiteY9" fmla="*/ 1523047 h 2075324"/>
                <a:gd name="connsiteX10" fmla="*/ 1221363 w 4051471"/>
                <a:gd name="connsiteY10" fmla="*/ 1539240 h 2075324"/>
                <a:gd name="connsiteX11" fmla="*/ 818944 w 4051471"/>
                <a:gd name="connsiteY11" fmla="*/ 1723679 h 2075324"/>
                <a:gd name="connsiteX12" fmla="*/ 483664 w 4051471"/>
                <a:gd name="connsiteY12" fmla="*/ 1877291 h 2075324"/>
                <a:gd name="connsiteX13" fmla="*/ 462452 w 4051471"/>
                <a:gd name="connsiteY13" fmla="*/ 1887076 h 2075324"/>
                <a:gd name="connsiteX14" fmla="*/ 85468 w 4051471"/>
                <a:gd name="connsiteY14" fmla="*/ 2041554 h 2075324"/>
                <a:gd name="connsiteX15" fmla="*/ 0 w 4051471"/>
                <a:gd name="connsiteY15" fmla="*/ 2075324 h 207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51471" h="2075324">
                  <a:moveTo>
                    <a:pt x="4051472" y="0"/>
                  </a:moveTo>
                  <a:lnTo>
                    <a:pt x="3444755" y="365847"/>
                  </a:lnTo>
                  <a:lnTo>
                    <a:pt x="3396564" y="395028"/>
                  </a:lnTo>
                  <a:lnTo>
                    <a:pt x="2863988" y="693853"/>
                  </a:lnTo>
                  <a:lnTo>
                    <a:pt x="2694597" y="788930"/>
                  </a:lnTo>
                  <a:lnTo>
                    <a:pt x="2201562" y="1050434"/>
                  </a:lnTo>
                  <a:lnTo>
                    <a:pt x="2048133" y="1131916"/>
                  </a:lnTo>
                  <a:lnTo>
                    <a:pt x="1976876" y="1169670"/>
                  </a:lnTo>
                  <a:lnTo>
                    <a:pt x="1465306" y="1419918"/>
                  </a:lnTo>
                  <a:lnTo>
                    <a:pt x="1254520" y="1523047"/>
                  </a:lnTo>
                  <a:lnTo>
                    <a:pt x="1221363" y="1539240"/>
                  </a:lnTo>
                  <a:lnTo>
                    <a:pt x="818944" y="1723679"/>
                  </a:lnTo>
                  <a:lnTo>
                    <a:pt x="483664" y="1877291"/>
                  </a:lnTo>
                  <a:lnTo>
                    <a:pt x="462452" y="1887076"/>
                  </a:lnTo>
                  <a:lnTo>
                    <a:pt x="85468" y="2041554"/>
                  </a:lnTo>
                  <a:lnTo>
                    <a:pt x="0" y="207532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91D54474-6FC1-AC47-B982-5FC6697EE1A6}"/>
                </a:ext>
              </a:extLst>
            </p:cNvPr>
            <p:cNvSpPr/>
            <p:nvPr/>
          </p:nvSpPr>
          <p:spPr>
            <a:xfrm>
              <a:off x="5741701" y="1210555"/>
              <a:ext cx="6553536" cy="3177550"/>
            </a:xfrm>
            <a:custGeom>
              <a:avLst/>
              <a:gdLst>
                <a:gd name="connsiteX0" fmla="*/ 8238868 w 8238867"/>
                <a:gd name="connsiteY0" fmla="*/ 0 h 3414019"/>
                <a:gd name="connsiteX1" fmla="*/ 7571603 w 8238867"/>
                <a:gd name="connsiteY1" fmla="*/ 373293 h 3414019"/>
                <a:gd name="connsiteX2" fmla="*/ 6932759 w 8238867"/>
                <a:gd name="connsiteY2" fmla="*/ 706928 h 3414019"/>
                <a:gd name="connsiteX3" fmla="*/ 6730932 w 8238867"/>
                <a:gd name="connsiteY3" fmla="*/ 812309 h 3414019"/>
                <a:gd name="connsiteX4" fmla="*/ 5935774 w 8238867"/>
                <a:gd name="connsiteY4" fmla="*/ 1203527 h 3414019"/>
                <a:gd name="connsiteX5" fmla="*/ 5854734 w 8238867"/>
                <a:gd name="connsiteY5" fmla="*/ 1243359 h 3414019"/>
                <a:gd name="connsiteX6" fmla="*/ 5054428 w 8238867"/>
                <a:gd name="connsiteY6" fmla="*/ 1607560 h 3414019"/>
                <a:gd name="connsiteX7" fmla="*/ 4924270 w 8238867"/>
                <a:gd name="connsiteY7" fmla="*/ 1666788 h 3414019"/>
                <a:gd name="connsiteX8" fmla="*/ 4096677 w 8238867"/>
                <a:gd name="connsiteY8" fmla="*/ 2018174 h 3414019"/>
                <a:gd name="connsiteX9" fmla="*/ 3975272 w 8238867"/>
                <a:gd name="connsiteY9" fmla="*/ 2069696 h 3414019"/>
                <a:gd name="connsiteX10" fmla="*/ 3190000 w 8238867"/>
                <a:gd name="connsiteY10" fmla="*/ 2374583 h 3414019"/>
                <a:gd name="connsiteX11" fmla="*/ 2993115 w 8238867"/>
                <a:gd name="connsiteY11" fmla="*/ 2451129 h 3414019"/>
                <a:gd name="connsiteX12" fmla="*/ 2224937 w 8238867"/>
                <a:gd name="connsiteY12" fmla="*/ 2726055 h 3414019"/>
                <a:gd name="connsiteX13" fmla="*/ 2018064 w 8238867"/>
                <a:gd name="connsiteY13" fmla="*/ 2800090 h 3414019"/>
                <a:gd name="connsiteX14" fmla="*/ 1385707 w 8238867"/>
                <a:gd name="connsiteY14" fmla="*/ 3003666 h 3414019"/>
                <a:gd name="connsiteX15" fmla="*/ 1228159 w 8238867"/>
                <a:gd name="connsiteY15" fmla="*/ 3054408 h 3414019"/>
                <a:gd name="connsiteX16" fmla="*/ 1195104 w 8238867"/>
                <a:gd name="connsiteY16" fmla="*/ 3064972 h 3414019"/>
                <a:gd name="connsiteX17" fmla="*/ 1038895 w 8238867"/>
                <a:gd name="connsiteY17" fmla="*/ 3115281 h 3414019"/>
                <a:gd name="connsiteX18" fmla="*/ 557084 w 8238867"/>
                <a:gd name="connsiteY18" fmla="*/ 3255472 h 3414019"/>
                <a:gd name="connsiteX19" fmla="*/ 511364 w 8238867"/>
                <a:gd name="connsiteY19" fmla="*/ 3268807 h 3414019"/>
                <a:gd name="connsiteX20" fmla="*/ 95765 w 8238867"/>
                <a:gd name="connsiteY20" fmla="*/ 3389688 h 3414019"/>
                <a:gd name="connsiteX21" fmla="*/ 0 w 8238867"/>
                <a:gd name="connsiteY21" fmla="*/ 3414020 h 341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238867" h="3414019">
                  <a:moveTo>
                    <a:pt x="8238868" y="0"/>
                  </a:moveTo>
                  <a:lnTo>
                    <a:pt x="7571603" y="373293"/>
                  </a:lnTo>
                  <a:lnTo>
                    <a:pt x="6932759" y="706928"/>
                  </a:lnTo>
                  <a:lnTo>
                    <a:pt x="6730932" y="812309"/>
                  </a:lnTo>
                  <a:lnTo>
                    <a:pt x="5935774" y="1203527"/>
                  </a:lnTo>
                  <a:lnTo>
                    <a:pt x="5854734" y="1243359"/>
                  </a:lnTo>
                  <a:lnTo>
                    <a:pt x="5054428" y="1607560"/>
                  </a:lnTo>
                  <a:lnTo>
                    <a:pt x="4924270" y="1666788"/>
                  </a:lnTo>
                  <a:lnTo>
                    <a:pt x="4096677" y="2018174"/>
                  </a:lnTo>
                  <a:lnTo>
                    <a:pt x="3975272" y="2069696"/>
                  </a:lnTo>
                  <a:lnTo>
                    <a:pt x="3190000" y="2374583"/>
                  </a:lnTo>
                  <a:lnTo>
                    <a:pt x="2993115" y="2451129"/>
                  </a:lnTo>
                  <a:lnTo>
                    <a:pt x="2224937" y="2726055"/>
                  </a:lnTo>
                  <a:lnTo>
                    <a:pt x="2018064" y="2800090"/>
                  </a:lnTo>
                  <a:lnTo>
                    <a:pt x="1385707" y="3003666"/>
                  </a:lnTo>
                  <a:lnTo>
                    <a:pt x="1228159" y="3054408"/>
                  </a:lnTo>
                  <a:lnTo>
                    <a:pt x="1195104" y="3064972"/>
                  </a:lnTo>
                  <a:lnTo>
                    <a:pt x="1038895" y="3115281"/>
                  </a:lnTo>
                  <a:lnTo>
                    <a:pt x="557084" y="3255472"/>
                  </a:lnTo>
                  <a:lnTo>
                    <a:pt x="511364" y="3268807"/>
                  </a:lnTo>
                  <a:lnTo>
                    <a:pt x="95765" y="3389688"/>
                  </a:lnTo>
                  <a:lnTo>
                    <a:pt x="0" y="341402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6D033BC-1D4E-B520-46C3-452574C62F58}"/>
                </a:ext>
              </a:extLst>
            </p:cNvPr>
            <p:cNvSpPr/>
            <p:nvPr/>
          </p:nvSpPr>
          <p:spPr>
            <a:xfrm>
              <a:off x="9474292" y="5925100"/>
              <a:ext cx="2820944" cy="1179643"/>
            </a:xfrm>
            <a:custGeom>
              <a:avLst/>
              <a:gdLst>
                <a:gd name="connsiteX0" fmla="*/ 3546390 w 3546389"/>
                <a:gd name="connsiteY0" fmla="*/ 0 h 1267431"/>
                <a:gd name="connsiteX1" fmla="*/ 2774814 w 3546389"/>
                <a:gd name="connsiteY1" fmla="*/ 148764 h 1267431"/>
                <a:gd name="connsiteX2" fmla="*/ 976081 w 3546389"/>
                <a:gd name="connsiteY2" fmla="*/ 1149668 h 1267431"/>
                <a:gd name="connsiteX3" fmla="*/ 0 w 3546389"/>
                <a:gd name="connsiteY3" fmla="*/ 1267431 h 1267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46389" h="1267431">
                  <a:moveTo>
                    <a:pt x="3546390" y="0"/>
                  </a:moveTo>
                  <a:lnTo>
                    <a:pt x="2774814" y="148764"/>
                  </a:lnTo>
                  <a:lnTo>
                    <a:pt x="976081" y="1149668"/>
                  </a:lnTo>
                  <a:lnTo>
                    <a:pt x="0" y="126743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36A6A2A7-00BD-3183-8482-56D25738D906}"/>
                </a:ext>
              </a:extLst>
            </p:cNvPr>
            <p:cNvSpPr/>
            <p:nvPr/>
          </p:nvSpPr>
          <p:spPr>
            <a:xfrm>
              <a:off x="-103239" y="2549532"/>
              <a:ext cx="12398477" cy="2751856"/>
            </a:xfrm>
            <a:custGeom>
              <a:avLst/>
              <a:gdLst>
                <a:gd name="connsiteX0" fmla="*/ 15586916 w 15586915"/>
                <a:gd name="connsiteY0" fmla="*/ 0 h 2956646"/>
                <a:gd name="connsiteX1" fmla="*/ 15012121 w 15586915"/>
                <a:gd name="connsiteY1" fmla="*/ 455122 h 2956646"/>
                <a:gd name="connsiteX2" fmla="*/ 13431074 w 15586915"/>
                <a:gd name="connsiteY2" fmla="*/ 960640 h 2956646"/>
                <a:gd name="connsiteX3" fmla="*/ 12043101 w 15586915"/>
                <a:gd name="connsiteY3" fmla="*/ 1359304 h 2956646"/>
                <a:gd name="connsiteX4" fmla="*/ 11796068 w 15586915"/>
                <a:gd name="connsiteY4" fmla="*/ 1430309 h 2956646"/>
                <a:gd name="connsiteX5" fmla="*/ 10161064 w 15586915"/>
                <a:gd name="connsiteY5" fmla="*/ 1848370 h 2956646"/>
                <a:gd name="connsiteX6" fmla="*/ 8541299 w 15586915"/>
                <a:gd name="connsiteY6" fmla="*/ 2207635 h 2956646"/>
                <a:gd name="connsiteX7" fmla="*/ 6997117 w 15586915"/>
                <a:gd name="connsiteY7" fmla="*/ 2498148 h 2956646"/>
                <a:gd name="connsiteX8" fmla="*/ 5542624 w 15586915"/>
                <a:gd name="connsiteY8" fmla="*/ 2717223 h 2956646"/>
                <a:gd name="connsiteX9" fmla="*/ 4228791 w 15586915"/>
                <a:gd name="connsiteY9" fmla="*/ 2863995 h 2956646"/>
                <a:gd name="connsiteX10" fmla="*/ 3059636 w 15586915"/>
                <a:gd name="connsiteY10" fmla="*/ 2941147 h 2956646"/>
                <a:gd name="connsiteX11" fmla="*/ 2065020 w 15586915"/>
                <a:gd name="connsiteY11" fmla="*/ 2956647 h 2956646"/>
                <a:gd name="connsiteX12" fmla="*/ 1235779 w 15586915"/>
                <a:gd name="connsiteY12" fmla="*/ 2916555 h 2956646"/>
                <a:gd name="connsiteX13" fmla="*/ 319834 w 15586915"/>
                <a:gd name="connsiteY13" fmla="*/ 2935692 h 2956646"/>
                <a:gd name="connsiteX14" fmla="*/ 0 w 15586915"/>
                <a:gd name="connsiteY14" fmla="*/ 2929024 h 29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586915" h="2956646">
                  <a:moveTo>
                    <a:pt x="15586916" y="0"/>
                  </a:moveTo>
                  <a:lnTo>
                    <a:pt x="15012121" y="455122"/>
                  </a:lnTo>
                  <a:lnTo>
                    <a:pt x="13431074" y="960640"/>
                  </a:lnTo>
                  <a:lnTo>
                    <a:pt x="12043101" y="1359304"/>
                  </a:lnTo>
                  <a:lnTo>
                    <a:pt x="11796068" y="1430309"/>
                  </a:lnTo>
                  <a:lnTo>
                    <a:pt x="10161064" y="1848370"/>
                  </a:lnTo>
                  <a:lnTo>
                    <a:pt x="8541299" y="2207635"/>
                  </a:lnTo>
                  <a:lnTo>
                    <a:pt x="6997117" y="2498148"/>
                  </a:lnTo>
                  <a:lnTo>
                    <a:pt x="5542624" y="2717223"/>
                  </a:lnTo>
                  <a:lnTo>
                    <a:pt x="4228791" y="2863995"/>
                  </a:lnTo>
                  <a:lnTo>
                    <a:pt x="3059636" y="2941147"/>
                  </a:lnTo>
                  <a:lnTo>
                    <a:pt x="2065020" y="2956647"/>
                  </a:lnTo>
                  <a:lnTo>
                    <a:pt x="1235779" y="2916555"/>
                  </a:lnTo>
                  <a:lnTo>
                    <a:pt x="319834" y="2935692"/>
                  </a:lnTo>
                  <a:lnTo>
                    <a:pt x="0" y="292902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FAB783EC-415D-1F06-0147-67D948DEB7ED}"/>
                </a:ext>
              </a:extLst>
            </p:cNvPr>
            <p:cNvSpPr/>
            <p:nvPr/>
          </p:nvSpPr>
          <p:spPr>
            <a:xfrm>
              <a:off x="7663368" y="1847565"/>
              <a:ext cx="2461200" cy="1712767"/>
            </a:xfrm>
            <a:custGeom>
              <a:avLst/>
              <a:gdLst>
                <a:gd name="connsiteX0" fmla="*/ 3094132 w 3094131"/>
                <a:gd name="connsiteY0" fmla="*/ 0 h 1840229"/>
                <a:gd name="connsiteX1" fmla="*/ 2540755 w 3094131"/>
                <a:gd name="connsiteY1" fmla="*/ 375372 h 1840229"/>
                <a:gd name="connsiteX2" fmla="*/ 2187352 w 3094131"/>
                <a:gd name="connsiteY2" fmla="*/ 603885 h 1840229"/>
                <a:gd name="connsiteX3" fmla="*/ 2012195 w 3094131"/>
                <a:gd name="connsiteY3" fmla="*/ 717233 h 1840229"/>
                <a:gd name="connsiteX4" fmla="*/ 1972139 w 3094131"/>
                <a:gd name="connsiteY4" fmla="*/ 743123 h 1840229"/>
                <a:gd name="connsiteX5" fmla="*/ 1644581 w 3094131"/>
                <a:gd name="connsiteY5" fmla="*/ 939165 h 1840229"/>
                <a:gd name="connsiteX6" fmla="*/ 1444299 w 3094131"/>
                <a:gd name="connsiteY6" fmla="*/ 1059093 h 1840229"/>
                <a:gd name="connsiteX7" fmla="*/ 1363774 w 3094131"/>
                <a:gd name="connsiteY7" fmla="*/ 1107238 h 1840229"/>
                <a:gd name="connsiteX8" fmla="*/ 953942 w 3094131"/>
                <a:gd name="connsiteY8" fmla="*/ 1339042 h 1840229"/>
                <a:gd name="connsiteX9" fmla="*/ 814928 w 3094131"/>
                <a:gd name="connsiteY9" fmla="*/ 1417666 h 1840229"/>
                <a:gd name="connsiteX10" fmla="*/ 745422 w 3094131"/>
                <a:gd name="connsiteY10" fmla="*/ 1456892 h 1840229"/>
                <a:gd name="connsiteX11" fmla="*/ 365760 w 3094131"/>
                <a:gd name="connsiteY11" fmla="*/ 1653800 h 1840229"/>
                <a:gd name="connsiteX12" fmla="*/ 349387 w 3094131"/>
                <a:gd name="connsiteY12" fmla="*/ 1662286 h 1840229"/>
                <a:gd name="connsiteX13" fmla="*/ 135718 w 3094131"/>
                <a:gd name="connsiteY13" fmla="*/ 1773036 h 1840229"/>
                <a:gd name="connsiteX14" fmla="*/ 94117 w 3094131"/>
                <a:gd name="connsiteY14" fmla="*/ 1794597 h 1840229"/>
                <a:gd name="connsiteX15" fmla="*/ 0 w 3094131"/>
                <a:gd name="connsiteY15" fmla="*/ 1840230 h 184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94131" h="1840229">
                  <a:moveTo>
                    <a:pt x="3094132" y="0"/>
                  </a:moveTo>
                  <a:lnTo>
                    <a:pt x="2540755" y="375372"/>
                  </a:lnTo>
                  <a:lnTo>
                    <a:pt x="2187352" y="603885"/>
                  </a:lnTo>
                  <a:lnTo>
                    <a:pt x="2012195" y="717233"/>
                  </a:lnTo>
                  <a:lnTo>
                    <a:pt x="1972139" y="743123"/>
                  </a:lnTo>
                  <a:lnTo>
                    <a:pt x="1644581" y="939165"/>
                  </a:lnTo>
                  <a:lnTo>
                    <a:pt x="1444299" y="1059093"/>
                  </a:lnTo>
                  <a:lnTo>
                    <a:pt x="1363774" y="1107238"/>
                  </a:lnTo>
                  <a:lnTo>
                    <a:pt x="953942" y="1339042"/>
                  </a:lnTo>
                  <a:lnTo>
                    <a:pt x="814928" y="1417666"/>
                  </a:lnTo>
                  <a:lnTo>
                    <a:pt x="745422" y="1456892"/>
                  </a:lnTo>
                  <a:lnTo>
                    <a:pt x="365760" y="1653800"/>
                  </a:lnTo>
                  <a:lnTo>
                    <a:pt x="349387" y="1662286"/>
                  </a:lnTo>
                  <a:lnTo>
                    <a:pt x="135718" y="1773036"/>
                  </a:lnTo>
                  <a:lnTo>
                    <a:pt x="94117" y="1794597"/>
                  </a:lnTo>
                  <a:lnTo>
                    <a:pt x="0" y="18402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313692D5-79B3-5D98-6DAF-F8155421F849}"/>
                </a:ext>
              </a:extLst>
            </p:cNvPr>
            <p:cNvSpPr/>
            <p:nvPr/>
          </p:nvSpPr>
          <p:spPr>
            <a:xfrm>
              <a:off x="7830954" y="2080076"/>
              <a:ext cx="1845819" cy="1375807"/>
            </a:xfrm>
            <a:custGeom>
              <a:avLst/>
              <a:gdLst>
                <a:gd name="connsiteX0" fmla="*/ 2320496 w 2320496"/>
                <a:gd name="connsiteY0" fmla="*/ 0 h 1478193"/>
                <a:gd name="connsiteX1" fmla="*/ 1857632 w 2320496"/>
                <a:gd name="connsiteY1" fmla="*/ 327054 h 1478193"/>
                <a:gd name="connsiteX2" fmla="*/ 1806455 w 2320496"/>
                <a:gd name="connsiteY2" fmla="*/ 363249 h 1478193"/>
                <a:gd name="connsiteX3" fmla="*/ 1619045 w 2320496"/>
                <a:gd name="connsiteY3" fmla="*/ 489325 h 1478193"/>
                <a:gd name="connsiteX4" fmla="*/ 1408258 w 2320496"/>
                <a:gd name="connsiteY4" fmla="*/ 631161 h 1478193"/>
                <a:gd name="connsiteX5" fmla="*/ 1314656 w 2320496"/>
                <a:gd name="connsiteY5" fmla="*/ 694113 h 1478193"/>
                <a:gd name="connsiteX6" fmla="*/ 1279336 w 2320496"/>
                <a:gd name="connsiteY6" fmla="*/ 717925 h 1478193"/>
                <a:gd name="connsiteX7" fmla="*/ 1024581 w 2320496"/>
                <a:gd name="connsiteY7" fmla="*/ 875780 h 1478193"/>
                <a:gd name="connsiteX8" fmla="*/ 795569 w 2320496"/>
                <a:gd name="connsiteY8" fmla="*/ 1017703 h 1478193"/>
                <a:gd name="connsiteX9" fmla="*/ 714220 w 2320496"/>
                <a:gd name="connsiteY9" fmla="*/ 1068186 h 1478193"/>
                <a:gd name="connsiteX10" fmla="*/ 381824 w 2320496"/>
                <a:gd name="connsiteY10" fmla="*/ 1262322 h 1478193"/>
                <a:gd name="connsiteX11" fmla="*/ 350623 w 2320496"/>
                <a:gd name="connsiteY11" fmla="*/ 1280507 h 1478193"/>
                <a:gd name="connsiteX12" fmla="*/ 224584 w 2320496"/>
                <a:gd name="connsiteY12" fmla="*/ 1354195 h 1478193"/>
                <a:gd name="connsiteX13" fmla="*/ 139734 w 2320496"/>
                <a:gd name="connsiteY13" fmla="*/ 1403725 h 1478193"/>
                <a:gd name="connsiteX14" fmla="*/ 0 w 2320496"/>
                <a:gd name="connsiteY14" fmla="*/ 1478194 h 1478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20496" h="1478193">
                  <a:moveTo>
                    <a:pt x="2320496" y="0"/>
                  </a:moveTo>
                  <a:lnTo>
                    <a:pt x="1857632" y="327054"/>
                  </a:lnTo>
                  <a:lnTo>
                    <a:pt x="1806455" y="363249"/>
                  </a:lnTo>
                  <a:lnTo>
                    <a:pt x="1619045" y="489325"/>
                  </a:lnTo>
                  <a:lnTo>
                    <a:pt x="1408258" y="631161"/>
                  </a:lnTo>
                  <a:lnTo>
                    <a:pt x="1314656" y="694113"/>
                  </a:lnTo>
                  <a:lnTo>
                    <a:pt x="1279336" y="717925"/>
                  </a:lnTo>
                  <a:lnTo>
                    <a:pt x="1024581" y="875780"/>
                  </a:lnTo>
                  <a:lnTo>
                    <a:pt x="795569" y="1017703"/>
                  </a:lnTo>
                  <a:lnTo>
                    <a:pt x="714220" y="1068186"/>
                  </a:lnTo>
                  <a:lnTo>
                    <a:pt x="381824" y="1262322"/>
                  </a:lnTo>
                  <a:lnTo>
                    <a:pt x="350623" y="1280507"/>
                  </a:lnTo>
                  <a:lnTo>
                    <a:pt x="224584" y="1354195"/>
                  </a:lnTo>
                  <a:lnTo>
                    <a:pt x="139734" y="1403725"/>
                  </a:lnTo>
                  <a:lnTo>
                    <a:pt x="0" y="147819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39B1341A-02B7-F526-7766-E47456E09256}"/>
                </a:ext>
              </a:extLst>
            </p:cNvPr>
            <p:cNvSpPr/>
            <p:nvPr/>
          </p:nvSpPr>
          <p:spPr>
            <a:xfrm>
              <a:off x="4348758" y="4635688"/>
              <a:ext cx="7946479" cy="2469054"/>
            </a:xfrm>
            <a:custGeom>
              <a:avLst/>
              <a:gdLst>
                <a:gd name="connsiteX0" fmla="*/ 9990026 w 9990025"/>
                <a:gd name="connsiteY0" fmla="*/ 0 h 2652798"/>
                <a:gd name="connsiteX1" fmla="*/ 9458685 w 9990025"/>
                <a:gd name="connsiteY1" fmla="*/ 329392 h 2652798"/>
                <a:gd name="connsiteX2" fmla="*/ 6902382 w 9990025"/>
                <a:gd name="connsiteY2" fmla="*/ 846339 h 2652798"/>
                <a:gd name="connsiteX3" fmla="*/ 4387164 w 9990025"/>
                <a:gd name="connsiteY3" fmla="*/ 1272714 h 2652798"/>
                <a:gd name="connsiteX4" fmla="*/ 2553730 w 9990025"/>
                <a:gd name="connsiteY4" fmla="*/ 1952106 h 2652798"/>
                <a:gd name="connsiteX5" fmla="*/ 545963 w 9990025"/>
                <a:gd name="connsiteY5" fmla="*/ 2627861 h 2652798"/>
                <a:gd name="connsiteX6" fmla="*/ 0 w 9990025"/>
                <a:gd name="connsiteY6" fmla="*/ 2652799 h 265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90025" h="2652798">
                  <a:moveTo>
                    <a:pt x="9990026" y="0"/>
                  </a:moveTo>
                  <a:lnTo>
                    <a:pt x="9458685" y="329392"/>
                  </a:lnTo>
                  <a:lnTo>
                    <a:pt x="6902382" y="846339"/>
                  </a:lnTo>
                  <a:lnTo>
                    <a:pt x="4387164" y="1272714"/>
                  </a:lnTo>
                  <a:lnTo>
                    <a:pt x="2553730" y="1952106"/>
                  </a:lnTo>
                  <a:lnTo>
                    <a:pt x="545963" y="2627861"/>
                  </a:lnTo>
                  <a:lnTo>
                    <a:pt x="0" y="265279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A6E03B31-2E3D-D527-C04D-73FB8EED5D21}"/>
                </a:ext>
              </a:extLst>
            </p:cNvPr>
            <p:cNvSpPr/>
            <p:nvPr/>
          </p:nvSpPr>
          <p:spPr>
            <a:xfrm>
              <a:off x="8085445" y="2317020"/>
              <a:ext cx="1186615" cy="959785"/>
            </a:xfrm>
            <a:custGeom>
              <a:avLst/>
              <a:gdLst>
                <a:gd name="connsiteX0" fmla="*/ 1491769 w 1491769"/>
                <a:gd name="connsiteY0" fmla="*/ 0 h 1031211"/>
                <a:gd name="connsiteX1" fmla="*/ 1062063 w 1491769"/>
                <a:gd name="connsiteY1" fmla="*/ 317096 h 1031211"/>
                <a:gd name="connsiteX2" fmla="*/ 1015416 w 1491769"/>
                <a:gd name="connsiteY2" fmla="*/ 351472 h 1031211"/>
                <a:gd name="connsiteX3" fmla="*/ 852204 w 1491769"/>
                <a:gd name="connsiteY3" fmla="*/ 465773 h 1031211"/>
                <a:gd name="connsiteX4" fmla="*/ 641110 w 1491769"/>
                <a:gd name="connsiteY4" fmla="*/ 613583 h 1031211"/>
                <a:gd name="connsiteX5" fmla="*/ 556054 w 1491769"/>
                <a:gd name="connsiteY5" fmla="*/ 673158 h 1031211"/>
                <a:gd name="connsiteX6" fmla="*/ 526398 w 1491769"/>
                <a:gd name="connsiteY6" fmla="*/ 693853 h 1031211"/>
                <a:gd name="connsiteX7" fmla="*/ 209447 w 1491769"/>
                <a:gd name="connsiteY7" fmla="*/ 896995 h 1031211"/>
                <a:gd name="connsiteX8" fmla="*/ 194413 w 1491769"/>
                <a:gd name="connsiteY8" fmla="*/ 906607 h 1031211"/>
                <a:gd name="connsiteX9" fmla="*/ 99266 w 1491769"/>
                <a:gd name="connsiteY9" fmla="*/ 967653 h 1031211"/>
                <a:gd name="connsiteX10" fmla="*/ 0 w 1491769"/>
                <a:gd name="connsiteY10" fmla="*/ 1031211 h 103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91769" h="1031211">
                  <a:moveTo>
                    <a:pt x="1491769" y="0"/>
                  </a:moveTo>
                  <a:lnTo>
                    <a:pt x="1062063" y="317096"/>
                  </a:lnTo>
                  <a:lnTo>
                    <a:pt x="1015416" y="351472"/>
                  </a:lnTo>
                  <a:lnTo>
                    <a:pt x="852204" y="465773"/>
                  </a:lnTo>
                  <a:lnTo>
                    <a:pt x="641110" y="613583"/>
                  </a:lnTo>
                  <a:lnTo>
                    <a:pt x="556054" y="673158"/>
                  </a:lnTo>
                  <a:lnTo>
                    <a:pt x="526398" y="693853"/>
                  </a:lnTo>
                  <a:lnTo>
                    <a:pt x="209447" y="896995"/>
                  </a:lnTo>
                  <a:lnTo>
                    <a:pt x="194413" y="906607"/>
                  </a:lnTo>
                  <a:lnTo>
                    <a:pt x="99266" y="967653"/>
                  </a:lnTo>
                  <a:lnTo>
                    <a:pt x="0" y="103121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AC851512-4C70-7800-7B62-F8EA10EA8034}"/>
                </a:ext>
              </a:extLst>
            </p:cNvPr>
            <p:cNvSpPr/>
            <p:nvPr/>
          </p:nvSpPr>
          <p:spPr>
            <a:xfrm>
              <a:off x="-103239" y="2785670"/>
              <a:ext cx="12398477" cy="3644184"/>
            </a:xfrm>
            <a:custGeom>
              <a:avLst/>
              <a:gdLst>
                <a:gd name="connsiteX0" fmla="*/ 15586916 w 15586915"/>
                <a:gd name="connsiteY0" fmla="*/ 0 h 3915380"/>
                <a:gd name="connsiteX1" fmla="*/ 15012121 w 15586915"/>
                <a:gd name="connsiteY1" fmla="*/ 201411 h 3915380"/>
                <a:gd name="connsiteX2" fmla="*/ 14261448 w 15586915"/>
                <a:gd name="connsiteY2" fmla="*/ 703118 h 3915380"/>
                <a:gd name="connsiteX3" fmla="*/ 13313581 w 15586915"/>
                <a:gd name="connsiteY3" fmla="*/ 1241454 h 3915380"/>
                <a:gd name="connsiteX4" fmla="*/ 12176657 w 15586915"/>
                <a:gd name="connsiteY4" fmla="*/ 1806806 h 3915380"/>
                <a:gd name="connsiteX5" fmla="*/ 10828123 w 15586915"/>
                <a:gd name="connsiteY5" fmla="*/ 2393806 h 3915380"/>
                <a:gd name="connsiteX6" fmla="*/ 9291869 w 15586915"/>
                <a:gd name="connsiteY6" fmla="*/ 2989725 h 3915380"/>
                <a:gd name="connsiteX7" fmla="*/ 7562438 w 15586915"/>
                <a:gd name="connsiteY7" fmla="*/ 3585470 h 3915380"/>
                <a:gd name="connsiteX8" fmla="*/ 5318760 w 15586915"/>
                <a:gd name="connsiteY8" fmla="*/ 3801428 h 3915380"/>
                <a:gd name="connsiteX9" fmla="*/ 3288339 w 15586915"/>
                <a:gd name="connsiteY9" fmla="*/ 3909060 h 3915380"/>
                <a:gd name="connsiteX10" fmla="*/ 1532238 w 15586915"/>
                <a:gd name="connsiteY10" fmla="*/ 3915381 h 3915380"/>
                <a:gd name="connsiteX11" fmla="*/ 53958 w 15586915"/>
                <a:gd name="connsiteY11" fmla="*/ 3830435 h 3915380"/>
                <a:gd name="connsiteX12" fmla="*/ 0 w 15586915"/>
                <a:gd name="connsiteY12" fmla="*/ 3836757 h 391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3915380">
                  <a:moveTo>
                    <a:pt x="15586916" y="0"/>
                  </a:moveTo>
                  <a:lnTo>
                    <a:pt x="15012121" y="201411"/>
                  </a:lnTo>
                  <a:lnTo>
                    <a:pt x="14261448" y="703118"/>
                  </a:lnTo>
                  <a:lnTo>
                    <a:pt x="13313581" y="1241454"/>
                  </a:lnTo>
                  <a:lnTo>
                    <a:pt x="12176657" y="1806806"/>
                  </a:lnTo>
                  <a:lnTo>
                    <a:pt x="10828123" y="2393806"/>
                  </a:lnTo>
                  <a:lnTo>
                    <a:pt x="9291869" y="2989725"/>
                  </a:lnTo>
                  <a:lnTo>
                    <a:pt x="7562438" y="3585470"/>
                  </a:lnTo>
                  <a:lnTo>
                    <a:pt x="5318760" y="3801428"/>
                  </a:lnTo>
                  <a:lnTo>
                    <a:pt x="3288339" y="3909060"/>
                  </a:lnTo>
                  <a:lnTo>
                    <a:pt x="1532238" y="3915381"/>
                  </a:lnTo>
                  <a:lnTo>
                    <a:pt x="53958" y="3830435"/>
                  </a:lnTo>
                  <a:lnTo>
                    <a:pt x="0" y="38367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9E0B1F24-D026-0549-CB41-606AAAA4C558}"/>
                </a:ext>
              </a:extLst>
            </p:cNvPr>
            <p:cNvSpPr/>
            <p:nvPr/>
          </p:nvSpPr>
          <p:spPr>
            <a:xfrm>
              <a:off x="8181606" y="2559122"/>
              <a:ext cx="728661" cy="625484"/>
            </a:xfrm>
            <a:custGeom>
              <a:avLst/>
              <a:gdLst>
                <a:gd name="connsiteX0" fmla="*/ 916047 w 916047"/>
                <a:gd name="connsiteY0" fmla="*/ 0 h 672032"/>
                <a:gd name="connsiteX1" fmla="*/ 654496 w 916047"/>
                <a:gd name="connsiteY1" fmla="*/ 201410 h 672032"/>
                <a:gd name="connsiteX2" fmla="*/ 516307 w 916047"/>
                <a:gd name="connsiteY2" fmla="*/ 307831 h 672032"/>
                <a:gd name="connsiteX3" fmla="*/ 473779 w 916047"/>
                <a:gd name="connsiteY3" fmla="*/ 340562 h 672032"/>
                <a:gd name="connsiteX4" fmla="*/ 145398 w 916047"/>
                <a:gd name="connsiteY4" fmla="*/ 570115 h 672032"/>
                <a:gd name="connsiteX5" fmla="*/ 89380 w 916047"/>
                <a:gd name="connsiteY5" fmla="*/ 602327 h 672032"/>
                <a:gd name="connsiteX6" fmla="*/ 0 w 916047"/>
                <a:gd name="connsiteY6" fmla="*/ 672032 h 67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47" h="672032">
                  <a:moveTo>
                    <a:pt x="916047" y="0"/>
                  </a:moveTo>
                  <a:lnTo>
                    <a:pt x="654496" y="201410"/>
                  </a:lnTo>
                  <a:lnTo>
                    <a:pt x="516307" y="307831"/>
                  </a:lnTo>
                  <a:lnTo>
                    <a:pt x="473779" y="340562"/>
                  </a:lnTo>
                  <a:lnTo>
                    <a:pt x="145398" y="570115"/>
                  </a:lnTo>
                  <a:lnTo>
                    <a:pt x="89380" y="602327"/>
                  </a:lnTo>
                  <a:lnTo>
                    <a:pt x="0" y="67203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9DBCE901-7796-8D85-4993-00FF4A909AF5}"/>
                </a:ext>
              </a:extLst>
            </p:cNvPr>
            <p:cNvSpPr/>
            <p:nvPr/>
          </p:nvSpPr>
          <p:spPr>
            <a:xfrm>
              <a:off x="-103239" y="748191"/>
              <a:ext cx="11181310" cy="4908935"/>
            </a:xfrm>
            <a:custGeom>
              <a:avLst/>
              <a:gdLst>
                <a:gd name="connsiteX0" fmla="*/ 14056738 w 14056737"/>
                <a:gd name="connsiteY0" fmla="*/ 0 h 5274252"/>
                <a:gd name="connsiteX1" fmla="*/ 13649891 w 14056737"/>
                <a:gd name="connsiteY1" fmla="*/ 352598 h 5274252"/>
                <a:gd name="connsiteX2" fmla="*/ 13229144 w 14056737"/>
                <a:gd name="connsiteY2" fmla="*/ 707275 h 5274252"/>
                <a:gd name="connsiteX3" fmla="*/ 12769266 w 14056737"/>
                <a:gd name="connsiteY3" fmla="*/ 1070524 h 5274252"/>
                <a:gd name="connsiteX4" fmla="*/ 12295076 w 14056737"/>
                <a:gd name="connsiteY4" fmla="*/ 1431001 h 5274252"/>
                <a:gd name="connsiteX5" fmla="*/ 12304652 w 14056737"/>
                <a:gd name="connsiteY5" fmla="*/ 1556558 h 5274252"/>
                <a:gd name="connsiteX6" fmla="*/ 12269230 w 14056737"/>
                <a:gd name="connsiteY6" fmla="*/ 1704629 h 5274252"/>
                <a:gd name="connsiteX7" fmla="*/ 12152664 w 14056737"/>
                <a:gd name="connsiteY7" fmla="*/ 1883266 h 5274252"/>
                <a:gd name="connsiteX8" fmla="*/ 11971844 w 14056737"/>
                <a:gd name="connsiteY8" fmla="*/ 2084763 h 5274252"/>
                <a:gd name="connsiteX9" fmla="*/ 11689595 w 14056737"/>
                <a:gd name="connsiteY9" fmla="*/ 2315095 h 5274252"/>
                <a:gd name="connsiteX10" fmla="*/ 10928522 w 14056737"/>
                <a:gd name="connsiteY10" fmla="*/ 2645699 h 5274252"/>
                <a:gd name="connsiteX11" fmla="*/ 10806498 w 14056737"/>
                <a:gd name="connsiteY11" fmla="*/ 2698779 h 5274252"/>
                <a:gd name="connsiteX12" fmla="*/ 10341164 w 14056737"/>
                <a:gd name="connsiteY12" fmla="*/ 2947901 h 5274252"/>
                <a:gd name="connsiteX13" fmla="*/ 9783668 w 14056737"/>
                <a:gd name="connsiteY13" fmla="*/ 3210791 h 5274252"/>
                <a:gd name="connsiteX14" fmla="*/ 9103841 w 14056737"/>
                <a:gd name="connsiteY14" fmla="*/ 3486756 h 5274252"/>
                <a:gd name="connsiteX15" fmla="*/ 8326086 w 14056737"/>
                <a:gd name="connsiteY15" fmla="*/ 3766791 h 5274252"/>
                <a:gd name="connsiteX16" fmla="*/ 7429603 w 14056737"/>
                <a:gd name="connsiteY16" fmla="*/ 4046567 h 5274252"/>
                <a:gd name="connsiteX17" fmla="*/ 6445490 w 14056737"/>
                <a:gd name="connsiteY17" fmla="*/ 4316817 h 5274252"/>
                <a:gd name="connsiteX18" fmla="*/ 5365613 w 14056737"/>
                <a:gd name="connsiteY18" fmla="*/ 4570355 h 5274252"/>
                <a:gd name="connsiteX19" fmla="*/ 4228791 w 14056737"/>
                <a:gd name="connsiteY19" fmla="*/ 4799388 h 5274252"/>
                <a:gd name="connsiteX20" fmla="*/ 3835228 w 14056737"/>
                <a:gd name="connsiteY20" fmla="*/ 4864418 h 5274252"/>
                <a:gd name="connsiteX21" fmla="*/ 3039350 w 14056737"/>
                <a:gd name="connsiteY21" fmla="*/ 4996036 h 5274252"/>
                <a:gd name="connsiteX22" fmla="*/ 2660616 w 14056737"/>
                <a:gd name="connsiteY22" fmla="*/ 5046605 h 5274252"/>
                <a:gd name="connsiteX23" fmla="*/ 1839818 w 14056737"/>
                <a:gd name="connsiteY23" fmla="*/ 5156229 h 5274252"/>
                <a:gd name="connsiteX24" fmla="*/ 641419 w 14056737"/>
                <a:gd name="connsiteY24" fmla="*/ 5274252 h 5274252"/>
                <a:gd name="connsiteX25" fmla="*/ 0 w 14056737"/>
                <a:gd name="connsiteY25" fmla="*/ 5189221 h 527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56737" h="5274252">
                  <a:moveTo>
                    <a:pt x="14056738" y="0"/>
                  </a:moveTo>
                  <a:lnTo>
                    <a:pt x="13649891" y="352598"/>
                  </a:lnTo>
                  <a:lnTo>
                    <a:pt x="13229144" y="707275"/>
                  </a:lnTo>
                  <a:lnTo>
                    <a:pt x="12769266" y="1070524"/>
                  </a:lnTo>
                  <a:lnTo>
                    <a:pt x="12295076" y="1431001"/>
                  </a:lnTo>
                  <a:lnTo>
                    <a:pt x="12304652" y="1556558"/>
                  </a:lnTo>
                  <a:lnTo>
                    <a:pt x="12269230" y="1704629"/>
                  </a:lnTo>
                  <a:lnTo>
                    <a:pt x="12152664" y="1883266"/>
                  </a:lnTo>
                  <a:lnTo>
                    <a:pt x="11971844" y="2084763"/>
                  </a:lnTo>
                  <a:lnTo>
                    <a:pt x="11689595" y="2315095"/>
                  </a:lnTo>
                  <a:lnTo>
                    <a:pt x="10928522" y="2645699"/>
                  </a:lnTo>
                  <a:lnTo>
                    <a:pt x="10806498" y="2698779"/>
                  </a:lnTo>
                  <a:lnTo>
                    <a:pt x="10341164" y="2947901"/>
                  </a:lnTo>
                  <a:lnTo>
                    <a:pt x="9783668" y="3210791"/>
                  </a:lnTo>
                  <a:lnTo>
                    <a:pt x="9103841" y="3486756"/>
                  </a:lnTo>
                  <a:lnTo>
                    <a:pt x="8326086" y="3766791"/>
                  </a:lnTo>
                  <a:lnTo>
                    <a:pt x="7429603" y="4046567"/>
                  </a:lnTo>
                  <a:lnTo>
                    <a:pt x="6445490" y="4316817"/>
                  </a:lnTo>
                  <a:lnTo>
                    <a:pt x="5365613" y="4570355"/>
                  </a:lnTo>
                  <a:lnTo>
                    <a:pt x="4228791" y="4799388"/>
                  </a:lnTo>
                  <a:lnTo>
                    <a:pt x="3835228" y="4864418"/>
                  </a:lnTo>
                  <a:lnTo>
                    <a:pt x="3039350" y="4996036"/>
                  </a:lnTo>
                  <a:lnTo>
                    <a:pt x="2660616" y="5046605"/>
                  </a:lnTo>
                  <a:lnTo>
                    <a:pt x="1839818" y="5156229"/>
                  </a:lnTo>
                  <a:lnTo>
                    <a:pt x="641419" y="5274252"/>
                  </a:lnTo>
                  <a:lnTo>
                    <a:pt x="0" y="518922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810D6B08-1DA9-72C2-0765-2D4F7542CB55}"/>
                </a:ext>
              </a:extLst>
            </p:cNvPr>
            <p:cNvSpPr/>
            <p:nvPr/>
          </p:nvSpPr>
          <p:spPr>
            <a:xfrm>
              <a:off x="6299501" y="1017374"/>
              <a:ext cx="4267867" cy="3175858"/>
            </a:xfrm>
            <a:custGeom>
              <a:avLst/>
              <a:gdLst>
                <a:gd name="connsiteX0" fmla="*/ 5365408 w 5365407"/>
                <a:gd name="connsiteY0" fmla="*/ 0 h 3412201"/>
                <a:gd name="connsiteX1" fmla="*/ 4988732 w 5365407"/>
                <a:gd name="connsiteY1" fmla="*/ 346017 h 3412201"/>
                <a:gd name="connsiteX2" fmla="*/ 4600318 w 5365407"/>
                <a:gd name="connsiteY2" fmla="*/ 692641 h 3412201"/>
                <a:gd name="connsiteX3" fmla="*/ 4175143 w 5365407"/>
                <a:gd name="connsiteY3" fmla="*/ 1046451 h 3412201"/>
                <a:gd name="connsiteX4" fmla="*/ 3736993 w 5365407"/>
                <a:gd name="connsiteY4" fmla="*/ 1396365 h 3412201"/>
                <a:gd name="connsiteX5" fmla="*/ 3731741 w 5365407"/>
                <a:gd name="connsiteY5" fmla="*/ 1505037 h 3412201"/>
                <a:gd name="connsiteX6" fmla="*/ 3686742 w 5365407"/>
                <a:gd name="connsiteY6" fmla="*/ 1635096 h 3412201"/>
                <a:gd name="connsiteX7" fmla="*/ 3565542 w 5365407"/>
                <a:gd name="connsiteY7" fmla="*/ 1794250 h 3412201"/>
                <a:gd name="connsiteX8" fmla="*/ 3385649 w 5365407"/>
                <a:gd name="connsiteY8" fmla="*/ 1974792 h 3412201"/>
                <a:gd name="connsiteX9" fmla="*/ 3110093 w 5365407"/>
                <a:gd name="connsiteY9" fmla="*/ 2182524 h 3412201"/>
                <a:gd name="connsiteX10" fmla="*/ 2757205 w 5365407"/>
                <a:gd name="connsiteY10" fmla="*/ 2409565 h 3412201"/>
                <a:gd name="connsiteX11" fmla="*/ 2056783 w 5365407"/>
                <a:gd name="connsiteY11" fmla="*/ 2687695 h 3412201"/>
                <a:gd name="connsiteX12" fmla="*/ 1845894 w 5365407"/>
                <a:gd name="connsiteY12" fmla="*/ 2771515 h 3412201"/>
                <a:gd name="connsiteX13" fmla="*/ 1186764 w 5365407"/>
                <a:gd name="connsiteY13" fmla="*/ 3013191 h 3412201"/>
                <a:gd name="connsiteX14" fmla="*/ 1068551 w 5365407"/>
                <a:gd name="connsiteY14" fmla="*/ 3056573 h 3412201"/>
                <a:gd name="connsiteX15" fmla="*/ 972683 w 5365407"/>
                <a:gd name="connsiteY15" fmla="*/ 3091729 h 3412201"/>
                <a:gd name="connsiteX16" fmla="*/ 944983 w 5365407"/>
                <a:gd name="connsiteY16" fmla="*/ 3101860 h 3412201"/>
                <a:gd name="connsiteX17" fmla="*/ 510540 w 5365407"/>
                <a:gd name="connsiteY17" fmla="*/ 3245081 h 3412201"/>
                <a:gd name="connsiteX18" fmla="*/ 462761 w 5365407"/>
                <a:gd name="connsiteY18" fmla="*/ 3260841 h 3412201"/>
                <a:gd name="connsiteX19" fmla="*/ 41189 w 5365407"/>
                <a:gd name="connsiteY19" fmla="*/ 3399819 h 3412201"/>
                <a:gd name="connsiteX20" fmla="*/ 0 w 5365407"/>
                <a:gd name="connsiteY20" fmla="*/ 3412201 h 3412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365407" h="3412201">
                  <a:moveTo>
                    <a:pt x="5365408" y="0"/>
                  </a:moveTo>
                  <a:lnTo>
                    <a:pt x="4988732" y="346017"/>
                  </a:lnTo>
                  <a:lnTo>
                    <a:pt x="4600318" y="692641"/>
                  </a:lnTo>
                  <a:lnTo>
                    <a:pt x="4175143" y="1046451"/>
                  </a:lnTo>
                  <a:lnTo>
                    <a:pt x="3736993" y="1396365"/>
                  </a:lnTo>
                  <a:lnTo>
                    <a:pt x="3731741" y="1505037"/>
                  </a:lnTo>
                  <a:lnTo>
                    <a:pt x="3686742" y="1635096"/>
                  </a:lnTo>
                  <a:lnTo>
                    <a:pt x="3565542" y="1794250"/>
                  </a:lnTo>
                  <a:lnTo>
                    <a:pt x="3385649" y="1974792"/>
                  </a:lnTo>
                  <a:lnTo>
                    <a:pt x="3110093" y="2182524"/>
                  </a:lnTo>
                  <a:lnTo>
                    <a:pt x="2757205" y="2409565"/>
                  </a:lnTo>
                  <a:lnTo>
                    <a:pt x="2056783" y="2687695"/>
                  </a:lnTo>
                  <a:lnTo>
                    <a:pt x="1845894" y="2771515"/>
                  </a:lnTo>
                  <a:lnTo>
                    <a:pt x="1186764" y="3013191"/>
                  </a:lnTo>
                  <a:lnTo>
                    <a:pt x="1068551" y="3056573"/>
                  </a:lnTo>
                  <a:lnTo>
                    <a:pt x="972683" y="3091729"/>
                  </a:lnTo>
                  <a:lnTo>
                    <a:pt x="944983" y="3101860"/>
                  </a:lnTo>
                  <a:lnTo>
                    <a:pt x="510540" y="3245081"/>
                  </a:lnTo>
                  <a:lnTo>
                    <a:pt x="462761" y="3260841"/>
                  </a:lnTo>
                  <a:lnTo>
                    <a:pt x="41189" y="3399819"/>
                  </a:lnTo>
                  <a:lnTo>
                    <a:pt x="0" y="341220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CD339884-6F4C-CD7F-9ACB-899C7E86B1DE}"/>
                </a:ext>
              </a:extLst>
            </p:cNvPr>
            <p:cNvSpPr/>
            <p:nvPr/>
          </p:nvSpPr>
          <p:spPr>
            <a:xfrm>
              <a:off x="4718085" y="4826775"/>
              <a:ext cx="7577151" cy="2277968"/>
            </a:xfrm>
            <a:custGeom>
              <a:avLst/>
              <a:gdLst>
                <a:gd name="connsiteX0" fmla="*/ 9525720 w 9525720"/>
                <a:gd name="connsiteY0" fmla="*/ 0 h 2447491"/>
                <a:gd name="connsiteX1" fmla="*/ 8994380 w 9525720"/>
                <a:gd name="connsiteY1" fmla="*/ 124085 h 2447491"/>
                <a:gd name="connsiteX2" fmla="*/ 7491078 w 9525720"/>
                <a:gd name="connsiteY2" fmla="*/ 946612 h 2447491"/>
                <a:gd name="connsiteX3" fmla="*/ 5731991 w 9525720"/>
                <a:gd name="connsiteY3" fmla="*/ 1813993 h 2447491"/>
                <a:gd name="connsiteX4" fmla="*/ 2809206 w 9525720"/>
                <a:gd name="connsiteY4" fmla="*/ 2181918 h 2447491"/>
                <a:gd name="connsiteX5" fmla="*/ 81657 w 9525720"/>
                <a:gd name="connsiteY5" fmla="*/ 2422554 h 2447491"/>
                <a:gd name="connsiteX6" fmla="*/ 0 w 9525720"/>
                <a:gd name="connsiteY6" fmla="*/ 2447492 h 244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720" h="2447491">
                  <a:moveTo>
                    <a:pt x="9525720" y="0"/>
                  </a:moveTo>
                  <a:lnTo>
                    <a:pt x="8994380" y="124085"/>
                  </a:lnTo>
                  <a:lnTo>
                    <a:pt x="7491078" y="946612"/>
                  </a:lnTo>
                  <a:lnTo>
                    <a:pt x="5731991" y="1813993"/>
                  </a:lnTo>
                  <a:lnTo>
                    <a:pt x="2809206" y="2181918"/>
                  </a:lnTo>
                  <a:lnTo>
                    <a:pt x="81657" y="2422554"/>
                  </a:lnTo>
                  <a:lnTo>
                    <a:pt x="0" y="244749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96CAA626-1F5B-688C-5B7C-1765886B5E9E}"/>
                </a:ext>
              </a:extLst>
            </p:cNvPr>
            <p:cNvSpPr/>
            <p:nvPr/>
          </p:nvSpPr>
          <p:spPr>
            <a:xfrm>
              <a:off x="-103239" y="3181142"/>
              <a:ext cx="12398477" cy="2366137"/>
            </a:xfrm>
            <a:custGeom>
              <a:avLst/>
              <a:gdLst>
                <a:gd name="connsiteX0" fmla="*/ 15586916 w 15586915"/>
                <a:gd name="connsiteY0" fmla="*/ 0 h 2542222"/>
                <a:gd name="connsiteX1" fmla="*/ 15172759 w 15586915"/>
                <a:gd name="connsiteY1" fmla="*/ 295361 h 2542222"/>
                <a:gd name="connsiteX2" fmla="*/ 13313581 w 15586915"/>
                <a:gd name="connsiteY2" fmla="*/ 816552 h 2542222"/>
                <a:gd name="connsiteX3" fmla="*/ 11430721 w 15586915"/>
                <a:gd name="connsiteY3" fmla="*/ 1285529 h 2542222"/>
                <a:gd name="connsiteX4" fmla="*/ 9548066 w 15586915"/>
                <a:gd name="connsiteY4" fmla="*/ 1692159 h 2542222"/>
                <a:gd name="connsiteX5" fmla="*/ 7733065 w 15586915"/>
                <a:gd name="connsiteY5" fmla="*/ 2023370 h 2542222"/>
                <a:gd name="connsiteX6" fmla="*/ 6010121 w 15586915"/>
                <a:gd name="connsiteY6" fmla="*/ 2274311 h 2542222"/>
                <a:gd name="connsiteX7" fmla="*/ 5228247 w 15586915"/>
                <a:gd name="connsiteY7" fmla="*/ 2357870 h 2542222"/>
                <a:gd name="connsiteX8" fmla="*/ 4441122 w 15586915"/>
                <a:gd name="connsiteY8" fmla="*/ 2441950 h 2542222"/>
                <a:gd name="connsiteX9" fmla="*/ 3038012 w 15586915"/>
                <a:gd name="connsiteY9" fmla="*/ 2528714 h 2542222"/>
                <a:gd name="connsiteX10" fmla="*/ 1839818 w 15586915"/>
                <a:gd name="connsiteY10" fmla="*/ 2542222 h 2542222"/>
                <a:gd name="connsiteX11" fmla="*/ 840156 w 15586915"/>
                <a:gd name="connsiteY11" fmla="*/ 2489922 h 2542222"/>
                <a:gd name="connsiteX12" fmla="*/ 0 w 15586915"/>
                <a:gd name="connsiteY12" fmla="*/ 2533130 h 2542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2542222">
                  <a:moveTo>
                    <a:pt x="15586916" y="0"/>
                  </a:moveTo>
                  <a:lnTo>
                    <a:pt x="15172759" y="295361"/>
                  </a:lnTo>
                  <a:lnTo>
                    <a:pt x="13313581" y="816552"/>
                  </a:lnTo>
                  <a:lnTo>
                    <a:pt x="11430721" y="1285529"/>
                  </a:lnTo>
                  <a:lnTo>
                    <a:pt x="9548066" y="1692159"/>
                  </a:lnTo>
                  <a:lnTo>
                    <a:pt x="7733065" y="2023370"/>
                  </a:lnTo>
                  <a:lnTo>
                    <a:pt x="6010121" y="2274311"/>
                  </a:lnTo>
                  <a:lnTo>
                    <a:pt x="5228247" y="2357870"/>
                  </a:lnTo>
                  <a:lnTo>
                    <a:pt x="4441122" y="2441950"/>
                  </a:lnTo>
                  <a:lnTo>
                    <a:pt x="3038012" y="2528714"/>
                  </a:lnTo>
                  <a:lnTo>
                    <a:pt x="1839818" y="2542222"/>
                  </a:lnTo>
                  <a:lnTo>
                    <a:pt x="840156" y="2489922"/>
                  </a:lnTo>
                  <a:lnTo>
                    <a:pt x="0" y="25331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96F4A5F-2E92-E34A-B69B-804ECCAB2978}"/>
                </a:ext>
              </a:extLst>
            </p:cNvPr>
            <p:cNvSpPr/>
            <p:nvPr/>
          </p:nvSpPr>
          <p:spPr>
            <a:xfrm>
              <a:off x="8360003" y="2764232"/>
              <a:ext cx="226396" cy="229852"/>
            </a:xfrm>
            <a:custGeom>
              <a:avLst/>
              <a:gdLst>
                <a:gd name="connsiteX0" fmla="*/ 284617 w 284617"/>
                <a:gd name="connsiteY0" fmla="*/ 0 h 246957"/>
                <a:gd name="connsiteX1" fmla="*/ 81761 w 284617"/>
                <a:gd name="connsiteY1" fmla="*/ 186170 h 246957"/>
                <a:gd name="connsiteX2" fmla="*/ 38306 w 284617"/>
                <a:gd name="connsiteY2" fmla="*/ 217516 h 246957"/>
                <a:gd name="connsiteX3" fmla="*/ 0 w 284617"/>
                <a:gd name="connsiteY3" fmla="*/ 246957 h 246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617" h="246957">
                  <a:moveTo>
                    <a:pt x="284617" y="0"/>
                  </a:moveTo>
                  <a:lnTo>
                    <a:pt x="81761" y="186170"/>
                  </a:lnTo>
                  <a:lnTo>
                    <a:pt x="38306" y="217516"/>
                  </a:lnTo>
                  <a:lnTo>
                    <a:pt x="0" y="2469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72015AD3-A6CF-09FF-3995-4047C5FC5CAE}"/>
                </a:ext>
              </a:extLst>
            </p:cNvPr>
            <p:cNvSpPr/>
            <p:nvPr/>
          </p:nvSpPr>
          <p:spPr>
            <a:xfrm>
              <a:off x="-103239" y="3853531"/>
              <a:ext cx="12398477" cy="2056256"/>
            </a:xfrm>
            <a:custGeom>
              <a:avLst/>
              <a:gdLst>
                <a:gd name="connsiteX0" fmla="*/ 15586916 w 15586915"/>
                <a:gd name="connsiteY0" fmla="*/ 0 h 2209280"/>
                <a:gd name="connsiteX1" fmla="*/ 15182438 w 15586915"/>
                <a:gd name="connsiteY1" fmla="*/ 263323 h 2209280"/>
                <a:gd name="connsiteX2" fmla="*/ 13014033 w 15586915"/>
                <a:gd name="connsiteY2" fmla="*/ 788064 h 2209280"/>
                <a:gd name="connsiteX3" fmla="*/ 10828123 w 15586915"/>
                <a:gd name="connsiteY3" fmla="*/ 1246476 h 2209280"/>
                <a:gd name="connsiteX4" fmla="*/ 8698024 w 15586915"/>
                <a:gd name="connsiteY4" fmla="*/ 1622627 h 2209280"/>
                <a:gd name="connsiteX5" fmla="*/ 6660292 w 15586915"/>
                <a:gd name="connsiteY5" fmla="*/ 1908983 h 2209280"/>
                <a:gd name="connsiteX6" fmla="*/ 4788038 w 15586915"/>
                <a:gd name="connsiteY6" fmla="*/ 2100176 h 2209280"/>
                <a:gd name="connsiteX7" fmla="*/ 3103297 w 15586915"/>
                <a:gd name="connsiteY7" fmla="*/ 2197851 h 2209280"/>
                <a:gd name="connsiteX8" fmla="*/ 1655908 w 15586915"/>
                <a:gd name="connsiteY8" fmla="*/ 2209281 h 2209280"/>
                <a:gd name="connsiteX9" fmla="*/ 443402 w 15586915"/>
                <a:gd name="connsiteY9" fmla="*/ 2143038 h 2209280"/>
                <a:gd name="connsiteX10" fmla="*/ 0 w 15586915"/>
                <a:gd name="connsiteY10" fmla="*/ 2179753 h 2209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86915" h="2209280">
                  <a:moveTo>
                    <a:pt x="15586916" y="0"/>
                  </a:moveTo>
                  <a:lnTo>
                    <a:pt x="15182438" y="263323"/>
                  </a:lnTo>
                  <a:lnTo>
                    <a:pt x="13014033" y="788064"/>
                  </a:lnTo>
                  <a:lnTo>
                    <a:pt x="10828123" y="1246476"/>
                  </a:lnTo>
                  <a:lnTo>
                    <a:pt x="8698024" y="1622627"/>
                  </a:lnTo>
                  <a:lnTo>
                    <a:pt x="6660292" y="1908983"/>
                  </a:lnTo>
                  <a:lnTo>
                    <a:pt x="4788038" y="2100176"/>
                  </a:lnTo>
                  <a:lnTo>
                    <a:pt x="3103297" y="2197851"/>
                  </a:lnTo>
                  <a:lnTo>
                    <a:pt x="1655908" y="2209281"/>
                  </a:lnTo>
                  <a:lnTo>
                    <a:pt x="443402" y="2143038"/>
                  </a:lnTo>
                  <a:lnTo>
                    <a:pt x="0" y="217975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72D1433F-42AB-7CB4-C99D-56C5AAE78095}"/>
                </a:ext>
              </a:extLst>
            </p:cNvPr>
            <p:cNvSpPr/>
            <p:nvPr/>
          </p:nvSpPr>
          <p:spPr>
            <a:xfrm>
              <a:off x="-103239" y="2083059"/>
              <a:ext cx="12398477" cy="3103726"/>
            </a:xfrm>
            <a:custGeom>
              <a:avLst/>
              <a:gdLst>
                <a:gd name="connsiteX0" fmla="*/ 15586916 w 15586915"/>
                <a:gd name="connsiteY0" fmla="*/ 0 h 3334702"/>
                <a:gd name="connsiteX1" fmla="*/ 15154326 w 15586915"/>
                <a:gd name="connsiteY1" fmla="*/ 184958 h 3334702"/>
                <a:gd name="connsiteX2" fmla="*/ 13936568 w 15586915"/>
                <a:gd name="connsiteY2" fmla="*/ 668309 h 3334702"/>
                <a:gd name="connsiteX3" fmla="*/ 12838567 w 15586915"/>
                <a:gd name="connsiteY3" fmla="*/ 1067146 h 3334702"/>
                <a:gd name="connsiteX4" fmla="*/ 12652907 w 15586915"/>
                <a:gd name="connsiteY4" fmla="*/ 1134601 h 3334702"/>
                <a:gd name="connsiteX5" fmla="*/ 11529471 w 15586915"/>
                <a:gd name="connsiteY5" fmla="*/ 1507981 h 3334702"/>
                <a:gd name="connsiteX6" fmla="*/ 11465319 w 15586915"/>
                <a:gd name="connsiteY6" fmla="*/ 1529282 h 3334702"/>
                <a:gd name="connsiteX7" fmla="*/ 11345459 w 15586915"/>
                <a:gd name="connsiteY7" fmla="*/ 1569114 h 3334702"/>
                <a:gd name="connsiteX8" fmla="*/ 10266817 w 15586915"/>
                <a:gd name="connsiteY8" fmla="*/ 1891145 h 3334702"/>
                <a:gd name="connsiteX9" fmla="*/ 10013401 w 15586915"/>
                <a:gd name="connsiteY9" fmla="*/ 1966826 h 3334702"/>
                <a:gd name="connsiteX10" fmla="*/ 8961635 w 15586915"/>
                <a:gd name="connsiteY10" fmla="*/ 2247814 h 3334702"/>
                <a:gd name="connsiteX11" fmla="*/ 8707085 w 15586915"/>
                <a:gd name="connsiteY11" fmla="*/ 2315787 h 3334702"/>
                <a:gd name="connsiteX12" fmla="*/ 7766222 w 15586915"/>
                <a:gd name="connsiteY12" fmla="*/ 2534256 h 3334702"/>
                <a:gd name="connsiteX13" fmla="*/ 7429603 w 15586915"/>
                <a:gd name="connsiteY13" fmla="*/ 2612361 h 3334702"/>
                <a:gd name="connsiteX14" fmla="*/ 6229556 w 15586915"/>
                <a:gd name="connsiteY14" fmla="*/ 2850832 h 3334702"/>
                <a:gd name="connsiteX15" fmla="*/ 5108283 w 15586915"/>
                <a:gd name="connsiteY15" fmla="*/ 3030595 h 3334702"/>
                <a:gd name="connsiteX16" fmla="*/ 4151561 w 15586915"/>
                <a:gd name="connsiteY16" fmla="*/ 3147493 h 3334702"/>
                <a:gd name="connsiteX17" fmla="*/ 4102855 w 15586915"/>
                <a:gd name="connsiteY17" fmla="*/ 3153381 h 3334702"/>
                <a:gd name="connsiteX18" fmla="*/ 3943453 w 15586915"/>
                <a:gd name="connsiteY18" fmla="*/ 3165504 h 3334702"/>
                <a:gd name="connsiteX19" fmla="*/ 3424263 w 15586915"/>
                <a:gd name="connsiteY19" fmla="*/ 3205076 h 3334702"/>
                <a:gd name="connsiteX20" fmla="*/ 3208432 w 15586915"/>
                <a:gd name="connsiteY20" fmla="*/ 3221441 h 3334702"/>
                <a:gd name="connsiteX21" fmla="*/ 2793863 w 15586915"/>
                <a:gd name="connsiteY21" fmla="*/ 3254693 h 3334702"/>
                <a:gd name="connsiteX22" fmla="*/ 2316171 w 15586915"/>
                <a:gd name="connsiteY22" fmla="*/ 3292966 h 3334702"/>
                <a:gd name="connsiteX23" fmla="*/ 1430089 w 15586915"/>
                <a:gd name="connsiteY23" fmla="*/ 3329940 h 3334702"/>
                <a:gd name="connsiteX24" fmla="*/ 579223 w 15586915"/>
                <a:gd name="connsiteY24" fmla="*/ 3334702 h 3334702"/>
                <a:gd name="connsiteX25" fmla="*/ 0 w 15586915"/>
                <a:gd name="connsiteY25" fmla="*/ 3312535 h 333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586915" h="3334702">
                  <a:moveTo>
                    <a:pt x="15586916" y="0"/>
                  </a:moveTo>
                  <a:lnTo>
                    <a:pt x="15154326" y="184958"/>
                  </a:lnTo>
                  <a:lnTo>
                    <a:pt x="13936568" y="668309"/>
                  </a:lnTo>
                  <a:lnTo>
                    <a:pt x="12838567" y="1067146"/>
                  </a:lnTo>
                  <a:lnTo>
                    <a:pt x="12652907" y="1134601"/>
                  </a:lnTo>
                  <a:lnTo>
                    <a:pt x="11529471" y="1507981"/>
                  </a:lnTo>
                  <a:lnTo>
                    <a:pt x="11465319" y="1529282"/>
                  </a:lnTo>
                  <a:lnTo>
                    <a:pt x="11345459" y="1569114"/>
                  </a:lnTo>
                  <a:lnTo>
                    <a:pt x="10266817" y="1891145"/>
                  </a:lnTo>
                  <a:lnTo>
                    <a:pt x="10013401" y="1966826"/>
                  </a:lnTo>
                  <a:lnTo>
                    <a:pt x="8961635" y="2247814"/>
                  </a:lnTo>
                  <a:lnTo>
                    <a:pt x="8707085" y="2315787"/>
                  </a:lnTo>
                  <a:lnTo>
                    <a:pt x="7766222" y="2534256"/>
                  </a:lnTo>
                  <a:lnTo>
                    <a:pt x="7429603" y="2612361"/>
                  </a:lnTo>
                  <a:lnTo>
                    <a:pt x="6229556" y="2850832"/>
                  </a:lnTo>
                  <a:lnTo>
                    <a:pt x="5108283" y="3030595"/>
                  </a:lnTo>
                  <a:lnTo>
                    <a:pt x="4151561" y="3147493"/>
                  </a:lnTo>
                  <a:lnTo>
                    <a:pt x="4102855" y="3153381"/>
                  </a:lnTo>
                  <a:lnTo>
                    <a:pt x="3943453" y="3165504"/>
                  </a:lnTo>
                  <a:lnTo>
                    <a:pt x="3424263" y="3205076"/>
                  </a:lnTo>
                  <a:lnTo>
                    <a:pt x="3208432" y="3221441"/>
                  </a:lnTo>
                  <a:lnTo>
                    <a:pt x="2793863" y="3254693"/>
                  </a:lnTo>
                  <a:lnTo>
                    <a:pt x="2316171" y="3292966"/>
                  </a:lnTo>
                  <a:lnTo>
                    <a:pt x="1430089" y="3329940"/>
                  </a:lnTo>
                  <a:lnTo>
                    <a:pt x="579223" y="3334702"/>
                  </a:lnTo>
                  <a:lnTo>
                    <a:pt x="0" y="331253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0C38AF97-D8D9-DBD5-EF1D-D1470AB639EB}"/>
                </a:ext>
              </a:extLst>
            </p:cNvPr>
            <p:cNvSpPr/>
            <p:nvPr/>
          </p:nvSpPr>
          <p:spPr>
            <a:xfrm>
              <a:off x="-103239" y="3335800"/>
              <a:ext cx="12398477" cy="2810770"/>
            </a:xfrm>
            <a:custGeom>
              <a:avLst/>
              <a:gdLst>
                <a:gd name="connsiteX0" fmla="*/ 15586916 w 15586915"/>
                <a:gd name="connsiteY0" fmla="*/ 0 h 3019944"/>
                <a:gd name="connsiteX1" fmla="*/ 15172759 w 15586915"/>
                <a:gd name="connsiteY1" fmla="*/ 129193 h 3019944"/>
                <a:gd name="connsiteX2" fmla="*/ 14196266 w 15586915"/>
                <a:gd name="connsiteY2" fmla="*/ 719571 h 3019944"/>
                <a:gd name="connsiteX3" fmla="*/ 13014033 w 15586915"/>
                <a:gd name="connsiteY3" fmla="*/ 1344324 h 3019944"/>
                <a:gd name="connsiteX4" fmla="*/ 11603406 w 15586915"/>
                <a:gd name="connsiteY4" fmla="*/ 1998259 h 3019944"/>
                <a:gd name="connsiteX5" fmla="*/ 9291869 w 15586915"/>
                <a:gd name="connsiteY5" fmla="*/ 2398655 h 3019944"/>
                <a:gd name="connsiteX6" fmla="*/ 7073008 w 15586915"/>
                <a:gd name="connsiteY6" fmla="*/ 2703975 h 3019944"/>
                <a:gd name="connsiteX7" fmla="*/ 5025596 w 15586915"/>
                <a:gd name="connsiteY7" fmla="*/ 2907463 h 3019944"/>
                <a:gd name="connsiteX8" fmla="*/ 3177746 w 15586915"/>
                <a:gd name="connsiteY8" fmla="*/ 3010419 h 3019944"/>
                <a:gd name="connsiteX9" fmla="*/ 1584754 w 15586915"/>
                <a:gd name="connsiteY9" fmla="*/ 3019945 h 3019944"/>
                <a:gd name="connsiteX10" fmla="*/ 247135 w 15586915"/>
                <a:gd name="connsiteY10" fmla="*/ 2945303 h 3019944"/>
                <a:gd name="connsiteX11" fmla="*/ 0 w 15586915"/>
                <a:gd name="connsiteY11" fmla="*/ 2969808 h 3019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86915" h="3019944">
                  <a:moveTo>
                    <a:pt x="15586916" y="0"/>
                  </a:moveTo>
                  <a:lnTo>
                    <a:pt x="15172759" y="129193"/>
                  </a:lnTo>
                  <a:lnTo>
                    <a:pt x="14196266" y="719571"/>
                  </a:lnTo>
                  <a:lnTo>
                    <a:pt x="13014033" y="1344324"/>
                  </a:lnTo>
                  <a:lnTo>
                    <a:pt x="11603406" y="1998259"/>
                  </a:lnTo>
                  <a:lnTo>
                    <a:pt x="9291869" y="2398655"/>
                  </a:lnTo>
                  <a:lnTo>
                    <a:pt x="7073008" y="2703975"/>
                  </a:lnTo>
                  <a:lnTo>
                    <a:pt x="5025596" y="2907463"/>
                  </a:lnTo>
                  <a:lnTo>
                    <a:pt x="3177746" y="3010419"/>
                  </a:lnTo>
                  <a:lnTo>
                    <a:pt x="1584754" y="3019945"/>
                  </a:lnTo>
                  <a:lnTo>
                    <a:pt x="247135" y="2945303"/>
                  </a:lnTo>
                  <a:lnTo>
                    <a:pt x="0" y="296980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6ED6C02D-ABCF-ADF3-48FD-EC7185E0CE35}"/>
                </a:ext>
              </a:extLst>
            </p:cNvPr>
            <p:cNvSpPr/>
            <p:nvPr/>
          </p:nvSpPr>
          <p:spPr>
            <a:xfrm>
              <a:off x="1380704" y="3995939"/>
              <a:ext cx="10914532" cy="3108804"/>
            </a:xfrm>
            <a:custGeom>
              <a:avLst/>
              <a:gdLst>
                <a:gd name="connsiteX0" fmla="*/ 13721354 w 13721354"/>
                <a:gd name="connsiteY0" fmla="*/ 0 h 3340157"/>
                <a:gd name="connsiteX1" fmla="*/ 13316876 w 13721354"/>
                <a:gd name="connsiteY1" fmla="*/ 110317 h 3340157"/>
                <a:gd name="connsiteX2" fmla="*/ 12097882 w 13721354"/>
                <a:gd name="connsiteY2" fmla="*/ 802351 h 3340157"/>
                <a:gd name="connsiteX3" fmla="*/ 10633710 w 13721354"/>
                <a:gd name="connsiteY3" fmla="*/ 1533698 h 3340157"/>
                <a:gd name="connsiteX4" fmla="*/ 8938054 w 13721354"/>
                <a:gd name="connsiteY4" fmla="*/ 2293620 h 3340157"/>
                <a:gd name="connsiteX5" fmla="*/ 6285059 w 13721354"/>
                <a:gd name="connsiteY5" fmla="*/ 2639464 h 3340157"/>
                <a:gd name="connsiteX6" fmla="*/ 3817620 w 13721354"/>
                <a:gd name="connsiteY6" fmla="*/ 2867891 h 3340157"/>
                <a:gd name="connsiteX7" fmla="*/ 1579914 w 13721354"/>
                <a:gd name="connsiteY7" fmla="*/ 2979074 h 3340157"/>
                <a:gd name="connsiteX8" fmla="*/ 0 w 13721354"/>
                <a:gd name="connsiteY8" fmla="*/ 3340158 h 33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21354" h="3340157">
                  <a:moveTo>
                    <a:pt x="13721354" y="0"/>
                  </a:moveTo>
                  <a:lnTo>
                    <a:pt x="13316876" y="110317"/>
                  </a:lnTo>
                  <a:lnTo>
                    <a:pt x="12097882" y="802351"/>
                  </a:lnTo>
                  <a:lnTo>
                    <a:pt x="10633710" y="1533698"/>
                  </a:lnTo>
                  <a:lnTo>
                    <a:pt x="8938054" y="2293620"/>
                  </a:lnTo>
                  <a:lnTo>
                    <a:pt x="6285059" y="2639464"/>
                  </a:lnTo>
                  <a:lnTo>
                    <a:pt x="3817620" y="2867891"/>
                  </a:lnTo>
                  <a:lnTo>
                    <a:pt x="1579914" y="2979074"/>
                  </a:lnTo>
                  <a:lnTo>
                    <a:pt x="0" y="334015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6FF42938-A81D-B2E2-5EE6-0B99B209D26C}"/>
                </a:ext>
              </a:extLst>
            </p:cNvPr>
            <p:cNvSpPr/>
            <p:nvPr/>
          </p:nvSpPr>
          <p:spPr>
            <a:xfrm>
              <a:off x="-103239" y="246742"/>
              <a:ext cx="11965752" cy="5830358"/>
            </a:xfrm>
            <a:custGeom>
              <a:avLst/>
              <a:gdLst>
                <a:gd name="connsiteX0" fmla="*/ 15042910 w 15042909"/>
                <a:gd name="connsiteY0" fmla="*/ 0 h 6264246"/>
                <a:gd name="connsiteX1" fmla="*/ 14749025 w 15042909"/>
                <a:gd name="connsiteY1" fmla="*/ 255270 h 6264246"/>
                <a:gd name="connsiteX2" fmla="*/ 14314479 w 15042909"/>
                <a:gd name="connsiteY2" fmla="*/ 613756 h 6264246"/>
                <a:gd name="connsiteX3" fmla="*/ 13862737 w 15042909"/>
                <a:gd name="connsiteY3" fmla="*/ 976053 h 6264246"/>
                <a:gd name="connsiteX4" fmla="*/ 13368981 w 15042909"/>
                <a:gd name="connsiteY4" fmla="*/ 1348740 h 6264246"/>
                <a:gd name="connsiteX5" fmla="*/ 12858029 w 15042909"/>
                <a:gd name="connsiteY5" fmla="*/ 1719955 h 6264246"/>
                <a:gd name="connsiteX6" fmla="*/ 12880890 w 15042909"/>
                <a:gd name="connsiteY6" fmla="*/ 1862138 h 6264246"/>
                <a:gd name="connsiteX7" fmla="*/ 12854631 w 15042909"/>
                <a:gd name="connsiteY7" fmla="*/ 2028132 h 6264246"/>
                <a:gd name="connsiteX8" fmla="*/ 12742390 w 15042909"/>
                <a:gd name="connsiteY8" fmla="*/ 2226166 h 6264246"/>
                <a:gd name="connsiteX9" fmla="*/ 12560746 w 15042909"/>
                <a:gd name="connsiteY9" fmla="*/ 2448878 h 6264246"/>
                <a:gd name="connsiteX10" fmla="*/ 12272318 w 15042909"/>
                <a:gd name="connsiteY10" fmla="*/ 2702329 h 6264246"/>
                <a:gd name="connsiteX11" fmla="*/ 11892966 w 15042909"/>
                <a:gd name="connsiteY11" fmla="*/ 2978814 h 6264246"/>
                <a:gd name="connsiteX12" fmla="*/ 11386545 w 15042909"/>
                <a:gd name="connsiteY12" fmla="*/ 3281622 h 6264246"/>
                <a:gd name="connsiteX13" fmla="*/ 10770458 w 15042909"/>
                <a:gd name="connsiteY13" fmla="*/ 3602095 h 6264246"/>
                <a:gd name="connsiteX14" fmla="*/ 10013401 w 15042909"/>
                <a:gd name="connsiteY14" fmla="*/ 3939800 h 6264246"/>
                <a:gd name="connsiteX15" fmla="*/ 9137718 w 15042909"/>
                <a:gd name="connsiteY15" fmla="*/ 4284865 h 6264246"/>
                <a:gd name="connsiteX16" fmla="*/ 8121788 w 15042909"/>
                <a:gd name="connsiteY16" fmla="*/ 4632614 h 6264246"/>
                <a:gd name="connsiteX17" fmla="*/ 6997117 w 15042909"/>
                <a:gd name="connsiteY17" fmla="*/ 4972310 h 6264246"/>
                <a:gd name="connsiteX18" fmla="*/ 5756189 w 15042909"/>
                <a:gd name="connsiteY18" fmla="*/ 5296246 h 6264246"/>
                <a:gd name="connsiteX19" fmla="*/ 4884214 w 15042909"/>
                <a:gd name="connsiteY19" fmla="*/ 5494194 h 6264246"/>
                <a:gd name="connsiteX20" fmla="*/ 4441122 w 15042909"/>
                <a:gd name="connsiteY20" fmla="*/ 5594726 h 6264246"/>
                <a:gd name="connsiteX21" fmla="*/ 3058194 w 15042909"/>
                <a:gd name="connsiteY21" fmla="*/ 5859261 h 6264246"/>
                <a:gd name="connsiteX22" fmla="*/ 1655908 w 15042909"/>
                <a:gd name="connsiteY22" fmla="*/ 6084484 h 6264246"/>
                <a:gd name="connsiteX23" fmla="*/ 247135 w 15042909"/>
                <a:gd name="connsiteY23" fmla="*/ 6264247 h 6264246"/>
                <a:gd name="connsiteX24" fmla="*/ 0 w 15042909"/>
                <a:gd name="connsiteY24" fmla="*/ 6231255 h 626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042909" h="6264246">
                  <a:moveTo>
                    <a:pt x="15042910" y="0"/>
                  </a:moveTo>
                  <a:lnTo>
                    <a:pt x="14749025" y="255270"/>
                  </a:lnTo>
                  <a:lnTo>
                    <a:pt x="14314479" y="613756"/>
                  </a:lnTo>
                  <a:lnTo>
                    <a:pt x="13862737" y="976053"/>
                  </a:lnTo>
                  <a:lnTo>
                    <a:pt x="13368981" y="1348740"/>
                  </a:lnTo>
                  <a:lnTo>
                    <a:pt x="12858029" y="1719955"/>
                  </a:lnTo>
                  <a:lnTo>
                    <a:pt x="12880890" y="1862138"/>
                  </a:lnTo>
                  <a:lnTo>
                    <a:pt x="12854631" y="2028132"/>
                  </a:lnTo>
                  <a:lnTo>
                    <a:pt x="12742390" y="2226166"/>
                  </a:lnTo>
                  <a:lnTo>
                    <a:pt x="12560746" y="2448878"/>
                  </a:lnTo>
                  <a:lnTo>
                    <a:pt x="12272318" y="2702329"/>
                  </a:lnTo>
                  <a:lnTo>
                    <a:pt x="11892966" y="2978814"/>
                  </a:lnTo>
                  <a:lnTo>
                    <a:pt x="11386545" y="3281622"/>
                  </a:lnTo>
                  <a:lnTo>
                    <a:pt x="10770458" y="3602095"/>
                  </a:lnTo>
                  <a:lnTo>
                    <a:pt x="10013401" y="3939800"/>
                  </a:lnTo>
                  <a:lnTo>
                    <a:pt x="9137718" y="4284865"/>
                  </a:lnTo>
                  <a:lnTo>
                    <a:pt x="8121788" y="4632614"/>
                  </a:lnTo>
                  <a:lnTo>
                    <a:pt x="6997117" y="4972310"/>
                  </a:lnTo>
                  <a:lnTo>
                    <a:pt x="5756189" y="5296246"/>
                  </a:lnTo>
                  <a:lnTo>
                    <a:pt x="4884214" y="5494194"/>
                  </a:lnTo>
                  <a:lnTo>
                    <a:pt x="4441122" y="5594726"/>
                  </a:lnTo>
                  <a:lnTo>
                    <a:pt x="3058194" y="5859261"/>
                  </a:lnTo>
                  <a:lnTo>
                    <a:pt x="1655908" y="6084484"/>
                  </a:lnTo>
                  <a:lnTo>
                    <a:pt x="247135" y="6264247"/>
                  </a:lnTo>
                  <a:lnTo>
                    <a:pt x="0" y="623125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3BA0FE6A-1705-B115-F2F8-72B9A1B82FCF}"/>
                </a:ext>
              </a:extLst>
            </p:cNvPr>
            <p:cNvSpPr/>
            <p:nvPr/>
          </p:nvSpPr>
          <p:spPr>
            <a:xfrm>
              <a:off x="-103239" y="453705"/>
              <a:ext cx="12398477" cy="5897089"/>
            </a:xfrm>
            <a:custGeom>
              <a:avLst/>
              <a:gdLst>
                <a:gd name="connsiteX0" fmla="*/ 15586916 w 15586915"/>
                <a:gd name="connsiteY0" fmla="*/ 0 h 6335943"/>
                <a:gd name="connsiteX1" fmla="*/ 15277173 w 15586915"/>
                <a:gd name="connsiteY1" fmla="*/ 229553 h 6335943"/>
                <a:gd name="connsiteX2" fmla="*/ 14722252 w 15586915"/>
                <a:gd name="connsiteY2" fmla="*/ 618952 h 6335943"/>
                <a:gd name="connsiteX3" fmla="*/ 14141072 w 15586915"/>
                <a:gd name="connsiteY3" fmla="*/ 1011036 h 6335943"/>
                <a:gd name="connsiteX4" fmla="*/ 13509539 w 15586915"/>
                <a:gd name="connsiteY4" fmla="*/ 1410739 h 6335943"/>
                <a:gd name="connsiteX5" fmla="*/ 13491828 w 15586915"/>
                <a:gd name="connsiteY5" fmla="*/ 1594658 h 6335943"/>
                <a:gd name="connsiteX6" fmla="*/ 13384530 w 15586915"/>
                <a:gd name="connsiteY6" fmla="*/ 1812348 h 6335943"/>
                <a:gd name="connsiteX7" fmla="*/ 13202782 w 15586915"/>
                <a:gd name="connsiteY7" fmla="*/ 2056534 h 6335943"/>
                <a:gd name="connsiteX8" fmla="*/ 12909001 w 15586915"/>
                <a:gd name="connsiteY8" fmla="*/ 2333712 h 6335943"/>
                <a:gd name="connsiteX9" fmla="*/ 12517292 w 15586915"/>
                <a:gd name="connsiteY9" fmla="*/ 2636347 h 6335943"/>
                <a:gd name="connsiteX10" fmla="*/ 11990997 w 15586915"/>
                <a:gd name="connsiteY10" fmla="*/ 2967817 h 6335943"/>
                <a:gd name="connsiteX11" fmla="*/ 11451624 w 15586915"/>
                <a:gd name="connsiteY11" fmla="*/ 3261880 h 6335943"/>
                <a:gd name="connsiteX12" fmla="*/ 11345459 w 15586915"/>
                <a:gd name="connsiteY12" fmla="*/ 3319722 h 6335943"/>
                <a:gd name="connsiteX13" fmla="*/ 10548654 w 15586915"/>
                <a:gd name="connsiteY13" fmla="*/ 3691457 h 6335943"/>
                <a:gd name="connsiteX14" fmla="*/ 9621177 w 15586915"/>
                <a:gd name="connsiteY14" fmla="*/ 4073063 h 6335943"/>
                <a:gd name="connsiteX15" fmla="*/ 8541299 w 15586915"/>
                <a:gd name="connsiteY15" fmla="*/ 4459432 h 6335943"/>
                <a:gd name="connsiteX16" fmla="*/ 7339914 w 15586915"/>
                <a:gd name="connsiteY16" fmla="*/ 4839479 h 6335943"/>
                <a:gd name="connsiteX17" fmla="*/ 6010121 w 15586915"/>
                <a:gd name="connsiteY17" fmla="*/ 5204720 h 6335943"/>
                <a:gd name="connsiteX18" fmla="*/ 5590506 w 15586915"/>
                <a:gd name="connsiteY18" fmla="*/ 5305598 h 6335943"/>
                <a:gd name="connsiteX19" fmla="*/ 4595478 w 15586915"/>
                <a:gd name="connsiteY19" fmla="*/ 5544762 h 6335943"/>
                <a:gd name="connsiteX20" fmla="*/ 3103297 w 15586915"/>
                <a:gd name="connsiteY20" fmla="*/ 5850688 h 6335943"/>
                <a:gd name="connsiteX21" fmla="*/ 1584754 w 15586915"/>
                <a:gd name="connsiteY21" fmla="*/ 6116522 h 6335943"/>
                <a:gd name="connsiteX22" fmla="*/ 53958 w 15586915"/>
                <a:gd name="connsiteY22" fmla="*/ 6335944 h 6335943"/>
                <a:gd name="connsiteX23" fmla="*/ 0 w 15586915"/>
                <a:gd name="connsiteY23" fmla="*/ 6328757 h 633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586915" h="6335943">
                  <a:moveTo>
                    <a:pt x="15586916" y="0"/>
                  </a:moveTo>
                  <a:lnTo>
                    <a:pt x="15277173" y="229553"/>
                  </a:lnTo>
                  <a:lnTo>
                    <a:pt x="14722252" y="618952"/>
                  </a:lnTo>
                  <a:lnTo>
                    <a:pt x="14141072" y="1011036"/>
                  </a:lnTo>
                  <a:lnTo>
                    <a:pt x="13509539" y="1410739"/>
                  </a:lnTo>
                  <a:lnTo>
                    <a:pt x="13491828" y="1594658"/>
                  </a:lnTo>
                  <a:lnTo>
                    <a:pt x="13384530" y="1812348"/>
                  </a:lnTo>
                  <a:lnTo>
                    <a:pt x="13202782" y="2056534"/>
                  </a:lnTo>
                  <a:lnTo>
                    <a:pt x="12909001" y="2333712"/>
                  </a:lnTo>
                  <a:lnTo>
                    <a:pt x="12517292" y="2636347"/>
                  </a:lnTo>
                  <a:lnTo>
                    <a:pt x="11990997" y="2967817"/>
                  </a:lnTo>
                  <a:lnTo>
                    <a:pt x="11451624" y="3261880"/>
                  </a:lnTo>
                  <a:lnTo>
                    <a:pt x="11345459" y="3319722"/>
                  </a:lnTo>
                  <a:lnTo>
                    <a:pt x="10548654" y="3691457"/>
                  </a:lnTo>
                  <a:lnTo>
                    <a:pt x="9621177" y="4073063"/>
                  </a:lnTo>
                  <a:lnTo>
                    <a:pt x="8541299" y="4459432"/>
                  </a:lnTo>
                  <a:lnTo>
                    <a:pt x="7339914" y="4839479"/>
                  </a:lnTo>
                  <a:lnTo>
                    <a:pt x="6010121" y="5204720"/>
                  </a:lnTo>
                  <a:lnTo>
                    <a:pt x="5590506" y="5305598"/>
                  </a:lnTo>
                  <a:lnTo>
                    <a:pt x="4595478" y="5544762"/>
                  </a:lnTo>
                  <a:lnTo>
                    <a:pt x="3103297" y="5850688"/>
                  </a:lnTo>
                  <a:lnTo>
                    <a:pt x="1584754" y="6116522"/>
                  </a:lnTo>
                  <a:lnTo>
                    <a:pt x="53958" y="6335944"/>
                  </a:lnTo>
                  <a:lnTo>
                    <a:pt x="0" y="63287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709CE3F3-B6EB-3687-A92D-F5D36B3AD5C8}"/>
                </a:ext>
              </a:extLst>
            </p:cNvPr>
            <p:cNvSpPr/>
            <p:nvPr/>
          </p:nvSpPr>
          <p:spPr>
            <a:xfrm>
              <a:off x="6644994" y="246742"/>
              <a:ext cx="717604" cy="489926"/>
            </a:xfrm>
            <a:custGeom>
              <a:avLst/>
              <a:gdLst>
                <a:gd name="connsiteX0" fmla="*/ 902146 w 902146"/>
                <a:gd name="connsiteY0" fmla="*/ 526386 h 526386"/>
                <a:gd name="connsiteX1" fmla="*/ 798658 w 902146"/>
                <a:gd name="connsiteY1" fmla="*/ 478848 h 526386"/>
                <a:gd name="connsiteX2" fmla="*/ 595595 w 902146"/>
                <a:gd name="connsiteY2" fmla="*/ 385589 h 526386"/>
                <a:gd name="connsiteX3" fmla="*/ 274216 w 902146"/>
                <a:gd name="connsiteY3" fmla="*/ 261158 h 526386"/>
                <a:gd name="connsiteX4" fmla="*/ 81554 w 902146"/>
                <a:gd name="connsiteY4" fmla="*/ 129280 h 526386"/>
                <a:gd name="connsiteX5" fmla="*/ 0 w 902146"/>
                <a:gd name="connsiteY5" fmla="*/ 0 h 52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2146" h="526386">
                  <a:moveTo>
                    <a:pt x="902146" y="526386"/>
                  </a:moveTo>
                  <a:lnTo>
                    <a:pt x="798658" y="478848"/>
                  </a:lnTo>
                  <a:lnTo>
                    <a:pt x="595595" y="385589"/>
                  </a:lnTo>
                  <a:lnTo>
                    <a:pt x="274216" y="261158"/>
                  </a:lnTo>
                  <a:lnTo>
                    <a:pt x="81554" y="129280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9E14C955-BB02-F02B-56E7-0BF7F8882B22}"/>
                </a:ext>
              </a:extLst>
            </p:cNvPr>
            <p:cNvSpPr/>
            <p:nvPr/>
          </p:nvSpPr>
          <p:spPr>
            <a:xfrm>
              <a:off x="8482294" y="246742"/>
              <a:ext cx="1516133" cy="2564800"/>
            </a:xfrm>
            <a:custGeom>
              <a:avLst/>
              <a:gdLst>
                <a:gd name="connsiteX0" fmla="*/ 1906029 w 1906028"/>
                <a:gd name="connsiteY0" fmla="*/ 0 h 2755669"/>
                <a:gd name="connsiteX1" fmla="*/ 1781124 w 1906028"/>
                <a:gd name="connsiteY1" fmla="*/ 243840 h 2755669"/>
                <a:gd name="connsiteX2" fmla="*/ 1625017 w 1906028"/>
                <a:gd name="connsiteY2" fmla="*/ 525261 h 2755669"/>
                <a:gd name="connsiteX3" fmla="*/ 1466129 w 1906028"/>
                <a:gd name="connsiteY3" fmla="*/ 811443 h 2755669"/>
                <a:gd name="connsiteX4" fmla="*/ 1166478 w 1906028"/>
                <a:gd name="connsiteY4" fmla="*/ 857856 h 2755669"/>
                <a:gd name="connsiteX5" fmla="*/ 1036835 w 1906028"/>
                <a:gd name="connsiteY5" fmla="*/ 1142654 h 2755669"/>
                <a:gd name="connsiteX6" fmla="*/ 883611 w 1906028"/>
                <a:gd name="connsiteY6" fmla="*/ 1439401 h 2755669"/>
                <a:gd name="connsiteX7" fmla="*/ 729975 w 1906028"/>
                <a:gd name="connsiteY7" fmla="*/ 1723159 h 2755669"/>
                <a:gd name="connsiteX8" fmla="*/ 721429 w 1906028"/>
                <a:gd name="connsiteY8" fmla="*/ 1739005 h 2755669"/>
                <a:gd name="connsiteX9" fmla="*/ 544933 w 1906028"/>
                <a:gd name="connsiteY9" fmla="*/ 2023543 h 2755669"/>
                <a:gd name="connsiteX10" fmla="*/ 529487 w 1906028"/>
                <a:gd name="connsiteY10" fmla="*/ 2048395 h 2755669"/>
                <a:gd name="connsiteX11" fmla="*/ 332500 w 1906028"/>
                <a:gd name="connsiteY11" fmla="*/ 2343583 h 2755669"/>
                <a:gd name="connsiteX12" fmla="*/ 322511 w 1906028"/>
                <a:gd name="connsiteY12" fmla="*/ 2358390 h 2755669"/>
                <a:gd name="connsiteX13" fmla="*/ 95250 w 1906028"/>
                <a:gd name="connsiteY13" fmla="*/ 2654185 h 2755669"/>
                <a:gd name="connsiteX14" fmla="*/ 79186 w 1906028"/>
                <a:gd name="connsiteY14" fmla="*/ 2675053 h 2755669"/>
                <a:gd name="connsiteX15" fmla="*/ 48603 w 1906028"/>
                <a:gd name="connsiteY15" fmla="*/ 2690986 h 2755669"/>
                <a:gd name="connsiteX16" fmla="*/ 7620 w 1906028"/>
                <a:gd name="connsiteY16" fmla="*/ 2745538 h 2755669"/>
                <a:gd name="connsiteX17" fmla="*/ 0 w 1906028"/>
                <a:gd name="connsiteY17" fmla="*/ 2755669 h 2755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6028" h="2755669">
                  <a:moveTo>
                    <a:pt x="1906029" y="0"/>
                  </a:moveTo>
                  <a:lnTo>
                    <a:pt x="1781124" y="243840"/>
                  </a:lnTo>
                  <a:lnTo>
                    <a:pt x="1625017" y="525261"/>
                  </a:lnTo>
                  <a:lnTo>
                    <a:pt x="1466129" y="811443"/>
                  </a:lnTo>
                  <a:lnTo>
                    <a:pt x="1166478" y="857856"/>
                  </a:lnTo>
                  <a:lnTo>
                    <a:pt x="1036835" y="1142654"/>
                  </a:lnTo>
                  <a:lnTo>
                    <a:pt x="883611" y="1439401"/>
                  </a:lnTo>
                  <a:lnTo>
                    <a:pt x="729975" y="1723159"/>
                  </a:lnTo>
                  <a:lnTo>
                    <a:pt x="721429" y="1739005"/>
                  </a:lnTo>
                  <a:lnTo>
                    <a:pt x="544933" y="2023543"/>
                  </a:lnTo>
                  <a:lnTo>
                    <a:pt x="529487" y="2048395"/>
                  </a:lnTo>
                  <a:lnTo>
                    <a:pt x="332500" y="2343583"/>
                  </a:lnTo>
                  <a:lnTo>
                    <a:pt x="322511" y="2358390"/>
                  </a:lnTo>
                  <a:lnTo>
                    <a:pt x="95250" y="2654185"/>
                  </a:lnTo>
                  <a:lnTo>
                    <a:pt x="79186" y="2675053"/>
                  </a:lnTo>
                  <a:lnTo>
                    <a:pt x="48603" y="2690986"/>
                  </a:lnTo>
                  <a:lnTo>
                    <a:pt x="7620" y="2745538"/>
                  </a:lnTo>
                  <a:lnTo>
                    <a:pt x="0" y="275566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9AB7DF85-DB41-E068-ADA0-4922F3780B61}"/>
                </a:ext>
              </a:extLst>
            </p:cNvPr>
            <p:cNvSpPr/>
            <p:nvPr/>
          </p:nvSpPr>
          <p:spPr>
            <a:xfrm>
              <a:off x="7679259" y="246742"/>
              <a:ext cx="471714" cy="1011204"/>
            </a:xfrm>
            <a:custGeom>
              <a:avLst/>
              <a:gdLst>
                <a:gd name="connsiteX0" fmla="*/ 549979 w 593021"/>
                <a:gd name="connsiteY0" fmla="*/ 0 h 1086456"/>
                <a:gd name="connsiteX1" fmla="*/ 297077 w 593021"/>
                <a:gd name="connsiteY1" fmla="*/ 132484 h 1086456"/>
                <a:gd name="connsiteX2" fmla="*/ 109254 w 593021"/>
                <a:gd name="connsiteY2" fmla="*/ 272761 h 1086456"/>
                <a:gd name="connsiteX3" fmla="*/ 7517 w 593021"/>
                <a:gd name="connsiteY3" fmla="*/ 415810 h 1086456"/>
                <a:gd name="connsiteX4" fmla="*/ 0 w 593021"/>
                <a:gd name="connsiteY4" fmla="*/ 558252 h 1086456"/>
                <a:gd name="connsiteX5" fmla="*/ 86188 w 593021"/>
                <a:gd name="connsiteY5" fmla="*/ 705889 h 1086456"/>
                <a:gd name="connsiteX6" fmla="*/ 245179 w 593021"/>
                <a:gd name="connsiteY6" fmla="*/ 817851 h 1086456"/>
                <a:gd name="connsiteX7" fmla="*/ 344754 w 593021"/>
                <a:gd name="connsiteY7" fmla="*/ 887903 h 1086456"/>
                <a:gd name="connsiteX8" fmla="*/ 483870 w 593021"/>
                <a:gd name="connsiteY8" fmla="*/ 999606 h 1086456"/>
                <a:gd name="connsiteX9" fmla="*/ 547405 w 593021"/>
                <a:gd name="connsiteY9" fmla="*/ 1050608 h 1086456"/>
                <a:gd name="connsiteX10" fmla="*/ 579532 w 593021"/>
                <a:gd name="connsiteY10" fmla="*/ 1073901 h 1086456"/>
                <a:gd name="connsiteX11" fmla="*/ 591683 w 593021"/>
                <a:gd name="connsiteY11" fmla="*/ 1084898 h 1086456"/>
                <a:gd name="connsiteX12" fmla="*/ 593022 w 593021"/>
                <a:gd name="connsiteY12" fmla="*/ 1086456 h 108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3021" h="1086456">
                  <a:moveTo>
                    <a:pt x="549979" y="0"/>
                  </a:moveTo>
                  <a:lnTo>
                    <a:pt x="297077" y="132484"/>
                  </a:lnTo>
                  <a:lnTo>
                    <a:pt x="109254" y="272761"/>
                  </a:lnTo>
                  <a:lnTo>
                    <a:pt x="7517" y="415810"/>
                  </a:lnTo>
                  <a:lnTo>
                    <a:pt x="0" y="558252"/>
                  </a:lnTo>
                  <a:lnTo>
                    <a:pt x="86188" y="705889"/>
                  </a:lnTo>
                  <a:lnTo>
                    <a:pt x="245179" y="817851"/>
                  </a:lnTo>
                  <a:lnTo>
                    <a:pt x="344754" y="887903"/>
                  </a:lnTo>
                  <a:lnTo>
                    <a:pt x="483870" y="999606"/>
                  </a:lnTo>
                  <a:lnTo>
                    <a:pt x="547405" y="1050608"/>
                  </a:lnTo>
                  <a:lnTo>
                    <a:pt x="579532" y="1073901"/>
                  </a:lnTo>
                  <a:lnTo>
                    <a:pt x="591683" y="1084898"/>
                  </a:lnTo>
                  <a:lnTo>
                    <a:pt x="593022" y="108645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7803711C-3CB7-57D5-3C17-F8F0D28C4BB4}"/>
                </a:ext>
              </a:extLst>
            </p:cNvPr>
            <p:cNvSpPr/>
            <p:nvPr/>
          </p:nvSpPr>
          <p:spPr>
            <a:xfrm>
              <a:off x="6652283" y="246742"/>
              <a:ext cx="968983" cy="627418"/>
            </a:xfrm>
            <a:custGeom>
              <a:avLst/>
              <a:gdLst>
                <a:gd name="connsiteX0" fmla="*/ 1218170 w 1218170"/>
                <a:gd name="connsiteY0" fmla="*/ 674110 h 674110"/>
                <a:gd name="connsiteX1" fmla="*/ 1191604 w 1218170"/>
                <a:gd name="connsiteY1" fmla="*/ 657485 h 674110"/>
                <a:gd name="connsiteX2" fmla="*/ 1150311 w 1218170"/>
                <a:gd name="connsiteY2" fmla="*/ 625360 h 674110"/>
                <a:gd name="connsiteX3" fmla="*/ 978964 w 1218170"/>
                <a:gd name="connsiteY3" fmla="*/ 525087 h 674110"/>
                <a:gd name="connsiteX4" fmla="*/ 861781 w 1218170"/>
                <a:gd name="connsiteY4" fmla="*/ 468197 h 674110"/>
                <a:gd name="connsiteX5" fmla="*/ 681270 w 1218170"/>
                <a:gd name="connsiteY5" fmla="*/ 380394 h 674110"/>
                <a:gd name="connsiteX6" fmla="*/ 378632 w 1218170"/>
                <a:gd name="connsiteY6" fmla="*/ 247823 h 674110"/>
                <a:gd name="connsiteX7" fmla="*/ 276483 w 1218170"/>
                <a:gd name="connsiteY7" fmla="*/ 111789 h 674110"/>
                <a:gd name="connsiteX8" fmla="*/ 0 w 1218170"/>
                <a:gd name="connsiteY8" fmla="*/ 0 h 67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8170" h="674110">
                  <a:moveTo>
                    <a:pt x="1218170" y="674110"/>
                  </a:moveTo>
                  <a:lnTo>
                    <a:pt x="1191604" y="657485"/>
                  </a:lnTo>
                  <a:lnTo>
                    <a:pt x="1150311" y="625360"/>
                  </a:lnTo>
                  <a:lnTo>
                    <a:pt x="978964" y="525087"/>
                  </a:lnTo>
                  <a:lnTo>
                    <a:pt x="861781" y="468197"/>
                  </a:lnTo>
                  <a:lnTo>
                    <a:pt x="681270" y="380394"/>
                  </a:lnTo>
                  <a:lnTo>
                    <a:pt x="378632" y="247823"/>
                  </a:lnTo>
                  <a:lnTo>
                    <a:pt x="276483" y="11178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CBDEFFF9-E74F-E10B-3256-66BE8DC2943E}"/>
                </a:ext>
              </a:extLst>
            </p:cNvPr>
            <p:cNvSpPr/>
            <p:nvPr/>
          </p:nvSpPr>
          <p:spPr>
            <a:xfrm>
              <a:off x="8164733" y="246742"/>
              <a:ext cx="1737944" cy="1402564"/>
            </a:xfrm>
            <a:custGeom>
              <a:avLst/>
              <a:gdLst>
                <a:gd name="connsiteX0" fmla="*/ 2184881 w 2184880"/>
                <a:gd name="connsiteY0" fmla="*/ 0 h 1506941"/>
                <a:gd name="connsiteX1" fmla="*/ 1903250 w 2184880"/>
                <a:gd name="connsiteY1" fmla="*/ 49617 h 1506941"/>
                <a:gd name="connsiteX2" fmla="*/ 1498359 w 2184880"/>
                <a:gd name="connsiteY2" fmla="*/ 139931 h 1506941"/>
                <a:gd name="connsiteX3" fmla="*/ 1127760 w 2184880"/>
                <a:gd name="connsiteY3" fmla="*/ 237519 h 1506941"/>
                <a:gd name="connsiteX4" fmla="*/ 788052 w 2184880"/>
                <a:gd name="connsiteY4" fmla="*/ 348269 h 1506941"/>
                <a:gd name="connsiteX5" fmla="*/ 501582 w 2184880"/>
                <a:gd name="connsiteY5" fmla="*/ 463175 h 1506941"/>
                <a:gd name="connsiteX6" fmla="*/ 268038 w 2184880"/>
                <a:gd name="connsiteY6" fmla="*/ 587693 h 1506941"/>
                <a:gd name="connsiteX7" fmla="*/ 104620 w 2184880"/>
                <a:gd name="connsiteY7" fmla="*/ 714808 h 1506941"/>
                <a:gd name="connsiteX8" fmla="*/ 11945 w 2184880"/>
                <a:gd name="connsiteY8" fmla="*/ 850409 h 1506941"/>
                <a:gd name="connsiteX9" fmla="*/ 0 w 2184880"/>
                <a:gd name="connsiteY9" fmla="*/ 989907 h 1506941"/>
                <a:gd name="connsiteX10" fmla="*/ 129128 w 2184880"/>
                <a:gd name="connsiteY10" fmla="*/ 1148542 h 1506941"/>
                <a:gd name="connsiteX11" fmla="*/ 179070 w 2184880"/>
                <a:gd name="connsiteY11" fmla="*/ 1209762 h 1506941"/>
                <a:gd name="connsiteX12" fmla="*/ 277924 w 2184880"/>
                <a:gd name="connsiteY12" fmla="*/ 1359824 h 1506941"/>
                <a:gd name="connsiteX13" fmla="*/ 351241 w 2184880"/>
                <a:gd name="connsiteY13" fmla="*/ 1465811 h 1506941"/>
                <a:gd name="connsiteX14" fmla="*/ 383060 w 2184880"/>
                <a:gd name="connsiteY14" fmla="*/ 1506942 h 1506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84880" h="1506941">
                  <a:moveTo>
                    <a:pt x="2184881" y="0"/>
                  </a:moveTo>
                  <a:lnTo>
                    <a:pt x="1903250" y="49617"/>
                  </a:lnTo>
                  <a:lnTo>
                    <a:pt x="1498359" y="139931"/>
                  </a:lnTo>
                  <a:lnTo>
                    <a:pt x="1127760" y="237519"/>
                  </a:lnTo>
                  <a:lnTo>
                    <a:pt x="788052" y="348269"/>
                  </a:lnTo>
                  <a:lnTo>
                    <a:pt x="501582" y="463175"/>
                  </a:lnTo>
                  <a:lnTo>
                    <a:pt x="268038" y="587693"/>
                  </a:lnTo>
                  <a:lnTo>
                    <a:pt x="104620" y="714808"/>
                  </a:lnTo>
                  <a:lnTo>
                    <a:pt x="11945" y="850409"/>
                  </a:lnTo>
                  <a:lnTo>
                    <a:pt x="0" y="989907"/>
                  </a:lnTo>
                  <a:lnTo>
                    <a:pt x="129128" y="1148542"/>
                  </a:lnTo>
                  <a:lnTo>
                    <a:pt x="179070" y="1209762"/>
                  </a:lnTo>
                  <a:lnTo>
                    <a:pt x="277924" y="1359824"/>
                  </a:lnTo>
                  <a:lnTo>
                    <a:pt x="351241" y="1465811"/>
                  </a:lnTo>
                  <a:lnTo>
                    <a:pt x="383060" y="150694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EA326000-F9EE-1889-0E5A-8672D0C6CD96}"/>
                </a:ext>
              </a:extLst>
            </p:cNvPr>
            <p:cNvSpPr/>
            <p:nvPr/>
          </p:nvSpPr>
          <p:spPr>
            <a:xfrm>
              <a:off x="7084845" y="339908"/>
              <a:ext cx="1026319" cy="881771"/>
            </a:xfrm>
            <a:custGeom>
              <a:avLst/>
              <a:gdLst>
                <a:gd name="connsiteX0" fmla="*/ 1290252 w 1290251"/>
                <a:gd name="connsiteY0" fmla="*/ 947391 h 947391"/>
                <a:gd name="connsiteX1" fmla="*/ 1231145 w 1290251"/>
                <a:gd name="connsiteY1" fmla="*/ 899506 h 947391"/>
                <a:gd name="connsiteX2" fmla="*/ 1092029 w 1290251"/>
                <a:gd name="connsiteY2" fmla="*/ 787804 h 947391"/>
                <a:gd name="connsiteX3" fmla="*/ 982569 w 1290251"/>
                <a:gd name="connsiteY3" fmla="*/ 638695 h 947391"/>
                <a:gd name="connsiteX4" fmla="*/ 916975 w 1290251"/>
                <a:gd name="connsiteY4" fmla="*/ 588299 h 947391"/>
                <a:gd name="connsiteX5" fmla="*/ 747275 w 1290251"/>
                <a:gd name="connsiteY5" fmla="*/ 458153 h 947391"/>
                <a:gd name="connsiteX6" fmla="*/ 504053 w 1290251"/>
                <a:gd name="connsiteY6" fmla="*/ 292937 h 947391"/>
                <a:gd name="connsiteX7" fmla="*/ 255270 w 1290251"/>
                <a:gd name="connsiteY7" fmla="*/ 139238 h 947391"/>
                <a:gd name="connsiteX8" fmla="*/ 0 w 1290251"/>
                <a:gd name="connsiteY8" fmla="*/ 0 h 947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251" h="947391">
                  <a:moveTo>
                    <a:pt x="1290252" y="947391"/>
                  </a:moveTo>
                  <a:lnTo>
                    <a:pt x="1231145" y="899506"/>
                  </a:lnTo>
                  <a:lnTo>
                    <a:pt x="1092029" y="787804"/>
                  </a:lnTo>
                  <a:lnTo>
                    <a:pt x="982569" y="638695"/>
                  </a:lnTo>
                  <a:lnTo>
                    <a:pt x="916975" y="588299"/>
                  </a:lnTo>
                  <a:lnTo>
                    <a:pt x="747275" y="458153"/>
                  </a:lnTo>
                  <a:lnTo>
                    <a:pt x="504053" y="292937"/>
                  </a:lnTo>
                  <a:lnTo>
                    <a:pt x="255270" y="139238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22EA0A2E-E624-7D1C-F879-773D12D99507}"/>
                </a:ext>
              </a:extLst>
            </p:cNvPr>
            <p:cNvSpPr/>
            <p:nvPr/>
          </p:nvSpPr>
          <p:spPr>
            <a:xfrm>
              <a:off x="-103239" y="748191"/>
              <a:ext cx="11867708" cy="6273459"/>
            </a:xfrm>
            <a:custGeom>
              <a:avLst/>
              <a:gdLst>
                <a:gd name="connsiteX0" fmla="*/ 14056738 w 14919651"/>
                <a:gd name="connsiteY0" fmla="*/ 0 h 6740322"/>
                <a:gd name="connsiteX1" fmla="*/ 14314479 w 14919651"/>
                <a:gd name="connsiteY1" fmla="*/ 74988 h 6740322"/>
                <a:gd name="connsiteX2" fmla="*/ 14546579 w 14919651"/>
                <a:gd name="connsiteY2" fmla="*/ 172403 h 6740322"/>
                <a:gd name="connsiteX3" fmla="*/ 14722252 w 14919651"/>
                <a:gd name="connsiteY3" fmla="*/ 302549 h 6740322"/>
                <a:gd name="connsiteX4" fmla="*/ 14857146 w 14919651"/>
                <a:gd name="connsiteY4" fmla="*/ 458412 h 6740322"/>
                <a:gd name="connsiteX5" fmla="*/ 14918313 w 14919651"/>
                <a:gd name="connsiteY5" fmla="*/ 649778 h 6740322"/>
                <a:gd name="connsiteX6" fmla="*/ 14919652 w 14919651"/>
                <a:gd name="connsiteY6" fmla="*/ 870066 h 6740322"/>
                <a:gd name="connsiteX7" fmla="*/ 14825945 w 14919651"/>
                <a:gd name="connsiteY7" fmla="*/ 1127760 h 6740322"/>
                <a:gd name="connsiteX8" fmla="*/ 14648009 w 14919651"/>
                <a:gd name="connsiteY8" fmla="*/ 1416800 h 6740322"/>
                <a:gd name="connsiteX9" fmla="*/ 14348666 w 14919651"/>
                <a:gd name="connsiteY9" fmla="*/ 1743941 h 6740322"/>
                <a:gd name="connsiteX10" fmla="*/ 13936568 w 14919651"/>
                <a:gd name="connsiteY10" fmla="*/ 2102514 h 6740322"/>
                <a:gd name="connsiteX11" fmla="*/ 13374645 w 14919651"/>
                <a:gd name="connsiteY11" fmla="*/ 2496416 h 6740322"/>
                <a:gd name="connsiteX12" fmla="*/ 12672060 w 14919651"/>
                <a:gd name="connsiteY12" fmla="*/ 2917594 h 6740322"/>
                <a:gd name="connsiteX13" fmla="*/ 11796068 w 14919651"/>
                <a:gd name="connsiteY13" fmla="*/ 3365702 h 6740322"/>
                <a:gd name="connsiteX14" fmla="*/ 10762117 w 14919651"/>
                <a:gd name="connsiteY14" fmla="*/ 3830262 h 6740322"/>
                <a:gd name="connsiteX15" fmla="*/ 9548066 w 14919651"/>
                <a:gd name="connsiteY15" fmla="*/ 4306166 h 6740322"/>
                <a:gd name="connsiteX16" fmla="*/ 8182851 w 14919651"/>
                <a:gd name="connsiteY16" fmla="*/ 4780857 h 6740322"/>
                <a:gd name="connsiteX17" fmla="*/ 6660292 w 14919651"/>
                <a:gd name="connsiteY17" fmla="*/ 5245418 h 6740322"/>
                <a:gd name="connsiteX18" fmla="*/ 5025596 w 14919651"/>
                <a:gd name="connsiteY18" fmla="*/ 5687638 h 6740322"/>
                <a:gd name="connsiteX19" fmla="*/ 3288339 w 14919651"/>
                <a:gd name="connsiteY19" fmla="*/ 6098165 h 6740322"/>
                <a:gd name="connsiteX20" fmla="*/ 1504023 w 14919651"/>
                <a:gd name="connsiteY20" fmla="*/ 6469726 h 6740322"/>
                <a:gd name="connsiteX21" fmla="*/ 0 w 14919651"/>
                <a:gd name="connsiteY21" fmla="*/ 6740323 h 674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919651" h="6740322">
                  <a:moveTo>
                    <a:pt x="14056738" y="0"/>
                  </a:moveTo>
                  <a:lnTo>
                    <a:pt x="14314479" y="74988"/>
                  </a:lnTo>
                  <a:lnTo>
                    <a:pt x="14546579" y="172403"/>
                  </a:lnTo>
                  <a:lnTo>
                    <a:pt x="14722252" y="302549"/>
                  </a:lnTo>
                  <a:lnTo>
                    <a:pt x="14857146" y="458412"/>
                  </a:lnTo>
                  <a:lnTo>
                    <a:pt x="14918313" y="649778"/>
                  </a:lnTo>
                  <a:lnTo>
                    <a:pt x="14919652" y="870066"/>
                  </a:lnTo>
                  <a:lnTo>
                    <a:pt x="14825945" y="1127760"/>
                  </a:lnTo>
                  <a:lnTo>
                    <a:pt x="14648009" y="1416800"/>
                  </a:lnTo>
                  <a:lnTo>
                    <a:pt x="14348666" y="1743941"/>
                  </a:lnTo>
                  <a:lnTo>
                    <a:pt x="13936568" y="2102514"/>
                  </a:lnTo>
                  <a:lnTo>
                    <a:pt x="13374645" y="2496416"/>
                  </a:lnTo>
                  <a:lnTo>
                    <a:pt x="12672060" y="2917594"/>
                  </a:lnTo>
                  <a:lnTo>
                    <a:pt x="11796068" y="3365702"/>
                  </a:lnTo>
                  <a:lnTo>
                    <a:pt x="10762117" y="3830262"/>
                  </a:lnTo>
                  <a:lnTo>
                    <a:pt x="9548066" y="4306166"/>
                  </a:lnTo>
                  <a:lnTo>
                    <a:pt x="8182851" y="4780857"/>
                  </a:lnTo>
                  <a:lnTo>
                    <a:pt x="6660292" y="5245418"/>
                  </a:lnTo>
                  <a:lnTo>
                    <a:pt x="5025596" y="5687638"/>
                  </a:lnTo>
                  <a:lnTo>
                    <a:pt x="3288339" y="6098165"/>
                  </a:lnTo>
                  <a:lnTo>
                    <a:pt x="1504023" y="6469726"/>
                  </a:lnTo>
                  <a:lnTo>
                    <a:pt x="0" y="674032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D0D4EAB6-CDCC-5EF6-E4F8-A7B11DB05DC5}"/>
                </a:ext>
              </a:extLst>
            </p:cNvPr>
            <p:cNvSpPr/>
            <p:nvPr/>
          </p:nvSpPr>
          <p:spPr>
            <a:xfrm>
              <a:off x="8407838" y="246742"/>
              <a:ext cx="1898322" cy="2680854"/>
            </a:xfrm>
            <a:custGeom>
              <a:avLst/>
              <a:gdLst>
                <a:gd name="connsiteX0" fmla="*/ 2386502 w 2386501"/>
                <a:gd name="connsiteY0" fmla="*/ 0 h 2880360"/>
                <a:gd name="connsiteX1" fmla="*/ 2256550 w 2386501"/>
                <a:gd name="connsiteY1" fmla="*/ 197341 h 2880360"/>
                <a:gd name="connsiteX2" fmla="*/ 1874727 w 2386501"/>
                <a:gd name="connsiteY2" fmla="*/ 243840 h 2880360"/>
                <a:gd name="connsiteX3" fmla="*/ 1492079 w 2386501"/>
                <a:gd name="connsiteY3" fmla="*/ 310688 h 2880360"/>
                <a:gd name="connsiteX4" fmla="*/ 1385502 w 2386501"/>
                <a:gd name="connsiteY4" fmla="*/ 577475 h 2880360"/>
                <a:gd name="connsiteX5" fmla="*/ 1260080 w 2386501"/>
                <a:gd name="connsiteY5" fmla="*/ 857856 h 2880360"/>
                <a:gd name="connsiteX6" fmla="*/ 984010 w 2386501"/>
                <a:gd name="connsiteY6" fmla="*/ 915959 h 2880360"/>
                <a:gd name="connsiteX7" fmla="*/ 887730 w 2386501"/>
                <a:gd name="connsiteY7" fmla="*/ 1195994 h 2880360"/>
                <a:gd name="connsiteX8" fmla="*/ 784346 w 2386501"/>
                <a:gd name="connsiteY8" fmla="*/ 1480445 h 2880360"/>
                <a:gd name="connsiteX9" fmla="*/ 655320 w 2386501"/>
                <a:gd name="connsiteY9" fmla="*/ 1776326 h 2880360"/>
                <a:gd name="connsiteX10" fmla="*/ 521455 w 2386501"/>
                <a:gd name="connsiteY10" fmla="*/ 2057054 h 2880360"/>
                <a:gd name="connsiteX11" fmla="*/ 512908 w 2386501"/>
                <a:gd name="connsiteY11" fmla="*/ 2074978 h 2880360"/>
                <a:gd name="connsiteX12" fmla="*/ 368128 w 2386501"/>
                <a:gd name="connsiteY12" fmla="*/ 2329209 h 2880360"/>
                <a:gd name="connsiteX13" fmla="*/ 351653 w 2386501"/>
                <a:gd name="connsiteY13" fmla="*/ 2358304 h 2880360"/>
                <a:gd name="connsiteX14" fmla="*/ 337648 w 2386501"/>
                <a:gd name="connsiteY14" fmla="*/ 2382895 h 2880360"/>
                <a:gd name="connsiteX15" fmla="*/ 203681 w 2386501"/>
                <a:gd name="connsiteY15" fmla="*/ 2594004 h 2880360"/>
                <a:gd name="connsiteX16" fmla="*/ 200797 w 2386501"/>
                <a:gd name="connsiteY16" fmla="*/ 2598593 h 2880360"/>
                <a:gd name="connsiteX17" fmla="*/ 173818 w 2386501"/>
                <a:gd name="connsiteY17" fmla="*/ 2641110 h 2880360"/>
                <a:gd name="connsiteX18" fmla="*/ 162903 w 2386501"/>
                <a:gd name="connsiteY18" fmla="*/ 2674447 h 2880360"/>
                <a:gd name="connsiteX19" fmla="*/ 89587 w 2386501"/>
                <a:gd name="connsiteY19" fmla="*/ 2773853 h 2880360"/>
                <a:gd name="connsiteX20" fmla="*/ 78465 w 2386501"/>
                <a:gd name="connsiteY20" fmla="*/ 2787102 h 2880360"/>
                <a:gd name="connsiteX21" fmla="*/ 59209 w 2386501"/>
                <a:gd name="connsiteY21" fmla="*/ 2809962 h 2880360"/>
                <a:gd name="connsiteX22" fmla="*/ 0 w 2386501"/>
                <a:gd name="connsiteY22" fmla="*/ 2880360 h 2880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86501" h="2880360">
                  <a:moveTo>
                    <a:pt x="2386502" y="0"/>
                  </a:moveTo>
                  <a:lnTo>
                    <a:pt x="2256550" y="197341"/>
                  </a:lnTo>
                  <a:lnTo>
                    <a:pt x="1874727" y="243840"/>
                  </a:lnTo>
                  <a:lnTo>
                    <a:pt x="1492079" y="310688"/>
                  </a:lnTo>
                  <a:lnTo>
                    <a:pt x="1385502" y="577475"/>
                  </a:lnTo>
                  <a:lnTo>
                    <a:pt x="1260080" y="857856"/>
                  </a:lnTo>
                  <a:lnTo>
                    <a:pt x="984010" y="915959"/>
                  </a:lnTo>
                  <a:lnTo>
                    <a:pt x="887730" y="1195994"/>
                  </a:lnTo>
                  <a:lnTo>
                    <a:pt x="784346" y="1480445"/>
                  </a:lnTo>
                  <a:lnTo>
                    <a:pt x="655320" y="1776326"/>
                  </a:lnTo>
                  <a:lnTo>
                    <a:pt x="521455" y="2057054"/>
                  </a:lnTo>
                  <a:lnTo>
                    <a:pt x="512908" y="2074978"/>
                  </a:lnTo>
                  <a:lnTo>
                    <a:pt x="368128" y="2329209"/>
                  </a:lnTo>
                  <a:lnTo>
                    <a:pt x="351653" y="2358304"/>
                  </a:lnTo>
                  <a:lnTo>
                    <a:pt x="337648" y="2382895"/>
                  </a:lnTo>
                  <a:lnTo>
                    <a:pt x="203681" y="2594004"/>
                  </a:lnTo>
                  <a:lnTo>
                    <a:pt x="200797" y="2598593"/>
                  </a:lnTo>
                  <a:lnTo>
                    <a:pt x="173818" y="2641110"/>
                  </a:lnTo>
                  <a:lnTo>
                    <a:pt x="162903" y="2674447"/>
                  </a:lnTo>
                  <a:lnTo>
                    <a:pt x="89587" y="2773853"/>
                  </a:lnTo>
                  <a:lnTo>
                    <a:pt x="78465" y="2787102"/>
                  </a:lnTo>
                  <a:lnTo>
                    <a:pt x="59209" y="2809962"/>
                  </a:lnTo>
                  <a:lnTo>
                    <a:pt x="0" y="288036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73AB1AF8-B77D-DDAB-9357-409429A69E86}"/>
                </a:ext>
              </a:extLst>
            </p:cNvPr>
            <p:cNvSpPr/>
            <p:nvPr/>
          </p:nvSpPr>
          <p:spPr>
            <a:xfrm>
              <a:off x="-103239" y="246742"/>
              <a:ext cx="11332023" cy="4967446"/>
            </a:xfrm>
            <a:custGeom>
              <a:avLst/>
              <a:gdLst>
                <a:gd name="connsiteX0" fmla="*/ 14246208 w 14246208"/>
                <a:gd name="connsiteY0" fmla="*/ 0 h 5337117"/>
                <a:gd name="connsiteX1" fmla="*/ 14089585 w 14246208"/>
                <a:gd name="connsiteY1" fmla="*/ 163657 h 5337117"/>
                <a:gd name="connsiteX2" fmla="*/ 13757190 w 14246208"/>
                <a:gd name="connsiteY2" fmla="*/ 493741 h 5337117"/>
                <a:gd name="connsiteX3" fmla="*/ 13414701 w 14246208"/>
                <a:gd name="connsiteY3" fmla="*/ 827982 h 5337117"/>
                <a:gd name="connsiteX4" fmla="*/ 13140998 w 14246208"/>
                <a:gd name="connsiteY4" fmla="*/ 793692 h 5337117"/>
                <a:gd name="connsiteX5" fmla="*/ 12828269 w 14246208"/>
                <a:gd name="connsiteY5" fmla="*/ 1122391 h 5337117"/>
                <a:gd name="connsiteX6" fmla="*/ 12483105 w 14246208"/>
                <a:gd name="connsiteY6" fmla="*/ 1461481 h 5337117"/>
                <a:gd name="connsiteX7" fmla="*/ 12127333 w 14246208"/>
                <a:gd name="connsiteY7" fmla="*/ 1799965 h 5337117"/>
                <a:gd name="connsiteX8" fmla="*/ 11735830 w 14246208"/>
                <a:gd name="connsiteY8" fmla="*/ 2144511 h 5337117"/>
                <a:gd name="connsiteX9" fmla="*/ 11331454 w 14246208"/>
                <a:gd name="connsiteY9" fmla="*/ 2484466 h 5337117"/>
                <a:gd name="connsiteX10" fmla="*/ 11309933 w 14246208"/>
                <a:gd name="connsiteY10" fmla="*/ 2575820 h 5337117"/>
                <a:gd name="connsiteX11" fmla="*/ 11253916 w 14246208"/>
                <a:gd name="connsiteY11" fmla="*/ 2687695 h 5337117"/>
                <a:gd name="connsiteX12" fmla="*/ 11127671 w 14246208"/>
                <a:gd name="connsiteY12" fmla="*/ 2827193 h 5337117"/>
                <a:gd name="connsiteX13" fmla="*/ 10948292 w 14246208"/>
                <a:gd name="connsiteY13" fmla="*/ 2986954 h 5337117"/>
                <a:gd name="connsiteX14" fmla="*/ 10679430 w 14246208"/>
                <a:gd name="connsiteY14" fmla="*/ 3172345 h 5337117"/>
                <a:gd name="connsiteX15" fmla="*/ 10339928 w 14246208"/>
                <a:gd name="connsiteY15" fmla="*/ 3375660 h 5337117"/>
                <a:gd name="connsiteX16" fmla="*/ 9895188 w 14246208"/>
                <a:gd name="connsiteY16" fmla="*/ 3599498 h 5337117"/>
                <a:gd name="connsiteX17" fmla="*/ 9366112 w 14246208"/>
                <a:gd name="connsiteY17" fmla="*/ 3835631 h 5337117"/>
                <a:gd name="connsiteX18" fmla="*/ 8723149 w 14246208"/>
                <a:gd name="connsiteY18" fmla="*/ 4083454 h 5337117"/>
                <a:gd name="connsiteX19" fmla="*/ 7991218 w 14246208"/>
                <a:gd name="connsiteY19" fmla="*/ 4334222 h 5337117"/>
                <a:gd name="connsiteX20" fmla="*/ 7149826 w 14246208"/>
                <a:gd name="connsiteY20" fmla="*/ 4583863 h 5337117"/>
                <a:gd name="connsiteX21" fmla="*/ 6229556 w 14246208"/>
                <a:gd name="connsiteY21" fmla="*/ 4823806 h 5337117"/>
                <a:gd name="connsiteX22" fmla="*/ 5221966 w 14246208"/>
                <a:gd name="connsiteY22" fmla="*/ 5047125 h 5337117"/>
                <a:gd name="connsiteX23" fmla="*/ 4164227 w 14246208"/>
                <a:gd name="connsiteY23" fmla="*/ 5246803 h 5337117"/>
                <a:gd name="connsiteX24" fmla="*/ 3096500 w 14246208"/>
                <a:gd name="connsiteY24" fmla="*/ 5320146 h 5337117"/>
                <a:gd name="connsiteX25" fmla="*/ 2188485 w 14246208"/>
                <a:gd name="connsiteY25" fmla="*/ 5337118 h 5337117"/>
                <a:gd name="connsiteX26" fmla="*/ 1430089 w 14246208"/>
                <a:gd name="connsiteY26" fmla="*/ 5302914 h 5337117"/>
                <a:gd name="connsiteX27" fmla="*/ 827491 w 14246208"/>
                <a:gd name="connsiteY27" fmla="*/ 5229658 h 5337117"/>
                <a:gd name="connsiteX28" fmla="*/ 363804 w 14246208"/>
                <a:gd name="connsiteY28" fmla="*/ 5122199 h 5337117"/>
                <a:gd name="connsiteX29" fmla="*/ 30995 w 14246208"/>
                <a:gd name="connsiteY29" fmla="*/ 4993178 h 5337117"/>
                <a:gd name="connsiteX30" fmla="*/ 0 w 14246208"/>
                <a:gd name="connsiteY30" fmla="*/ 4972397 h 5337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46208" h="5337117">
                  <a:moveTo>
                    <a:pt x="14246208" y="0"/>
                  </a:moveTo>
                  <a:lnTo>
                    <a:pt x="14089585" y="163657"/>
                  </a:lnTo>
                  <a:lnTo>
                    <a:pt x="13757190" y="493741"/>
                  </a:lnTo>
                  <a:lnTo>
                    <a:pt x="13414701" y="827982"/>
                  </a:lnTo>
                  <a:lnTo>
                    <a:pt x="13140998" y="793692"/>
                  </a:lnTo>
                  <a:lnTo>
                    <a:pt x="12828269" y="1122391"/>
                  </a:lnTo>
                  <a:lnTo>
                    <a:pt x="12483105" y="1461481"/>
                  </a:lnTo>
                  <a:lnTo>
                    <a:pt x="12127333" y="1799965"/>
                  </a:lnTo>
                  <a:lnTo>
                    <a:pt x="11735830" y="2144511"/>
                  </a:lnTo>
                  <a:lnTo>
                    <a:pt x="11331454" y="2484466"/>
                  </a:lnTo>
                  <a:lnTo>
                    <a:pt x="11309933" y="2575820"/>
                  </a:lnTo>
                  <a:lnTo>
                    <a:pt x="11253916" y="2687695"/>
                  </a:lnTo>
                  <a:lnTo>
                    <a:pt x="11127671" y="2827193"/>
                  </a:lnTo>
                  <a:lnTo>
                    <a:pt x="10948292" y="2986954"/>
                  </a:lnTo>
                  <a:lnTo>
                    <a:pt x="10679430" y="3172345"/>
                  </a:lnTo>
                  <a:lnTo>
                    <a:pt x="10339928" y="3375660"/>
                  </a:lnTo>
                  <a:lnTo>
                    <a:pt x="9895188" y="3599498"/>
                  </a:lnTo>
                  <a:lnTo>
                    <a:pt x="9366112" y="3835631"/>
                  </a:lnTo>
                  <a:lnTo>
                    <a:pt x="8723149" y="4083454"/>
                  </a:lnTo>
                  <a:lnTo>
                    <a:pt x="7991218" y="4334222"/>
                  </a:lnTo>
                  <a:lnTo>
                    <a:pt x="7149826" y="4583863"/>
                  </a:lnTo>
                  <a:lnTo>
                    <a:pt x="6229556" y="4823806"/>
                  </a:lnTo>
                  <a:lnTo>
                    <a:pt x="5221966" y="5047125"/>
                  </a:lnTo>
                  <a:lnTo>
                    <a:pt x="4164227" y="5246803"/>
                  </a:lnTo>
                  <a:lnTo>
                    <a:pt x="3096500" y="5320146"/>
                  </a:lnTo>
                  <a:lnTo>
                    <a:pt x="2188485" y="5337118"/>
                  </a:lnTo>
                  <a:lnTo>
                    <a:pt x="1430089" y="5302914"/>
                  </a:lnTo>
                  <a:lnTo>
                    <a:pt x="827491" y="5229658"/>
                  </a:lnTo>
                  <a:lnTo>
                    <a:pt x="363804" y="5122199"/>
                  </a:lnTo>
                  <a:lnTo>
                    <a:pt x="30995" y="4993178"/>
                  </a:lnTo>
                  <a:lnTo>
                    <a:pt x="0" y="497239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B25BBB4E-4685-711F-7D55-7CB7C342D719}"/>
                </a:ext>
              </a:extLst>
            </p:cNvPr>
            <p:cNvSpPr/>
            <p:nvPr/>
          </p:nvSpPr>
          <p:spPr>
            <a:xfrm>
              <a:off x="8567478" y="246742"/>
              <a:ext cx="815895" cy="1968248"/>
            </a:xfrm>
            <a:custGeom>
              <a:avLst/>
              <a:gdLst>
                <a:gd name="connsiteX0" fmla="*/ 88042 w 1025713"/>
                <a:gd name="connsiteY0" fmla="*/ 2114723 h 2114723"/>
                <a:gd name="connsiteX1" fmla="*/ 89690 w 1025713"/>
                <a:gd name="connsiteY1" fmla="*/ 2089266 h 2114723"/>
                <a:gd name="connsiteX2" fmla="*/ 83511 w 1025713"/>
                <a:gd name="connsiteY2" fmla="*/ 1810097 h 2114723"/>
                <a:gd name="connsiteX3" fmla="*/ 49530 w 1025713"/>
                <a:gd name="connsiteY3" fmla="*/ 1544436 h 2114723"/>
                <a:gd name="connsiteX4" fmla="*/ 0 w 1025713"/>
                <a:gd name="connsiteY4" fmla="*/ 1286654 h 2114723"/>
                <a:gd name="connsiteX5" fmla="*/ 125009 w 1025713"/>
                <a:gd name="connsiteY5" fmla="*/ 1178243 h 2114723"/>
                <a:gd name="connsiteX6" fmla="*/ 306036 w 1025713"/>
                <a:gd name="connsiteY6" fmla="*/ 1077624 h 2114723"/>
                <a:gd name="connsiteX7" fmla="*/ 524236 w 1025713"/>
                <a:gd name="connsiteY7" fmla="*/ 992245 h 2114723"/>
                <a:gd name="connsiteX8" fmla="*/ 783316 w 1025713"/>
                <a:gd name="connsiteY8" fmla="*/ 915959 h 2114723"/>
                <a:gd name="connsiteX9" fmla="*/ 859824 w 1025713"/>
                <a:gd name="connsiteY9" fmla="*/ 648912 h 2114723"/>
                <a:gd name="connsiteX10" fmla="*/ 933863 w 1025713"/>
                <a:gd name="connsiteY10" fmla="*/ 387408 h 2114723"/>
                <a:gd name="connsiteX11" fmla="*/ 992041 w 1025713"/>
                <a:gd name="connsiteY11" fmla="*/ 139931 h 2114723"/>
                <a:gd name="connsiteX12" fmla="*/ 1025714 w 1025713"/>
                <a:gd name="connsiteY12" fmla="*/ 0 h 2114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5713" h="2114723">
                  <a:moveTo>
                    <a:pt x="88042" y="2114723"/>
                  </a:moveTo>
                  <a:lnTo>
                    <a:pt x="89690" y="2089266"/>
                  </a:lnTo>
                  <a:lnTo>
                    <a:pt x="83511" y="1810097"/>
                  </a:lnTo>
                  <a:lnTo>
                    <a:pt x="49530" y="1544436"/>
                  </a:lnTo>
                  <a:lnTo>
                    <a:pt x="0" y="1286654"/>
                  </a:lnTo>
                  <a:lnTo>
                    <a:pt x="125009" y="1178243"/>
                  </a:lnTo>
                  <a:lnTo>
                    <a:pt x="306036" y="1077624"/>
                  </a:lnTo>
                  <a:lnTo>
                    <a:pt x="524236" y="992245"/>
                  </a:lnTo>
                  <a:lnTo>
                    <a:pt x="783316" y="915959"/>
                  </a:lnTo>
                  <a:lnTo>
                    <a:pt x="859824" y="648912"/>
                  </a:lnTo>
                  <a:lnTo>
                    <a:pt x="933863" y="387408"/>
                  </a:lnTo>
                  <a:lnTo>
                    <a:pt x="992041" y="139931"/>
                  </a:lnTo>
                  <a:lnTo>
                    <a:pt x="1025714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ABDF9E22-F565-C889-BB0F-2694C2D24894}"/>
                </a:ext>
              </a:extLst>
            </p:cNvPr>
            <p:cNvSpPr/>
            <p:nvPr/>
          </p:nvSpPr>
          <p:spPr>
            <a:xfrm>
              <a:off x="6872209" y="350788"/>
              <a:ext cx="791568" cy="533527"/>
            </a:xfrm>
            <a:custGeom>
              <a:avLst/>
              <a:gdLst>
                <a:gd name="connsiteX0" fmla="*/ 995130 w 995130"/>
                <a:gd name="connsiteY0" fmla="*/ 573232 h 573231"/>
                <a:gd name="connsiteX1" fmla="*/ 834493 w 995130"/>
                <a:gd name="connsiteY1" fmla="*/ 424555 h 573231"/>
                <a:gd name="connsiteX2" fmla="*/ 747893 w 995130"/>
                <a:gd name="connsiteY2" fmla="*/ 375545 h 573231"/>
                <a:gd name="connsiteX3" fmla="*/ 561717 w 995130"/>
                <a:gd name="connsiteY3" fmla="*/ 270423 h 573231"/>
                <a:gd name="connsiteX4" fmla="*/ 283484 w 995130"/>
                <a:gd name="connsiteY4" fmla="*/ 128068 h 573231"/>
                <a:gd name="connsiteX5" fmla="*/ 0 w 995130"/>
                <a:gd name="connsiteY5" fmla="*/ 0 h 573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5130" h="573231">
                  <a:moveTo>
                    <a:pt x="995130" y="573232"/>
                  </a:moveTo>
                  <a:lnTo>
                    <a:pt x="834493" y="424555"/>
                  </a:lnTo>
                  <a:lnTo>
                    <a:pt x="747893" y="375545"/>
                  </a:lnTo>
                  <a:lnTo>
                    <a:pt x="561717" y="270423"/>
                  </a:lnTo>
                  <a:lnTo>
                    <a:pt x="283484" y="128068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9E3B88A4-A3B5-E832-45F1-BED84C5F84D2}"/>
                </a:ext>
              </a:extLst>
            </p:cNvPr>
            <p:cNvSpPr/>
            <p:nvPr/>
          </p:nvSpPr>
          <p:spPr>
            <a:xfrm>
              <a:off x="7976260" y="246742"/>
              <a:ext cx="2635421" cy="3106951"/>
            </a:xfrm>
            <a:custGeom>
              <a:avLst/>
              <a:gdLst>
                <a:gd name="connsiteX0" fmla="*/ 3313156 w 3313156"/>
                <a:gd name="connsiteY0" fmla="*/ 0 h 3338166"/>
                <a:gd name="connsiteX1" fmla="*/ 3190103 w 3313156"/>
                <a:gd name="connsiteY1" fmla="*/ 164350 h 3338166"/>
                <a:gd name="connsiteX2" fmla="*/ 2948632 w 3313156"/>
                <a:gd name="connsiteY2" fmla="*/ 468717 h 3338166"/>
                <a:gd name="connsiteX3" fmla="*/ 2702114 w 3313156"/>
                <a:gd name="connsiteY3" fmla="*/ 777500 h 3338166"/>
                <a:gd name="connsiteX4" fmla="*/ 2427793 w 3313156"/>
                <a:gd name="connsiteY4" fmla="*/ 1098666 h 3338166"/>
                <a:gd name="connsiteX5" fmla="*/ 2145649 w 3313156"/>
                <a:gd name="connsiteY5" fmla="*/ 1421650 h 3338166"/>
                <a:gd name="connsiteX6" fmla="*/ 1831786 w 3313156"/>
                <a:gd name="connsiteY6" fmla="*/ 1753899 h 3338166"/>
                <a:gd name="connsiteX7" fmla="*/ 1506804 w 3313156"/>
                <a:gd name="connsiteY7" fmla="*/ 2084763 h 3338166"/>
                <a:gd name="connsiteX8" fmla="*/ 1145986 w 3313156"/>
                <a:gd name="connsiteY8" fmla="*/ 2420736 h 3338166"/>
                <a:gd name="connsiteX9" fmla="*/ 771062 w 3313156"/>
                <a:gd name="connsiteY9" fmla="*/ 2751599 h 3338166"/>
                <a:gd name="connsiteX10" fmla="*/ 503126 w 3313156"/>
                <a:gd name="connsiteY10" fmla="*/ 2965825 h 3338166"/>
                <a:gd name="connsiteX11" fmla="*/ 403551 w 3313156"/>
                <a:gd name="connsiteY11" fmla="*/ 3054581 h 3338166"/>
                <a:gd name="connsiteX12" fmla="*/ 290487 w 3313156"/>
                <a:gd name="connsiteY12" fmla="*/ 3145675 h 3338166"/>
                <a:gd name="connsiteX13" fmla="*/ 267112 w 3313156"/>
                <a:gd name="connsiteY13" fmla="*/ 3156325 h 3338166"/>
                <a:gd name="connsiteX14" fmla="*/ 127892 w 3313156"/>
                <a:gd name="connsiteY14" fmla="*/ 3253827 h 3338166"/>
                <a:gd name="connsiteX15" fmla="*/ 0 w 3313156"/>
                <a:gd name="connsiteY15" fmla="*/ 3338166 h 333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313156" h="3338166">
                  <a:moveTo>
                    <a:pt x="3313156" y="0"/>
                  </a:moveTo>
                  <a:lnTo>
                    <a:pt x="3190103" y="164350"/>
                  </a:lnTo>
                  <a:lnTo>
                    <a:pt x="2948632" y="468717"/>
                  </a:lnTo>
                  <a:lnTo>
                    <a:pt x="2702114" y="777500"/>
                  </a:lnTo>
                  <a:lnTo>
                    <a:pt x="2427793" y="1098666"/>
                  </a:lnTo>
                  <a:lnTo>
                    <a:pt x="2145649" y="1421650"/>
                  </a:lnTo>
                  <a:lnTo>
                    <a:pt x="1831786" y="1753899"/>
                  </a:lnTo>
                  <a:lnTo>
                    <a:pt x="1506804" y="2084763"/>
                  </a:lnTo>
                  <a:lnTo>
                    <a:pt x="1145986" y="2420736"/>
                  </a:lnTo>
                  <a:lnTo>
                    <a:pt x="771062" y="2751599"/>
                  </a:lnTo>
                  <a:lnTo>
                    <a:pt x="503126" y="2965825"/>
                  </a:lnTo>
                  <a:lnTo>
                    <a:pt x="403551" y="3054581"/>
                  </a:lnTo>
                  <a:lnTo>
                    <a:pt x="290487" y="3145675"/>
                  </a:lnTo>
                  <a:lnTo>
                    <a:pt x="267112" y="3156325"/>
                  </a:lnTo>
                  <a:lnTo>
                    <a:pt x="127892" y="3253827"/>
                  </a:lnTo>
                  <a:lnTo>
                    <a:pt x="0" y="333816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520B8A33-38C6-D995-1145-18F87A7C7FA2}"/>
                </a:ext>
              </a:extLst>
            </p:cNvPr>
            <p:cNvSpPr/>
            <p:nvPr/>
          </p:nvSpPr>
          <p:spPr>
            <a:xfrm>
              <a:off x="7166098" y="246742"/>
              <a:ext cx="3752986" cy="3580275"/>
            </a:xfrm>
            <a:custGeom>
              <a:avLst/>
              <a:gdLst>
                <a:gd name="connsiteX0" fmla="*/ 4718118 w 4718118"/>
                <a:gd name="connsiteY0" fmla="*/ 0 h 3846714"/>
                <a:gd name="connsiteX1" fmla="*/ 4581782 w 4718118"/>
                <a:gd name="connsiteY1" fmla="*/ 155604 h 3846714"/>
                <a:gd name="connsiteX2" fmla="*/ 4306536 w 4718118"/>
                <a:gd name="connsiteY2" fmla="*/ 467851 h 3846714"/>
                <a:gd name="connsiteX3" fmla="*/ 4002250 w 4718118"/>
                <a:gd name="connsiteY3" fmla="*/ 793692 h 3846714"/>
                <a:gd name="connsiteX4" fmla="*/ 3720619 w 4718118"/>
                <a:gd name="connsiteY4" fmla="*/ 777500 h 3846714"/>
                <a:gd name="connsiteX5" fmla="*/ 3417158 w 4718118"/>
                <a:gd name="connsiteY5" fmla="*/ 787025 h 3846714"/>
                <a:gd name="connsiteX6" fmla="*/ 3120801 w 4718118"/>
                <a:gd name="connsiteY6" fmla="*/ 811443 h 3846714"/>
                <a:gd name="connsiteX7" fmla="*/ 2939054 w 4718118"/>
                <a:gd name="connsiteY7" fmla="*/ 1110355 h 3846714"/>
                <a:gd name="connsiteX8" fmla="*/ 2751128 w 4718118"/>
                <a:gd name="connsiteY8" fmla="*/ 1412211 h 3846714"/>
                <a:gd name="connsiteX9" fmla="*/ 2535297 w 4718118"/>
                <a:gd name="connsiteY9" fmla="*/ 1724631 h 3846714"/>
                <a:gd name="connsiteX10" fmla="*/ 2308448 w 4718118"/>
                <a:gd name="connsiteY10" fmla="*/ 2037830 h 3846714"/>
                <a:gd name="connsiteX11" fmla="*/ 2047824 w 4718118"/>
                <a:gd name="connsiteY11" fmla="*/ 2358563 h 3846714"/>
                <a:gd name="connsiteX12" fmla="*/ 1770826 w 4718118"/>
                <a:gd name="connsiteY12" fmla="*/ 2677045 h 3846714"/>
                <a:gd name="connsiteX13" fmla="*/ 1610291 w 4718118"/>
                <a:gd name="connsiteY13" fmla="*/ 2840442 h 3846714"/>
                <a:gd name="connsiteX14" fmla="*/ 1584136 w 4718118"/>
                <a:gd name="connsiteY14" fmla="*/ 2867198 h 3846714"/>
                <a:gd name="connsiteX15" fmla="*/ 1539240 w 4718118"/>
                <a:gd name="connsiteY15" fmla="*/ 2922357 h 3846714"/>
                <a:gd name="connsiteX16" fmla="*/ 1451816 w 4718118"/>
                <a:gd name="connsiteY16" fmla="*/ 3006350 h 3846714"/>
                <a:gd name="connsiteX17" fmla="*/ 1366039 w 4718118"/>
                <a:gd name="connsiteY17" fmla="*/ 3086793 h 3846714"/>
                <a:gd name="connsiteX18" fmla="*/ 1294473 w 4718118"/>
                <a:gd name="connsiteY18" fmla="*/ 3156152 h 3846714"/>
                <a:gd name="connsiteX19" fmla="*/ 1156077 w 4718118"/>
                <a:gd name="connsiteY19" fmla="*/ 3255385 h 3846714"/>
                <a:gd name="connsiteX20" fmla="*/ 1018505 w 4718118"/>
                <a:gd name="connsiteY20" fmla="*/ 3338166 h 3846714"/>
                <a:gd name="connsiteX21" fmla="*/ 835831 w 4718118"/>
                <a:gd name="connsiteY21" fmla="*/ 3447964 h 3846714"/>
                <a:gd name="connsiteX22" fmla="*/ 625149 w 4718118"/>
                <a:gd name="connsiteY22" fmla="*/ 3560185 h 3846714"/>
                <a:gd name="connsiteX23" fmla="*/ 316333 w 4718118"/>
                <a:gd name="connsiteY23" fmla="*/ 3709814 h 3846714"/>
                <a:gd name="connsiteX24" fmla="*/ 0 w 4718118"/>
                <a:gd name="connsiteY24" fmla="*/ 3846715 h 384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18118" h="3846714">
                  <a:moveTo>
                    <a:pt x="4718118" y="0"/>
                  </a:moveTo>
                  <a:lnTo>
                    <a:pt x="4581782" y="155604"/>
                  </a:lnTo>
                  <a:lnTo>
                    <a:pt x="4306536" y="467851"/>
                  </a:lnTo>
                  <a:lnTo>
                    <a:pt x="4002250" y="793692"/>
                  </a:lnTo>
                  <a:lnTo>
                    <a:pt x="3720619" y="777500"/>
                  </a:lnTo>
                  <a:lnTo>
                    <a:pt x="3417158" y="787025"/>
                  </a:lnTo>
                  <a:lnTo>
                    <a:pt x="3120801" y="811443"/>
                  </a:lnTo>
                  <a:lnTo>
                    <a:pt x="2939054" y="1110355"/>
                  </a:lnTo>
                  <a:lnTo>
                    <a:pt x="2751128" y="1412211"/>
                  </a:lnTo>
                  <a:lnTo>
                    <a:pt x="2535297" y="1724631"/>
                  </a:lnTo>
                  <a:lnTo>
                    <a:pt x="2308448" y="2037830"/>
                  </a:lnTo>
                  <a:lnTo>
                    <a:pt x="2047824" y="2358563"/>
                  </a:lnTo>
                  <a:lnTo>
                    <a:pt x="1770826" y="2677045"/>
                  </a:lnTo>
                  <a:lnTo>
                    <a:pt x="1610291" y="2840442"/>
                  </a:lnTo>
                  <a:lnTo>
                    <a:pt x="1584136" y="2867198"/>
                  </a:lnTo>
                  <a:lnTo>
                    <a:pt x="1539240" y="2922357"/>
                  </a:lnTo>
                  <a:lnTo>
                    <a:pt x="1451816" y="3006350"/>
                  </a:lnTo>
                  <a:lnTo>
                    <a:pt x="1366039" y="3086793"/>
                  </a:lnTo>
                  <a:lnTo>
                    <a:pt x="1294473" y="3156152"/>
                  </a:lnTo>
                  <a:lnTo>
                    <a:pt x="1156077" y="3255385"/>
                  </a:lnTo>
                  <a:lnTo>
                    <a:pt x="1018505" y="3338166"/>
                  </a:lnTo>
                  <a:lnTo>
                    <a:pt x="835831" y="3447964"/>
                  </a:lnTo>
                  <a:lnTo>
                    <a:pt x="625149" y="3560185"/>
                  </a:lnTo>
                  <a:lnTo>
                    <a:pt x="316333" y="3709814"/>
                  </a:lnTo>
                  <a:lnTo>
                    <a:pt x="0" y="384671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53810466-40A4-F042-9720-C452F582AF15}"/>
                </a:ext>
              </a:extLst>
            </p:cNvPr>
            <p:cNvSpPr/>
            <p:nvPr/>
          </p:nvSpPr>
          <p:spPr>
            <a:xfrm>
              <a:off x="7485789" y="246742"/>
              <a:ext cx="651176" cy="998147"/>
            </a:xfrm>
            <a:custGeom>
              <a:avLst/>
              <a:gdLst>
                <a:gd name="connsiteX0" fmla="*/ 330028 w 818635"/>
                <a:gd name="connsiteY0" fmla="*/ 0 h 1072428"/>
                <a:gd name="connsiteX1" fmla="*/ 166405 w 818635"/>
                <a:gd name="connsiteY1" fmla="*/ 106767 h 1072428"/>
                <a:gd name="connsiteX2" fmla="*/ 35732 w 818635"/>
                <a:gd name="connsiteY2" fmla="*/ 249209 h 1072428"/>
                <a:gd name="connsiteX3" fmla="*/ 0 w 818635"/>
                <a:gd name="connsiteY3" fmla="*/ 393036 h 1072428"/>
                <a:gd name="connsiteX4" fmla="*/ 63122 w 818635"/>
                <a:gd name="connsiteY4" fmla="*/ 536344 h 1072428"/>
                <a:gd name="connsiteX5" fmla="*/ 238383 w 818635"/>
                <a:gd name="connsiteY5" fmla="*/ 647960 h 1072428"/>
                <a:gd name="connsiteX6" fmla="*/ 329410 w 818635"/>
                <a:gd name="connsiteY6" fmla="*/ 705889 h 1072428"/>
                <a:gd name="connsiteX7" fmla="*/ 485518 w 818635"/>
                <a:gd name="connsiteY7" fmla="*/ 841317 h 1072428"/>
                <a:gd name="connsiteX8" fmla="*/ 509305 w 818635"/>
                <a:gd name="connsiteY8" fmla="*/ 857943 h 1072428"/>
                <a:gd name="connsiteX9" fmla="*/ 509613 w 818635"/>
                <a:gd name="connsiteY9" fmla="*/ 858116 h 1072428"/>
                <a:gd name="connsiteX10" fmla="*/ 622987 w 818635"/>
                <a:gd name="connsiteY10" fmla="*/ 935788 h 1072428"/>
                <a:gd name="connsiteX11" fmla="*/ 790627 w 818635"/>
                <a:gd name="connsiteY11" fmla="*/ 1050608 h 1072428"/>
                <a:gd name="connsiteX12" fmla="*/ 818635 w 818635"/>
                <a:gd name="connsiteY12" fmla="*/ 1072428 h 10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8635" h="1072428">
                  <a:moveTo>
                    <a:pt x="330028" y="0"/>
                  </a:moveTo>
                  <a:lnTo>
                    <a:pt x="166405" y="106767"/>
                  </a:lnTo>
                  <a:lnTo>
                    <a:pt x="35732" y="249209"/>
                  </a:lnTo>
                  <a:lnTo>
                    <a:pt x="0" y="393036"/>
                  </a:lnTo>
                  <a:lnTo>
                    <a:pt x="63122" y="536344"/>
                  </a:lnTo>
                  <a:lnTo>
                    <a:pt x="238383" y="647960"/>
                  </a:lnTo>
                  <a:lnTo>
                    <a:pt x="329410" y="705889"/>
                  </a:lnTo>
                  <a:lnTo>
                    <a:pt x="485518" y="841317"/>
                  </a:lnTo>
                  <a:lnTo>
                    <a:pt x="509305" y="857943"/>
                  </a:lnTo>
                  <a:lnTo>
                    <a:pt x="509613" y="858116"/>
                  </a:lnTo>
                  <a:lnTo>
                    <a:pt x="622987" y="935788"/>
                  </a:lnTo>
                  <a:lnTo>
                    <a:pt x="790627" y="1050608"/>
                  </a:lnTo>
                  <a:lnTo>
                    <a:pt x="818635" y="107242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B95436AF-4961-12CB-D481-C9C76960006B}"/>
                </a:ext>
              </a:extLst>
            </p:cNvPr>
            <p:cNvSpPr/>
            <p:nvPr/>
          </p:nvSpPr>
          <p:spPr>
            <a:xfrm>
              <a:off x="7514293" y="246742"/>
              <a:ext cx="865449" cy="1266603"/>
            </a:xfrm>
            <a:custGeom>
              <a:avLst/>
              <a:gdLst>
                <a:gd name="connsiteX0" fmla="*/ 1088013 w 1088012"/>
                <a:gd name="connsiteY0" fmla="*/ 1360863 h 1360862"/>
                <a:gd name="connsiteX1" fmla="*/ 1067007 w 1088012"/>
                <a:gd name="connsiteY1" fmla="*/ 1326053 h 1360862"/>
                <a:gd name="connsiteX2" fmla="*/ 996779 w 1088012"/>
                <a:gd name="connsiteY2" fmla="*/ 1209762 h 1360862"/>
                <a:gd name="connsiteX3" fmla="*/ 984010 w 1088012"/>
                <a:gd name="connsiteY3" fmla="*/ 1066800 h 1360862"/>
                <a:gd name="connsiteX4" fmla="*/ 829653 w 1088012"/>
                <a:gd name="connsiteY4" fmla="*/ 850409 h 1360862"/>
                <a:gd name="connsiteX5" fmla="*/ 667162 w 1088012"/>
                <a:gd name="connsiteY5" fmla="*/ 644323 h 1360862"/>
                <a:gd name="connsiteX6" fmla="*/ 494270 w 1088012"/>
                <a:gd name="connsiteY6" fmla="*/ 453477 h 1360862"/>
                <a:gd name="connsiteX7" fmla="*/ 316642 w 1088012"/>
                <a:gd name="connsiteY7" fmla="*/ 272761 h 1360862"/>
                <a:gd name="connsiteX8" fmla="*/ 130570 w 1088012"/>
                <a:gd name="connsiteY8" fmla="*/ 106767 h 1360862"/>
                <a:gd name="connsiteX9" fmla="*/ 0 w 1088012"/>
                <a:gd name="connsiteY9" fmla="*/ 0 h 1360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8012" h="1360862">
                  <a:moveTo>
                    <a:pt x="1088013" y="1360863"/>
                  </a:moveTo>
                  <a:lnTo>
                    <a:pt x="1067007" y="1326053"/>
                  </a:lnTo>
                  <a:lnTo>
                    <a:pt x="996779" y="1209762"/>
                  </a:lnTo>
                  <a:lnTo>
                    <a:pt x="984010" y="1066800"/>
                  </a:lnTo>
                  <a:lnTo>
                    <a:pt x="829653" y="850409"/>
                  </a:lnTo>
                  <a:lnTo>
                    <a:pt x="667162" y="644323"/>
                  </a:lnTo>
                  <a:lnTo>
                    <a:pt x="494270" y="453477"/>
                  </a:lnTo>
                  <a:lnTo>
                    <a:pt x="316642" y="272761"/>
                  </a:lnTo>
                  <a:lnTo>
                    <a:pt x="130570" y="106767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759575B9-084C-78CB-E555-57CEBCC05EFC}"/>
                </a:ext>
              </a:extLst>
            </p:cNvPr>
            <p:cNvSpPr/>
            <p:nvPr/>
          </p:nvSpPr>
          <p:spPr>
            <a:xfrm>
              <a:off x="8575588" y="1263264"/>
              <a:ext cx="2067218" cy="657560"/>
            </a:xfrm>
            <a:custGeom>
              <a:avLst/>
              <a:gdLst>
                <a:gd name="connsiteX0" fmla="*/ 2598832 w 2598831"/>
                <a:gd name="connsiteY0" fmla="*/ 540933 h 706495"/>
                <a:gd name="connsiteX1" fmla="*/ 2563204 w 2598831"/>
                <a:gd name="connsiteY1" fmla="*/ 382299 h 706495"/>
                <a:gd name="connsiteX2" fmla="*/ 2458274 w 2598831"/>
                <a:gd name="connsiteY2" fmla="*/ 256569 h 706495"/>
                <a:gd name="connsiteX3" fmla="*/ 2318437 w 2598831"/>
                <a:gd name="connsiteY3" fmla="*/ 153872 h 706495"/>
                <a:gd name="connsiteX4" fmla="*/ 2127318 w 2598831"/>
                <a:gd name="connsiteY4" fmla="*/ 81828 h 706495"/>
                <a:gd name="connsiteX5" fmla="*/ 1917562 w 2598831"/>
                <a:gd name="connsiteY5" fmla="*/ 30220 h 706495"/>
                <a:gd name="connsiteX6" fmla="*/ 1674340 w 2598831"/>
                <a:gd name="connsiteY6" fmla="*/ 6494 h 706495"/>
                <a:gd name="connsiteX7" fmla="*/ 1428236 w 2598831"/>
                <a:gd name="connsiteY7" fmla="*/ 0 h 706495"/>
                <a:gd name="connsiteX8" fmla="*/ 1167095 w 2598831"/>
                <a:gd name="connsiteY8" fmla="*/ 18184 h 706495"/>
                <a:gd name="connsiteX9" fmla="*/ 919549 w 2598831"/>
                <a:gd name="connsiteY9" fmla="*/ 50482 h 706495"/>
                <a:gd name="connsiteX10" fmla="*/ 676841 w 2598831"/>
                <a:gd name="connsiteY10" fmla="*/ 103822 h 706495"/>
                <a:gd name="connsiteX11" fmla="*/ 464614 w 2598831"/>
                <a:gd name="connsiteY11" fmla="*/ 168592 h 706495"/>
                <a:gd name="connsiteX12" fmla="*/ 277615 w 2598831"/>
                <a:gd name="connsiteY12" fmla="*/ 251287 h 706495"/>
                <a:gd name="connsiteX13" fmla="*/ 136851 w 2598831"/>
                <a:gd name="connsiteY13" fmla="*/ 343679 h 706495"/>
                <a:gd name="connsiteX14" fmla="*/ 39336 w 2598831"/>
                <a:gd name="connsiteY14" fmla="*/ 452264 h 706495"/>
                <a:gd name="connsiteX15" fmla="*/ 0 w 2598831"/>
                <a:gd name="connsiteY15" fmla="*/ 570894 h 706495"/>
                <a:gd name="connsiteX16" fmla="*/ 16167 w 2598831"/>
                <a:gd name="connsiteY16" fmla="*/ 706495 h 70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98831" h="706495">
                  <a:moveTo>
                    <a:pt x="2598832" y="540933"/>
                  </a:moveTo>
                  <a:lnTo>
                    <a:pt x="2563204" y="382299"/>
                  </a:lnTo>
                  <a:lnTo>
                    <a:pt x="2458274" y="256569"/>
                  </a:lnTo>
                  <a:lnTo>
                    <a:pt x="2318437" y="153872"/>
                  </a:lnTo>
                  <a:lnTo>
                    <a:pt x="2127318" y="81828"/>
                  </a:lnTo>
                  <a:lnTo>
                    <a:pt x="1917562" y="30220"/>
                  </a:lnTo>
                  <a:lnTo>
                    <a:pt x="1674340" y="6494"/>
                  </a:lnTo>
                  <a:lnTo>
                    <a:pt x="1428236" y="0"/>
                  </a:lnTo>
                  <a:lnTo>
                    <a:pt x="1167095" y="18184"/>
                  </a:lnTo>
                  <a:lnTo>
                    <a:pt x="919549" y="50482"/>
                  </a:lnTo>
                  <a:lnTo>
                    <a:pt x="676841" y="103822"/>
                  </a:lnTo>
                  <a:lnTo>
                    <a:pt x="464614" y="168592"/>
                  </a:lnTo>
                  <a:lnTo>
                    <a:pt x="277615" y="251287"/>
                  </a:lnTo>
                  <a:lnTo>
                    <a:pt x="136851" y="343679"/>
                  </a:lnTo>
                  <a:lnTo>
                    <a:pt x="39336" y="452264"/>
                  </a:lnTo>
                  <a:lnTo>
                    <a:pt x="0" y="570894"/>
                  </a:lnTo>
                  <a:lnTo>
                    <a:pt x="16167" y="70649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7CEB5901-B945-DB13-0C06-64F2D6817734}"/>
                </a:ext>
              </a:extLst>
            </p:cNvPr>
            <p:cNvSpPr/>
            <p:nvPr/>
          </p:nvSpPr>
          <p:spPr>
            <a:xfrm>
              <a:off x="7212459" y="246742"/>
              <a:ext cx="1006251" cy="1060929"/>
            </a:xfrm>
            <a:custGeom>
              <a:avLst/>
              <a:gdLst>
                <a:gd name="connsiteX0" fmla="*/ 1265023 w 1265022"/>
                <a:gd name="connsiteY0" fmla="*/ 1139883 h 1139882"/>
                <a:gd name="connsiteX1" fmla="*/ 1197164 w 1265022"/>
                <a:gd name="connsiteY1" fmla="*/ 989907 h 1139882"/>
                <a:gd name="connsiteX2" fmla="*/ 1004604 w 1265022"/>
                <a:gd name="connsiteY2" fmla="*/ 785986 h 1139882"/>
                <a:gd name="connsiteX3" fmla="*/ 804013 w 1265022"/>
                <a:gd name="connsiteY3" fmla="*/ 593234 h 1139882"/>
                <a:gd name="connsiteX4" fmla="*/ 594360 w 1265022"/>
                <a:gd name="connsiteY4" fmla="*/ 415810 h 1139882"/>
                <a:gd name="connsiteX5" fmla="*/ 379353 w 1265022"/>
                <a:gd name="connsiteY5" fmla="*/ 249209 h 1139882"/>
                <a:gd name="connsiteX6" fmla="*/ 156931 w 1265022"/>
                <a:gd name="connsiteY6" fmla="*/ 97242 h 1139882"/>
                <a:gd name="connsiteX7" fmla="*/ 0 w 1265022"/>
                <a:gd name="connsiteY7" fmla="*/ 0 h 113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5022" h="1139882">
                  <a:moveTo>
                    <a:pt x="1265023" y="1139883"/>
                  </a:moveTo>
                  <a:lnTo>
                    <a:pt x="1197164" y="989907"/>
                  </a:lnTo>
                  <a:lnTo>
                    <a:pt x="1004604" y="785986"/>
                  </a:lnTo>
                  <a:lnTo>
                    <a:pt x="804013" y="593234"/>
                  </a:lnTo>
                  <a:lnTo>
                    <a:pt x="594360" y="415810"/>
                  </a:lnTo>
                  <a:lnTo>
                    <a:pt x="379353" y="249209"/>
                  </a:lnTo>
                  <a:lnTo>
                    <a:pt x="156931" y="97242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EAEBCE7F-DA2D-FCBB-6CF1-3DF373CC298D}"/>
                </a:ext>
              </a:extLst>
            </p:cNvPr>
            <p:cNvSpPr/>
            <p:nvPr/>
          </p:nvSpPr>
          <p:spPr>
            <a:xfrm>
              <a:off x="8620228" y="1557832"/>
              <a:ext cx="1504339" cy="486541"/>
            </a:xfrm>
            <a:custGeom>
              <a:avLst/>
              <a:gdLst>
                <a:gd name="connsiteX0" fmla="*/ 1891201 w 1891201"/>
                <a:gd name="connsiteY0" fmla="*/ 311294 h 522749"/>
                <a:gd name="connsiteX1" fmla="*/ 1802439 w 1891201"/>
                <a:gd name="connsiteY1" fmla="*/ 200631 h 522749"/>
                <a:gd name="connsiteX2" fmla="*/ 1682784 w 1891201"/>
                <a:gd name="connsiteY2" fmla="*/ 111962 h 522749"/>
                <a:gd name="connsiteX3" fmla="*/ 1516278 w 1891201"/>
                <a:gd name="connsiteY3" fmla="*/ 52820 h 522749"/>
                <a:gd name="connsiteX4" fmla="*/ 1336075 w 1891201"/>
                <a:gd name="connsiteY4" fmla="*/ 12989 h 522749"/>
                <a:gd name="connsiteX5" fmla="*/ 1128069 w 1891201"/>
                <a:gd name="connsiteY5" fmla="*/ 0 h 522749"/>
                <a:gd name="connsiteX6" fmla="*/ 923049 w 1891201"/>
                <a:gd name="connsiteY6" fmla="*/ 3550 h 522749"/>
                <a:gd name="connsiteX7" fmla="*/ 710205 w 1891201"/>
                <a:gd name="connsiteY7" fmla="*/ 30740 h 522749"/>
                <a:gd name="connsiteX8" fmla="*/ 517337 w 1891201"/>
                <a:gd name="connsiteY8" fmla="*/ 71784 h 522749"/>
                <a:gd name="connsiteX9" fmla="*/ 337031 w 1891201"/>
                <a:gd name="connsiteY9" fmla="*/ 133263 h 522749"/>
                <a:gd name="connsiteX10" fmla="*/ 192971 w 1891201"/>
                <a:gd name="connsiteY10" fmla="*/ 206519 h 522749"/>
                <a:gd name="connsiteX11" fmla="*/ 80319 w 1891201"/>
                <a:gd name="connsiteY11" fmla="*/ 298306 h 522749"/>
                <a:gd name="connsiteX12" fmla="*/ 17196 w 1891201"/>
                <a:gd name="connsiteY12" fmla="*/ 401436 h 522749"/>
                <a:gd name="connsiteX13" fmla="*/ 0 w 1891201"/>
                <a:gd name="connsiteY13" fmla="*/ 522749 h 52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1201" h="522749">
                  <a:moveTo>
                    <a:pt x="1891201" y="311294"/>
                  </a:moveTo>
                  <a:lnTo>
                    <a:pt x="1802439" y="200631"/>
                  </a:lnTo>
                  <a:lnTo>
                    <a:pt x="1682784" y="111962"/>
                  </a:lnTo>
                  <a:lnTo>
                    <a:pt x="1516278" y="52820"/>
                  </a:lnTo>
                  <a:lnTo>
                    <a:pt x="1336075" y="12989"/>
                  </a:lnTo>
                  <a:lnTo>
                    <a:pt x="1128069" y="0"/>
                  </a:lnTo>
                  <a:lnTo>
                    <a:pt x="923049" y="3550"/>
                  </a:lnTo>
                  <a:lnTo>
                    <a:pt x="710205" y="30740"/>
                  </a:lnTo>
                  <a:lnTo>
                    <a:pt x="517337" y="71784"/>
                  </a:lnTo>
                  <a:lnTo>
                    <a:pt x="337031" y="133263"/>
                  </a:lnTo>
                  <a:lnTo>
                    <a:pt x="192971" y="206519"/>
                  </a:lnTo>
                  <a:lnTo>
                    <a:pt x="80319" y="298306"/>
                  </a:lnTo>
                  <a:lnTo>
                    <a:pt x="17196" y="401436"/>
                  </a:lnTo>
                  <a:lnTo>
                    <a:pt x="0" y="52274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9D57FDBF-D90E-7BFB-8989-966D75004E92}"/>
                </a:ext>
              </a:extLst>
            </p:cNvPr>
            <p:cNvSpPr/>
            <p:nvPr/>
          </p:nvSpPr>
          <p:spPr>
            <a:xfrm>
              <a:off x="7287897" y="246742"/>
              <a:ext cx="602358" cy="797792"/>
            </a:xfrm>
            <a:custGeom>
              <a:avLst/>
              <a:gdLst>
                <a:gd name="connsiteX0" fmla="*/ 170214 w 757263"/>
                <a:gd name="connsiteY0" fmla="*/ 0 h 857163"/>
                <a:gd name="connsiteX1" fmla="*/ 62092 w 757263"/>
                <a:gd name="connsiteY1" fmla="*/ 97242 h 857163"/>
                <a:gd name="connsiteX2" fmla="*/ 0 w 757263"/>
                <a:gd name="connsiteY2" fmla="*/ 239337 h 857163"/>
                <a:gd name="connsiteX3" fmla="*/ 39130 w 757263"/>
                <a:gd name="connsiteY3" fmla="*/ 382212 h 857163"/>
                <a:gd name="connsiteX4" fmla="*/ 179893 w 757263"/>
                <a:gd name="connsiteY4" fmla="*/ 525087 h 857163"/>
                <a:gd name="connsiteX5" fmla="*/ 351241 w 757263"/>
                <a:gd name="connsiteY5" fmla="*/ 625360 h 857163"/>
                <a:gd name="connsiteX6" fmla="*/ 472543 w 757263"/>
                <a:gd name="connsiteY6" fmla="*/ 685021 h 857163"/>
                <a:gd name="connsiteX7" fmla="*/ 617117 w 757263"/>
                <a:gd name="connsiteY7" fmla="*/ 772564 h 857163"/>
                <a:gd name="connsiteX8" fmla="*/ 727195 w 757263"/>
                <a:gd name="connsiteY8" fmla="*/ 839239 h 857163"/>
                <a:gd name="connsiteX9" fmla="*/ 734300 w 757263"/>
                <a:gd name="connsiteY9" fmla="*/ 841317 h 857163"/>
                <a:gd name="connsiteX10" fmla="*/ 757263 w 757263"/>
                <a:gd name="connsiteY10" fmla="*/ 857163 h 85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7263" h="857163">
                  <a:moveTo>
                    <a:pt x="170214" y="0"/>
                  </a:moveTo>
                  <a:lnTo>
                    <a:pt x="62092" y="97242"/>
                  </a:lnTo>
                  <a:lnTo>
                    <a:pt x="0" y="239337"/>
                  </a:lnTo>
                  <a:lnTo>
                    <a:pt x="39130" y="382212"/>
                  </a:lnTo>
                  <a:lnTo>
                    <a:pt x="179893" y="525087"/>
                  </a:lnTo>
                  <a:lnTo>
                    <a:pt x="351241" y="625360"/>
                  </a:lnTo>
                  <a:lnTo>
                    <a:pt x="472543" y="685021"/>
                  </a:lnTo>
                  <a:lnTo>
                    <a:pt x="617117" y="772564"/>
                  </a:lnTo>
                  <a:lnTo>
                    <a:pt x="727195" y="839239"/>
                  </a:lnTo>
                  <a:lnTo>
                    <a:pt x="734300" y="841317"/>
                  </a:lnTo>
                  <a:lnTo>
                    <a:pt x="757263" y="85716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832C0409-FE45-68E1-3EA3-BC31C26A4228}"/>
                </a:ext>
              </a:extLst>
            </p:cNvPr>
            <p:cNvSpPr/>
            <p:nvPr/>
          </p:nvSpPr>
          <p:spPr>
            <a:xfrm>
              <a:off x="7823254" y="246742"/>
              <a:ext cx="687707" cy="1434157"/>
            </a:xfrm>
            <a:custGeom>
              <a:avLst/>
              <a:gdLst>
                <a:gd name="connsiteX0" fmla="*/ 859721 w 864561"/>
                <a:gd name="connsiteY0" fmla="*/ 1540885 h 1540885"/>
                <a:gd name="connsiteX1" fmla="*/ 864561 w 864561"/>
                <a:gd name="connsiteY1" fmla="*/ 1409267 h 1540885"/>
                <a:gd name="connsiteX2" fmla="*/ 768590 w 864561"/>
                <a:gd name="connsiteY2" fmla="*/ 1164648 h 1540885"/>
                <a:gd name="connsiteX3" fmla="*/ 655423 w 864561"/>
                <a:gd name="connsiteY3" fmla="*/ 935095 h 1540885"/>
                <a:gd name="connsiteX4" fmla="*/ 533915 w 864561"/>
                <a:gd name="connsiteY4" fmla="*/ 714808 h 1540885"/>
                <a:gd name="connsiteX5" fmla="*/ 400668 w 864561"/>
                <a:gd name="connsiteY5" fmla="*/ 509501 h 1540885"/>
                <a:gd name="connsiteX6" fmla="*/ 262993 w 864561"/>
                <a:gd name="connsiteY6" fmla="*/ 313632 h 1540885"/>
                <a:gd name="connsiteX7" fmla="*/ 116051 w 864561"/>
                <a:gd name="connsiteY7" fmla="*/ 132484 h 1540885"/>
                <a:gd name="connsiteX8" fmla="*/ 0 w 864561"/>
                <a:gd name="connsiteY8" fmla="*/ 0 h 1540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561" h="1540885">
                  <a:moveTo>
                    <a:pt x="859721" y="1540885"/>
                  </a:moveTo>
                  <a:lnTo>
                    <a:pt x="864561" y="1409267"/>
                  </a:lnTo>
                  <a:lnTo>
                    <a:pt x="768590" y="1164648"/>
                  </a:lnTo>
                  <a:lnTo>
                    <a:pt x="655423" y="935095"/>
                  </a:lnTo>
                  <a:lnTo>
                    <a:pt x="533915" y="714808"/>
                  </a:lnTo>
                  <a:lnTo>
                    <a:pt x="400668" y="509501"/>
                  </a:lnTo>
                  <a:lnTo>
                    <a:pt x="262993" y="313632"/>
                  </a:lnTo>
                  <a:lnTo>
                    <a:pt x="116051" y="132484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48F2AB2D-0F1F-6722-D6AF-770537E9BE38}"/>
                </a:ext>
              </a:extLst>
            </p:cNvPr>
            <p:cNvSpPr/>
            <p:nvPr/>
          </p:nvSpPr>
          <p:spPr>
            <a:xfrm>
              <a:off x="-103239" y="1867713"/>
              <a:ext cx="12398477" cy="4902084"/>
            </a:xfrm>
            <a:custGeom>
              <a:avLst/>
              <a:gdLst>
                <a:gd name="connsiteX0" fmla="*/ 15586916 w 15586915"/>
                <a:gd name="connsiteY0" fmla="*/ 0 h 5266891"/>
                <a:gd name="connsiteX1" fmla="*/ 15452537 w 15586915"/>
                <a:gd name="connsiteY1" fmla="*/ 62778 h 5266891"/>
                <a:gd name="connsiteX2" fmla="*/ 15154326 w 15586915"/>
                <a:gd name="connsiteY2" fmla="*/ 416329 h 5266891"/>
                <a:gd name="connsiteX3" fmla="*/ 14735639 w 15586915"/>
                <a:gd name="connsiteY3" fmla="*/ 805295 h 5266891"/>
                <a:gd name="connsiteX4" fmla="*/ 14159401 w 15586915"/>
                <a:gd name="connsiteY4" fmla="*/ 1233401 h 5266891"/>
                <a:gd name="connsiteX5" fmla="*/ 13431074 w 15586915"/>
                <a:gd name="connsiteY5" fmla="*/ 1693199 h 5266891"/>
                <a:gd name="connsiteX6" fmla="*/ 12517395 w 15586915"/>
                <a:gd name="connsiteY6" fmla="*/ 2184342 h 5266891"/>
                <a:gd name="connsiteX7" fmla="*/ 11430721 w 15586915"/>
                <a:gd name="connsiteY7" fmla="*/ 2696701 h 5266891"/>
                <a:gd name="connsiteX8" fmla="*/ 10148707 w 15586915"/>
                <a:gd name="connsiteY8" fmla="*/ 3224906 h 5266891"/>
                <a:gd name="connsiteX9" fmla="*/ 8698024 w 15586915"/>
                <a:gd name="connsiteY9" fmla="*/ 3756227 h 5266891"/>
                <a:gd name="connsiteX10" fmla="*/ 7073008 w 15586915"/>
                <a:gd name="connsiteY10" fmla="*/ 4281315 h 5266891"/>
                <a:gd name="connsiteX11" fmla="*/ 5318760 w 15586915"/>
                <a:gd name="connsiteY11" fmla="*/ 4787698 h 5266891"/>
                <a:gd name="connsiteX12" fmla="*/ 3445476 w 15586915"/>
                <a:gd name="connsiteY12" fmla="*/ 5265680 h 5266891"/>
                <a:gd name="connsiteX13" fmla="*/ 1504023 w 15586915"/>
                <a:gd name="connsiteY13" fmla="*/ 5266892 h 5266891"/>
                <a:gd name="connsiteX14" fmla="*/ 0 w 15586915"/>
                <a:gd name="connsiteY14" fmla="*/ 5177097 h 526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586915" h="5266891">
                  <a:moveTo>
                    <a:pt x="15586916" y="0"/>
                  </a:moveTo>
                  <a:lnTo>
                    <a:pt x="15452537" y="62778"/>
                  </a:lnTo>
                  <a:lnTo>
                    <a:pt x="15154326" y="416329"/>
                  </a:lnTo>
                  <a:lnTo>
                    <a:pt x="14735639" y="805295"/>
                  </a:lnTo>
                  <a:lnTo>
                    <a:pt x="14159401" y="1233401"/>
                  </a:lnTo>
                  <a:lnTo>
                    <a:pt x="13431074" y="1693199"/>
                  </a:lnTo>
                  <a:lnTo>
                    <a:pt x="12517395" y="2184342"/>
                  </a:lnTo>
                  <a:lnTo>
                    <a:pt x="11430721" y="2696701"/>
                  </a:lnTo>
                  <a:lnTo>
                    <a:pt x="10148707" y="3224906"/>
                  </a:lnTo>
                  <a:lnTo>
                    <a:pt x="8698024" y="3756227"/>
                  </a:lnTo>
                  <a:lnTo>
                    <a:pt x="7073008" y="4281315"/>
                  </a:lnTo>
                  <a:lnTo>
                    <a:pt x="5318760" y="4787698"/>
                  </a:lnTo>
                  <a:lnTo>
                    <a:pt x="3445476" y="5265680"/>
                  </a:lnTo>
                  <a:lnTo>
                    <a:pt x="1504023" y="5266892"/>
                  </a:lnTo>
                  <a:lnTo>
                    <a:pt x="0" y="517709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E530BA14-6105-B42E-5B23-D55D8578C82D}"/>
                </a:ext>
              </a:extLst>
            </p:cNvPr>
            <p:cNvSpPr/>
            <p:nvPr/>
          </p:nvSpPr>
          <p:spPr>
            <a:xfrm>
              <a:off x="-103239" y="727077"/>
              <a:ext cx="12398477" cy="5931744"/>
            </a:xfrm>
            <a:custGeom>
              <a:avLst/>
              <a:gdLst>
                <a:gd name="connsiteX0" fmla="*/ 15586916 w 15586915"/>
                <a:gd name="connsiteY0" fmla="*/ 0 h 6373177"/>
                <a:gd name="connsiteX1" fmla="*/ 15470145 w 15586915"/>
                <a:gd name="connsiteY1" fmla="*/ 79664 h 6373177"/>
                <a:gd name="connsiteX2" fmla="*/ 14857146 w 15586915"/>
                <a:gd name="connsiteY2" fmla="*/ 481099 h 6373177"/>
                <a:gd name="connsiteX3" fmla="*/ 14189058 w 15586915"/>
                <a:gd name="connsiteY3" fmla="*/ 892233 h 6373177"/>
                <a:gd name="connsiteX4" fmla="*/ 14180408 w 15586915"/>
                <a:gd name="connsiteY4" fmla="*/ 1094249 h 6373177"/>
                <a:gd name="connsiteX5" fmla="*/ 14078980 w 15586915"/>
                <a:gd name="connsiteY5" fmla="*/ 1331768 h 6373177"/>
                <a:gd name="connsiteX6" fmla="*/ 13898262 w 15586915"/>
                <a:gd name="connsiteY6" fmla="*/ 1598122 h 6373177"/>
                <a:gd name="connsiteX7" fmla="*/ 13600670 w 15586915"/>
                <a:gd name="connsiteY7" fmla="*/ 1899805 h 6373177"/>
                <a:gd name="connsiteX8" fmla="*/ 13197943 w 15586915"/>
                <a:gd name="connsiteY8" fmla="*/ 2229716 h 6373177"/>
                <a:gd name="connsiteX9" fmla="*/ 12652907 w 15586915"/>
                <a:gd name="connsiteY9" fmla="*/ 2591493 h 6373177"/>
                <a:gd name="connsiteX10" fmla="*/ 11978331 w 15586915"/>
                <a:gd name="connsiteY10" fmla="*/ 2976822 h 6373177"/>
                <a:gd name="connsiteX11" fmla="*/ 11599596 w 15586915"/>
                <a:gd name="connsiteY11" fmla="*/ 3161694 h 6373177"/>
                <a:gd name="connsiteX12" fmla="*/ 11141573 w 15586915"/>
                <a:gd name="connsiteY12" fmla="*/ 3385272 h 6373177"/>
                <a:gd name="connsiteX13" fmla="*/ 10161064 w 15586915"/>
                <a:gd name="connsiteY13" fmla="*/ 3806450 h 6373177"/>
                <a:gd name="connsiteX14" fmla="*/ 9014872 w 15586915"/>
                <a:gd name="connsiteY14" fmla="*/ 4235421 h 6373177"/>
                <a:gd name="connsiteX15" fmla="*/ 7733065 w 15586915"/>
                <a:gd name="connsiteY15" fmla="*/ 4660063 h 6373177"/>
                <a:gd name="connsiteX16" fmla="*/ 6309257 w 15586915"/>
                <a:gd name="connsiteY16" fmla="*/ 5071803 h 6373177"/>
                <a:gd name="connsiteX17" fmla="*/ 4788038 w 15586915"/>
                <a:gd name="connsiteY17" fmla="*/ 5459297 h 6373177"/>
                <a:gd name="connsiteX18" fmla="*/ 3177746 w 15586915"/>
                <a:gd name="connsiteY18" fmla="*/ 5813281 h 6373177"/>
                <a:gd name="connsiteX19" fmla="*/ 1532238 w 15586915"/>
                <a:gd name="connsiteY19" fmla="*/ 6127173 h 6373177"/>
                <a:gd name="connsiteX20" fmla="*/ 0 w 15586915"/>
                <a:gd name="connsiteY20" fmla="*/ 6373178 h 6373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586915" h="6373177">
                  <a:moveTo>
                    <a:pt x="15586916" y="0"/>
                  </a:moveTo>
                  <a:lnTo>
                    <a:pt x="15470145" y="79664"/>
                  </a:lnTo>
                  <a:lnTo>
                    <a:pt x="14857146" y="481099"/>
                  </a:lnTo>
                  <a:lnTo>
                    <a:pt x="14189058" y="892233"/>
                  </a:lnTo>
                  <a:lnTo>
                    <a:pt x="14180408" y="1094249"/>
                  </a:lnTo>
                  <a:lnTo>
                    <a:pt x="14078980" y="1331768"/>
                  </a:lnTo>
                  <a:lnTo>
                    <a:pt x="13898262" y="1598122"/>
                  </a:lnTo>
                  <a:lnTo>
                    <a:pt x="13600670" y="1899805"/>
                  </a:lnTo>
                  <a:lnTo>
                    <a:pt x="13197943" y="2229716"/>
                  </a:lnTo>
                  <a:lnTo>
                    <a:pt x="12652907" y="2591493"/>
                  </a:lnTo>
                  <a:lnTo>
                    <a:pt x="11978331" y="2976822"/>
                  </a:lnTo>
                  <a:lnTo>
                    <a:pt x="11599596" y="3161694"/>
                  </a:lnTo>
                  <a:lnTo>
                    <a:pt x="11141573" y="3385272"/>
                  </a:lnTo>
                  <a:lnTo>
                    <a:pt x="10161064" y="3806450"/>
                  </a:lnTo>
                  <a:lnTo>
                    <a:pt x="9014872" y="4235421"/>
                  </a:lnTo>
                  <a:lnTo>
                    <a:pt x="7733065" y="4660063"/>
                  </a:lnTo>
                  <a:lnTo>
                    <a:pt x="6309257" y="5071803"/>
                  </a:lnTo>
                  <a:lnTo>
                    <a:pt x="4788038" y="5459297"/>
                  </a:lnTo>
                  <a:lnTo>
                    <a:pt x="3177746" y="5813281"/>
                  </a:lnTo>
                  <a:lnTo>
                    <a:pt x="1532238" y="6127173"/>
                  </a:lnTo>
                  <a:lnTo>
                    <a:pt x="0" y="637317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4FDEE32F-D132-352B-20A0-9AE1CAA9095C}"/>
                </a:ext>
              </a:extLst>
            </p:cNvPr>
            <p:cNvSpPr/>
            <p:nvPr/>
          </p:nvSpPr>
          <p:spPr>
            <a:xfrm>
              <a:off x="8589185" y="246742"/>
              <a:ext cx="221727" cy="2315605"/>
            </a:xfrm>
            <a:custGeom>
              <a:avLst/>
              <a:gdLst>
                <a:gd name="connsiteX0" fmla="*/ 215316 w 278747"/>
                <a:gd name="connsiteY0" fmla="*/ 0 h 2487930"/>
                <a:gd name="connsiteX1" fmla="*/ 234264 w 278747"/>
                <a:gd name="connsiteY1" fmla="*/ 124171 h 2487930"/>
                <a:gd name="connsiteX2" fmla="*/ 254446 w 278747"/>
                <a:gd name="connsiteY2" fmla="*/ 348269 h 2487930"/>
                <a:gd name="connsiteX3" fmla="*/ 273290 w 278747"/>
                <a:gd name="connsiteY3" fmla="*/ 579726 h 2487930"/>
                <a:gd name="connsiteX4" fmla="*/ 278233 w 278747"/>
                <a:gd name="connsiteY4" fmla="*/ 825298 h 2487930"/>
                <a:gd name="connsiteX5" fmla="*/ 278748 w 278747"/>
                <a:gd name="connsiteY5" fmla="*/ 1077624 h 2487930"/>
                <a:gd name="connsiteX6" fmla="*/ 260522 w 278747"/>
                <a:gd name="connsiteY6" fmla="*/ 1343458 h 2487930"/>
                <a:gd name="connsiteX7" fmla="*/ 231998 w 278747"/>
                <a:gd name="connsiteY7" fmla="*/ 1615180 h 2487930"/>
                <a:gd name="connsiteX8" fmla="*/ 177834 w 278747"/>
                <a:gd name="connsiteY8" fmla="*/ 1899545 h 2487930"/>
                <a:gd name="connsiteX9" fmla="*/ 105959 w 278747"/>
                <a:gd name="connsiteY9" fmla="*/ 2188499 h 2487930"/>
                <a:gd name="connsiteX10" fmla="*/ 45411 w 278747"/>
                <a:gd name="connsiteY10" fmla="*/ 2359776 h 2487930"/>
                <a:gd name="connsiteX11" fmla="*/ 36349 w 278747"/>
                <a:gd name="connsiteY11" fmla="*/ 2385320 h 2487930"/>
                <a:gd name="connsiteX12" fmla="*/ 4531 w 278747"/>
                <a:gd name="connsiteY12" fmla="*/ 2477453 h 2487930"/>
                <a:gd name="connsiteX13" fmla="*/ 0 w 278747"/>
                <a:gd name="connsiteY13" fmla="*/ 2487930 h 2487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8747" h="2487930">
                  <a:moveTo>
                    <a:pt x="215316" y="0"/>
                  </a:moveTo>
                  <a:lnTo>
                    <a:pt x="234264" y="124171"/>
                  </a:lnTo>
                  <a:lnTo>
                    <a:pt x="254446" y="348269"/>
                  </a:lnTo>
                  <a:lnTo>
                    <a:pt x="273290" y="579726"/>
                  </a:lnTo>
                  <a:lnTo>
                    <a:pt x="278233" y="825298"/>
                  </a:lnTo>
                  <a:lnTo>
                    <a:pt x="278748" y="1077624"/>
                  </a:lnTo>
                  <a:lnTo>
                    <a:pt x="260522" y="1343458"/>
                  </a:lnTo>
                  <a:lnTo>
                    <a:pt x="231998" y="1615180"/>
                  </a:lnTo>
                  <a:lnTo>
                    <a:pt x="177834" y="1899545"/>
                  </a:lnTo>
                  <a:lnTo>
                    <a:pt x="105959" y="2188499"/>
                  </a:lnTo>
                  <a:lnTo>
                    <a:pt x="45411" y="2359776"/>
                  </a:lnTo>
                  <a:lnTo>
                    <a:pt x="36349" y="2385320"/>
                  </a:lnTo>
                  <a:lnTo>
                    <a:pt x="4531" y="2477453"/>
                  </a:lnTo>
                  <a:lnTo>
                    <a:pt x="0" y="24879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1B60AD1A-3A9B-06BC-BA10-5AE286DC8D8A}"/>
                </a:ext>
              </a:extLst>
            </p:cNvPr>
            <p:cNvSpPr/>
            <p:nvPr/>
          </p:nvSpPr>
          <p:spPr>
            <a:xfrm>
              <a:off x="8638821" y="1851917"/>
              <a:ext cx="1037950" cy="339378"/>
            </a:xfrm>
            <a:custGeom>
              <a:avLst/>
              <a:gdLst>
                <a:gd name="connsiteX0" fmla="*/ 1304874 w 1304873"/>
                <a:gd name="connsiteY0" fmla="*/ 245139 h 364634"/>
                <a:gd name="connsiteX1" fmla="*/ 1234235 w 1304873"/>
                <a:gd name="connsiteY1" fmla="*/ 149802 h 364634"/>
                <a:gd name="connsiteX2" fmla="*/ 1137131 w 1304873"/>
                <a:gd name="connsiteY2" fmla="*/ 75334 h 364634"/>
                <a:gd name="connsiteX3" fmla="*/ 998837 w 1304873"/>
                <a:gd name="connsiteY3" fmla="*/ 29268 h 364634"/>
                <a:gd name="connsiteX4" fmla="*/ 851896 w 1304873"/>
                <a:gd name="connsiteY4" fmla="*/ 1732 h 364634"/>
                <a:gd name="connsiteX5" fmla="*/ 683843 w 1304873"/>
                <a:gd name="connsiteY5" fmla="*/ 0 h 364634"/>
                <a:gd name="connsiteX6" fmla="*/ 524647 w 1304873"/>
                <a:gd name="connsiteY6" fmla="*/ 14374 h 364634"/>
                <a:gd name="connsiteX7" fmla="*/ 364936 w 1304873"/>
                <a:gd name="connsiteY7" fmla="*/ 51695 h 364634"/>
                <a:gd name="connsiteX8" fmla="*/ 230659 w 1304873"/>
                <a:gd name="connsiteY8" fmla="*/ 102957 h 364634"/>
                <a:gd name="connsiteX9" fmla="*/ 115432 w 1304873"/>
                <a:gd name="connsiteY9" fmla="*/ 174914 h 364634"/>
                <a:gd name="connsiteX10" fmla="*/ 40057 w 1304873"/>
                <a:gd name="connsiteY10" fmla="*/ 259859 h 364634"/>
                <a:gd name="connsiteX11" fmla="*/ 0 w 1304873"/>
                <a:gd name="connsiteY11" fmla="*/ 364634 h 36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4873" h="364634">
                  <a:moveTo>
                    <a:pt x="1304874" y="245139"/>
                  </a:moveTo>
                  <a:lnTo>
                    <a:pt x="1234235" y="149802"/>
                  </a:lnTo>
                  <a:lnTo>
                    <a:pt x="1137131" y="75334"/>
                  </a:lnTo>
                  <a:lnTo>
                    <a:pt x="998837" y="29268"/>
                  </a:lnTo>
                  <a:lnTo>
                    <a:pt x="851896" y="1732"/>
                  </a:lnTo>
                  <a:lnTo>
                    <a:pt x="683843" y="0"/>
                  </a:lnTo>
                  <a:lnTo>
                    <a:pt x="524647" y="14374"/>
                  </a:lnTo>
                  <a:lnTo>
                    <a:pt x="364936" y="51695"/>
                  </a:lnTo>
                  <a:lnTo>
                    <a:pt x="230659" y="102957"/>
                  </a:lnTo>
                  <a:lnTo>
                    <a:pt x="115432" y="174914"/>
                  </a:lnTo>
                  <a:lnTo>
                    <a:pt x="40057" y="259859"/>
                  </a:lnTo>
                  <a:lnTo>
                    <a:pt x="0" y="36463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12A4F23-1A43-2745-3038-6F4E453244B7}"/>
                </a:ext>
              </a:extLst>
            </p:cNvPr>
            <p:cNvSpPr/>
            <p:nvPr/>
          </p:nvSpPr>
          <p:spPr>
            <a:xfrm>
              <a:off x="7852004" y="246742"/>
              <a:ext cx="706546" cy="1183027"/>
            </a:xfrm>
            <a:custGeom>
              <a:avLst/>
              <a:gdLst>
                <a:gd name="connsiteX0" fmla="*/ 888245 w 888244"/>
                <a:gd name="connsiteY0" fmla="*/ 0 h 1271067"/>
                <a:gd name="connsiteX1" fmla="*/ 766839 w 888244"/>
                <a:gd name="connsiteY1" fmla="*/ 43122 h 1271067"/>
                <a:gd name="connsiteX2" fmla="*/ 459877 w 888244"/>
                <a:gd name="connsiteY2" fmla="*/ 178464 h 1271067"/>
                <a:gd name="connsiteX3" fmla="*/ 226849 w 888244"/>
                <a:gd name="connsiteY3" fmla="*/ 313632 h 1271067"/>
                <a:gd name="connsiteX4" fmla="*/ 69712 w 888244"/>
                <a:gd name="connsiteY4" fmla="*/ 453477 h 1271067"/>
                <a:gd name="connsiteX5" fmla="*/ 0 w 888244"/>
                <a:gd name="connsiteY5" fmla="*/ 593234 h 1271067"/>
                <a:gd name="connsiteX6" fmla="*/ 18123 w 888244"/>
                <a:gd name="connsiteY6" fmla="*/ 738794 h 1271067"/>
                <a:gd name="connsiteX7" fmla="*/ 175260 w 888244"/>
                <a:gd name="connsiteY7" fmla="*/ 871711 h 1271067"/>
                <a:gd name="connsiteX8" fmla="*/ 245487 w 888244"/>
                <a:gd name="connsiteY8" fmla="*/ 931199 h 1271067"/>
                <a:gd name="connsiteX9" fmla="*/ 386457 w 888244"/>
                <a:gd name="connsiteY9" fmla="*/ 1067666 h 1271067"/>
                <a:gd name="connsiteX10" fmla="*/ 461010 w 888244"/>
                <a:gd name="connsiteY10" fmla="*/ 1139883 h 1271067"/>
                <a:gd name="connsiteX11" fmla="*/ 577370 w 888244"/>
                <a:gd name="connsiteY11" fmla="*/ 1267258 h 1271067"/>
                <a:gd name="connsiteX12" fmla="*/ 581180 w 888244"/>
                <a:gd name="connsiteY12" fmla="*/ 1271068 h 1271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8244" h="1271067">
                  <a:moveTo>
                    <a:pt x="888245" y="0"/>
                  </a:moveTo>
                  <a:lnTo>
                    <a:pt x="766839" y="43122"/>
                  </a:lnTo>
                  <a:lnTo>
                    <a:pt x="459877" y="178464"/>
                  </a:lnTo>
                  <a:lnTo>
                    <a:pt x="226849" y="313632"/>
                  </a:lnTo>
                  <a:lnTo>
                    <a:pt x="69712" y="453477"/>
                  </a:lnTo>
                  <a:lnTo>
                    <a:pt x="0" y="593234"/>
                  </a:lnTo>
                  <a:lnTo>
                    <a:pt x="18123" y="738794"/>
                  </a:lnTo>
                  <a:lnTo>
                    <a:pt x="175260" y="871711"/>
                  </a:lnTo>
                  <a:lnTo>
                    <a:pt x="245487" y="931199"/>
                  </a:lnTo>
                  <a:lnTo>
                    <a:pt x="386457" y="1067666"/>
                  </a:lnTo>
                  <a:lnTo>
                    <a:pt x="461010" y="1139883"/>
                  </a:lnTo>
                  <a:lnTo>
                    <a:pt x="577370" y="1267258"/>
                  </a:lnTo>
                  <a:lnTo>
                    <a:pt x="581180" y="127106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BFA9E2C9-BC51-9E62-D08D-5E1274D55F1B}"/>
                </a:ext>
              </a:extLst>
            </p:cNvPr>
            <p:cNvSpPr/>
            <p:nvPr/>
          </p:nvSpPr>
          <p:spPr>
            <a:xfrm>
              <a:off x="8632679" y="2143423"/>
              <a:ext cx="639381" cy="219939"/>
            </a:xfrm>
            <a:custGeom>
              <a:avLst/>
              <a:gdLst>
                <a:gd name="connsiteX0" fmla="*/ 803807 w 803807"/>
                <a:gd name="connsiteY0" fmla="*/ 186517 h 236306"/>
                <a:gd name="connsiteX1" fmla="*/ 753350 w 803807"/>
                <a:gd name="connsiteY1" fmla="*/ 106680 h 236306"/>
                <a:gd name="connsiteX2" fmla="*/ 681578 w 803807"/>
                <a:gd name="connsiteY2" fmla="*/ 46932 h 236306"/>
                <a:gd name="connsiteX3" fmla="*/ 574692 w 803807"/>
                <a:gd name="connsiteY3" fmla="*/ 14461 h 236306"/>
                <a:gd name="connsiteX4" fmla="*/ 464716 w 803807"/>
                <a:gd name="connsiteY4" fmla="*/ 0 h 236306"/>
                <a:gd name="connsiteX5" fmla="*/ 340429 w 803807"/>
                <a:gd name="connsiteY5" fmla="*/ 10564 h 236306"/>
                <a:gd name="connsiteX6" fmla="*/ 230247 w 803807"/>
                <a:gd name="connsiteY6" fmla="*/ 37148 h 236306"/>
                <a:gd name="connsiteX7" fmla="*/ 126039 w 803807"/>
                <a:gd name="connsiteY7" fmla="*/ 86504 h 236306"/>
                <a:gd name="connsiteX8" fmla="*/ 51280 w 803807"/>
                <a:gd name="connsiteY8" fmla="*/ 150668 h 236306"/>
                <a:gd name="connsiteX9" fmla="*/ 0 w 803807"/>
                <a:gd name="connsiteY9" fmla="*/ 236307 h 23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3807" h="236306">
                  <a:moveTo>
                    <a:pt x="803807" y="186517"/>
                  </a:moveTo>
                  <a:lnTo>
                    <a:pt x="753350" y="106680"/>
                  </a:lnTo>
                  <a:lnTo>
                    <a:pt x="681578" y="46932"/>
                  </a:lnTo>
                  <a:lnTo>
                    <a:pt x="574692" y="14461"/>
                  </a:lnTo>
                  <a:lnTo>
                    <a:pt x="464716" y="0"/>
                  </a:lnTo>
                  <a:lnTo>
                    <a:pt x="340429" y="10564"/>
                  </a:lnTo>
                  <a:lnTo>
                    <a:pt x="230247" y="37148"/>
                  </a:lnTo>
                  <a:lnTo>
                    <a:pt x="126039" y="86504"/>
                  </a:lnTo>
                  <a:lnTo>
                    <a:pt x="51280" y="150668"/>
                  </a:lnTo>
                  <a:lnTo>
                    <a:pt x="0" y="23630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A50056E9-1880-0C96-7341-8275D58B2D82}"/>
                </a:ext>
              </a:extLst>
            </p:cNvPr>
            <p:cNvSpPr/>
            <p:nvPr/>
          </p:nvSpPr>
          <p:spPr>
            <a:xfrm>
              <a:off x="8591396" y="2441779"/>
              <a:ext cx="318871" cy="117344"/>
            </a:xfrm>
            <a:custGeom>
              <a:avLst/>
              <a:gdLst>
                <a:gd name="connsiteX0" fmla="*/ 400874 w 400873"/>
                <a:gd name="connsiteY0" fmla="*/ 126076 h 126076"/>
                <a:gd name="connsiteX1" fmla="*/ 372659 w 400873"/>
                <a:gd name="connsiteY1" fmla="*/ 62345 h 126076"/>
                <a:gd name="connsiteX2" fmla="*/ 328587 w 400873"/>
                <a:gd name="connsiteY2" fmla="*/ 18097 h 126076"/>
                <a:gd name="connsiteX3" fmla="*/ 255991 w 400873"/>
                <a:gd name="connsiteY3" fmla="*/ 173 h 126076"/>
                <a:gd name="connsiteX4" fmla="*/ 185351 w 400873"/>
                <a:gd name="connsiteY4" fmla="*/ 0 h 126076"/>
                <a:gd name="connsiteX5" fmla="*/ 106886 w 400873"/>
                <a:gd name="connsiteY5" fmla="*/ 24505 h 126076"/>
                <a:gd name="connsiteX6" fmla="*/ 46647 w 400873"/>
                <a:gd name="connsiteY6" fmla="*/ 65463 h 126076"/>
                <a:gd name="connsiteX7" fmla="*/ 0 w 400873"/>
                <a:gd name="connsiteY7" fmla="*/ 125990 h 126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873" h="126076">
                  <a:moveTo>
                    <a:pt x="400874" y="126076"/>
                  </a:moveTo>
                  <a:lnTo>
                    <a:pt x="372659" y="62345"/>
                  </a:lnTo>
                  <a:lnTo>
                    <a:pt x="328587" y="18097"/>
                  </a:lnTo>
                  <a:lnTo>
                    <a:pt x="255991" y="173"/>
                  </a:lnTo>
                  <a:lnTo>
                    <a:pt x="185351" y="0"/>
                  </a:lnTo>
                  <a:lnTo>
                    <a:pt x="106886" y="24505"/>
                  </a:lnTo>
                  <a:lnTo>
                    <a:pt x="46647" y="65463"/>
                  </a:lnTo>
                  <a:lnTo>
                    <a:pt x="0" y="12599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BE32C582-7627-B186-B4C6-3B5A902F745A}"/>
                </a:ext>
              </a:extLst>
            </p:cNvPr>
            <p:cNvSpPr/>
            <p:nvPr/>
          </p:nvSpPr>
          <p:spPr>
            <a:xfrm>
              <a:off x="8297016" y="246742"/>
              <a:ext cx="1395892" cy="1570279"/>
            </a:xfrm>
            <a:custGeom>
              <a:avLst/>
              <a:gdLst>
                <a:gd name="connsiteX0" fmla="*/ 1754866 w 1754865"/>
                <a:gd name="connsiteY0" fmla="*/ 0 h 1687137"/>
                <a:gd name="connsiteX1" fmla="*/ 1736949 w 1754865"/>
                <a:gd name="connsiteY1" fmla="*/ 49617 h 1687137"/>
                <a:gd name="connsiteX2" fmla="*/ 1631401 w 1754865"/>
                <a:gd name="connsiteY2" fmla="*/ 310688 h 1687137"/>
                <a:gd name="connsiteX3" fmla="*/ 1273880 w 1754865"/>
                <a:gd name="connsiteY3" fmla="*/ 387408 h 1687137"/>
                <a:gd name="connsiteX4" fmla="*/ 935612 w 1754865"/>
                <a:gd name="connsiteY4" fmla="*/ 480233 h 1687137"/>
                <a:gd name="connsiteX5" fmla="*/ 640595 w 1754865"/>
                <a:gd name="connsiteY5" fmla="*/ 579726 h 1687137"/>
                <a:gd name="connsiteX6" fmla="*/ 386561 w 1754865"/>
                <a:gd name="connsiteY6" fmla="*/ 691688 h 1687137"/>
                <a:gd name="connsiteX7" fmla="*/ 193074 w 1754865"/>
                <a:gd name="connsiteY7" fmla="*/ 808153 h 1687137"/>
                <a:gd name="connsiteX8" fmla="*/ 59828 w 1754865"/>
                <a:gd name="connsiteY8" fmla="*/ 935095 h 1687137"/>
                <a:gd name="connsiteX9" fmla="*/ 0 w 1754865"/>
                <a:gd name="connsiteY9" fmla="*/ 1066800 h 1687137"/>
                <a:gd name="connsiteX10" fmla="*/ 139117 w 1754865"/>
                <a:gd name="connsiteY10" fmla="*/ 1298691 h 1687137"/>
                <a:gd name="connsiteX11" fmla="*/ 264126 w 1754865"/>
                <a:gd name="connsiteY11" fmla="*/ 1540885 h 1687137"/>
                <a:gd name="connsiteX12" fmla="*/ 322100 w 1754865"/>
                <a:gd name="connsiteY12" fmla="*/ 1687137 h 1687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4865" h="1687137">
                  <a:moveTo>
                    <a:pt x="1754866" y="0"/>
                  </a:moveTo>
                  <a:lnTo>
                    <a:pt x="1736949" y="49617"/>
                  </a:lnTo>
                  <a:lnTo>
                    <a:pt x="1631401" y="310688"/>
                  </a:lnTo>
                  <a:lnTo>
                    <a:pt x="1273880" y="387408"/>
                  </a:lnTo>
                  <a:lnTo>
                    <a:pt x="935612" y="480233"/>
                  </a:lnTo>
                  <a:lnTo>
                    <a:pt x="640595" y="579726"/>
                  </a:lnTo>
                  <a:lnTo>
                    <a:pt x="386561" y="691688"/>
                  </a:lnTo>
                  <a:lnTo>
                    <a:pt x="193074" y="808153"/>
                  </a:lnTo>
                  <a:lnTo>
                    <a:pt x="59828" y="935095"/>
                  </a:lnTo>
                  <a:lnTo>
                    <a:pt x="0" y="1066800"/>
                  </a:lnTo>
                  <a:lnTo>
                    <a:pt x="139117" y="1298691"/>
                  </a:lnTo>
                  <a:lnTo>
                    <a:pt x="264126" y="1540885"/>
                  </a:lnTo>
                  <a:lnTo>
                    <a:pt x="322100" y="168713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44F476ED-6088-008C-4998-7932645D62FD}"/>
                </a:ext>
              </a:extLst>
            </p:cNvPr>
            <p:cNvSpPr/>
            <p:nvPr/>
          </p:nvSpPr>
          <p:spPr>
            <a:xfrm>
              <a:off x="8011562" y="246742"/>
              <a:ext cx="1087751" cy="1341152"/>
            </a:xfrm>
            <a:custGeom>
              <a:avLst/>
              <a:gdLst>
                <a:gd name="connsiteX0" fmla="*/ 1367482 w 1367481"/>
                <a:gd name="connsiteY0" fmla="*/ 0 h 1440959"/>
                <a:gd name="connsiteX1" fmla="*/ 1332780 w 1367481"/>
                <a:gd name="connsiteY1" fmla="*/ 9265 h 1440959"/>
                <a:gd name="connsiteX2" fmla="*/ 960635 w 1367481"/>
                <a:gd name="connsiteY2" fmla="*/ 124085 h 1440959"/>
                <a:gd name="connsiteX3" fmla="*/ 960429 w 1367481"/>
                <a:gd name="connsiteY3" fmla="*/ 124171 h 1440959"/>
                <a:gd name="connsiteX4" fmla="*/ 631019 w 1367481"/>
                <a:gd name="connsiteY4" fmla="*/ 249035 h 1440959"/>
                <a:gd name="connsiteX5" fmla="*/ 365142 w 1367481"/>
                <a:gd name="connsiteY5" fmla="*/ 375805 h 1440959"/>
                <a:gd name="connsiteX6" fmla="*/ 163933 w 1367481"/>
                <a:gd name="connsiteY6" fmla="*/ 509501 h 1440959"/>
                <a:gd name="connsiteX7" fmla="*/ 42013 w 1367481"/>
                <a:gd name="connsiteY7" fmla="*/ 644323 h 1440959"/>
                <a:gd name="connsiteX8" fmla="*/ 0 w 1367481"/>
                <a:gd name="connsiteY8" fmla="*/ 785986 h 1440959"/>
                <a:gd name="connsiteX9" fmla="*/ 44896 w 1367481"/>
                <a:gd name="connsiteY9" fmla="*/ 931199 h 1440959"/>
                <a:gd name="connsiteX10" fmla="*/ 161771 w 1367481"/>
                <a:gd name="connsiteY10" fmla="*/ 1073901 h 1440959"/>
                <a:gd name="connsiteX11" fmla="*/ 175260 w 1367481"/>
                <a:gd name="connsiteY11" fmla="*/ 1086456 h 1440959"/>
                <a:gd name="connsiteX12" fmla="*/ 278233 w 1367481"/>
                <a:gd name="connsiteY12" fmla="*/ 1179108 h 1440959"/>
                <a:gd name="connsiteX13" fmla="*/ 376778 w 1367481"/>
                <a:gd name="connsiteY13" fmla="*/ 1267258 h 1440959"/>
                <a:gd name="connsiteX14" fmla="*/ 380588 w 1367481"/>
                <a:gd name="connsiteY14" fmla="*/ 1271068 h 1440959"/>
                <a:gd name="connsiteX15" fmla="*/ 470484 w 1367481"/>
                <a:gd name="connsiteY15" fmla="*/ 1359824 h 1440959"/>
                <a:gd name="connsiteX16" fmla="*/ 537004 w 1367481"/>
                <a:gd name="connsiteY16" fmla="*/ 1440959 h 1440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67481" h="1440959">
                  <a:moveTo>
                    <a:pt x="1367482" y="0"/>
                  </a:moveTo>
                  <a:lnTo>
                    <a:pt x="1332780" y="9265"/>
                  </a:lnTo>
                  <a:lnTo>
                    <a:pt x="960635" y="124085"/>
                  </a:lnTo>
                  <a:lnTo>
                    <a:pt x="960429" y="124171"/>
                  </a:lnTo>
                  <a:lnTo>
                    <a:pt x="631019" y="249035"/>
                  </a:lnTo>
                  <a:lnTo>
                    <a:pt x="365142" y="375805"/>
                  </a:lnTo>
                  <a:lnTo>
                    <a:pt x="163933" y="509501"/>
                  </a:lnTo>
                  <a:lnTo>
                    <a:pt x="42013" y="644323"/>
                  </a:lnTo>
                  <a:lnTo>
                    <a:pt x="0" y="785986"/>
                  </a:lnTo>
                  <a:lnTo>
                    <a:pt x="44896" y="931199"/>
                  </a:lnTo>
                  <a:lnTo>
                    <a:pt x="161771" y="1073901"/>
                  </a:lnTo>
                  <a:lnTo>
                    <a:pt x="175260" y="1086456"/>
                  </a:lnTo>
                  <a:lnTo>
                    <a:pt x="278233" y="1179108"/>
                  </a:lnTo>
                  <a:lnTo>
                    <a:pt x="376778" y="1267258"/>
                  </a:lnTo>
                  <a:lnTo>
                    <a:pt x="380588" y="1271068"/>
                  </a:lnTo>
                  <a:lnTo>
                    <a:pt x="470484" y="1359824"/>
                  </a:lnTo>
                  <a:lnTo>
                    <a:pt x="537004" y="144095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12074CB4-433B-995B-ECFC-D4CD46087550}"/>
                </a:ext>
              </a:extLst>
            </p:cNvPr>
            <p:cNvSpPr/>
            <p:nvPr/>
          </p:nvSpPr>
          <p:spPr>
            <a:xfrm>
              <a:off x="8544790" y="246742"/>
              <a:ext cx="527330" cy="2434722"/>
            </a:xfrm>
            <a:custGeom>
              <a:avLst/>
              <a:gdLst>
                <a:gd name="connsiteX0" fmla="*/ 662940 w 662940"/>
                <a:gd name="connsiteY0" fmla="*/ 0 h 2615911"/>
                <a:gd name="connsiteX1" fmla="*/ 662426 w 662940"/>
                <a:gd name="connsiteY1" fmla="*/ 9265 h 2615911"/>
                <a:gd name="connsiteX2" fmla="*/ 649965 w 662940"/>
                <a:gd name="connsiteY2" fmla="*/ 237519 h 2615911"/>
                <a:gd name="connsiteX3" fmla="*/ 624119 w 662940"/>
                <a:gd name="connsiteY3" fmla="*/ 480233 h 2615911"/>
                <a:gd name="connsiteX4" fmla="*/ 596729 w 662940"/>
                <a:gd name="connsiteY4" fmla="*/ 729442 h 2615911"/>
                <a:gd name="connsiteX5" fmla="*/ 552760 w 662940"/>
                <a:gd name="connsiteY5" fmla="*/ 992245 h 2615911"/>
                <a:gd name="connsiteX6" fmla="*/ 503332 w 662940"/>
                <a:gd name="connsiteY6" fmla="*/ 1260764 h 2615911"/>
                <a:gd name="connsiteX7" fmla="*/ 431869 w 662940"/>
                <a:gd name="connsiteY7" fmla="*/ 1541924 h 2615911"/>
                <a:gd name="connsiteX8" fmla="*/ 348872 w 662940"/>
                <a:gd name="connsiteY8" fmla="*/ 1827588 h 2615911"/>
                <a:gd name="connsiteX9" fmla="*/ 246620 w 662940"/>
                <a:gd name="connsiteY9" fmla="*/ 2097751 h 2615911"/>
                <a:gd name="connsiteX10" fmla="*/ 236529 w 662940"/>
                <a:gd name="connsiteY10" fmla="*/ 2124335 h 2615911"/>
                <a:gd name="connsiteX11" fmla="*/ 116565 w 662940"/>
                <a:gd name="connsiteY11" fmla="*/ 2398135 h 2615911"/>
                <a:gd name="connsiteX12" fmla="*/ 105239 w 662940"/>
                <a:gd name="connsiteY12" fmla="*/ 2423853 h 2615911"/>
                <a:gd name="connsiteX13" fmla="*/ 47574 w 662940"/>
                <a:gd name="connsiteY13" fmla="*/ 2529234 h 2615911"/>
                <a:gd name="connsiteX14" fmla="*/ 29759 w 662940"/>
                <a:gd name="connsiteY14" fmla="*/ 2561619 h 2615911"/>
                <a:gd name="connsiteX15" fmla="*/ 0 w 662940"/>
                <a:gd name="connsiteY15" fmla="*/ 2615912 h 261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2940" h="2615911">
                  <a:moveTo>
                    <a:pt x="662940" y="0"/>
                  </a:moveTo>
                  <a:lnTo>
                    <a:pt x="662426" y="9265"/>
                  </a:lnTo>
                  <a:lnTo>
                    <a:pt x="649965" y="237519"/>
                  </a:lnTo>
                  <a:lnTo>
                    <a:pt x="624119" y="480233"/>
                  </a:lnTo>
                  <a:lnTo>
                    <a:pt x="596729" y="729442"/>
                  </a:lnTo>
                  <a:lnTo>
                    <a:pt x="552760" y="992245"/>
                  </a:lnTo>
                  <a:lnTo>
                    <a:pt x="503332" y="1260764"/>
                  </a:lnTo>
                  <a:lnTo>
                    <a:pt x="431869" y="1541924"/>
                  </a:lnTo>
                  <a:lnTo>
                    <a:pt x="348872" y="1827588"/>
                  </a:lnTo>
                  <a:lnTo>
                    <a:pt x="246620" y="2097751"/>
                  </a:lnTo>
                  <a:lnTo>
                    <a:pt x="236529" y="2124335"/>
                  </a:lnTo>
                  <a:lnTo>
                    <a:pt x="116565" y="2398135"/>
                  </a:lnTo>
                  <a:lnTo>
                    <a:pt x="105239" y="2423853"/>
                  </a:lnTo>
                  <a:lnTo>
                    <a:pt x="47574" y="2529234"/>
                  </a:lnTo>
                  <a:lnTo>
                    <a:pt x="29759" y="2561619"/>
                  </a:lnTo>
                  <a:lnTo>
                    <a:pt x="0" y="261591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DFBEDDA9-BA7F-FDEF-740E-D70DA9B20684}"/>
                </a:ext>
              </a:extLst>
            </p:cNvPr>
            <p:cNvSpPr/>
            <p:nvPr/>
          </p:nvSpPr>
          <p:spPr>
            <a:xfrm>
              <a:off x="6453573" y="246742"/>
              <a:ext cx="909026" cy="489926"/>
            </a:xfrm>
            <a:custGeom>
              <a:avLst/>
              <a:gdLst>
                <a:gd name="connsiteX0" fmla="*/ 1142795 w 1142794"/>
                <a:gd name="connsiteY0" fmla="*/ 526386 h 526386"/>
                <a:gd name="connsiteX1" fmla="*/ 843967 w 1142794"/>
                <a:gd name="connsiteY1" fmla="*/ 409142 h 526386"/>
                <a:gd name="connsiteX2" fmla="*/ 816679 w 1142794"/>
                <a:gd name="connsiteY2" fmla="*/ 398838 h 526386"/>
                <a:gd name="connsiteX3" fmla="*/ 712882 w 1142794"/>
                <a:gd name="connsiteY3" fmla="*/ 362383 h 526386"/>
                <a:gd name="connsiteX4" fmla="*/ 604143 w 1142794"/>
                <a:gd name="connsiteY4" fmla="*/ 323330 h 526386"/>
                <a:gd name="connsiteX5" fmla="*/ 476662 w 1142794"/>
                <a:gd name="connsiteY5" fmla="*/ 278043 h 526386"/>
                <a:gd name="connsiteX6" fmla="*/ 192045 w 1142794"/>
                <a:gd name="connsiteY6" fmla="*/ 150322 h 526386"/>
                <a:gd name="connsiteX7" fmla="*/ 11636 w 1142794"/>
                <a:gd name="connsiteY7" fmla="*/ 22081 h 526386"/>
                <a:gd name="connsiteX8" fmla="*/ 0 w 1142794"/>
                <a:gd name="connsiteY8" fmla="*/ 0 h 52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2794" h="526386">
                  <a:moveTo>
                    <a:pt x="1142795" y="526386"/>
                  </a:moveTo>
                  <a:lnTo>
                    <a:pt x="843967" y="409142"/>
                  </a:lnTo>
                  <a:lnTo>
                    <a:pt x="816679" y="398838"/>
                  </a:lnTo>
                  <a:lnTo>
                    <a:pt x="712882" y="362383"/>
                  </a:lnTo>
                  <a:lnTo>
                    <a:pt x="604143" y="323330"/>
                  </a:lnTo>
                  <a:lnTo>
                    <a:pt x="476662" y="278043"/>
                  </a:lnTo>
                  <a:lnTo>
                    <a:pt x="192045" y="150322"/>
                  </a:lnTo>
                  <a:lnTo>
                    <a:pt x="11636" y="22081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55C3C355-8A86-2628-AD5D-5F7E213E69D3}"/>
                </a:ext>
              </a:extLst>
            </p:cNvPr>
            <p:cNvSpPr/>
            <p:nvPr/>
          </p:nvSpPr>
          <p:spPr>
            <a:xfrm>
              <a:off x="6922582" y="246742"/>
              <a:ext cx="943754" cy="781110"/>
            </a:xfrm>
            <a:custGeom>
              <a:avLst/>
              <a:gdLst>
                <a:gd name="connsiteX0" fmla="*/ 1186455 w 1186454"/>
                <a:gd name="connsiteY0" fmla="*/ 839239 h 839239"/>
                <a:gd name="connsiteX1" fmla="*/ 977420 w 1186454"/>
                <a:gd name="connsiteY1" fmla="*/ 727190 h 839239"/>
                <a:gd name="connsiteX2" fmla="*/ 878359 w 1186454"/>
                <a:gd name="connsiteY2" fmla="*/ 674110 h 839239"/>
                <a:gd name="connsiteX3" fmla="*/ 767355 w 1186454"/>
                <a:gd name="connsiteY3" fmla="*/ 620424 h 839239"/>
                <a:gd name="connsiteX4" fmla="*/ 558628 w 1186454"/>
                <a:gd name="connsiteY4" fmla="*/ 524308 h 839239"/>
                <a:gd name="connsiteX5" fmla="*/ 531135 w 1186454"/>
                <a:gd name="connsiteY5" fmla="*/ 501188 h 839239"/>
                <a:gd name="connsiteX6" fmla="*/ 341459 w 1186454"/>
                <a:gd name="connsiteY6" fmla="*/ 380394 h 839239"/>
                <a:gd name="connsiteX7" fmla="*/ 220156 w 1186454"/>
                <a:gd name="connsiteY7" fmla="*/ 239857 h 839239"/>
                <a:gd name="connsiteX8" fmla="*/ 203989 w 1186454"/>
                <a:gd name="connsiteY8" fmla="*/ 100099 h 839239"/>
                <a:gd name="connsiteX9" fmla="*/ 0 w 1186454"/>
                <a:gd name="connsiteY9" fmla="*/ 0 h 839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86454" h="839239">
                  <a:moveTo>
                    <a:pt x="1186455" y="839239"/>
                  </a:moveTo>
                  <a:lnTo>
                    <a:pt x="977420" y="727190"/>
                  </a:lnTo>
                  <a:lnTo>
                    <a:pt x="878359" y="674110"/>
                  </a:lnTo>
                  <a:lnTo>
                    <a:pt x="767355" y="620424"/>
                  </a:lnTo>
                  <a:lnTo>
                    <a:pt x="558628" y="524308"/>
                  </a:lnTo>
                  <a:lnTo>
                    <a:pt x="531135" y="501188"/>
                  </a:lnTo>
                  <a:lnTo>
                    <a:pt x="341459" y="380394"/>
                  </a:lnTo>
                  <a:lnTo>
                    <a:pt x="220156" y="239857"/>
                  </a:lnTo>
                  <a:lnTo>
                    <a:pt x="203989" y="10009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3A6D4E96-FAD6-4371-9E9F-F1985E866704}"/>
                </a:ext>
              </a:extLst>
            </p:cNvPr>
            <p:cNvSpPr/>
            <p:nvPr/>
          </p:nvSpPr>
          <p:spPr>
            <a:xfrm>
              <a:off x="6404590" y="246742"/>
              <a:ext cx="1128377" cy="577450"/>
            </a:xfrm>
            <a:custGeom>
              <a:avLst/>
              <a:gdLst>
                <a:gd name="connsiteX0" fmla="*/ 1418556 w 1418555"/>
                <a:gd name="connsiteY0" fmla="*/ 620424 h 620423"/>
                <a:gd name="connsiteX1" fmla="*/ 1353168 w 1418555"/>
                <a:gd name="connsiteY1" fmla="*/ 588818 h 620423"/>
                <a:gd name="connsiteX2" fmla="*/ 1215287 w 1418555"/>
                <a:gd name="connsiteY2" fmla="*/ 522230 h 620423"/>
                <a:gd name="connsiteX3" fmla="*/ 1180689 w 1418555"/>
                <a:gd name="connsiteY3" fmla="*/ 507336 h 620423"/>
                <a:gd name="connsiteX4" fmla="*/ 897821 w 1418555"/>
                <a:gd name="connsiteY4" fmla="*/ 385589 h 620423"/>
                <a:gd name="connsiteX5" fmla="*/ 690022 w 1418555"/>
                <a:gd name="connsiteY5" fmla="*/ 247823 h 620423"/>
                <a:gd name="connsiteX6" fmla="*/ 383780 w 1418555"/>
                <a:gd name="connsiteY6" fmla="*/ 129280 h 620423"/>
                <a:gd name="connsiteX7" fmla="*/ 73214 w 1418555"/>
                <a:gd name="connsiteY7" fmla="*/ 22081 h 620423"/>
                <a:gd name="connsiteX8" fmla="*/ 0 w 1418555"/>
                <a:gd name="connsiteY8" fmla="*/ 0 h 620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8555" h="620423">
                  <a:moveTo>
                    <a:pt x="1418556" y="620424"/>
                  </a:moveTo>
                  <a:lnTo>
                    <a:pt x="1353168" y="588818"/>
                  </a:lnTo>
                  <a:lnTo>
                    <a:pt x="1215287" y="522230"/>
                  </a:lnTo>
                  <a:lnTo>
                    <a:pt x="1180689" y="507336"/>
                  </a:lnTo>
                  <a:lnTo>
                    <a:pt x="897821" y="385589"/>
                  </a:lnTo>
                  <a:lnTo>
                    <a:pt x="690022" y="247823"/>
                  </a:lnTo>
                  <a:lnTo>
                    <a:pt x="383780" y="129280"/>
                  </a:lnTo>
                  <a:lnTo>
                    <a:pt x="73214" y="22081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9DB9D16E-0A36-6CBD-79C8-08388F658BC3}"/>
                </a:ext>
              </a:extLst>
            </p:cNvPr>
            <p:cNvSpPr/>
            <p:nvPr/>
          </p:nvSpPr>
          <p:spPr>
            <a:xfrm>
              <a:off x="6197197" y="246742"/>
              <a:ext cx="927700" cy="380803"/>
            </a:xfrm>
            <a:custGeom>
              <a:avLst/>
              <a:gdLst>
                <a:gd name="connsiteX0" fmla="*/ 1166272 w 1166271"/>
                <a:gd name="connsiteY0" fmla="*/ 409142 h 409142"/>
                <a:gd name="connsiteX1" fmla="*/ 1138984 w 1166271"/>
                <a:gd name="connsiteY1" fmla="*/ 398838 h 409142"/>
                <a:gd name="connsiteX2" fmla="*/ 1061754 w 1166271"/>
                <a:gd name="connsiteY2" fmla="*/ 363595 h 409142"/>
                <a:gd name="connsiteX3" fmla="*/ 837170 w 1166271"/>
                <a:gd name="connsiteY3" fmla="*/ 261158 h 409142"/>
                <a:gd name="connsiteX4" fmla="*/ 514350 w 1166271"/>
                <a:gd name="connsiteY4" fmla="*/ 150322 h 409142"/>
                <a:gd name="connsiteX5" fmla="*/ 188647 w 1166271"/>
                <a:gd name="connsiteY5" fmla="*/ 50569 h 409142"/>
                <a:gd name="connsiteX6" fmla="*/ 0 w 1166271"/>
                <a:gd name="connsiteY6" fmla="*/ 0 h 409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6271" h="409142">
                  <a:moveTo>
                    <a:pt x="1166272" y="409142"/>
                  </a:moveTo>
                  <a:lnTo>
                    <a:pt x="1138984" y="398838"/>
                  </a:lnTo>
                  <a:lnTo>
                    <a:pt x="1061754" y="363595"/>
                  </a:lnTo>
                  <a:lnTo>
                    <a:pt x="837170" y="261158"/>
                  </a:lnTo>
                  <a:lnTo>
                    <a:pt x="514350" y="150322"/>
                  </a:lnTo>
                  <a:lnTo>
                    <a:pt x="188647" y="5056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3BFDE438-3BEB-A994-4A9C-A874A1CADDFE}"/>
                </a:ext>
              </a:extLst>
            </p:cNvPr>
            <p:cNvSpPr/>
            <p:nvPr/>
          </p:nvSpPr>
          <p:spPr>
            <a:xfrm>
              <a:off x="8136228" y="246742"/>
              <a:ext cx="484163" cy="1799164"/>
            </a:xfrm>
            <a:custGeom>
              <a:avLst/>
              <a:gdLst>
                <a:gd name="connsiteX0" fmla="*/ 608673 w 608673"/>
                <a:gd name="connsiteY0" fmla="*/ 1933056 h 1933055"/>
                <a:gd name="connsiteX1" fmla="*/ 608364 w 608673"/>
                <a:gd name="connsiteY1" fmla="*/ 1931757 h 1933055"/>
                <a:gd name="connsiteX2" fmla="*/ 594257 w 608673"/>
                <a:gd name="connsiteY2" fmla="*/ 1863436 h 1933055"/>
                <a:gd name="connsiteX3" fmla="*/ 552347 w 608673"/>
                <a:gd name="connsiteY3" fmla="*/ 1663065 h 1933055"/>
                <a:gd name="connsiteX4" fmla="*/ 471101 w 608673"/>
                <a:gd name="connsiteY4" fmla="*/ 1409267 h 1933055"/>
                <a:gd name="connsiteX5" fmla="*/ 542152 w 608673"/>
                <a:gd name="connsiteY5" fmla="*/ 1286654 h 1933055"/>
                <a:gd name="connsiteX6" fmla="*/ 472955 w 608673"/>
                <a:gd name="connsiteY6" fmla="*/ 1043161 h 1933055"/>
                <a:gd name="connsiteX7" fmla="*/ 395210 w 608673"/>
                <a:gd name="connsiteY7" fmla="*/ 808153 h 1933055"/>
                <a:gd name="connsiteX8" fmla="*/ 303873 w 608673"/>
                <a:gd name="connsiteY8" fmla="*/ 587693 h 1933055"/>
                <a:gd name="connsiteX9" fmla="*/ 208417 w 608673"/>
                <a:gd name="connsiteY9" fmla="*/ 375805 h 1933055"/>
                <a:gd name="connsiteX10" fmla="*/ 102561 w 608673"/>
                <a:gd name="connsiteY10" fmla="*/ 178464 h 1933055"/>
                <a:gd name="connsiteX11" fmla="*/ 0 w 608673"/>
                <a:gd name="connsiteY11" fmla="*/ 0 h 1933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8673" h="1933055">
                  <a:moveTo>
                    <a:pt x="608673" y="1933056"/>
                  </a:moveTo>
                  <a:lnTo>
                    <a:pt x="608364" y="1931757"/>
                  </a:lnTo>
                  <a:lnTo>
                    <a:pt x="594257" y="1863436"/>
                  </a:lnTo>
                  <a:lnTo>
                    <a:pt x="552347" y="1663065"/>
                  </a:lnTo>
                  <a:lnTo>
                    <a:pt x="471101" y="1409267"/>
                  </a:lnTo>
                  <a:lnTo>
                    <a:pt x="542152" y="1286654"/>
                  </a:lnTo>
                  <a:lnTo>
                    <a:pt x="472955" y="1043161"/>
                  </a:lnTo>
                  <a:lnTo>
                    <a:pt x="395210" y="808153"/>
                  </a:lnTo>
                  <a:lnTo>
                    <a:pt x="303873" y="587693"/>
                  </a:lnTo>
                  <a:lnTo>
                    <a:pt x="208417" y="375805"/>
                  </a:lnTo>
                  <a:lnTo>
                    <a:pt x="102561" y="178464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0CD5A479-7988-A5CF-6540-542D03AECFA0}"/>
                </a:ext>
              </a:extLst>
            </p:cNvPr>
            <p:cNvSpPr/>
            <p:nvPr/>
          </p:nvSpPr>
          <p:spPr>
            <a:xfrm>
              <a:off x="8448465" y="246742"/>
              <a:ext cx="235980" cy="2136527"/>
            </a:xfrm>
            <a:custGeom>
              <a:avLst/>
              <a:gdLst>
                <a:gd name="connsiteX0" fmla="*/ 226334 w 296665"/>
                <a:gd name="connsiteY0" fmla="*/ 2295525 h 2295525"/>
                <a:gd name="connsiteX1" fmla="*/ 229423 w 296665"/>
                <a:gd name="connsiteY1" fmla="*/ 2277861 h 2295525"/>
                <a:gd name="connsiteX2" fmla="*/ 246105 w 296665"/>
                <a:gd name="connsiteY2" fmla="*/ 2186074 h 2295525"/>
                <a:gd name="connsiteX3" fmla="*/ 279366 w 296665"/>
                <a:gd name="connsiteY3" fmla="*/ 1984491 h 2295525"/>
                <a:gd name="connsiteX4" fmla="*/ 296253 w 296665"/>
                <a:gd name="connsiteY4" fmla="*/ 1706967 h 2295525"/>
                <a:gd name="connsiteX5" fmla="*/ 296665 w 296665"/>
                <a:gd name="connsiteY5" fmla="*/ 1435851 h 2295525"/>
                <a:gd name="connsiteX6" fmla="*/ 274629 w 296665"/>
                <a:gd name="connsiteY6" fmla="*/ 1178243 h 2295525"/>
                <a:gd name="connsiteX7" fmla="*/ 243325 w 296665"/>
                <a:gd name="connsiteY7" fmla="*/ 927908 h 2295525"/>
                <a:gd name="connsiteX8" fmla="*/ 196163 w 296665"/>
                <a:gd name="connsiteY8" fmla="*/ 691688 h 2295525"/>
                <a:gd name="connsiteX9" fmla="*/ 144883 w 296665"/>
                <a:gd name="connsiteY9" fmla="*/ 463175 h 2295525"/>
                <a:gd name="connsiteX10" fmla="*/ 81761 w 296665"/>
                <a:gd name="connsiteY10" fmla="*/ 249035 h 2295525"/>
                <a:gd name="connsiteX11" fmla="*/ 16990 w 296665"/>
                <a:gd name="connsiteY11" fmla="*/ 43122 h 2295525"/>
                <a:gd name="connsiteX12" fmla="*/ 0 w 296665"/>
                <a:gd name="connsiteY12" fmla="*/ 0 h 2295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6665" h="2295525">
                  <a:moveTo>
                    <a:pt x="226334" y="2295525"/>
                  </a:moveTo>
                  <a:lnTo>
                    <a:pt x="229423" y="2277861"/>
                  </a:lnTo>
                  <a:lnTo>
                    <a:pt x="246105" y="2186074"/>
                  </a:lnTo>
                  <a:lnTo>
                    <a:pt x="279366" y="1984491"/>
                  </a:lnTo>
                  <a:lnTo>
                    <a:pt x="296253" y="1706967"/>
                  </a:lnTo>
                  <a:lnTo>
                    <a:pt x="296665" y="1435851"/>
                  </a:lnTo>
                  <a:lnTo>
                    <a:pt x="274629" y="1178243"/>
                  </a:lnTo>
                  <a:lnTo>
                    <a:pt x="243325" y="927908"/>
                  </a:lnTo>
                  <a:lnTo>
                    <a:pt x="196163" y="691688"/>
                  </a:lnTo>
                  <a:lnTo>
                    <a:pt x="144883" y="463175"/>
                  </a:lnTo>
                  <a:lnTo>
                    <a:pt x="81761" y="249035"/>
                  </a:lnTo>
                  <a:lnTo>
                    <a:pt x="16990" y="43122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E16571E2-452A-89F9-23AA-F09D36DECC52}"/>
                </a:ext>
              </a:extLst>
            </p:cNvPr>
            <p:cNvSpPr/>
            <p:nvPr/>
          </p:nvSpPr>
          <p:spPr>
            <a:xfrm>
              <a:off x="6292047" y="246742"/>
              <a:ext cx="806476" cy="368714"/>
            </a:xfrm>
            <a:custGeom>
              <a:avLst/>
              <a:gdLst>
                <a:gd name="connsiteX0" fmla="*/ 1013872 w 1013872"/>
                <a:gd name="connsiteY0" fmla="*/ 396153 h 396153"/>
                <a:gd name="connsiteX1" fmla="*/ 954971 w 1013872"/>
                <a:gd name="connsiteY1" fmla="*/ 375372 h 396153"/>
                <a:gd name="connsiteX2" fmla="*/ 807205 w 1013872"/>
                <a:gd name="connsiteY2" fmla="*/ 323330 h 396153"/>
                <a:gd name="connsiteX3" fmla="*/ 679725 w 1013872"/>
                <a:gd name="connsiteY3" fmla="*/ 278043 h 396153"/>
                <a:gd name="connsiteX4" fmla="*/ 648627 w 1013872"/>
                <a:gd name="connsiteY4" fmla="*/ 268259 h 396153"/>
                <a:gd name="connsiteX5" fmla="*/ 346298 w 1013872"/>
                <a:gd name="connsiteY5" fmla="*/ 173182 h 396153"/>
                <a:gd name="connsiteX6" fmla="*/ 69404 w 1013872"/>
                <a:gd name="connsiteY6" fmla="*/ 50569 h 396153"/>
                <a:gd name="connsiteX7" fmla="*/ 0 w 1013872"/>
                <a:gd name="connsiteY7" fmla="*/ 0 h 39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3872" h="396153">
                  <a:moveTo>
                    <a:pt x="1013872" y="396153"/>
                  </a:moveTo>
                  <a:lnTo>
                    <a:pt x="954971" y="375372"/>
                  </a:lnTo>
                  <a:lnTo>
                    <a:pt x="807205" y="323330"/>
                  </a:lnTo>
                  <a:lnTo>
                    <a:pt x="679725" y="278043"/>
                  </a:lnTo>
                  <a:lnTo>
                    <a:pt x="648627" y="268259"/>
                  </a:lnTo>
                  <a:lnTo>
                    <a:pt x="346298" y="173182"/>
                  </a:lnTo>
                  <a:lnTo>
                    <a:pt x="69404" y="5056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CF986AD3-CCE9-08DE-272A-85960A196E5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06157" y="2076449"/>
            <a:ext cx="2579686" cy="2402214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  <a:ln w="57150">
            <a:noFill/>
          </a:ln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63F93F83-AA08-CED9-FD13-B8B64AA1E85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393132" y="2076449"/>
            <a:ext cx="2579686" cy="2402214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  <a:ln w="57150">
            <a:noFill/>
          </a:ln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000A8029-14F4-6DEC-0F6E-9776EF45F3A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219182" y="2076449"/>
            <a:ext cx="2579686" cy="2402214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  <a:ln w="57150">
            <a:noFill/>
          </a:ln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45789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rgbClr val="020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3446C02-0732-E4B1-33D4-DBEF8714BB5F}"/>
              </a:ext>
            </a:extLst>
          </p:cNvPr>
          <p:cNvGrpSpPr/>
          <p:nvPr userDrawn="1"/>
        </p:nvGrpSpPr>
        <p:grpSpPr>
          <a:xfrm>
            <a:off x="-525172" y="-233386"/>
            <a:ext cx="13242343" cy="7324771"/>
            <a:chOff x="-103239" y="246742"/>
            <a:chExt cx="12398477" cy="6858001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3114A3D-0AB8-D09F-0EB3-2E9ABA39C1A7}"/>
                </a:ext>
              </a:extLst>
            </p:cNvPr>
            <p:cNvSpPr/>
            <p:nvPr/>
          </p:nvSpPr>
          <p:spPr>
            <a:xfrm>
              <a:off x="10067724" y="6624086"/>
              <a:ext cx="2227514" cy="480657"/>
            </a:xfrm>
            <a:custGeom>
              <a:avLst/>
              <a:gdLst>
                <a:gd name="connsiteX0" fmla="*/ 2800350 w 2800349"/>
                <a:gd name="connsiteY0" fmla="*/ 0 h 516427"/>
                <a:gd name="connsiteX1" fmla="*/ 230041 w 2800349"/>
                <a:gd name="connsiteY1" fmla="*/ 398664 h 516427"/>
                <a:gd name="connsiteX2" fmla="*/ 0 w 2800349"/>
                <a:gd name="connsiteY2" fmla="*/ 516428 h 51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00349" h="516427">
                  <a:moveTo>
                    <a:pt x="2800350" y="0"/>
                  </a:moveTo>
                  <a:lnTo>
                    <a:pt x="230041" y="398664"/>
                  </a:lnTo>
                  <a:lnTo>
                    <a:pt x="0" y="51642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C0DAA8B-13B8-7410-37F8-BC8FA75BB813}"/>
                </a:ext>
              </a:extLst>
            </p:cNvPr>
            <p:cNvSpPr/>
            <p:nvPr/>
          </p:nvSpPr>
          <p:spPr>
            <a:xfrm>
              <a:off x="6382475" y="5333223"/>
              <a:ext cx="5912762" cy="1771520"/>
            </a:xfrm>
            <a:custGeom>
              <a:avLst/>
              <a:gdLst>
                <a:gd name="connsiteX0" fmla="*/ 7433310 w 7433309"/>
                <a:gd name="connsiteY0" fmla="*/ 0 h 1903354"/>
                <a:gd name="connsiteX1" fmla="*/ 5398668 w 7433309"/>
                <a:gd name="connsiteY1" fmla="*/ 402475 h 1903354"/>
                <a:gd name="connsiteX2" fmla="*/ 2650010 w 7433309"/>
                <a:gd name="connsiteY2" fmla="*/ 856817 h 1903354"/>
                <a:gd name="connsiteX3" fmla="*/ 716795 w 7433309"/>
                <a:gd name="connsiteY3" fmla="*/ 1637781 h 1903354"/>
                <a:gd name="connsiteX4" fmla="*/ 0 w 7433309"/>
                <a:gd name="connsiteY4" fmla="*/ 1903355 h 190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33309" h="1903354">
                  <a:moveTo>
                    <a:pt x="7433310" y="0"/>
                  </a:moveTo>
                  <a:lnTo>
                    <a:pt x="5398668" y="402475"/>
                  </a:lnTo>
                  <a:lnTo>
                    <a:pt x="2650010" y="856817"/>
                  </a:lnTo>
                  <a:lnTo>
                    <a:pt x="716795" y="1637781"/>
                  </a:lnTo>
                  <a:lnTo>
                    <a:pt x="0" y="190335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0488A69-618D-81D6-5D00-32F4ACCE0D13}"/>
                </a:ext>
              </a:extLst>
            </p:cNvPr>
            <p:cNvSpPr/>
            <p:nvPr/>
          </p:nvSpPr>
          <p:spPr>
            <a:xfrm>
              <a:off x="3064753" y="4383108"/>
              <a:ext cx="9230485" cy="2721633"/>
            </a:xfrm>
            <a:custGeom>
              <a:avLst/>
              <a:gdLst>
                <a:gd name="connsiteX0" fmla="*/ 11604230 w 11604230"/>
                <a:gd name="connsiteY0" fmla="*/ 0 h 2924174"/>
                <a:gd name="connsiteX1" fmla="*/ 9980758 w 11604230"/>
                <a:gd name="connsiteY1" fmla="*/ 386369 h 2924174"/>
                <a:gd name="connsiteX2" fmla="*/ 7620721 w 11604230"/>
                <a:gd name="connsiteY2" fmla="*/ 873010 h 2924174"/>
                <a:gd name="connsiteX3" fmla="*/ 6001368 w 11604230"/>
                <a:gd name="connsiteY3" fmla="*/ 1544089 h 2924174"/>
                <a:gd name="connsiteX4" fmla="*/ 3579753 w 11604230"/>
                <a:gd name="connsiteY4" fmla="*/ 1869152 h 2924174"/>
                <a:gd name="connsiteX5" fmla="*/ 1700496 w 11604230"/>
                <a:gd name="connsiteY5" fmla="*/ 2451908 h 2924174"/>
                <a:gd name="connsiteX6" fmla="*/ 0 w 11604230"/>
                <a:gd name="connsiteY6" fmla="*/ 2924175 h 2924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04230" h="2924174">
                  <a:moveTo>
                    <a:pt x="11604230" y="0"/>
                  </a:moveTo>
                  <a:lnTo>
                    <a:pt x="9980758" y="386369"/>
                  </a:lnTo>
                  <a:lnTo>
                    <a:pt x="7620721" y="873010"/>
                  </a:lnTo>
                  <a:lnTo>
                    <a:pt x="6001368" y="1544089"/>
                  </a:lnTo>
                  <a:lnTo>
                    <a:pt x="3579753" y="1869152"/>
                  </a:lnTo>
                  <a:lnTo>
                    <a:pt x="1700496" y="2451908"/>
                  </a:lnTo>
                  <a:lnTo>
                    <a:pt x="0" y="292417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A0AE97D-DA84-BC93-B36F-5048980562F7}"/>
                </a:ext>
              </a:extLst>
            </p:cNvPr>
            <p:cNvSpPr/>
            <p:nvPr/>
          </p:nvSpPr>
          <p:spPr>
            <a:xfrm>
              <a:off x="-103239" y="2544616"/>
              <a:ext cx="12398477" cy="2953984"/>
            </a:xfrm>
            <a:custGeom>
              <a:avLst/>
              <a:gdLst>
                <a:gd name="connsiteX0" fmla="*/ 15586916 w 15586915"/>
                <a:gd name="connsiteY0" fmla="*/ 0 h 3173816"/>
                <a:gd name="connsiteX1" fmla="*/ 14346194 w 15586915"/>
                <a:gd name="connsiteY1" fmla="*/ 439882 h 3173816"/>
                <a:gd name="connsiteX2" fmla="*/ 14159401 w 15586915"/>
                <a:gd name="connsiteY2" fmla="*/ 506124 h 3173816"/>
                <a:gd name="connsiteX3" fmla="*/ 12860912 w 15586915"/>
                <a:gd name="connsiteY3" fmla="*/ 926350 h 3173816"/>
                <a:gd name="connsiteX4" fmla="*/ 12672060 w 15586915"/>
                <a:gd name="connsiteY4" fmla="*/ 987483 h 3173816"/>
                <a:gd name="connsiteX5" fmla="*/ 11389428 w 15586915"/>
                <a:gd name="connsiteY5" fmla="*/ 1360430 h 3173816"/>
                <a:gd name="connsiteX6" fmla="*/ 11141573 w 15586915"/>
                <a:gd name="connsiteY6" fmla="*/ 1432473 h 3173816"/>
                <a:gd name="connsiteX7" fmla="*/ 9868003 w 15586915"/>
                <a:gd name="connsiteY7" fmla="*/ 1762558 h 3173816"/>
                <a:gd name="connsiteX8" fmla="*/ 9621177 w 15586915"/>
                <a:gd name="connsiteY8" fmla="*/ 1826549 h 3173816"/>
                <a:gd name="connsiteX9" fmla="*/ 8121788 w 15586915"/>
                <a:gd name="connsiteY9" fmla="*/ 2163734 h 3173816"/>
                <a:gd name="connsiteX10" fmla="*/ 6700143 w 15586915"/>
                <a:gd name="connsiteY10" fmla="*/ 2435543 h 3173816"/>
                <a:gd name="connsiteX11" fmla="*/ 5365613 w 15586915"/>
                <a:gd name="connsiteY11" fmla="*/ 2640244 h 3173816"/>
                <a:gd name="connsiteX12" fmla="*/ 4164227 w 15586915"/>
                <a:gd name="connsiteY12" fmla="*/ 2777923 h 3173816"/>
                <a:gd name="connsiteX13" fmla="*/ 3765207 w 15586915"/>
                <a:gd name="connsiteY13" fmla="*/ 2838796 h 3173816"/>
                <a:gd name="connsiteX14" fmla="*/ 3059636 w 15586915"/>
                <a:gd name="connsiteY14" fmla="*/ 2946429 h 3173816"/>
                <a:gd name="connsiteX15" fmla="*/ 2682549 w 15586915"/>
                <a:gd name="connsiteY15" fmla="*/ 2991889 h 3173816"/>
                <a:gd name="connsiteX16" fmla="*/ 1948146 w 15586915"/>
                <a:gd name="connsiteY16" fmla="*/ 3080299 h 3173816"/>
                <a:gd name="connsiteX17" fmla="*/ 840156 w 15586915"/>
                <a:gd name="connsiteY17" fmla="*/ 3173817 h 3173816"/>
                <a:gd name="connsiteX18" fmla="*/ 50354 w 15586915"/>
                <a:gd name="connsiteY18" fmla="*/ 3069908 h 3173816"/>
                <a:gd name="connsiteX19" fmla="*/ 0 w 15586915"/>
                <a:gd name="connsiteY19" fmla="*/ 3057612 h 3173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586915" h="3173816">
                  <a:moveTo>
                    <a:pt x="15586916" y="0"/>
                  </a:moveTo>
                  <a:lnTo>
                    <a:pt x="14346194" y="439882"/>
                  </a:lnTo>
                  <a:lnTo>
                    <a:pt x="14159401" y="506124"/>
                  </a:lnTo>
                  <a:lnTo>
                    <a:pt x="12860912" y="926350"/>
                  </a:lnTo>
                  <a:lnTo>
                    <a:pt x="12672060" y="987483"/>
                  </a:lnTo>
                  <a:lnTo>
                    <a:pt x="11389428" y="1360430"/>
                  </a:lnTo>
                  <a:lnTo>
                    <a:pt x="11141573" y="1432473"/>
                  </a:lnTo>
                  <a:lnTo>
                    <a:pt x="9868003" y="1762558"/>
                  </a:lnTo>
                  <a:lnTo>
                    <a:pt x="9621177" y="1826549"/>
                  </a:lnTo>
                  <a:lnTo>
                    <a:pt x="8121788" y="2163734"/>
                  </a:lnTo>
                  <a:lnTo>
                    <a:pt x="6700143" y="2435543"/>
                  </a:lnTo>
                  <a:lnTo>
                    <a:pt x="5365613" y="2640244"/>
                  </a:lnTo>
                  <a:lnTo>
                    <a:pt x="4164227" y="2777923"/>
                  </a:lnTo>
                  <a:lnTo>
                    <a:pt x="3765207" y="2838796"/>
                  </a:lnTo>
                  <a:lnTo>
                    <a:pt x="3059636" y="2946429"/>
                  </a:lnTo>
                  <a:lnTo>
                    <a:pt x="2682549" y="2991889"/>
                  </a:lnTo>
                  <a:lnTo>
                    <a:pt x="1948146" y="3080299"/>
                  </a:lnTo>
                  <a:lnTo>
                    <a:pt x="840156" y="3173817"/>
                  </a:lnTo>
                  <a:lnTo>
                    <a:pt x="50354" y="3069908"/>
                  </a:lnTo>
                  <a:lnTo>
                    <a:pt x="0" y="305761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B3CEE60-B54E-0015-AC02-7FBC6DD72EAD}"/>
                </a:ext>
              </a:extLst>
            </p:cNvPr>
            <p:cNvSpPr/>
            <p:nvPr/>
          </p:nvSpPr>
          <p:spPr>
            <a:xfrm>
              <a:off x="-103239" y="3647373"/>
              <a:ext cx="12398477" cy="2064557"/>
            </a:xfrm>
            <a:custGeom>
              <a:avLst/>
              <a:gdLst>
                <a:gd name="connsiteX0" fmla="*/ 15586916 w 15586915"/>
                <a:gd name="connsiteY0" fmla="*/ 0 h 2218199"/>
                <a:gd name="connsiteX1" fmla="*/ 14196266 w 15586915"/>
                <a:gd name="connsiteY1" fmla="*/ 384810 h 2218199"/>
                <a:gd name="connsiteX2" fmla="*/ 12176657 w 15586915"/>
                <a:gd name="connsiteY2" fmla="*/ 880976 h 2218199"/>
                <a:gd name="connsiteX3" fmla="*/ 10148707 w 15586915"/>
                <a:gd name="connsiteY3" fmla="*/ 1312805 h 2218199"/>
                <a:gd name="connsiteX4" fmla="*/ 8182851 w 15586915"/>
                <a:gd name="connsiteY4" fmla="*/ 1665922 h 2218199"/>
                <a:gd name="connsiteX5" fmla="*/ 6309257 w 15586915"/>
                <a:gd name="connsiteY5" fmla="*/ 1934181 h 2218199"/>
                <a:gd name="connsiteX6" fmla="*/ 4595478 w 15586915"/>
                <a:gd name="connsiteY6" fmla="*/ 2113424 h 2218199"/>
                <a:gd name="connsiteX7" fmla="*/ 3058194 w 15586915"/>
                <a:gd name="connsiteY7" fmla="*/ 2205557 h 2218199"/>
                <a:gd name="connsiteX8" fmla="*/ 1741685 w 15586915"/>
                <a:gd name="connsiteY8" fmla="*/ 2218200 h 2218199"/>
                <a:gd name="connsiteX9" fmla="*/ 641419 w 15586915"/>
                <a:gd name="connsiteY9" fmla="*/ 2159317 h 2218199"/>
                <a:gd name="connsiteX10" fmla="*/ 0 w 15586915"/>
                <a:gd name="connsiteY10" fmla="*/ 2202180 h 221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86915" h="2218199">
                  <a:moveTo>
                    <a:pt x="15586916" y="0"/>
                  </a:moveTo>
                  <a:lnTo>
                    <a:pt x="14196266" y="384810"/>
                  </a:lnTo>
                  <a:lnTo>
                    <a:pt x="12176657" y="880976"/>
                  </a:lnTo>
                  <a:lnTo>
                    <a:pt x="10148707" y="1312805"/>
                  </a:lnTo>
                  <a:lnTo>
                    <a:pt x="8182851" y="1665922"/>
                  </a:lnTo>
                  <a:lnTo>
                    <a:pt x="6309257" y="1934181"/>
                  </a:lnTo>
                  <a:lnTo>
                    <a:pt x="4595478" y="2113424"/>
                  </a:lnTo>
                  <a:lnTo>
                    <a:pt x="3058194" y="2205557"/>
                  </a:lnTo>
                  <a:lnTo>
                    <a:pt x="1741685" y="2218200"/>
                  </a:lnTo>
                  <a:lnTo>
                    <a:pt x="641419" y="2159317"/>
                  </a:lnTo>
                  <a:lnTo>
                    <a:pt x="0" y="220218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E721030-1401-2221-D7DF-6EC2708D8361}"/>
                </a:ext>
              </a:extLst>
            </p:cNvPr>
            <p:cNvSpPr/>
            <p:nvPr/>
          </p:nvSpPr>
          <p:spPr>
            <a:xfrm>
              <a:off x="-103239" y="3050419"/>
              <a:ext cx="12398477" cy="2361140"/>
            </a:xfrm>
            <a:custGeom>
              <a:avLst/>
              <a:gdLst>
                <a:gd name="connsiteX0" fmla="*/ 15586916 w 15586915"/>
                <a:gd name="connsiteY0" fmla="*/ 0 h 2536853"/>
                <a:gd name="connsiteX1" fmla="*/ 14261448 w 15586915"/>
                <a:gd name="connsiteY1" fmla="*/ 418667 h 2536853"/>
                <a:gd name="connsiteX2" fmla="*/ 12517395 w 15586915"/>
                <a:gd name="connsiteY2" fmla="*/ 913621 h 2536853"/>
                <a:gd name="connsiteX3" fmla="*/ 10762117 w 15586915"/>
                <a:gd name="connsiteY3" fmla="*/ 1356706 h 2536853"/>
                <a:gd name="connsiteX4" fmla="*/ 9014872 w 15586915"/>
                <a:gd name="connsiteY4" fmla="*/ 1739179 h 2536853"/>
                <a:gd name="connsiteX5" fmla="*/ 7339914 w 15586915"/>
                <a:gd name="connsiteY5" fmla="*/ 2049520 h 2536853"/>
                <a:gd name="connsiteX6" fmla="*/ 5756189 w 15586915"/>
                <a:gd name="connsiteY6" fmla="*/ 2283922 h 2536853"/>
                <a:gd name="connsiteX7" fmla="*/ 4320128 w 15586915"/>
                <a:gd name="connsiteY7" fmla="*/ 2440738 h 2536853"/>
                <a:gd name="connsiteX8" fmla="*/ 3039350 w 15586915"/>
                <a:gd name="connsiteY8" fmla="*/ 2522480 h 2536853"/>
                <a:gd name="connsiteX9" fmla="*/ 1948146 w 15586915"/>
                <a:gd name="connsiteY9" fmla="*/ 2536854 h 2536853"/>
                <a:gd name="connsiteX10" fmla="*/ 1038585 w 15586915"/>
                <a:gd name="connsiteY10" fmla="*/ 2490701 h 2536853"/>
                <a:gd name="connsiteX11" fmla="*/ 50354 w 15586915"/>
                <a:gd name="connsiteY11" fmla="*/ 2526463 h 2536853"/>
                <a:gd name="connsiteX12" fmla="*/ 0 w 15586915"/>
                <a:gd name="connsiteY12" fmla="*/ 2526290 h 2536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2536853">
                  <a:moveTo>
                    <a:pt x="15586916" y="0"/>
                  </a:moveTo>
                  <a:lnTo>
                    <a:pt x="14261448" y="418667"/>
                  </a:lnTo>
                  <a:lnTo>
                    <a:pt x="12517395" y="913621"/>
                  </a:lnTo>
                  <a:lnTo>
                    <a:pt x="10762117" y="1356706"/>
                  </a:lnTo>
                  <a:lnTo>
                    <a:pt x="9014872" y="1739179"/>
                  </a:lnTo>
                  <a:lnTo>
                    <a:pt x="7339914" y="2049520"/>
                  </a:lnTo>
                  <a:lnTo>
                    <a:pt x="5756189" y="2283922"/>
                  </a:lnTo>
                  <a:lnTo>
                    <a:pt x="4320128" y="2440738"/>
                  </a:lnTo>
                  <a:lnTo>
                    <a:pt x="3039350" y="2522480"/>
                  </a:lnTo>
                  <a:lnTo>
                    <a:pt x="1948146" y="2536854"/>
                  </a:lnTo>
                  <a:lnTo>
                    <a:pt x="1038585" y="2490701"/>
                  </a:lnTo>
                  <a:lnTo>
                    <a:pt x="50354" y="2526463"/>
                  </a:lnTo>
                  <a:lnTo>
                    <a:pt x="0" y="252629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AEF3081-B651-8904-62E4-992C331CF519}"/>
                </a:ext>
              </a:extLst>
            </p:cNvPr>
            <p:cNvSpPr/>
            <p:nvPr/>
          </p:nvSpPr>
          <p:spPr>
            <a:xfrm>
              <a:off x="-103239" y="1652126"/>
              <a:ext cx="12398477" cy="3611947"/>
            </a:xfrm>
            <a:custGeom>
              <a:avLst/>
              <a:gdLst>
                <a:gd name="connsiteX0" fmla="*/ 15586916 w 15586915"/>
                <a:gd name="connsiteY0" fmla="*/ 0 h 3880744"/>
                <a:gd name="connsiteX1" fmla="*/ 14735947 w 15586915"/>
                <a:gd name="connsiteY1" fmla="*/ 403860 h 3880744"/>
                <a:gd name="connsiteX2" fmla="*/ 14648009 w 15586915"/>
                <a:gd name="connsiteY2" fmla="*/ 445597 h 3880744"/>
                <a:gd name="connsiteX3" fmla="*/ 13733196 w 15586915"/>
                <a:gd name="connsiteY3" fmla="*/ 847725 h 3880744"/>
                <a:gd name="connsiteX4" fmla="*/ 13600670 w 15586915"/>
                <a:gd name="connsiteY4" fmla="*/ 905914 h 3880744"/>
                <a:gd name="connsiteX5" fmla="*/ 12642301 w 15586915"/>
                <a:gd name="connsiteY5" fmla="*/ 1297651 h 3880744"/>
                <a:gd name="connsiteX6" fmla="*/ 12517292 w 15586915"/>
                <a:gd name="connsiteY6" fmla="*/ 1348740 h 3880744"/>
                <a:gd name="connsiteX7" fmla="*/ 11573441 w 15586915"/>
                <a:gd name="connsiteY7" fmla="*/ 1701685 h 3880744"/>
                <a:gd name="connsiteX8" fmla="*/ 11386545 w 15586915"/>
                <a:gd name="connsiteY8" fmla="*/ 1771650 h 3880744"/>
                <a:gd name="connsiteX9" fmla="*/ 10436414 w 15586915"/>
                <a:gd name="connsiteY9" fmla="*/ 2097838 h 3880744"/>
                <a:gd name="connsiteX10" fmla="*/ 10250754 w 15586915"/>
                <a:gd name="connsiteY10" fmla="*/ 2161569 h 3880744"/>
                <a:gd name="connsiteX11" fmla="*/ 9377440 w 15586915"/>
                <a:gd name="connsiteY11" fmla="*/ 2431127 h 3880744"/>
                <a:gd name="connsiteX12" fmla="*/ 9103841 w 15586915"/>
                <a:gd name="connsiteY12" fmla="*/ 2515553 h 3880744"/>
                <a:gd name="connsiteX13" fmla="*/ 8280881 w 15586915"/>
                <a:gd name="connsiteY13" fmla="*/ 2743893 h 3880744"/>
                <a:gd name="connsiteX14" fmla="*/ 7991218 w 15586915"/>
                <a:gd name="connsiteY14" fmla="*/ 2824249 h 3880744"/>
                <a:gd name="connsiteX15" fmla="*/ 7327248 w 15586915"/>
                <a:gd name="connsiteY15" fmla="*/ 2984789 h 3880744"/>
                <a:gd name="connsiteX16" fmla="*/ 6909178 w 15586915"/>
                <a:gd name="connsiteY16" fmla="*/ 3085927 h 3880744"/>
                <a:gd name="connsiteX17" fmla="*/ 6373821 w 15586915"/>
                <a:gd name="connsiteY17" fmla="*/ 3197629 h 3880744"/>
                <a:gd name="connsiteX18" fmla="*/ 6139455 w 15586915"/>
                <a:gd name="connsiteY18" fmla="*/ 3246553 h 3880744"/>
                <a:gd name="connsiteX19" fmla="*/ 5898704 w 15586915"/>
                <a:gd name="connsiteY19" fmla="*/ 3296776 h 3880744"/>
                <a:gd name="connsiteX20" fmla="*/ 5266553 w 15586915"/>
                <a:gd name="connsiteY20" fmla="*/ 3419562 h 3880744"/>
                <a:gd name="connsiteX21" fmla="*/ 5252343 w 15586915"/>
                <a:gd name="connsiteY21" fmla="*/ 3422246 h 3880744"/>
                <a:gd name="connsiteX22" fmla="*/ 5020654 w 15586915"/>
                <a:gd name="connsiteY22" fmla="*/ 3467273 h 3880744"/>
                <a:gd name="connsiteX23" fmla="*/ 4716883 w 15586915"/>
                <a:gd name="connsiteY23" fmla="*/ 3516630 h 3880744"/>
                <a:gd name="connsiteX24" fmla="*/ 4151973 w 15586915"/>
                <a:gd name="connsiteY24" fmla="*/ 3608416 h 3880744"/>
                <a:gd name="connsiteX25" fmla="*/ 4102855 w 15586915"/>
                <a:gd name="connsiteY25" fmla="*/ 3616383 h 3880744"/>
                <a:gd name="connsiteX26" fmla="*/ 4029436 w 15586915"/>
                <a:gd name="connsiteY26" fmla="*/ 3625648 h 3880744"/>
                <a:gd name="connsiteX27" fmla="*/ 3663058 w 15586915"/>
                <a:gd name="connsiteY27" fmla="*/ 3671974 h 3880744"/>
                <a:gd name="connsiteX28" fmla="*/ 3147060 w 15586915"/>
                <a:gd name="connsiteY28" fmla="*/ 3737177 h 3880744"/>
                <a:gd name="connsiteX29" fmla="*/ 2188485 w 15586915"/>
                <a:gd name="connsiteY29" fmla="*/ 3827145 h 3880744"/>
                <a:gd name="connsiteX30" fmla="*/ 1235779 w 15586915"/>
                <a:gd name="connsiteY30" fmla="*/ 3880745 h 3880744"/>
                <a:gd name="connsiteX31" fmla="*/ 579223 w 15586915"/>
                <a:gd name="connsiteY31" fmla="*/ 3797704 h 3880744"/>
                <a:gd name="connsiteX32" fmla="*/ 77333 w 15586915"/>
                <a:gd name="connsiteY32" fmla="*/ 3677863 h 3880744"/>
                <a:gd name="connsiteX33" fmla="*/ 0 w 15586915"/>
                <a:gd name="connsiteY33" fmla="*/ 3646776 h 3880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586915" h="3880744">
                  <a:moveTo>
                    <a:pt x="15586916" y="0"/>
                  </a:moveTo>
                  <a:lnTo>
                    <a:pt x="14735947" y="403860"/>
                  </a:lnTo>
                  <a:lnTo>
                    <a:pt x="14648009" y="445597"/>
                  </a:lnTo>
                  <a:lnTo>
                    <a:pt x="13733196" y="847725"/>
                  </a:lnTo>
                  <a:lnTo>
                    <a:pt x="13600670" y="905914"/>
                  </a:lnTo>
                  <a:lnTo>
                    <a:pt x="12642301" y="1297651"/>
                  </a:lnTo>
                  <a:lnTo>
                    <a:pt x="12517292" y="1348740"/>
                  </a:lnTo>
                  <a:lnTo>
                    <a:pt x="11573441" y="1701685"/>
                  </a:lnTo>
                  <a:lnTo>
                    <a:pt x="11386545" y="1771650"/>
                  </a:lnTo>
                  <a:lnTo>
                    <a:pt x="10436414" y="2097838"/>
                  </a:lnTo>
                  <a:lnTo>
                    <a:pt x="10250754" y="2161569"/>
                  </a:lnTo>
                  <a:lnTo>
                    <a:pt x="9377440" y="2431127"/>
                  </a:lnTo>
                  <a:lnTo>
                    <a:pt x="9103841" y="2515553"/>
                  </a:lnTo>
                  <a:lnTo>
                    <a:pt x="8280881" y="2743893"/>
                  </a:lnTo>
                  <a:lnTo>
                    <a:pt x="7991218" y="2824249"/>
                  </a:lnTo>
                  <a:lnTo>
                    <a:pt x="7327248" y="2984789"/>
                  </a:lnTo>
                  <a:lnTo>
                    <a:pt x="6909178" y="3085927"/>
                  </a:lnTo>
                  <a:lnTo>
                    <a:pt x="6373821" y="3197629"/>
                  </a:lnTo>
                  <a:lnTo>
                    <a:pt x="6139455" y="3246553"/>
                  </a:lnTo>
                  <a:lnTo>
                    <a:pt x="5898704" y="3296776"/>
                  </a:lnTo>
                  <a:lnTo>
                    <a:pt x="5266553" y="3419562"/>
                  </a:lnTo>
                  <a:lnTo>
                    <a:pt x="5252343" y="3422246"/>
                  </a:lnTo>
                  <a:lnTo>
                    <a:pt x="5020654" y="3467273"/>
                  </a:lnTo>
                  <a:lnTo>
                    <a:pt x="4716883" y="3516630"/>
                  </a:lnTo>
                  <a:lnTo>
                    <a:pt x="4151973" y="3608416"/>
                  </a:lnTo>
                  <a:lnTo>
                    <a:pt x="4102855" y="3616383"/>
                  </a:lnTo>
                  <a:lnTo>
                    <a:pt x="4029436" y="3625648"/>
                  </a:lnTo>
                  <a:lnTo>
                    <a:pt x="3663058" y="3671974"/>
                  </a:lnTo>
                  <a:lnTo>
                    <a:pt x="3147060" y="3737177"/>
                  </a:lnTo>
                  <a:lnTo>
                    <a:pt x="2188485" y="3827145"/>
                  </a:lnTo>
                  <a:lnTo>
                    <a:pt x="1235779" y="3880745"/>
                  </a:lnTo>
                  <a:lnTo>
                    <a:pt x="579223" y="3797704"/>
                  </a:lnTo>
                  <a:lnTo>
                    <a:pt x="77333" y="3677863"/>
                  </a:lnTo>
                  <a:lnTo>
                    <a:pt x="0" y="364677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4CF399D-8DAA-903A-28FA-F029A19E4A51}"/>
                </a:ext>
              </a:extLst>
            </p:cNvPr>
            <p:cNvSpPr/>
            <p:nvPr/>
          </p:nvSpPr>
          <p:spPr>
            <a:xfrm>
              <a:off x="8154576" y="5622634"/>
              <a:ext cx="4140662" cy="1482109"/>
            </a:xfrm>
            <a:custGeom>
              <a:avLst/>
              <a:gdLst>
                <a:gd name="connsiteX0" fmla="*/ 5205490 w 5205489"/>
                <a:gd name="connsiteY0" fmla="*/ 0 h 1592406"/>
                <a:gd name="connsiteX1" fmla="*/ 4433914 w 5205489"/>
                <a:gd name="connsiteY1" fmla="*/ 473739 h 1592406"/>
                <a:gd name="connsiteX2" fmla="*/ 1411760 w 5205489"/>
                <a:gd name="connsiteY2" fmla="*/ 958908 h 1592406"/>
                <a:gd name="connsiteX3" fmla="*/ 0 w 5205489"/>
                <a:gd name="connsiteY3" fmla="*/ 1592407 h 159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05489" h="1592406">
                  <a:moveTo>
                    <a:pt x="5205490" y="0"/>
                  </a:moveTo>
                  <a:lnTo>
                    <a:pt x="4433914" y="473739"/>
                  </a:lnTo>
                  <a:lnTo>
                    <a:pt x="1411760" y="958908"/>
                  </a:lnTo>
                  <a:lnTo>
                    <a:pt x="0" y="159240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9A87833-95E0-A7E0-AEA3-644255CEE2B1}"/>
                </a:ext>
              </a:extLst>
            </p:cNvPr>
            <p:cNvSpPr/>
            <p:nvPr/>
          </p:nvSpPr>
          <p:spPr>
            <a:xfrm>
              <a:off x="-103239" y="2306865"/>
              <a:ext cx="12398477" cy="3061737"/>
            </a:xfrm>
            <a:custGeom>
              <a:avLst/>
              <a:gdLst>
                <a:gd name="connsiteX0" fmla="*/ 15586916 w 15586915"/>
                <a:gd name="connsiteY0" fmla="*/ 0 h 3289588"/>
                <a:gd name="connsiteX1" fmla="*/ 14735639 w 15586915"/>
                <a:gd name="connsiteY1" fmla="*/ 333462 h 3289588"/>
                <a:gd name="connsiteX2" fmla="*/ 13374645 w 15586915"/>
                <a:gd name="connsiteY2" fmla="*/ 821748 h 3289588"/>
                <a:gd name="connsiteX3" fmla="*/ 12164300 w 15586915"/>
                <a:gd name="connsiteY3" fmla="*/ 1218507 h 3289588"/>
                <a:gd name="connsiteX4" fmla="*/ 11978331 w 15586915"/>
                <a:gd name="connsiteY4" fmla="*/ 1279467 h 3289588"/>
                <a:gd name="connsiteX5" fmla="*/ 11553774 w 15586915"/>
                <a:gd name="connsiteY5" fmla="*/ 1404505 h 3289588"/>
                <a:gd name="connsiteX6" fmla="*/ 10798261 w 15586915"/>
                <a:gd name="connsiteY6" fmla="*/ 1626957 h 3289588"/>
                <a:gd name="connsiteX7" fmla="*/ 10548654 w 15586915"/>
                <a:gd name="connsiteY7" fmla="*/ 1700386 h 3289588"/>
                <a:gd name="connsiteX8" fmla="*/ 9386604 w 15586915"/>
                <a:gd name="connsiteY8" fmla="*/ 2005965 h 3289588"/>
                <a:gd name="connsiteX9" fmla="*/ 9137718 w 15586915"/>
                <a:gd name="connsiteY9" fmla="*/ 2071428 h 3289588"/>
                <a:gd name="connsiteX10" fmla="*/ 8072566 w 15586915"/>
                <a:gd name="connsiteY10" fmla="*/ 2314575 h 3289588"/>
                <a:gd name="connsiteX11" fmla="*/ 7752424 w 15586915"/>
                <a:gd name="connsiteY11" fmla="*/ 2387658 h 3289588"/>
                <a:gd name="connsiteX12" fmla="*/ 6445490 w 15586915"/>
                <a:gd name="connsiteY12" fmla="*/ 2642149 h 3289588"/>
                <a:gd name="connsiteX13" fmla="*/ 5221966 w 15586915"/>
                <a:gd name="connsiteY13" fmla="*/ 2833688 h 3289588"/>
                <a:gd name="connsiteX14" fmla="*/ 4143118 w 15586915"/>
                <a:gd name="connsiteY14" fmla="*/ 2961063 h 3289588"/>
                <a:gd name="connsiteX15" fmla="*/ 4123347 w 15586915"/>
                <a:gd name="connsiteY15" fmla="*/ 2963401 h 3289588"/>
                <a:gd name="connsiteX16" fmla="*/ 3710940 w 15586915"/>
                <a:gd name="connsiteY16" fmla="*/ 3020897 h 3289588"/>
                <a:gd name="connsiteX17" fmla="*/ 3096500 w 15586915"/>
                <a:gd name="connsiteY17" fmla="*/ 3106709 h 3289588"/>
                <a:gd name="connsiteX18" fmla="*/ 2716221 w 15586915"/>
                <a:gd name="connsiteY18" fmla="*/ 3147493 h 3289588"/>
                <a:gd name="connsiteX19" fmla="*/ 2065020 w 15586915"/>
                <a:gd name="connsiteY19" fmla="*/ 3217372 h 3289588"/>
                <a:gd name="connsiteX20" fmla="*/ 1038585 w 15586915"/>
                <a:gd name="connsiteY20" fmla="*/ 3289589 h 3289588"/>
                <a:gd name="connsiteX21" fmla="*/ 319834 w 15586915"/>
                <a:gd name="connsiteY21" fmla="*/ 3196417 h 3289588"/>
                <a:gd name="connsiteX22" fmla="*/ 0 w 15586915"/>
                <a:gd name="connsiteY22" fmla="*/ 3118658 h 328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586915" h="3289588">
                  <a:moveTo>
                    <a:pt x="15586916" y="0"/>
                  </a:moveTo>
                  <a:lnTo>
                    <a:pt x="14735639" y="333462"/>
                  </a:lnTo>
                  <a:lnTo>
                    <a:pt x="13374645" y="821748"/>
                  </a:lnTo>
                  <a:lnTo>
                    <a:pt x="12164300" y="1218507"/>
                  </a:lnTo>
                  <a:lnTo>
                    <a:pt x="11978331" y="1279467"/>
                  </a:lnTo>
                  <a:lnTo>
                    <a:pt x="11553774" y="1404505"/>
                  </a:lnTo>
                  <a:lnTo>
                    <a:pt x="10798261" y="1626957"/>
                  </a:lnTo>
                  <a:lnTo>
                    <a:pt x="10548654" y="1700386"/>
                  </a:lnTo>
                  <a:lnTo>
                    <a:pt x="9386604" y="2005965"/>
                  </a:lnTo>
                  <a:lnTo>
                    <a:pt x="9137718" y="2071428"/>
                  </a:lnTo>
                  <a:lnTo>
                    <a:pt x="8072566" y="2314575"/>
                  </a:lnTo>
                  <a:lnTo>
                    <a:pt x="7752424" y="2387658"/>
                  </a:lnTo>
                  <a:lnTo>
                    <a:pt x="6445490" y="2642149"/>
                  </a:lnTo>
                  <a:lnTo>
                    <a:pt x="5221966" y="2833688"/>
                  </a:lnTo>
                  <a:lnTo>
                    <a:pt x="4143118" y="2961063"/>
                  </a:lnTo>
                  <a:lnTo>
                    <a:pt x="4123347" y="2963401"/>
                  </a:lnTo>
                  <a:lnTo>
                    <a:pt x="3710940" y="3020897"/>
                  </a:lnTo>
                  <a:lnTo>
                    <a:pt x="3096500" y="3106709"/>
                  </a:lnTo>
                  <a:lnTo>
                    <a:pt x="2716221" y="3147493"/>
                  </a:lnTo>
                  <a:lnTo>
                    <a:pt x="2065020" y="3217372"/>
                  </a:lnTo>
                  <a:lnTo>
                    <a:pt x="1038585" y="3289589"/>
                  </a:lnTo>
                  <a:lnTo>
                    <a:pt x="319834" y="3196417"/>
                  </a:lnTo>
                  <a:lnTo>
                    <a:pt x="0" y="311865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C970003-9EB8-0862-C3FE-4B87965FCF7F}"/>
                </a:ext>
              </a:extLst>
            </p:cNvPr>
            <p:cNvSpPr/>
            <p:nvPr/>
          </p:nvSpPr>
          <p:spPr>
            <a:xfrm>
              <a:off x="6788253" y="1557509"/>
              <a:ext cx="4395070" cy="2442378"/>
            </a:xfrm>
            <a:custGeom>
              <a:avLst/>
              <a:gdLst>
                <a:gd name="connsiteX0" fmla="*/ 5525324 w 5525323"/>
                <a:gd name="connsiteY0" fmla="*/ 0 h 2624137"/>
                <a:gd name="connsiteX1" fmla="*/ 4880198 w 5525323"/>
                <a:gd name="connsiteY1" fmla="*/ 378229 h 2624137"/>
                <a:gd name="connsiteX2" fmla="*/ 4828094 w 5525323"/>
                <a:gd name="connsiteY2" fmla="*/ 408709 h 2624137"/>
                <a:gd name="connsiteX3" fmla="*/ 4259889 w 5525323"/>
                <a:gd name="connsiteY3" fmla="*/ 718964 h 2624137"/>
                <a:gd name="connsiteX4" fmla="*/ 4078656 w 5525323"/>
                <a:gd name="connsiteY4" fmla="*/ 817851 h 2624137"/>
                <a:gd name="connsiteX5" fmla="*/ 3544020 w 5525323"/>
                <a:gd name="connsiteY5" fmla="*/ 1093557 h 2624137"/>
                <a:gd name="connsiteX6" fmla="*/ 3308110 w 5525323"/>
                <a:gd name="connsiteY6" fmla="*/ 1215217 h 2624137"/>
                <a:gd name="connsiteX7" fmla="*/ 2626120 w 5525323"/>
                <a:gd name="connsiteY7" fmla="*/ 1540019 h 2624137"/>
                <a:gd name="connsiteX8" fmla="*/ 2495653 w 5525323"/>
                <a:gd name="connsiteY8" fmla="*/ 1602192 h 2624137"/>
                <a:gd name="connsiteX9" fmla="*/ 1802850 w 5525323"/>
                <a:gd name="connsiteY9" fmla="*/ 1910975 h 2624137"/>
                <a:gd name="connsiteX10" fmla="*/ 1676194 w 5525323"/>
                <a:gd name="connsiteY10" fmla="*/ 1967345 h 2624137"/>
                <a:gd name="connsiteX11" fmla="*/ 1074111 w 5525323"/>
                <a:gd name="connsiteY11" fmla="*/ 2212484 h 2624137"/>
                <a:gd name="connsiteX12" fmla="*/ 916871 w 5525323"/>
                <a:gd name="connsiteY12" fmla="*/ 2276475 h 2624137"/>
                <a:gd name="connsiteX13" fmla="*/ 832125 w 5525323"/>
                <a:gd name="connsiteY13" fmla="*/ 2311025 h 2624137"/>
                <a:gd name="connsiteX14" fmla="*/ 350314 w 5525323"/>
                <a:gd name="connsiteY14" fmla="*/ 2492260 h 2624137"/>
                <a:gd name="connsiteX15" fmla="*/ 313450 w 5525323"/>
                <a:gd name="connsiteY15" fmla="*/ 2506201 h 2624137"/>
                <a:gd name="connsiteX16" fmla="*/ 0 w 5525323"/>
                <a:gd name="connsiteY16" fmla="*/ 2624138 h 262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25323" h="2624137">
                  <a:moveTo>
                    <a:pt x="5525324" y="0"/>
                  </a:moveTo>
                  <a:lnTo>
                    <a:pt x="4880198" y="378229"/>
                  </a:lnTo>
                  <a:lnTo>
                    <a:pt x="4828094" y="408709"/>
                  </a:lnTo>
                  <a:lnTo>
                    <a:pt x="4259889" y="718964"/>
                  </a:lnTo>
                  <a:lnTo>
                    <a:pt x="4078656" y="817851"/>
                  </a:lnTo>
                  <a:lnTo>
                    <a:pt x="3544020" y="1093557"/>
                  </a:lnTo>
                  <a:lnTo>
                    <a:pt x="3308110" y="1215217"/>
                  </a:lnTo>
                  <a:lnTo>
                    <a:pt x="2626120" y="1540019"/>
                  </a:lnTo>
                  <a:lnTo>
                    <a:pt x="2495653" y="1602192"/>
                  </a:lnTo>
                  <a:lnTo>
                    <a:pt x="1802850" y="1910975"/>
                  </a:lnTo>
                  <a:lnTo>
                    <a:pt x="1676194" y="1967345"/>
                  </a:lnTo>
                  <a:lnTo>
                    <a:pt x="1074111" y="2212484"/>
                  </a:lnTo>
                  <a:lnTo>
                    <a:pt x="916871" y="2276475"/>
                  </a:lnTo>
                  <a:lnTo>
                    <a:pt x="832125" y="2311025"/>
                  </a:lnTo>
                  <a:lnTo>
                    <a:pt x="350314" y="2492260"/>
                  </a:lnTo>
                  <a:lnTo>
                    <a:pt x="313450" y="2506201"/>
                  </a:lnTo>
                  <a:lnTo>
                    <a:pt x="0" y="262413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96232BFA-53B9-5A07-118A-8556D3591B92}"/>
                </a:ext>
              </a:extLst>
            </p:cNvPr>
            <p:cNvSpPr/>
            <p:nvPr/>
          </p:nvSpPr>
          <p:spPr>
            <a:xfrm>
              <a:off x="-103239" y="979012"/>
              <a:ext cx="12398477" cy="4869122"/>
            </a:xfrm>
            <a:custGeom>
              <a:avLst/>
              <a:gdLst>
                <a:gd name="connsiteX0" fmla="*/ 15586916 w 15586915"/>
                <a:gd name="connsiteY0" fmla="*/ 0 h 5231476"/>
                <a:gd name="connsiteX1" fmla="*/ 14918313 w 15586915"/>
                <a:gd name="connsiteY1" fmla="*/ 401782 h 5231476"/>
                <a:gd name="connsiteX2" fmla="*/ 14235808 w 15586915"/>
                <a:gd name="connsiteY2" fmla="*/ 791874 h 5231476"/>
                <a:gd name="connsiteX3" fmla="*/ 14180408 w 15586915"/>
                <a:gd name="connsiteY3" fmla="*/ 823566 h 5231476"/>
                <a:gd name="connsiteX4" fmla="*/ 13384530 w 15586915"/>
                <a:gd name="connsiteY4" fmla="*/ 1247948 h 5231476"/>
                <a:gd name="connsiteX5" fmla="*/ 12638388 w 15586915"/>
                <a:gd name="connsiteY5" fmla="*/ 1623147 h 5231476"/>
                <a:gd name="connsiteX6" fmla="*/ 12560746 w 15586915"/>
                <a:gd name="connsiteY6" fmla="*/ 1662113 h 5231476"/>
                <a:gd name="connsiteX7" fmla="*/ 11819237 w 15586915"/>
                <a:gd name="connsiteY7" fmla="*/ 2006831 h 5231476"/>
                <a:gd name="connsiteX8" fmla="*/ 11689595 w 15586915"/>
                <a:gd name="connsiteY8" fmla="*/ 2067098 h 5231476"/>
                <a:gd name="connsiteX9" fmla="*/ 11323320 w 15586915"/>
                <a:gd name="connsiteY9" fmla="*/ 2318472 h 5231476"/>
                <a:gd name="connsiteX10" fmla="*/ 10837390 w 15586915"/>
                <a:gd name="connsiteY10" fmla="*/ 2593831 h 5231476"/>
                <a:gd name="connsiteX11" fmla="*/ 10250754 w 15586915"/>
                <a:gd name="connsiteY11" fmla="*/ 2884776 h 5231476"/>
                <a:gd name="connsiteX12" fmla="*/ 9532826 w 15586915"/>
                <a:gd name="connsiteY12" fmla="*/ 3190615 h 5231476"/>
                <a:gd name="connsiteX13" fmla="*/ 8707085 w 15586915"/>
                <a:gd name="connsiteY13" fmla="*/ 3501996 h 5231476"/>
                <a:gd name="connsiteX14" fmla="*/ 7752424 w 15586915"/>
                <a:gd name="connsiteY14" fmla="*/ 3814330 h 5231476"/>
                <a:gd name="connsiteX15" fmla="*/ 6700143 w 15586915"/>
                <a:gd name="connsiteY15" fmla="*/ 4117657 h 5231476"/>
                <a:gd name="connsiteX16" fmla="*/ 5542624 w 15586915"/>
                <a:gd name="connsiteY16" fmla="*/ 4404620 h 5231476"/>
                <a:gd name="connsiteX17" fmla="*/ 4320128 w 15586915"/>
                <a:gd name="connsiteY17" fmla="*/ 4666298 h 5231476"/>
                <a:gd name="connsiteX18" fmla="*/ 3927492 w 15586915"/>
                <a:gd name="connsiteY18" fmla="*/ 4736263 h 5231476"/>
                <a:gd name="connsiteX19" fmla="*/ 3038012 w 15586915"/>
                <a:gd name="connsiteY19" fmla="*/ 4894724 h 5231476"/>
                <a:gd name="connsiteX20" fmla="*/ 1741685 w 15586915"/>
                <a:gd name="connsiteY20" fmla="*/ 5085138 h 5231476"/>
                <a:gd name="connsiteX21" fmla="*/ 443402 w 15586915"/>
                <a:gd name="connsiteY21" fmla="*/ 5231477 h 5231476"/>
                <a:gd name="connsiteX22" fmla="*/ 0 w 15586915"/>
                <a:gd name="connsiteY22" fmla="*/ 5172508 h 523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586915" h="5231476">
                  <a:moveTo>
                    <a:pt x="15586916" y="0"/>
                  </a:moveTo>
                  <a:lnTo>
                    <a:pt x="14918313" y="401782"/>
                  </a:lnTo>
                  <a:lnTo>
                    <a:pt x="14235808" y="791874"/>
                  </a:lnTo>
                  <a:lnTo>
                    <a:pt x="14180408" y="823566"/>
                  </a:lnTo>
                  <a:lnTo>
                    <a:pt x="13384530" y="1247948"/>
                  </a:lnTo>
                  <a:lnTo>
                    <a:pt x="12638388" y="1623147"/>
                  </a:lnTo>
                  <a:lnTo>
                    <a:pt x="12560746" y="1662113"/>
                  </a:lnTo>
                  <a:lnTo>
                    <a:pt x="11819237" y="2006831"/>
                  </a:lnTo>
                  <a:lnTo>
                    <a:pt x="11689595" y="2067098"/>
                  </a:lnTo>
                  <a:lnTo>
                    <a:pt x="11323320" y="2318472"/>
                  </a:lnTo>
                  <a:lnTo>
                    <a:pt x="10837390" y="2593831"/>
                  </a:lnTo>
                  <a:lnTo>
                    <a:pt x="10250754" y="2884776"/>
                  </a:lnTo>
                  <a:lnTo>
                    <a:pt x="9532826" y="3190615"/>
                  </a:lnTo>
                  <a:lnTo>
                    <a:pt x="8707085" y="3501996"/>
                  </a:lnTo>
                  <a:lnTo>
                    <a:pt x="7752424" y="3814330"/>
                  </a:lnTo>
                  <a:lnTo>
                    <a:pt x="6700143" y="4117657"/>
                  </a:lnTo>
                  <a:lnTo>
                    <a:pt x="5542624" y="4404620"/>
                  </a:lnTo>
                  <a:lnTo>
                    <a:pt x="4320128" y="4666298"/>
                  </a:lnTo>
                  <a:lnTo>
                    <a:pt x="3927492" y="4736263"/>
                  </a:lnTo>
                  <a:lnTo>
                    <a:pt x="3038012" y="4894724"/>
                  </a:lnTo>
                  <a:lnTo>
                    <a:pt x="1741685" y="5085138"/>
                  </a:lnTo>
                  <a:lnTo>
                    <a:pt x="443402" y="5231477"/>
                  </a:lnTo>
                  <a:lnTo>
                    <a:pt x="0" y="517250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C97481F5-5E22-DC18-FB5B-DECE43F39534}"/>
                </a:ext>
              </a:extLst>
            </p:cNvPr>
            <p:cNvSpPr/>
            <p:nvPr/>
          </p:nvSpPr>
          <p:spPr>
            <a:xfrm>
              <a:off x="7420098" y="1766730"/>
              <a:ext cx="3222708" cy="1931579"/>
            </a:xfrm>
            <a:custGeom>
              <a:avLst/>
              <a:gdLst>
                <a:gd name="connsiteX0" fmla="*/ 4051472 w 4051471"/>
                <a:gd name="connsiteY0" fmla="*/ 0 h 2075324"/>
                <a:gd name="connsiteX1" fmla="*/ 3444755 w 4051471"/>
                <a:gd name="connsiteY1" fmla="*/ 365847 h 2075324"/>
                <a:gd name="connsiteX2" fmla="*/ 3396564 w 4051471"/>
                <a:gd name="connsiteY2" fmla="*/ 395028 h 2075324"/>
                <a:gd name="connsiteX3" fmla="*/ 2863988 w 4051471"/>
                <a:gd name="connsiteY3" fmla="*/ 693853 h 2075324"/>
                <a:gd name="connsiteX4" fmla="*/ 2694597 w 4051471"/>
                <a:gd name="connsiteY4" fmla="*/ 788930 h 2075324"/>
                <a:gd name="connsiteX5" fmla="*/ 2201562 w 4051471"/>
                <a:gd name="connsiteY5" fmla="*/ 1050434 h 2075324"/>
                <a:gd name="connsiteX6" fmla="*/ 2048133 w 4051471"/>
                <a:gd name="connsiteY6" fmla="*/ 1131916 h 2075324"/>
                <a:gd name="connsiteX7" fmla="*/ 1976876 w 4051471"/>
                <a:gd name="connsiteY7" fmla="*/ 1169670 h 2075324"/>
                <a:gd name="connsiteX8" fmla="*/ 1465306 w 4051471"/>
                <a:gd name="connsiteY8" fmla="*/ 1419918 h 2075324"/>
                <a:gd name="connsiteX9" fmla="*/ 1254520 w 4051471"/>
                <a:gd name="connsiteY9" fmla="*/ 1523047 h 2075324"/>
                <a:gd name="connsiteX10" fmla="*/ 1221363 w 4051471"/>
                <a:gd name="connsiteY10" fmla="*/ 1539240 h 2075324"/>
                <a:gd name="connsiteX11" fmla="*/ 818944 w 4051471"/>
                <a:gd name="connsiteY11" fmla="*/ 1723679 h 2075324"/>
                <a:gd name="connsiteX12" fmla="*/ 483664 w 4051471"/>
                <a:gd name="connsiteY12" fmla="*/ 1877291 h 2075324"/>
                <a:gd name="connsiteX13" fmla="*/ 462452 w 4051471"/>
                <a:gd name="connsiteY13" fmla="*/ 1887076 h 2075324"/>
                <a:gd name="connsiteX14" fmla="*/ 85468 w 4051471"/>
                <a:gd name="connsiteY14" fmla="*/ 2041554 h 2075324"/>
                <a:gd name="connsiteX15" fmla="*/ 0 w 4051471"/>
                <a:gd name="connsiteY15" fmla="*/ 2075324 h 207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51471" h="2075324">
                  <a:moveTo>
                    <a:pt x="4051472" y="0"/>
                  </a:moveTo>
                  <a:lnTo>
                    <a:pt x="3444755" y="365847"/>
                  </a:lnTo>
                  <a:lnTo>
                    <a:pt x="3396564" y="395028"/>
                  </a:lnTo>
                  <a:lnTo>
                    <a:pt x="2863988" y="693853"/>
                  </a:lnTo>
                  <a:lnTo>
                    <a:pt x="2694597" y="788930"/>
                  </a:lnTo>
                  <a:lnTo>
                    <a:pt x="2201562" y="1050434"/>
                  </a:lnTo>
                  <a:lnTo>
                    <a:pt x="2048133" y="1131916"/>
                  </a:lnTo>
                  <a:lnTo>
                    <a:pt x="1976876" y="1169670"/>
                  </a:lnTo>
                  <a:lnTo>
                    <a:pt x="1465306" y="1419918"/>
                  </a:lnTo>
                  <a:lnTo>
                    <a:pt x="1254520" y="1523047"/>
                  </a:lnTo>
                  <a:lnTo>
                    <a:pt x="1221363" y="1539240"/>
                  </a:lnTo>
                  <a:lnTo>
                    <a:pt x="818944" y="1723679"/>
                  </a:lnTo>
                  <a:lnTo>
                    <a:pt x="483664" y="1877291"/>
                  </a:lnTo>
                  <a:lnTo>
                    <a:pt x="462452" y="1887076"/>
                  </a:lnTo>
                  <a:lnTo>
                    <a:pt x="85468" y="2041554"/>
                  </a:lnTo>
                  <a:lnTo>
                    <a:pt x="0" y="207532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DDF43E95-C8A4-B4E4-1D77-962E120693A4}"/>
                </a:ext>
              </a:extLst>
            </p:cNvPr>
            <p:cNvSpPr/>
            <p:nvPr/>
          </p:nvSpPr>
          <p:spPr>
            <a:xfrm>
              <a:off x="5741701" y="1210555"/>
              <a:ext cx="6553536" cy="3177550"/>
            </a:xfrm>
            <a:custGeom>
              <a:avLst/>
              <a:gdLst>
                <a:gd name="connsiteX0" fmla="*/ 8238868 w 8238867"/>
                <a:gd name="connsiteY0" fmla="*/ 0 h 3414019"/>
                <a:gd name="connsiteX1" fmla="*/ 7571603 w 8238867"/>
                <a:gd name="connsiteY1" fmla="*/ 373293 h 3414019"/>
                <a:gd name="connsiteX2" fmla="*/ 6932759 w 8238867"/>
                <a:gd name="connsiteY2" fmla="*/ 706928 h 3414019"/>
                <a:gd name="connsiteX3" fmla="*/ 6730932 w 8238867"/>
                <a:gd name="connsiteY3" fmla="*/ 812309 h 3414019"/>
                <a:gd name="connsiteX4" fmla="*/ 5935774 w 8238867"/>
                <a:gd name="connsiteY4" fmla="*/ 1203527 h 3414019"/>
                <a:gd name="connsiteX5" fmla="*/ 5854734 w 8238867"/>
                <a:gd name="connsiteY5" fmla="*/ 1243359 h 3414019"/>
                <a:gd name="connsiteX6" fmla="*/ 5054428 w 8238867"/>
                <a:gd name="connsiteY6" fmla="*/ 1607560 h 3414019"/>
                <a:gd name="connsiteX7" fmla="*/ 4924270 w 8238867"/>
                <a:gd name="connsiteY7" fmla="*/ 1666788 h 3414019"/>
                <a:gd name="connsiteX8" fmla="*/ 4096677 w 8238867"/>
                <a:gd name="connsiteY8" fmla="*/ 2018174 h 3414019"/>
                <a:gd name="connsiteX9" fmla="*/ 3975272 w 8238867"/>
                <a:gd name="connsiteY9" fmla="*/ 2069696 h 3414019"/>
                <a:gd name="connsiteX10" fmla="*/ 3190000 w 8238867"/>
                <a:gd name="connsiteY10" fmla="*/ 2374583 h 3414019"/>
                <a:gd name="connsiteX11" fmla="*/ 2993115 w 8238867"/>
                <a:gd name="connsiteY11" fmla="*/ 2451129 h 3414019"/>
                <a:gd name="connsiteX12" fmla="*/ 2224937 w 8238867"/>
                <a:gd name="connsiteY12" fmla="*/ 2726055 h 3414019"/>
                <a:gd name="connsiteX13" fmla="*/ 2018064 w 8238867"/>
                <a:gd name="connsiteY13" fmla="*/ 2800090 h 3414019"/>
                <a:gd name="connsiteX14" fmla="*/ 1385707 w 8238867"/>
                <a:gd name="connsiteY14" fmla="*/ 3003666 h 3414019"/>
                <a:gd name="connsiteX15" fmla="*/ 1228159 w 8238867"/>
                <a:gd name="connsiteY15" fmla="*/ 3054408 h 3414019"/>
                <a:gd name="connsiteX16" fmla="*/ 1195104 w 8238867"/>
                <a:gd name="connsiteY16" fmla="*/ 3064972 h 3414019"/>
                <a:gd name="connsiteX17" fmla="*/ 1038895 w 8238867"/>
                <a:gd name="connsiteY17" fmla="*/ 3115281 h 3414019"/>
                <a:gd name="connsiteX18" fmla="*/ 557084 w 8238867"/>
                <a:gd name="connsiteY18" fmla="*/ 3255472 h 3414019"/>
                <a:gd name="connsiteX19" fmla="*/ 511364 w 8238867"/>
                <a:gd name="connsiteY19" fmla="*/ 3268807 h 3414019"/>
                <a:gd name="connsiteX20" fmla="*/ 95765 w 8238867"/>
                <a:gd name="connsiteY20" fmla="*/ 3389688 h 3414019"/>
                <a:gd name="connsiteX21" fmla="*/ 0 w 8238867"/>
                <a:gd name="connsiteY21" fmla="*/ 3414020 h 341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238867" h="3414019">
                  <a:moveTo>
                    <a:pt x="8238868" y="0"/>
                  </a:moveTo>
                  <a:lnTo>
                    <a:pt x="7571603" y="373293"/>
                  </a:lnTo>
                  <a:lnTo>
                    <a:pt x="6932759" y="706928"/>
                  </a:lnTo>
                  <a:lnTo>
                    <a:pt x="6730932" y="812309"/>
                  </a:lnTo>
                  <a:lnTo>
                    <a:pt x="5935774" y="1203527"/>
                  </a:lnTo>
                  <a:lnTo>
                    <a:pt x="5854734" y="1243359"/>
                  </a:lnTo>
                  <a:lnTo>
                    <a:pt x="5054428" y="1607560"/>
                  </a:lnTo>
                  <a:lnTo>
                    <a:pt x="4924270" y="1666788"/>
                  </a:lnTo>
                  <a:lnTo>
                    <a:pt x="4096677" y="2018174"/>
                  </a:lnTo>
                  <a:lnTo>
                    <a:pt x="3975272" y="2069696"/>
                  </a:lnTo>
                  <a:lnTo>
                    <a:pt x="3190000" y="2374583"/>
                  </a:lnTo>
                  <a:lnTo>
                    <a:pt x="2993115" y="2451129"/>
                  </a:lnTo>
                  <a:lnTo>
                    <a:pt x="2224937" y="2726055"/>
                  </a:lnTo>
                  <a:lnTo>
                    <a:pt x="2018064" y="2800090"/>
                  </a:lnTo>
                  <a:lnTo>
                    <a:pt x="1385707" y="3003666"/>
                  </a:lnTo>
                  <a:lnTo>
                    <a:pt x="1228159" y="3054408"/>
                  </a:lnTo>
                  <a:lnTo>
                    <a:pt x="1195104" y="3064972"/>
                  </a:lnTo>
                  <a:lnTo>
                    <a:pt x="1038895" y="3115281"/>
                  </a:lnTo>
                  <a:lnTo>
                    <a:pt x="557084" y="3255472"/>
                  </a:lnTo>
                  <a:lnTo>
                    <a:pt x="511364" y="3268807"/>
                  </a:lnTo>
                  <a:lnTo>
                    <a:pt x="95765" y="3389688"/>
                  </a:lnTo>
                  <a:lnTo>
                    <a:pt x="0" y="341402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F4F65A41-78AA-6335-A853-565AFF09925C}"/>
                </a:ext>
              </a:extLst>
            </p:cNvPr>
            <p:cNvSpPr/>
            <p:nvPr/>
          </p:nvSpPr>
          <p:spPr>
            <a:xfrm>
              <a:off x="9474292" y="5925100"/>
              <a:ext cx="2820944" cy="1179643"/>
            </a:xfrm>
            <a:custGeom>
              <a:avLst/>
              <a:gdLst>
                <a:gd name="connsiteX0" fmla="*/ 3546390 w 3546389"/>
                <a:gd name="connsiteY0" fmla="*/ 0 h 1267431"/>
                <a:gd name="connsiteX1" fmla="*/ 2774814 w 3546389"/>
                <a:gd name="connsiteY1" fmla="*/ 148764 h 1267431"/>
                <a:gd name="connsiteX2" fmla="*/ 976081 w 3546389"/>
                <a:gd name="connsiteY2" fmla="*/ 1149668 h 1267431"/>
                <a:gd name="connsiteX3" fmla="*/ 0 w 3546389"/>
                <a:gd name="connsiteY3" fmla="*/ 1267431 h 1267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46389" h="1267431">
                  <a:moveTo>
                    <a:pt x="3546390" y="0"/>
                  </a:moveTo>
                  <a:lnTo>
                    <a:pt x="2774814" y="148764"/>
                  </a:lnTo>
                  <a:lnTo>
                    <a:pt x="976081" y="1149668"/>
                  </a:lnTo>
                  <a:lnTo>
                    <a:pt x="0" y="126743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E7B2E3CE-1F9D-44DF-39E7-7129E881628A}"/>
                </a:ext>
              </a:extLst>
            </p:cNvPr>
            <p:cNvSpPr/>
            <p:nvPr/>
          </p:nvSpPr>
          <p:spPr>
            <a:xfrm>
              <a:off x="-103239" y="2549532"/>
              <a:ext cx="12398477" cy="2751856"/>
            </a:xfrm>
            <a:custGeom>
              <a:avLst/>
              <a:gdLst>
                <a:gd name="connsiteX0" fmla="*/ 15586916 w 15586915"/>
                <a:gd name="connsiteY0" fmla="*/ 0 h 2956646"/>
                <a:gd name="connsiteX1" fmla="*/ 15012121 w 15586915"/>
                <a:gd name="connsiteY1" fmla="*/ 455122 h 2956646"/>
                <a:gd name="connsiteX2" fmla="*/ 13431074 w 15586915"/>
                <a:gd name="connsiteY2" fmla="*/ 960640 h 2956646"/>
                <a:gd name="connsiteX3" fmla="*/ 12043101 w 15586915"/>
                <a:gd name="connsiteY3" fmla="*/ 1359304 h 2956646"/>
                <a:gd name="connsiteX4" fmla="*/ 11796068 w 15586915"/>
                <a:gd name="connsiteY4" fmla="*/ 1430309 h 2956646"/>
                <a:gd name="connsiteX5" fmla="*/ 10161064 w 15586915"/>
                <a:gd name="connsiteY5" fmla="*/ 1848370 h 2956646"/>
                <a:gd name="connsiteX6" fmla="*/ 8541299 w 15586915"/>
                <a:gd name="connsiteY6" fmla="*/ 2207635 h 2956646"/>
                <a:gd name="connsiteX7" fmla="*/ 6997117 w 15586915"/>
                <a:gd name="connsiteY7" fmla="*/ 2498148 h 2956646"/>
                <a:gd name="connsiteX8" fmla="*/ 5542624 w 15586915"/>
                <a:gd name="connsiteY8" fmla="*/ 2717223 h 2956646"/>
                <a:gd name="connsiteX9" fmla="*/ 4228791 w 15586915"/>
                <a:gd name="connsiteY9" fmla="*/ 2863995 h 2956646"/>
                <a:gd name="connsiteX10" fmla="*/ 3059636 w 15586915"/>
                <a:gd name="connsiteY10" fmla="*/ 2941147 h 2956646"/>
                <a:gd name="connsiteX11" fmla="*/ 2065020 w 15586915"/>
                <a:gd name="connsiteY11" fmla="*/ 2956647 h 2956646"/>
                <a:gd name="connsiteX12" fmla="*/ 1235779 w 15586915"/>
                <a:gd name="connsiteY12" fmla="*/ 2916555 h 2956646"/>
                <a:gd name="connsiteX13" fmla="*/ 319834 w 15586915"/>
                <a:gd name="connsiteY13" fmla="*/ 2935692 h 2956646"/>
                <a:gd name="connsiteX14" fmla="*/ 0 w 15586915"/>
                <a:gd name="connsiteY14" fmla="*/ 2929024 h 29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586915" h="2956646">
                  <a:moveTo>
                    <a:pt x="15586916" y="0"/>
                  </a:moveTo>
                  <a:lnTo>
                    <a:pt x="15012121" y="455122"/>
                  </a:lnTo>
                  <a:lnTo>
                    <a:pt x="13431074" y="960640"/>
                  </a:lnTo>
                  <a:lnTo>
                    <a:pt x="12043101" y="1359304"/>
                  </a:lnTo>
                  <a:lnTo>
                    <a:pt x="11796068" y="1430309"/>
                  </a:lnTo>
                  <a:lnTo>
                    <a:pt x="10161064" y="1848370"/>
                  </a:lnTo>
                  <a:lnTo>
                    <a:pt x="8541299" y="2207635"/>
                  </a:lnTo>
                  <a:lnTo>
                    <a:pt x="6997117" y="2498148"/>
                  </a:lnTo>
                  <a:lnTo>
                    <a:pt x="5542624" y="2717223"/>
                  </a:lnTo>
                  <a:lnTo>
                    <a:pt x="4228791" y="2863995"/>
                  </a:lnTo>
                  <a:lnTo>
                    <a:pt x="3059636" y="2941147"/>
                  </a:lnTo>
                  <a:lnTo>
                    <a:pt x="2065020" y="2956647"/>
                  </a:lnTo>
                  <a:lnTo>
                    <a:pt x="1235779" y="2916555"/>
                  </a:lnTo>
                  <a:lnTo>
                    <a:pt x="319834" y="2935692"/>
                  </a:lnTo>
                  <a:lnTo>
                    <a:pt x="0" y="292902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10943707-3D0C-E0E7-1423-E57033DC0D09}"/>
                </a:ext>
              </a:extLst>
            </p:cNvPr>
            <p:cNvSpPr/>
            <p:nvPr/>
          </p:nvSpPr>
          <p:spPr>
            <a:xfrm>
              <a:off x="7663368" y="1847565"/>
              <a:ext cx="2461200" cy="1712767"/>
            </a:xfrm>
            <a:custGeom>
              <a:avLst/>
              <a:gdLst>
                <a:gd name="connsiteX0" fmla="*/ 3094132 w 3094131"/>
                <a:gd name="connsiteY0" fmla="*/ 0 h 1840229"/>
                <a:gd name="connsiteX1" fmla="*/ 2540755 w 3094131"/>
                <a:gd name="connsiteY1" fmla="*/ 375372 h 1840229"/>
                <a:gd name="connsiteX2" fmla="*/ 2187352 w 3094131"/>
                <a:gd name="connsiteY2" fmla="*/ 603885 h 1840229"/>
                <a:gd name="connsiteX3" fmla="*/ 2012195 w 3094131"/>
                <a:gd name="connsiteY3" fmla="*/ 717233 h 1840229"/>
                <a:gd name="connsiteX4" fmla="*/ 1972139 w 3094131"/>
                <a:gd name="connsiteY4" fmla="*/ 743123 h 1840229"/>
                <a:gd name="connsiteX5" fmla="*/ 1644581 w 3094131"/>
                <a:gd name="connsiteY5" fmla="*/ 939165 h 1840229"/>
                <a:gd name="connsiteX6" fmla="*/ 1444299 w 3094131"/>
                <a:gd name="connsiteY6" fmla="*/ 1059093 h 1840229"/>
                <a:gd name="connsiteX7" fmla="*/ 1363774 w 3094131"/>
                <a:gd name="connsiteY7" fmla="*/ 1107238 h 1840229"/>
                <a:gd name="connsiteX8" fmla="*/ 953942 w 3094131"/>
                <a:gd name="connsiteY8" fmla="*/ 1339042 h 1840229"/>
                <a:gd name="connsiteX9" fmla="*/ 814928 w 3094131"/>
                <a:gd name="connsiteY9" fmla="*/ 1417666 h 1840229"/>
                <a:gd name="connsiteX10" fmla="*/ 745422 w 3094131"/>
                <a:gd name="connsiteY10" fmla="*/ 1456892 h 1840229"/>
                <a:gd name="connsiteX11" fmla="*/ 365760 w 3094131"/>
                <a:gd name="connsiteY11" fmla="*/ 1653800 h 1840229"/>
                <a:gd name="connsiteX12" fmla="*/ 349387 w 3094131"/>
                <a:gd name="connsiteY12" fmla="*/ 1662286 h 1840229"/>
                <a:gd name="connsiteX13" fmla="*/ 135718 w 3094131"/>
                <a:gd name="connsiteY13" fmla="*/ 1773036 h 1840229"/>
                <a:gd name="connsiteX14" fmla="*/ 94117 w 3094131"/>
                <a:gd name="connsiteY14" fmla="*/ 1794597 h 1840229"/>
                <a:gd name="connsiteX15" fmla="*/ 0 w 3094131"/>
                <a:gd name="connsiteY15" fmla="*/ 1840230 h 184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94131" h="1840229">
                  <a:moveTo>
                    <a:pt x="3094132" y="0"/>
                  </a:moveTo>
                  <a:lnTo>
                    <a:pt x="2540755" y="375372"/>
                  </a:lnTo>
                  <a:lnTo>
                    <a:pt x="2187352" y="603885"/>
                  </a:lnTo>
                  <a:lnTo>
                    <a:pt x="2012195" y="717233"/>
                  </a:lnTo>
                  <a:lnTo>
                    <a:pt x="1972139" y="743123"/>
                  </a:lnTo>
                  <a:lnTo>
                    <a:pt x="1644581" y="939165"/>
                  </a:lnTo>
                  <a:lnTo>
                    <a:pt x="1444299" y="1059093"/>
                  </a:lnTo>
                  <a:lnTo>
                    <a:pt x="1363774" y="1107238"/>
                  </a:lnTo>
                  <a:lnTo>
                    <a:pt x="953942" y="1339042"/>
                  </a:lnTo>
                  <a:lnTo>
                    <a:pt x="814928" y="1417666"/>
                  </a:lnTo>
                  <a:lnTo>
                    <a:pt x="745422" y="1456892"/>
                  </a:lnTo>
                  <a:lnTo>
                    <a:pt x="365760" y="1653800"/>
                  </a:lnTo>
                  <a:lnTo>
                    <a:pt x="349387" y="1662286"/>
                  </a:lnTo>
                  <a:lnTo>
                    <a:pt x="135718" y="1773036"/>
                  </a:lnTo>
                  <a:lnTo>
                    <a:pt x="94117" y="1794597"/>
                  </a:lnTo>
                  <a:lnTo>
                    <a:pt x="0" y="18402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AB8FC084-F79C-A93B-A677-C1A4940E0737}"/>
                </a:ext>
              </a:extLst>
            </p:cNvPr>
            <p:cNvSpPr/>
            <p:nvPr/>
          </p:nvSpPr>
          <p:spPr>
            <a:xfrm>
              <a:off x="7830954" y="2080076"/>
              <a:ext cx="1845819" cy="1375807"/>
            </a:xfrm>
            <a:custGeom>
              <a:avLst/>
              <a:gdLst>
                <a:gd name="connsiteX0" fmla="*/ 2320496 w 2320496"/>
                <a:gd name="connsiteY0" fmla="*/ 0 h 1478193"/>
                <a:gd name="connsiteX1" fmla="*/ 1857632 w 2320496"/>
                <a:gd name="connsiteY1" fmla="*/ 327054 h 1478193"/>
                <a:gd name="connsiteX2" fmla="*/ 1806455 w 2320496"/>
                <a:gd name="connsiteY2" fmla="*/ 363249 h 1478193"/>
                <a:gd name="connsiteX3" fmla="*/ 1619045 w 2320496"/>
                <a:gd name="connsiteY3" fmla="*/ 489325 h 1478193"/>
                <a:gd name="connsiteX4" fmla="*/ 1408258 w 2320496"/>
                <a:gd name="connsiteY4" fmla="*/ 631161 h 1478193"/>
                <a:gd name="connsiteX5" fmla="*/ 1314656 w 2320496"/>
                <a:gd name="connsiteY5" fmla="*/ 694113 h 1478193"/>
                <a:gd name="connsiteX6" fmla="*/ 1279336 w 2320496"/>
                <a:gd name="connsiteY6" fmla="*/ 717925 h 1478193"/>
                <a:gd name="connsiteX7" fmla="*/ 1024581 w 2320496"/>
                <a:gd name="connsiteY7" fmla="*/ 875780 h 1478193"/>
                <a:gd name="connsiteX8" fmla="*/ 795569 w 2320496"/>
                <a:gd name="connsiteY8" fmla="*/ 1017703 h 1478193"/>
                <a:gd name="connsiteX9" fmla="*/ 714220 w 2320496"/>
                <a:gd name="connsiteY9" fmla="*/ 1068186 h 1478193"/>
                <a:gd name="connsiteX10" fmla="*/ 381824 w 2320496"/>
                <a:gd name="connsiteY10" fmla="*/ 1262322 h 1478193"/>
                <a:gd name="connsiteX11" fmla="*/ 350623 w 2320496"/>
                <a:gd name="connsiteY11" fmla="*/ 1280507 h 1478193"/>
                <a:gd name="connsiteX12" fmla="*/ 224584 w 2320496"/>
                <a:gd name="connsiteY12" fmla="*/ 1354195 h 1478193"/>
                <a:gd name="connsiteX13" fmla="*/ 139734 w 2320496"/>
                <a:gd name="connsiteY13" fmla="*/ 1403725 h 1478193"/>
                <a:gd name="connsiteX14" fmla="*/ 0 w 2320496"/>
                <a:gd name="connsiteY14" fmla="*/ 1478194 h 1478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20496" h="1478193">
                  <a:moveTo>
                    <a:pt x="2320496" y="0"/>
                  </a:moveTo>
                  <a:lnTo>
                    <a:pt x="1857632" y="327054"/>
                  </a:lnTo>
                  <a:lnTo>
                    <a:pt x="1806455" y="363249"/>
                  </a:lnTo>
                  <a:lnTo>
                    <a:pt x="1619045" y="489325"/>
                  </a:lnTo>
                  <a:lnTo>
                    <a:pt x="1408258" y="631161"/>
                  </a:lnTo>
                  <a:lnTo>
                    <a:pt x="1314656" y="694113"/>
                  </a:lnTo>
                  <a:lnTo>
                    <a:pt x="1279336" y="717925"/>
                  </a:lnTo>
                  <a:lnTo>
                    <a:pt x="1024581" y="875780"/>
                  </a:lnTo>
                  <a:lnTo>
                    <a:pt x="795569" y="1017703"/>
                  </a:lnTo>
                  <a:lnTo>
                    <a:pt x="714220" y="1068186"/>
                  </a:lnTo>
                  <a:lnTo>
                    <a:pt x="381824" y="1262322"/>
                  </a:lnTo>
                  <a:lnTo>
                    <a:pt x="350623" y="1280507"/>
                  </a:lnTo>
                  <a:lnTo>
                    <a:pt x="224584" y="1354195"/>
                  </a:lnTo>
                  <a:lnTo>
                    <a:pt x="139734" y="1403725"/>
                  </a:lnTo>
                  <a:lnTo>
                    <a:pt x="0" y="147819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D8C7CA7F-110E-7098-E88E-AFB94920497B}"/>
                </a:ext>
              </a:extLst>
            </p:cNvPr>
            <p:cNvSpPr/>
            <p:nvPr/>
          </p:nvSpPr>
          <p:spPr>
            <a:xfrm>
              <a:off x="4348758" y="4635688"/>
              <a:ext cx="7946479" cy="2469054"/>
            </a:xfrm>
            <a:custGeom>
              <a:avLst/>
              <a:gdLst>
                <a:gd name="connsiteX0" fmla="*/ 9990026 w 9990025"/>
                <a:gd name="connsiteY0" fmla="*/ 0 h 2652798"/>
                <a:gd name="connsiteX1" fmla="*/ 9458685 w 9990025"/>
                <a:gd name="connsiteY1" fmla="*/ 329392 h 2652798"/>
                <a:gd name="connsiteX2" fmla="*/ 6902382 w 9990025"/>
                <a:gd name="connsiteY2" fmla="*/ 846339 h 2652798"/>
                <a:gd name="connsiteX3" fmla="*/ 4387164 w 9990025"/>
                <a:gd name="connsiteY3" fmla="*/ 1272714 h 2652798"/>
                <a:gd name="connsiteX4" fmla="*/ 2553730 w 9990025"/>
                <a:gd name="connsiteY4" fmla="*/ 1952106 h 2652798"/>
                <a:gd name="connsiteX5" fmla="*/ 545963 w 9990025"/>
                <a:gd name="connsiteY5" fmla="*/ 2627861 h 2652798"/>
                <a:gd name="connsiteX6" fmla="*/ 0 w 9990025"/>
                <a:gd name="connsiteY6" fmla="*/ 2652799 h 265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90025" h="2652798">
                  <a:moveTo>
                    <a:pt x="9990026" y="0"/>
                  </a:moveTo>
                  <a:lnTo>
                    <a:pt x="9458685" y="329392"/>
                  </a:lnTo>
                  <a:lnTo>
                    <a:pt x="6902382" y="846339"/>
                  </a:lnTo>
                  <a:lnTo>
                    <a:pt x="4387164" y="1272714"/>
                  </a:lnTo>
                  <a:lnTo>
                    <a:pt x="2553730" y="1952106"/>
                  </a:lnTo>
                  <a:lnTo>
                    <a:pt x="545963" y="2627861"/>
                  </a:lnTo>
                  <a:lnTo>
                    <a:pt x="0" y="265279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F19FD6FC-499D-39D8-E6F7-47B0C3CA7F30}"/>
                </a:ext>
              </a:extLst>
            </p:cNvPr>
            <p:cNvSpPr/>
            <p:nvPr/>
          </p:nvSpPr>
          <p:spPr>
            <a:xfrm>
              <a:off x="8085445" y="2317020"/>
              <a:ext cx="1186615" cy="959785"/>
            </a:xfrm>
            <a:custGeom>
              <a:avLst/>
              <a:gdLst>
                <a:gd name="connsiteX0" fmla="*/ 1491769 w 1491769"/>
                <a:gd name="connsiteY0" fmla="*/ 0 h 1031211"/>
                <a:gd name="connsiteX1" fmla="*/ 1062063 w 1491769"/>
                <a:gd name="connsiteY1" fmla="*/ 317096 h 1031211"/>
                <a:gd name="connsiteX2" fmla="*/ 1015416 w 1491769"/>
                <a:gd name="connsiteY2" fmla="*/ 351472 h 1031211"/>
                <a:gd name="connsiteX3" fmla="*/ 852204 w 1491769"/>
                <a:gd name="connsiteY3" fmla="*/ 465773 h 1031211"/>
                <a:gd name="connsiteX4" fmla="*/ 641110 w 1491769"/>
                <a:gd name="connsiteY4" fmla="*/ 613583 h 1031211"/>
                <a:gd name="connsiteX5" fmla="*/ 556054 w 1491769"/>
                <a:gd name="connsiteY5" fmla="*/ 673158 h 1031211"/>
                <a:gd name="connsiteX6" fmla="*/ 526398 w 1491769"/>
                <a:gd name="connsiteY6" fmla="*/ 693853 h 1031211"/>
                <a:gd name="connsiteX7" fmla="*/ 209447 w 1491769"/>
                <a:gd name="connsiteY7" fmla="*/ 896995 h 1031211"/>
                <a:gd name="connsiteX8" fmla="*/ 194413 w 1491769"/>
                <a:gd name="connsiteY8" fmla="*/ 906607 h 1031211"/>
                <a:gd name="connsiteX9" fmla="*/ 99266 w 1491769"/>
                <a:gd name="connsiteY9" fmla="*/ 967653 h 1031211"/>
                <a:gd name="connsiteX10" fmla="*/ 0 w 1491769"/>
                <a:gd name="connsiteY10" fmla="*/ 1031211 h 103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91769" h="1031211">
                  <a:moveTo>
                    <a:pt x="1491769" y="0"/>
                  </a:moveTo>
                  <a:lnTo>
                    <a:pt x="1062063" y="317096"/>
                  </a:lnTo>
                  <a:lnTo>
                    <a:pt x="1015416" y="351472"/>
                  </a:lnTo>
                  <a:lnTo>
                    <a:pt x="852204" y="465773"/>
                  </a:lnTo>
                  <a:lnTo>
                    <a:pt x="641110" y="613583"/>
                  </a:lnTo>
                  <a:lnTo>
                    <a:pt x="556054" y="673158"/>
                  </a:lnTo>
                  <a:lnTo>
                    <a:pt x="526398" y="693853"/>
                  </a:lnTo>
                  <a:lnTo>
                    <a:pt x="209447" y="896995"/>
                  </a:lnTo>
                  <a:lnTo>
                    <a:pt x="194413" y="906607"/>
                  </a:lnTo>
                  <a:lnTo>
                    <a:pt x="99266" y="967653"/>
                  </a:lnTo>
                  <a:lnTo>
                    <a:pt x="0" y="103121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AC23A872-3987-8676-6CB9-A4432BDFCBFD}"/>
                </a:ext>
              </a:extLst>
            </p:cNvPr>
            <p:cNvSpPr/>
            <p:nvPr/>
          </p:nvSpPr>
          <p:spPr>
            <a:xfrm>
              <a:off x="-103239" y="2785670"/>
              <a:ext cx="12398477" cy="3644184"/>
            </a:xfrm>
            <a:custGeom>
              <a:avLst/>
              <a:gdLst>
                <a:gd name="connsiteX0" fmla="*/ 15586916 w 15586915"/>
                <a:gd name="connsiteY0" fmla="*/ 0 h 3915380"/>
                <a:gd name="connsiteX1" fmla="*/ 15012121 w 15586915"/>
                <a:gd name="connsiteY1" fmla="*/ 201411 h 3915380"/>
                <a:gd name="connsiteX2" fmla="*/ 14261448 w 15586915"/>
                <a:gd name="connsiteY2" fmla="*/ 703118 h 3915380"/>
                <a:gd name="connsiteX3" fmla="*/ 13313581 w 15586915"/>
                <a:gd name="connsiteY3" fmla="*/ 1241454 h 3915380"/>
                <a:gd name="connsiteX4" fmla="*/ 12176657 w 15586915"/>
                <a:gd name="connsiteY4" fmla="*/ 1806806 h 3915380"/>
                <a:gd name="connsiteX5" fmla="*/ 10828123 w 15586915"/>
                <a:gd name="connsiteY5" fmla="*/ 2393806 h 3915380"/>
                <a:gd name="connsiteX6" fmla="*/ 9291869 w 15586915"/>
                <a:gd name="connsiteY6" fmla="*/ 2989725 h 3915380"/>
                <a:gd name="connsiteX7" fmla="*/ 7562438 w 15586915"/>
                <a:gd name="connsiteY7" fmla="*/ 3585470 h 3915380"/>
                <a:gd name="connsiteX8" fmla="*/ 5318760 w 15586915"/>
                <a:gd name="connsiteY8" fmla="*/ 3801428 h 3915380"/>
                <a:gd name="connsiteX9" fmla="*/ 3288339 w 15586915"/>
                <a:gd name="connsiteY9" fmla="*/ 3909060 h 3915380"/>
                <a:gd name="connsiteX10" fmla="*/ 1532238 w 15586915"/>
                <a:gd name="connsiteY10" fmla="*/ 3915381 h 3915380"/>
                <a:gd name="connsiteX11" fmla="*/ 53958 w 15586915"/>
                <a:gd name="connsiteY11" fmla="*/ 3830435 h 3915380"/>
                <a:gd name="connsiteX12" fmla="*/ 0 w 15586915"/>
                <a:gd name="connsiteY12" fmla="*/ 3836757 h 391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3915380">
                  <a:moveTo>
                    <a:pt x="15586916" y="0"/>
                  </a:moveTo>
                  <a:lnTo>
                    <a:pt x="15012121" y="201411"/>
                  </a:lnTo>
                  <a:lnTo>
                    <a:pt x="14261448" y="703118"/>
                  </a:lnTo>
                  <a:lnTo>
                    <a:pt x="13313581" y="1241454"/>
                  </a:lnTo>
                  <a:lnTo>
                    <a:pt x="12176657" y="1806806"/>
                  </a:lnTo>
                  <a:lnTo>
                    <a:pt x="10828123" y="2393806"/>
                  </a:lnTo>
                  <a:lnTo>
                    <a:pt x="9291869" y="2989725"/>
                  </a:lnTo>
                  <a:lnTo>
                    <a:pt x="7562438" y="3585470"/>
                  </a:lnTo>
                  <a:lnTo>
                    <a:pt x="5318760" y="3801428"/>
                  </a:lnTo>
                  <a:lnTo>
                    <a:pt x="3288339" y="3909060"/>
                  </a:lnTo>
                  <a:lnTo>
                    <a:pt x="1532238" y="3915381"/>
                  </a:lnTo>
                  <a:lnTo>
                    <a:pt x="53958" y="3830435"/>
                  </a:lnTo>
                  <a:lnTo>
                    <a:pt x="0" y="38367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59E0D84E-D6FF-9826-1506-9D13CBE6D16C}"/>
                </a:ext>
              </a:extLst>
            </p:cNvPr>
            <p:cNvSpPr/>
            <p:nvPr/>
          </p:nvSpPr>
          <p:spPr>
            <a:xfrm>
              <a:off x="8181606" y="2559122"/>
              <a:ext cx="728661" cy="625484"/>
            </a:xfrm>
            <a:custGeom>
              <a:avLst/>
              <a:gdLst>
                <a:gd name="connsiteX0" fmla="*/ 916047 w 916047"/>
                <a:gd name="connsiteY0" fmla="*/ 0 h 672032"/>
                <a:gd name="connsiteX1" fmla="*/ 654496 w 916047"/>
                <a:gd name="connsiteY1" fmla="*/ 201410 h 672032"/>
                <a:gd name="connsiteX2" fmla="*/ 516307 w 916047"/>
                <a:gd name="connsiteY2" fmla="*/ 307831 h 672032"/>
                <a:gd name="connsiteX3" fmla="*/ 473779 w 916047"/>
                <a:gd name="connsiteY3" fmla="*/ 340562 h 672032"/>
                <a:gd name="connsiteX4" fmla="*/ 145398 w 916047"/>
                <a:gd name="connsiteY4" fmla="*/ 570115 h 672032"/>
                <a:gd name="connsiteX5" fmla="*/ 89380 w 916047"/>
                <a:gd name="connsiteY5" fmla="*/ 602327 h 672032"/>
                <a:gd name="connsiteX6" fmla="*/ 0 w 916047"/>
                <a:gd name="connsiteY6" fmla="*/ 672032 h 67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47" h="672032">
                  <a:moveTo>
                    <a:pt x="916047" y="0"/>
                  </a:moveTo>
                  <a:lnTo>
                    <a:pt x="654496" y="201410"/>
                  </a:lnTo>
                  <a:lnTo>
                    <a:pt x="516307" y="307831"/>
                  </a:lnTo>
                  <a:lnTo>
                    <a:pt x="473779" y="340562"/>
                  </a:lnTo>
                  <a:lnTo>
                    <a:pt x="145398" y="570115"/>
                  </a:lnTo>
                  <a:lnTo>
                    <a:pt x="89380" y="602327"/>
                  </a:lnTo>
                  <a:lnTo>
                    <a:pt x="0" y="67203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4F3FF332-184B-8C55-5B5C-DB87D895B855}"/>
                </a:ext>
              </a:extLst>
            </p:cNvPr>
            <p:cNvSpPr/>
            <p:nvPr/>
          </p:nvSpPr>
          <p:spPr>
            <a:xfrm>
              <a:off x="-103239" y="748191"/>
              <a:ext cx="11181310" cy="4908935"/>
            </a:xfrm>
            <a:custGeom>
              <a:avLst/>
              <a:gdLst>
                <a:gd name="connsiteX0" fmla="*/ 14056738 w 14056737"/>
                <a:gd name="connsiteY0" fmla="*/ 0 h 5274252"/>
                <a:gd name="connsiteX1" fmla="*/ 13649891 w 14056737"/>
                <a:gd name="connsiteY1" fmla="*/ 352598 h 5274252"/>
                <a:gd name="connsiteX2" fmla="*/ 13229144 w 14056737"/>
                <a:gd name="connsiteY2" fmla="*/ 707275 h 5274252"/>
                <a:gd name="connsiteX3" fmla="*/ 12769266 w 14056737"/>
                <a:gd name="connsiteY3" fmla="*/ 1070524 h 5274252"/>
                <a:gd name="connsiteX4" fmla="*/ 12295076 w 14056737"/>
                <a:gd name="connsiteY4" fmla="*/ 1431001 h 5274252"/>
                <a:gd name="connsiteX5" fmla="*/ 12304652 w 14056737"/>
                <a:gd name="connsiteY5" fmla="*/ 1556558 h 5274252"/>
                <a:gd name="connsiteX6" fmla="*/ 12269230 w 14056737"/>
                <a:gd name="connsiteY6" fmla="*/ 1704629 h 5274252"/>
                <a:gd name="connsiteX7" fmla="*/ 12152664 w 14056737"/>
                <a:gd name="connsiteY7" fmla="*/ 1883266 h 5274252"/>
                <a:gd name="connsiteX8" fmla="*/ 11971844 w 14056737"/>
                <a:gd name="connsiteY8" fmla="*/ 2084763 h 5274252"/>
                <a:gd name="connsiteX9" fmla="*/ 11689595 w 14056737"/>
                <a:gd name="connsiteY9" fmla="*/ 2315095 h 5274252"/>
                <a:gd name="connsiteX10" fmla="*/ 10928522 w 14056737"/>
                <a:gd name="connsiteY10" fmla="*/ 2645699 h 5274252"/>
                <a:gd name="connsiteX11" fmla="*/ 10806498 w 14056737"/>
                <a:gd name="connsiteY11" fmla="*/ 2698779 h 5274252"/>
                <a:gd name="connsiteX12" fmla="*/ 10341164 w 14056737"/>
                <a:gd name="connsiteY12" fmla="*/ 2947901 h 5274252"/>
                <a:gd name="connsiteX13" fmla="*/ 9783668 w 14056737"/>
                <a:gd name="connsiteY13" fmla="*/ 3210791 h 5274252"/>
                <a:gd name="connsiteX14" fmla="*/ 9103841 w 14056737"/>
                <a:gd name="connsiteY14" fmla="*/ 3486756 h 5274252"/>
                <a:gd name="connsiteX15" fmla="*/ 8326086 w 14056737"/>
                <a:gd name="connsiteY15" fmla="*/ 3766791 h 5274252"/>
                <a:gd name="connsiteX16" fmla="*/ 7429603 w 14056737"/>
                <a:gd name="connsiteY16" fmla="*/ 4046567 h 5274252"/>
                <a:gd name="connsiteX17" fmla="*/ 6445490 w 14056737"/>
                <a:gd name="connsiteY17" fmla="*/ 4316817 h 5274252"/>
                <a:gd name="connsiteX18" fmla="*/ 5365613 w 14056737"/>
                <a:gd name="connsiteY18" fmla="*/ 4570355 h 5274252"/>
                <a:gd name="connsiteX19" fmla="*/ 4228791 w 14056737"/>
                <a:gd name="connsiteY19" fmla="*/ 4799388 h 5274252"/>
                <a:gd name="connsiteX20" fmla="*/ 3835228 w 14056737"/>
                <a:gd name="connsiteY20" fmla="*/ 4864418 h 5274252"/>
                <a:gd name="connsiteX21" fmla="*/ 3039350 w 14056737"/>
                <a:gd name="connsiteY21" fmla="*/ 4996036 h 5274252"/>
                <a:gd name="connsiteX22" fmla="*/ 2660616 w 14056737"/>
                <a:gd name="connsiteY22" fmla="*/ 5046605 h 5274252"/>
                <a:gd name="connsiteX23" fmla="*/ 1839818 w 14056737"/>
                <a:gd name="connsiteY23" fmla="*/ 5156229 h 5274252"/>
                <a:gd name="connsiteX24" fmla="*/ 641419 w 14056737"/>
                <a:gd name="connsiteY24" fmla="*/ 5274252 h 5274252"/>
                <a:gd name="connsiteX25" fmla="*/ 0 w 14056737"/>
                <a:gd name="connsiteY25" fmla="*/ 5189221 h 527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56737" h="5274252">
                  <a:moveTo>
                    <a:pt x="14056738" y="0"/>
                  </a:moveTo>
                  <a:lnTo>
                    <a:pt x="13649891" y="352598"/>
                  </a:lnTo>
                  <a:lnTo>
                    <a:pt x="13229144" y="707275"/>
                  </a:lnTo>
                  <a:lnTo>
                    <a:pt x="12769266" y="1070524"/>
                  </a:lnTo>
                  <a:lnTo>
                    <a:pt x="12295076" y="1431001"/>
                  </a:lnTo>
                  <a:lnTo>
                    <a:pt x="12304652" y="1556558"/>
                  </a:lnTo>
                  <a:lnTo>
                    <a:pt x="12269230" y="1704629"/>
                  </a:lnTo>
                  <a:lnTo>
                    <a:pt x="12152664" y="1883266"/>
                  </a:lnTo>
                  <a:lnTo>
                    <a:pt x="11971844" y="2084763"/>
                  </a:lnTo>
                  <a:lnTo>
                    <a:pt x="11689595" y="2315095"/>
                  </a:lnTo>
                  <a:lnTo>
                    <a:pt x="10928522" y="2645699"/>
                  </a:lnTo>
                  <a:lnTo>
                    <a:pt x="10806498" y="2698779"/>
                  </a:lnTo>
                  <a:lnTo>
                    <a:pt x="10341164" y="2947901"/>
                  </a:lnTo>
                  <a:lnTo>
                    <a:pt x="9783668" y="3210791"/>
                  </a:lnTo>
                  <a:lnTo>
                    <a:pt x="9103841" y="3486756"/>
                  </a:lnTo>
                  <a:lnTo>
                    <a:pt x="8326086" y="3766791"/>
                  </a:lnTo>
                  <a:lnTo>
                    <a:pt x="7429603" y="4046567"/>
                  </a:lnTo>
                  <a:lnTo>
                    <a:pt x="6445490" y="4316817"/>
                  </a:lnTo>
                  <a:lnTo>
                    <a:pt x="5365613" y="4570355"/>
                  </a:lnTo>
                  <a:lnTo>
                    <a:pt x="4228791" y="4799388"/>
                  </a:lnTo>
                  <a:lnTo>
                    <a:pt x="3835228" y="4864418"/>
                  </a:lnTo>
                  <a:lnTo>
                    <a:pt x="3039350" y="4996036"/>
                  </a:lnTo>
                  <a:lnTo>
                    <a:pt x="2660616" y="5046605"/>
                  </a:lnTo>
                  <a:lnTo>
                    <a:pt x="1839818" y="5156229"/>
                  </a:lnTo>
                  <a:lnTo>
                    <a:pt x="641419" y="5274252"/>
                  </a:lnTo>
                  <a:lnTo>
                    <a:pt x="0" y="518922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818ADA58-2B25-B0E3-D267-10679F75C1C0}"/>
                </a:ext>
              </a:extLst>
            </p:cNvPr>
            <p:cNvSpPr/>
            <p:nvPr/>
          </p:nvSpPr>
          <p:spPr>
            <a:xfrm>
              <a:off x="6299501" y="1017374"/>
              <a:ext cx="4267867" cy="3175858"/>
            </a:xfrm>
            <a:custGeom>
              <a:avLst/>
              <a:gdLst>
                <a:gd name="connsiteX0" fmla="*/ 5365408 w 5365407"/>
                <a:gd name="connsiteY0" fmla="*/ 0 h 3412201"/>
                <a:gd name="connsiteX1" fmla="*/ 4988732 w 5365407"/>
                <a:gd name="connsiteY1" fmla="*/ 346017 h 3412201"/>
                <a:gd name="connsiteX2" fmla="*/ 4600318 w 5365407"/>
                <a:gd name="connsiteY2" fmla="*/ 692641 h 3412201"/>
                <a:gd name="connsiteX3" fmla="*/ 4175143 w 5365407"/>
                <a:gd name="connsiteY3" fmla="*/ 1046451 h 3412201"/>
                <a:gd name="connsiteX4" fmla="*/ 3736993 w 5365407"/>
                <a:gd name="connsiteY4" fmla="*/ 1396365 h 3412201"/>
                <a:gd name="connsiteX5" fmla="*/ 3731741 w 5365407"/>
                <a:gd name="connsiteY5" fmla="*/ 1505037 h 3412201"/>
                <a:gd name="connsiteX6" fmla="*/ 3686742 w 5365407"/>
                <a:gd name="connsiteY6" fmla="*/ 1635096 h 3412201"/>
                <a:gd name="connsiteX7" fmla="*/ 3565542 w 5365407"/>
                <a:gd name="connsiteY7" fmla="*/ 1794250 h 3412201"/>
                <a:gd name="connsiteX8" fmla="*/ 3385649 w 5365407"/>
                <a:gd name="connsiteY8" fmla="*/ 1974792 h 3412201"/>
                <a:gd name="connsiteX9" fmla="*/ 3110093 w 5365407"/>
                <a:gd name="connsiteY9" fmla="*/ 2182524 h 3412201"/>
                <a:gd name="connsiteX10" fmla="*/ 2757205 w 5365407"/>
                <a:gd name="connsiteY10" fmla="*/ 2409565 h 3412201"/>
                <a:gd name="connsiteX11" fmla="*/ 2056783 w 5365407"/>
                <a:gd name="connsiteY11" fmla="*/ 2687695 h 3412201"/>
                <a:gd name="connsiteX12" fmla="*/ 1845894 w 5365407"/>
                <a:gd name="connsiteY12" fmla="*/ 2771515 h 3412201"/>
                <a:gd name="connsiteX13" fmla="*/ 1186764 w 5365407"/>
                <a:gd name="connsiteY13" fmla="*/ 3013191 h 3412201"/>
                <a:gd name="connsiteX14" fmla="*/ 1068551 w 5365407"/>
                <a:gd name="connsiteY14" fmla="*/ 3056573 h 3412201"/>
                <a:gd name="connsiteX15" fmla="*/ 972683 w 5365407"/>
                <a:gd name="connsiteY15" fmla="*/ 3091729 h 3412201"/>
                <a:gd name="connsiteX16" fmla="*/ 944983 w 5365407"/>
                <a:gd name="connsiteY16" fmla="*/ 3101860 h 3412201"/>
                <a:gd name="connsiteX17" fmla="*/ 510540 w 5365407"/>
                <a:gd name="connsiteY17" fmla="*/ 3245081 h 3412201"/>
                <a:gd name="connsiteX18" fmla="*/ 462761 w 5365407"/>
                <a:gd name="connsiteY18" fmla="*/ 3260841 h 3412201"/>
                <a:gd name="connsiteX19" fmla="*/ 41189 w 5365407"/>
                <a:gd name="connsiteY19" fmla="*/ 3399819 h 3412201"/>
                <a:gd name="connsiteX20" fmla="*/ 0 w 5365407"/>
                <a:gd name="connsiteY20" fmla="*/ 3412201 h 3412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365407" h="3412201">
                  <a:moveTo>
                    <a:pt x="5365408" y="0"/>
                  </a:moveTo>
                  <a:lnTo>
                    <a:pt x="4988732" y="346017"/>
                  </a:lnTo>
                  <a:lnTo>
                    <a:pt x="4600318" y="692641"/>
                  </a:lnTo>
                  <a:lnTo>
                    <a:pt x="4175143" y="1046451"/>
                  </a:lnTo>
                  <a:lnTo>
                    <a:pt x="3736993" y="1396365"/>
                  </a:lnTo>
                  <a:lnTo>
                    <a:pt x="3731741" y="1505037"/>
                  </a:lnTo>
                  <a:lnTo>
                    <a:pt x="3686742" y="1635096"/>
                  </a:lnTo>
                  <a:lnTo>
                    <a:pt x="3565542" y="1794250"/>
                  </a:lnTo>
                  <a:lnTo>
                    <a:pt x="3385649" y="1974792"/>
                  </a:lnTo>
                  <a:lnTo>
                    <a:pt x="3110093" y="2182524"/>
                  </a:lnTo>
                  <a:lnTo>
                    <a:pt x="2757205" y="2409565"/>
                  </a:lnTo>
                  <a:lnTo>
                    <a:pt x="2056783" y="2687695"/>
                  </a:lnTo>
                  <a:lnTo>
                    <a:pt x="1845894" y="2771515"/>
                  </a:lnTo>
                  <a:lnTo>
                    <a:pt x="1186764" y="3013191"/>
                  </a:lnTo>
                  <a:lnTo>
                    <a:pt x="1068551" y="3056573"/>
                  </a:lnTo>
                  <a:lnTo>
                    <a:pt x="972683" y="3091729"/>
                  </a:lnTo>
                  <a:lnTo>
                    <a:pt x="944983" y="3101860"/>
                  </a:lnTo>
                  <a:lnTo>
                    <a:pt x="510540" y="3245081"/>
                  </a:lnTo>
                  <a:lnTo>
                    <a:pt x="462761" y="3260841"/>
                  </a:lnTo>
                  <a:lnTo>
                    <a:pt x="41189" y="3399819"/>
                  </a:lnTo>
                  <a:lnTo>
                    <a:pt x="0" y="341220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2C43041F-6550-57FE-8E04-CCBBF167DF42}"/>
                </a:ext>
              </a:extLst>
            </p:cNvPr>
            <p:cNvSpPr/>
            <p:nvPr/>
          </p:nvSpPr>
          <p:spPr>
            <a:xfrm>
              <a:off x="4718085" y="4826775"/>
              <a:ext cx="7577151" cy="2277968"/>
            </a:xfrm>
            <a:custGeom>
              <a:avLst/>
              <a:gdLst>
                <a:gd name="connsiteX0" fmla="*/ 9525720 w 9525720"/>
                <a:gd name="connsiteY0" fmla="*/ 0 h 2447491"/>
                <a:gd name="connsiteX1" fmla="*/ 8994380 w 9525720"/>
                <a:gd name="connsiteY1" fmla="*/ 124085 h 2447491"/>
                <a:gd name="connsiteX2" fmla="*/ 7491078 w 9525720"/>
                <a:gd name="connsiteY2" fmla="*/ 946612 h 2447491"/>
                <a:gd name="connsiteX3" fmla="*/ 5731991 w 9525720"/>
                <a:gd name="connsiteY3" fmla="*/ 1813993 h 2447491"/>
                <a:gd name="connsiteX4" fmla="*/ 2809206 w 9525720"/>
                <a:gd name="connsiteY4" fmla="*/ 2181918 h 2447491"/>
                <a:gd name="connsiteX5" fmla="*/ 81657 w 9525720"/>
                <a:gd name="connsiteY5" fmla="*/ 2422554 h 2447491"/>
                <a:gd name="connsiteX6" fmla="*/ 0 w 9525720"/>
                <a:gd name="connsiteY6" fmla="*/ 2447492 h 244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720" h="2447491">
                  <a:moveTo>
                    <a:pt x="9525720" y="0"/>
                  </a:moveTo>
                  <a:lnTo>
                    <a:pt x="8994380" y="124085"/>
                  </a:lnTo>
                  <a:lnTo>
                    <a:pt x="7491078" y="946612"/>
                  </a:lnTo>
                  <a:lnTo>
                    <a:pt x="5731991" y="1813993"/>
                  </a:lnTo>
                  <a:lnTo>
                    <a:pt x="2809206" y="2181918"/>
                  </a:lnTo>
                  <a:lnTo>
                    <a:pt x="81657" y="2422554"/>
                  </a:lnTo>
                  <a:lnTo>
                    <a:pt x="0" y="244749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FD435053-6104-2C35-11B3-A3FFCBE51190}"/>
                </a:ext>
              </a:extLst>
            </p:cNvPr>
            <p:cNvSpPr/>
            <p:nvPr/>
          </p:nvSpPr>
          <p:spPr>
            <a:xfrm>
              <a:off x="-103239" y="3181142"/>
              <a:ext cx="12398477" cy="2366137"/>
            </a:xfrm>
            <a:custGeom>
              <a:avLst/>
              <a:gdLst>
                <a:gd name="connsiteX0" fmla="*/ 15586916 w 15586915"/>
                <a:gd name="connsiteY0" fmla="*/ 0 h 2542222"/>
                <a:gd name="connsiteX1" fmla="*/ 15172759 w 15586915"/>
                <a:gd name="connsiteY1" fmla="*/ 295361 h 2542222"/>
                <a:gd name="connsiteX2" fmla="*/ 13313581 w 15586915"/>
                <a:gd name="connsiteY2" fmla="*/ 816552 h 2542222"/>
                <a:gd name="connsiteX3" fmla="*/ 11430721 w 15586915"/>
                <a:gd name="connsiteY3" fmla="*/ 1285529 h 2542222"/>
                <a:gd name="connsiteX4" fmla="*/ 9548066 w 15586915"/>
                <a:gd name="connsiteY4" fmla="*/ 1692159 h 2542222"/>
                <a:gd name="connsiteX5" fmla="*/ 7733065 w 15586915"/>
                <a:gd name="connsiteY5" fmla="*/ 2023370 h 2542222"/>
                <a:gd name="connsiteX6" fmla="*/ 6010121 w 15586915"/>
                <a:gd name="connsiteY6" fmla="*/ 2274311 h 2542222"/>
                <a:gd name="connsiteX7" fmla="*/ 5228247 w 15586915"/>
                <a:gd name="connsiteY7" fmla="*/ 2357870 h 2542222"/>
                <a:gd name="connsiteX8" fmla="*/ 4441122 w 15586915"/>
                <a:gd name="connsiteY8" fmla="*/ 2441950 h 2542222"/>
                <a:gd name="connsiteX9" fmla="*/ 3038012 w 15586915"/>
                <a:gd name="connsiteY9" fmla="*/ 2528714 h 2542222"/>
                <a:gd name="connsiteX10" fmla="*/ 1839818 w 15586915"/>
                <a:gd name="connsiteY10" fmla="*/ 2542222 h 2542222"/>
                <a:gd name="connsiteX11" fmla="*/ 840156 w 15586915"/>
                <a:gd name="connsiteY11" fmla="*/ 2489922 h 2542222"/>
                <a:gd name="connsiteX12" fmla="*/ 0 w 15586915"/>
                <a:gd name="connsiteY12" fmla="*/ 2533130 h 2542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2542222">
                  <a:moveTo>
                    <a:pt x="15586916" y="0"/>
                  </a:moveTo>
                  <a:lnTo>
                    <a:pt x="15172759" y="295361"/>
                  </a:lnTo>
                  <a:lnTo>
                    <a:pt x="13313581" y="816552"/>
                  </a:lnTo>
                  <a:lnTo>
                    <a:pt x="11430721" y="1285529"/>
                  </a:lnTo>
                  <a:lnTo>
                    <a:pt x="9548066" y="1692159"/>
                  </a:lnTo>
                  <a:lnTo>
                    <a:pt x="7733065" y="2023370"/>
                  </a:lnTo>
                  <a:lnTo>
                    <a:pt x="6010121" y="2274311"/>
                  </a:lnTo>
                  <a:lnTo>
                    <a:pt x="5228247" y="2357870"/>
                  </a:lnTo>
                  <a:lnTo>
                    <a:pt x="4441122" y="2441950"/>
                  </a:lnTo>
                  <a:lnTo>
                    <a:pt x="3038012" y="2528714"/>
                  </a:lnTo>
                  <a:lnTo>
                    <a:pt x="1839818" y="2542222"/>
                  </a:lnTo>
                  <a:lnTo>
                    <a:pt x="840156" y="2489922"/>
                  </a:lnTo>
                  <a:lnTo>
                    <a:pt x="0" y="25331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1F099292-2030-29B5-FC05-3DFDDDB96BFF}"/>
                </a:ext>
              </a:extLst>
            </p:cNvPr>
            <p:cNvSpPr/>
            <p:nvPr/>
          </p:nvSpPr>
          <p:spPr>
            <a:xfrm>
              <a:off x="8360003" y="2764232"/>
              <a:ext cx="226396" cy="229852"/>
            </a:xfrm>
            <a:custGeom>
              <a:avLst/>
              <a:gdLst>
                <a:gd name="connsiteX0" fmla="*/ 284617 w 284617"/>
                <a:gd name="connsiteY0" fmla="*/ 0 h 246957"/>
                <a:gd name="connsiteX1" fmla="*/ 81761 w 284617"/>
                <a:gd name="connsiteY1" fmla="*/ 186170 h 246957"/>
                <a:gd name="connsiteX2" fmla="*/ 38306 w 284617"/>
                <a:gd name="connsiteY2" fmla="*/ 217516 h 246957"/>
                <a:gd name="connsiteX3" fmla="*/ 0 w 284617"/>
                <a:gd name="connsiteY3" fmla="*/ 246957 h 246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617" h="246957">
                  <a:moveTo>
                    <a:pt x="284617" y="0"/>
                  </a:moveTo>
                  <a:lnTo>
                    <a:pt x="81761" y="186170"/>
                  </a:lnTo>
                  <a:lnTo>
                    <a:pt x="38306" y="217516"/>
                  </a:lnTo>
                  <a:lnTo>
                    <a:pt x="0" y="2469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58F9F694-8C3D-0D6D-4CB3-863C86FA0E82}"/>
                </a:ext>
              </a:extLst>
            </p:cNvPr>
            <p:cNvSpPr/>
            <p:nvPr/>
          </p:nvSpPr>
          <p:spPr>
            <a:xfrm>
              <a:off x="-103239" y="3853531"/>
              <a:ext cx="12398477" cy="2056256"/>
            </a:xfrm>
            <a:custGeom>
              <a:avLst/>
              <a:gdLst>
                <a:gd name="connsiteX0" fmla="*/ 15586916 w 15586915"/>
                <a:gd name="connsiteY0" fmla="*/ 0 h 2209280"/>
                <a:gd name="connsiteX1" fmla="*/ 15182438 w 15586915"/>
                <a:gd name="connsiteY1" fmla="*/ 263323 h 2209280"/>
                <a:gd name="connsiteX2" fmla="*/ 13014033 w 15586915"/>
                <a:gd name="connsiteY2" fmla="*/ 788064 h 2209280"/>
                <a:gd name="connsiteX3" fmla="*/ 10828123 w 15586915"/>
                <a:gd name="connsiteY3" fmla="*/ 1246476 h 2209280"/>
                <a:gd name="connsiteX4" fmla="*/ 8698024 w 15586915"/>
                <a:gd name="connsiteY4" fmla="*/ 1622627 h 2209280"/>
                <a:gd name="connsiteX5" fmla="*/ 6660292 w 15586915"/>
                <a:gd name="connsiteY5" fmla="*/ 1908983 h 2209280"/>
                <a:gd name="connsiteX6" fmla="*/ 4788038 w 15586915"/>
                <a:gd name="connsiteY6" fmla="*/ 2100176 h 2209280"/>
                <a:gd name="connsiteX7" fmla="*/ 3103297 w 15586915"/>
                <a:gd name="connsiteY7" fmla="*/ 2197851 h 2209280"/>
                <a:gd name="connsiteX8" fmla="*/ 1655908 w 15586915"/>
                <a:gd name="connsiteY8" fmla="*/ 2209281 h 2209280"/>
                <a:gd name="connsiteX9" fmla="*/ 443402 w 15586915"/>
                <a:gd name="connsiteY9" fmla="*/ 2143038 h 2209280"/>
                <a:gd name="connsiteX10" fmla="*/ 0 w 15586915"/>
                <a:gd name="connsiteY10" fmla="*/ 2179753 h 2209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86915" h="2209280">
                  <a:moveTo>
                    <a:pt x="15586916" y="0"/>
                  </a:moveTo>
                  <a:lnTo>
                    <a:pt x="15182438" y="263323"/>
                  </a:lnTo>
                  <a:lnTo>
                    <a:pt x="13014033" y="788064"/>
                  </a:lnTo>
                  <a:lnTo>
                    <a:pt x="10828123" y="1246476"/>
                  </a:lnTo>
                  <a:lnTo>
                    <a:pt x="8698024" y="1622627"/>
                  </a:lnTo>
                  <a:lnTo>
                    <a:pt x="6660292" y="1908983"/>
                  </a:lnTo>
                  <a:lnTo>
                    <a:pt x="4788038" y="2100176"/>
                  </a:lnTo>
                  <a:lnTo>
                    <a:pt x="3103297" y="2197851"/>
                  </a:lnTo>
                  <a:lnTo>
                    <a:pt x="1655908" y="2209281"/>
                  </a:lnTo>
                  <a:lnTo>
                    <a:pt x="443402" y="2143038"/>
                  </a:lnTo>
                  <a:lnTo>
                    <a:pt x="0" y="217975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35BEC823-DEA0-C3C5-E749-3C7FD515F6FC}"/>
                </a:ext>
              </a:extLst>
            </p:cNvPr>
            <p:cNvSpPr/>
            <p:nvPr/>
          </p:nvSpPr>
          <p:spPr>
            <a:xfrm>
              <a:off x="-103239" y="2083059"/>
              <a:ext cx="12398477" cy="3103726"/>
            </a:xfrm>
            <a:custGeom>
              <a:avLst/>
              <a:gdLst>
                <a:gd name="connsiteX0" fmla="*/ 15586916 w 15586915"/>
                <a:gd name="connsiteY0" fmla="*/ 0 h 3334702"/>
                <a:gd name="connsiteX1" fmla="*/ 15154326 w 15586915"/>
                <a:gd name="connsiteY1" fmla="*/ 184958 h 3334702"/>
                <a:gd name="connsiteX2" fmla="*/ 13936568 w 15586915"/>
                <a:gd name="connsiteY2" fmla="*/ 668309 h 3334702"/>
                <a:gd name="connsiteX3" fmla="*/ 12838567 w 15586915"/>
                <a:gd name="connsiteY3" fmla="*/ 1067146 h 3334702"/>
                <a:gd name="connsiteX4" fmla="*/ 12652907 w 15586915"/>
                <a:gd name="connsiteY4" fmla="*/ 1134601 h 3334702"/>
                <a:gd name="connsiteX5" fmla="*/ 11529471 w 15586915"/>
                <a:gd name="connsiteY5" fmla="*/ 1507981 h 3334702"/>
                <a:gd name="connsiteX6" fmla="*/ 11465319 w 15586915"/>
                <a:gd name="connsiteY6" fmla="*/ 1529282 h 3334702"/>
                <a:gd name="connsiteX7" fmla="*/ 11345459 w 15586915"/>
                <a:gd name="connsiteY7" fmla="*/ 1569114 h 3334702"/>
                <a:gd name="connsiteX8" fmla="*/ 10266817 w 15586915"/>
                <a:gd name="connsiteY8" fmla="*/ 1891145 h 3334702"/>
                <a:gd name="connsiteX9" fmla="*/ 10013401 w 15586915"/>
                <a:gd name="connsiteY9" fmla="*/ 1966826 h 3334702"/>
                <a:gd name="connsiteX10" fmla="*/ 8961635 w 15586915"/>
                <a:gd name="connsiteY10" fmla="*/ 2247814 h 3334702"/>
                <a:gd name="connsiteX11" fmla="*/ 8707085 w 15586915"/>
                <a:gd name="connsiteY11" fmla="*/ 2315787 h 3334702"/>
                <a:gd name="connsiteX12" fmla="*/ 7766222 w 15586915"/>
                <a:gd name="connsiteY12" fmla="*/ 2534256 h 3334702"/>
                <a:gd name="connsiteX13" fmla="*/ 7429603 w 15586915"/>
                <a:gd name="connsiteY13" fmla="*/ 2612361 h 3334702"/>
                <a:gd name="connsiteX14" fmla="*/ 6229556 w 15586915"/>
                <a:gd name="connsiteY14" fmla="*/ 2850832 h 3334702"/>
                <a:gd name="connsiteX15" fmla="*/ 5108283 w 15586915"/>
                <a:gd name="connsiteY15" fmla="*/ 3030595 h 3334702"/>
                <a:gd name="connsiteX16" fmla="*/ 4151561 w 15586915"/>
                <a:gd name="connsiteY16" fmla="*/ 3147493 h 3334702"/>
                <a:gd name="connsiteX17" fmla="*/ 4102855 w 15586915"/>
                <a:gd name="connsiteY17" fmla="*/ 3153381 h 3334702"/>
                <a:gd name="connsiteX18" fmla="*/ 3943453 w 15586915"/>
                <a:gd name="connsiteY18" fmla="*/ 3165504 h 3334702"/>
                <a:gd name="connsiteX19" fmla="*/ 3424263 w 15586915"/>
                <a:gd name="connsiteY19" fmla="*/ 3205076 h 3334702"/>
                <a:gd name="connsiteX20" fmla="*/ 3208432 w 15586915"/>
                <a:gd name="connsiteY20" fmla="*/ 3221441 h 3334702"/>
                <a:gd name="connsiteX21" fmla="*/ 2793863 w 15586915"/>
                <a:gd name="connsiteY21" fmla="*/ 3254693 h 3334702"/>
                <a:gd name="connsiteX22" fmla="*/ 2316171 w 15586915"/>
                <a:gd name="connsiteY22" fmla="*/ 3292966 h 3334702"/>
                <a:gd name="connsiteX23" fmla="*/ 1430089 w 15586915"/>
                <a:gd name="connsiteY23" fmla="*/ 3329940 h 3334702"/>
                <a:gd name="connsiteX24" fmla="*/ 579223 w 15586915"/>
                <a:gd name="connsiteY24" fmla="*/ 3334702 h 3334702"/>
                <a:gd name="connsiteX25" fmla="*/ 0 w 15586915"/>
                <a:gd name="connsiteY25" fmla="*/ 3312535 h 333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586915" h="3334702">
                  <a:moveTo>
                    <a:pt x="15586916" y="0"/>
                  </a:moveTo>
                  <a:lnTo>
                    <a:pt x="15154326" y="184958"/>
                  </a:lnTo>
                  <a:lnTo>
                    <a:pt x="13936568" y="668309"/>
                  </a:lnTo>
                  <a:lnTo>
                    <a:pt x="12838567" y="1067146"/>
                  </a:lnTo>
                  <a:lnTo>
                    <a:pt x="12652907" y="1134601"/>
                  </a:lnTo>
                  <a:lnTo>
                    <a:pt x="11529471" y="1507981"/>
                  </a:lnTo>
                  <a:lnTo>
                    <a:pt x="11465319" y="1529282"/>
                  </a:lnTo>
                  <a:lnTo>
                    <a:pt x="11345459" y="1569114"/>
                  </a:lnTo>
                  <a:lnTo>
                    <a:pt x="10266817" y="1891145"/>
                  </a:lnTo>
                  <a:lnTo>
                    <a:pt x="10013401" y="1966826"/>
                  </a:lnTo>
                  <a:lnTo>
                    <a:pt x="8961635" y="2247814"/>
                  </a:lnTo>
                  <a:lnTo>
                    <a:pt x="8707085" y="2315787"/>
                  </a:lnTo>
                  <a:lnTo>
                    <a:pt x="7766222" y="2534256"/>
                  </a:lnTo>
                  <a:lnTo>
                    <a:pt x="7429603" y="2612361"/>
                  </a:lnTo>
                  <a:lnTo>
                    <a:pt x="6229556" y="2850832"/>
                  </a:lnTo>
                  <a:lnTo>
                    <a:pt x="5108283" y="3030595"/>
                  </a:lnTo>
                  <a:lnTo>
                    <a:pt x="4151561" y="3147493"/>
                  </a:lnTo>
                  <a:lnTo>
                    <a:pt x="4102855" y="3153381"/>
                  </a:lnTo>
                  <a:lnTo>
                    <a:pt x="3943453" y="3165504"/>
                  </a:lnTo>
                  <a:lnTo>
                    <a:pt x="3424263" y="3205076"/>
                  </a:lnTo>
                  <a:lnTo>
                    <a:pt x="3208432" y="3221441"/>
                  </a:lnTo>
                  <a:lnTo>
                    <a:pt x="2793863" y="3254693"/>
                  </a:lnTo>
                  <a:lnTo>
                    <a:pt x="2316171" y="3292966"/>
                  </a:lnTo>
                  <a:lnTo>
                    <a:pt x="1430089" y="3329940"/>
                  </a:lnTo>
                  <a:lnTo>
                    <a:pt x="579223" y="3334702"/>
                  </a:lnTo>
                  <a:lnTo>
                    <a:pt x="0" y="331253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3E20CD1F-BBDF-0E2C-D091-CF90571FEE31}"/>
                </a:ext>
              </a:extLst>
            </p:cNvPr>
            <p:cNvSpPr/>
            <p:nvPr/>
          </p:nvSpPr>
          <p:spPr>
            <a:xfrm>
              <a:off x="-103239" y="3335800"/>
              <a:ext cx="12398477" cy="2810770"/>
            </a:xfrm>
            <a:custGeom>
              <a:avLst/>
              <a:gdLst>
                <a:gd name="connsiteX0" fmla="*/ 15586916 w 15586915"/>
                <a:gd name="connsiteY0" fmla="*/ 0 h 3019944"/>
                <a:gd name="connsiteX1" fmla="*/ 15172759 w 15586915"/>
                <a:gd name="connsiteY1" fmla="*/ 129193 h 3019944"/>
                <a:gd name="connsiteX2" fmla="*/ 14196266 w 15586915"/>
                <a:gd name="connsiteY2" fmla="*/ 719571 h 3019944"/>
                <a:gd name="connsiteX3" fmla="*/ 13014033 w 15586915"/>
                <a:gd name="connsiteY3" fmla="*/ 1344324 h 3019944"/>
                <a:gd name="connsiteX4" fmla="*/ 11603406 w 15586915"/>
                <a:gd name="connsiteY4" fmla="*/ 1998259 h 3019944"/>
                <a:gd name="connsiteX5" fmla="*/ 9291869 w 15586915"/>
                <a:gd name="connsiteY5" fmla="*/ 2398655 h 3019944"/>
                <a:gd name="connsiteX6" fmla="*/ 7073008 w 15586915"/>
                <a:gd name="connsiteY6" fmla="*/ 2703975 h 3019944"/>
                <a:gd name="connsiteX7" fmla="*/ 5025596 w 15586915"/>
                <a:gd name="connsiteY7" fmla="*/ 2907463 h 3019944"/>
                <a:gd name="connsiteX8" fmla="*/ 3177746 w 15586915"/>
                <a:gd name="connsiteY8" fmla="*/ 3010419 h 3019944"/>
                <a:gd name="connsiteX9" fmla="*/ 1584754 w 15586915"/>
                <a:gd name="connsiteY9" fmla="*/ 3019945 h 3019944"/>
                <a:gd name="connsiteX10" fmla="*/ 247135 w 15586915"/>
                <a:gd name="connsiteY10" fmla="*/ 2945303 h 3019944"/>
                <a:gd name="connsiteX11" fmla="*/ 0 w 15586915"/>
                <a:gd name="connsiteY11" fmla="*/ 2969808 h 3019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86915" h="3019944">
                  <a:moveTo>
                    <a:pt x="15586916" y="0"/>
                  </a:moveTo>
                  <a:lnTo>
                    <a:pt x="15172759" y="129193"/>
                  </a:lnTo>
                  <a:lnTo>
                    <a:pt x="14196266" y="719571"/>
                  </a:lnTo>
                  <a:lnTo>
                    <a:pt x="13014033" y="1344324"/>
                  </a:lnTo>
                  <a:lnTo>
                    <a:pt x="11603406" y="1998259"/>
                  </a:lnTo>
                  <a:lnTo>
                    <a:pt x="9291869" y="2398655"/>
                  </a:lnTo>
                  <a:lnTo>
                    <a:pt x="7073008" y="2703975"/>
                  </a:lnTo>
                  <a:lnTo>
                    <a:pt x="5025596" y="2907463"/>
                  </a:lnTo>
                  <a:lnTo>
                    <a:pt x="3177746" y="3010419"/>
                  </a:lnTo>
                  <a:lnTo>
                    <a:pt x="1584754" y="3019945"/>
                  </a:lnTo>
                  <a:lnTo>
                    <a:pt x="247135" y="2945303"/>
                  </a:lnTo>
                  <a:lnTo>
                    <a:pt x="0" y="296980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1135A7F6-7485-C83B-5799-E9556E17ACAD}"/>
                </a:ext>
              </a:extLst>
            </p:cNvPr>
            <p:cNvSpPr/>
            <p:nvPr/>
          </p:nvSpPr>
          <p:spPr>
            <a:xfrm>
              <a:off x="1380704" y="3995939"/>
              <a:ext cx="10914532" cy="3108804"/>
            </a:xfrm>
            <a:custGeom>
              <a:avLst/>
              <a:gdLst>
                <a:gd name="connsiteX0" fmla="*/ 13721354 w 13721354"/>
                <a:gd name="connsiteY0" fmla="*/ 0 h 3340157"/>
                <a:gd name="connsiteX1" fmla="*/ 13316876 w 13721354"/>
                <a:gd name="connsiteY1" fmla="*/ 110317 h 3340157"/>
                <a:gd name="connsiteX2" fmla="*/ 12097882 w 13721354"/>
                <a:gd name="connsiteY2" fmla="*/ 802351 h 3340157"/>
                <a:gd name="connsiteX3" fmla="*/ 10633710 w 13721354"/>
                <a:gd name="connsiteY3" fmla="*/ 1533698 h 3340157"/>
                <a:gd name="connsiteX4" fmla="*/ 8938054 w 13721354"/>
                <a:gd name="connsiteY4" fmla="*/ 2293620 h 3340157"/>
                <a:gd name="connsiteX5" fmla="*/ 6285059 w 13721354"/>
                <a:gd name="connsiteY5" fmla="*/ 2639464 h 3340157"/>
                <a:gd name="connsiteX6" fmla="*/ 3817620 w 13721354"/>
                <a:gd name="connsiteY6" fmla="*/ 2867891 h 3340157"/>
                <a:gd name="connsiteX7" fmla="*/ 1579914 w 13721354"/>
                <a:gd name="connsiteY7" fmla="*/ 2979074 h 3340157"/>
                <a:gd name="connsiteX8" fmla="*/ 0 w 13721354"/>
                <a:gd name="connsiteY8" fmla="*/ 3340158 h 33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21354" h="3340157">
                  <a:moveTo>
                    <a:pt x="13721354" y="0"/>
                  </a:moveTo>
                  <a:lnTo>
                    <a:pt x="13316876" y="110317"/>
                  </a:lnTo>
                  <a:lnTo>
                    <a:pt x="12097882" y="802351"/>
                  </a:lnTo>
                  <a:lnTo>
                    <a:pt x="10633710" y="1533698"/>
                  </a:lnTo>
                  <a:lnTo>
                    <a:pt x="8938054" y="2293620"/>
                  </a:lnTo>
                  <a:lnTo>
                    <a:pt x="6285059" y="2639464"/>
                  </a:lnTo>
                  <a:lnTo>
                    <a:pt x="3817620" y="2867891"/>
                  </a:lnTo>
                  <a:lnTo>
                    <a:pt x="1579914" y="2979074"/>
                  </a:lnTo>
                  <a:lnTo>
                    <a:pt x="0" y="334015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3B6CC19D-9916-EC66-D726-1ACA1F1E46C0}"/>
                </a:ext>
              </a:extLst>
            </p:cNvPr>
            <p:cNvSpPr/>
            <p:nvPr/>
          </p:nvSpPr>
          <p:spPr>
            <a:xfrm>
              <a:off x="-103239" y="246742"/>
              <a:ext cx="11965752" cy="5830358"/>
            </a:xfrm>
            <a:custGeom>
              <a:avLst/>
              <a:gdLst>
                <a:gd name="connsiteX0" fmla="*/ 15042910 w 15042909"/>
                <a:gd name="connsiteY0" fmla="*/ 0 h 6264246"/>
                <a:gd name="connsiteX1" fmla="*/ 14749025 w 15042909"/>
                <a:gd name="connsiteY1" fmla="*/ 255270 h 6264246"/>
                <a:gd name="connsiteX2" fmla="*/ 14314479 w 15042909"/>
                <a:gd name="connsiteY2" fmla="*/ 613756 h 6264246"/>
                <a:gd name="connsiteX3" fmla="*/ 13862737 w 15042909"/>
                <a:gd name="connsiteY3" fmla="*/ 976053 h 6264246"/>
                <a:gd name="connsiteX4" fmla="*/ 13368981 w 15042909"/>
                <a:gd name="connsiteY4" fmla="*/ 1348740 h 6264246"/>
                <a:gd name="connsiteX5" fmla="*/ 12858029 w 15042909"/>
                <a:gd name="connsiteY5" fmla="*/ 1719955 h 6264246"/>
                <a:gd name="connsiteX6" fmla="*/ 12880890 w 15042909"/>
                <a:gd name="connsiteY6" fmla="*/ 1862138 h 6264246"/>
                <a:gd name="connsiteX7" fmla="*/ 12854631 w 15042909"/>
                <a:gd name="connsiteY7" fmla="*/ 2028132 h 6264246"/>
                <a:gd name="connsiteX8" fmla="*/ 12742390 w 15042909"/>
                <a:gd name="connsiteY8" fmla="*/ 2226166 h 6264246"/>
                <a:gd name="connsiteX9" fmla="*/ 12560746 w 15042909"/>
                <a:gd name="connsiteY9" fmla="*/ 2448878 h 6264246"/>
                <a:gd name="connsiteX10" fmla="*/ 12272318 w 15042909"/>
                <a:gd name="connsiteY10" fmla="*/ 2702329 h 6264246"/>
                <a:gd name="connsiteX11" fmla="*/ 11892966 w 15042909"/>
                <a:gd name="connsiteY11" fmla="*/ 2978814 h 6264246"/>
                <a:gd name="connsiteX12" fmla="*/ 11386545 w 15042909"/>
                <a:gd name="connsiteY12" fmla="*/ 3281622 h 6264246"/>
                <a:gd name="connsiteX13" fmla="*/ 10770458 w 15042909"/>
                <a:gd name="connsiteY13" fmla="*/ 3602095 h 6264246"/>
                <a:gd name="connsiteX14" fmla="*/ 10013401 w 15042909"/>
                <a:gd name="connsiteY14" fmla="*/ 3939800 h 6264246"/>
                <a:gd name="connsiteX15" fmla="*/ 9137718 w 15042909"/>
                <a:gd name="connsiteY15" fmla="*/ 4284865 h 6264246"/>
                <a:gd name="connsiteX16" fmla="*/ 8121788 w 15042909"/>
                <a:gd name="connsiteY16" fmla="*/ 4632614 h 6264246"/>
                <a:gd name="connsiteX17" fmla="*/ 6997117 w 15042909"/>
                <a:gd name="connsiteY17" fmla="*/ 4972310 h 6264246"/>
                <a:gd name="connsiteX18" fmla="*/ 5756189 w 15042909"/>
                <a:gd name="connsiteY18" fmla="*/ 5296246 h 6264246"/>
                <a:gd name="connsiteX19" fmla="*/ 4884214 w 15042909"/>
                <a:gd name="connsiteY19" fmla="*/ 5494194 h 6264246"/>
                <a:gd name="connsiteX20" fmla="*/ 4441122 w 15042909"/>
                <a:gd name="connsiteY20" fmla="*/ 5594726 h 6264246"/>
                <a:gd name="connsiteX21" fmla="*/ 3058194 w 15042909"/>
                <a:gd name="connsiteY21" fmla="*/ 5859261 h 6264246"/>
                <a:gd name="connsiteX22" fmla="*/ 1655908 w 15042909"/>
                <a:gd name="connsiteY22" fmla="*/ 6084484 h 6264246"/>
                <a:gd name="connsiteX23" fmla="*/ 247135 w 15042909"/>
                <a:gd name="connsiteY23" fmla="*/ 6264247 h 6264246"/>
                <a:gd name="connsiteX24" fmla="*/ 0 w 15042909"/>
                <a:gd name="connsiteY24" fmla="*/ 6231255 h 626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042909" h="6264246">
                  <a:moveTo>
                    <a:pt x="15042910" y="0"/>
                  </a:moveTo>
                  <a:lnTo>
                    <a:pt x="14749025" y="255270"/>
                  </a:lnTo>
                  <a:lnTo>
                    <a:pt x="14314479" y="613756"/>
                  </a:lnTo>
                  <a:lnTo>
                    <a:pt x="13862737" y="976053"/>
                  </a:lnTo>
                  <a:lnTo>
                    <a:pt x="13368981" y="1348740"/>
                  </a:lnTo>
                  <a:lnTo>
                    <a:pt x="12858029" y="1719955"/>
                  </a:lnTo>
                  <a:lnTo>
                    <a:pt x="12880890" y="1862138"/>
                  </a:lnTo>
                  <a:lnTo>
                    <a:pt x="12854631" y="2028132"/>
                  </a:lnTo>
                  <a:lnTo>
                    <a:pt x="12742390" y="2226166"/>
                  </a:lnTo>
                  <a:lnTo>
                    <a:pt x="12560746" y="2448878"/>
                  </a:lnTo>
                  <a:lnTo>
                    <a:pt x="12272318" y="2702329"/>
                  </a:lnTo>
                  <a:lnTo>
                    <a:pt x="11892966" y="2978814"/>
                  </a:lnTo>
                  <a:lnTo>
                    <a:pt x="11386545" y="3281622"/>
                  </a:lnTo>
                  <a:lnTo>
                    <a:pt x="10770458" y="3602095"/>
                  </a:lnTo>
                  <a:lnTo>
                    <a:pt x="10013401" y="3939800"/>
                  </a:lnTo>
                  <a:lnTo>
                    <a:pt x="9137718" y="4284865"/>
                  </a:lnTo>
                  <a:lnTo>
                    <a:pt x="8121788" y="4632614"/>
                  </a:lnTo>
                  <a:lnTo>
                    <a:pt x="6997117" y="4972310"/>
                  </a:lnTo>
                  <a:lnTo>
                    <a:pt x="5756189" y="5296246"/>
                  </a:lnTo>
                  <a:lnTo>
                    <a:pt x="4884214" y="5494194"/>
                  </a:lnTo>
                  <a:lnTo>
                    <a:pt x="4441122" y="5594726"/>
                  </a:lnTo>
                  <a:lnTo>
                    <a:pt x="3058194" y="5859261"/>
                  </a:lnTo>
                  <a:lnTo>
                    <a:pt x="1655908" y="6084484"/>
                  </a:lnTo>
                  <a:lnTo>
                    <a:pt x="247135" y="6264247"/>
                  </a:lnTo>
                  <a:lnTo>
                    <a:pt x="0" y="623125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E3869CBA-798C-DE96-962A-081F9A29BC4B}"/>
                </a:ext>
              </a:extLst>
            </p:cNvPr>
            <p:cNvSpPr/>
            <p:nvPr/>
          </p:nvSpPr>
          <p:spPr>
            <a:xfrm>
              <a:off x="-103239" y="453705"/>
              <a:ext cx="12398477" cy="5897089"/>
            </a:xfrm>
            <a:custGeom>
              <a:avLst/>
              <a:gdLst>
                <a:gd name="connsiteX0" fmla="*/ 15586916 w 15586915"/>
                <a:gd name="connsiteY0" fmla="*/ 0 h 6335943"/>
                <a:gd name="connsiteX1" fmla="*/ 15277173 w 15586915"/>
                <a:gd name="connsiteY1" fmla="*/ 229553 h 6335943"/>
                <a:gd name="connsiteX2" fmla="*/ 14722252 w 15586915"/>
                <a:gd name="connsiteY2" fmla="*/ 618952 h 6335943"/>
                <a:gd name="connsiteX3" fmla="*/ 14141072 w 15586915"/>
                <a:gd name="connsiteY3" fmla="*/ 1011036 h 6335943"/>
                <a:gd name="connsiteX4" fmla="*/ 13509539 w 15586915"/>
                <a:gd name="connsiteY4" fmla="*/ 1410739 h 6335943"/>
                <a:gd name="connsiteX5" fmla="*/ 13491828 w 15586915"/>
                <a:gd name="connsiteY5" fmla="*/ 1594658 h 6335943"/>
                <a:gd name="connsiteX6" fmla="*/ 13384530 w 15586915"/>
                <a:gd name="connsiteY6" fmla="*/ 1812348 h 6335943"/>
                <a:gd name="connsiteX7" fmla="*/ 13202782 w 15586915"/>
                <a:gd name="connsiteY7" fmla="*/ 2056534 h 6335943"/>
                <a:gd name="connsiteX8" fmla="*/ 12909001 w 15586915"/>
                <a:gd name="connsiteY8" fmla="*/ 2333712 h 6335943"/>
                <a:gd name="connsiteX9" fmla="*/ 12517292 w 15586915"/>
                <a:gd name="connsiteY9" fmla="*/ 2636347 h 6335943"/>
                <a:gd name="connsiteX10" fmla="*/ 11990997 w 15586915"/>
                <a:gd name="connsiteY10" fmla="*/ 2967817 h 6335943"/>
                <a:gd name="connsiteX11" fmla="*/ 11451624 w 15586915"/>
                <a:gd name="connsiteY11" fmla="*/ 3261880 h 6335943"/>
                <a:gd name="connsiteX12" fmla="*/ 11345459 w 15586915"/>
                <a:gd name="connsiteY12" fmla="*/ 3319722 h 6335943"/>
                <a:gd name="connsiteX13" fmla="*/ 10548654 w 15586915"/>
                <a:gd name="connsiteY13" fmla="*/ 3691457 h 6335943"/>
                <a:gd name="connsiteX14" fmla="*/ 9621177 w 15586915"/>
                <a:gd name="connsiteY14" fmla="*/ 4073063 h 6335943"/>
                <a:gd name="connsiteX15" fmla="*/ 8541299 w 15586915"/>
                <a:gd name="connsiteY15" fmla="*/ 4459432 h 6335943"/>
                <a:gd name="connsiteX16" fmla="*/ 7339914 w 15586915"/>
                <a:gd name="connsiteY16" fmla="*/ 4839479 h 6335943"/>
                <a:gd name="connsiteX17" fmla="*/ 6010121 w 15586915"/>
                <a:gd name="connsiteY17" fmla="*/ 5204720 h 6335943"/>
                <a:gd name="connsiteX18" fmla="*/ 5590506 w 15586915"/>
                <a:gd name="connsiteY18" fmla="*/ 5305598 h 6335943"/>
                <a:gd name="connsiteX19" fmla="*/ 4595478 w 15586915"/>
                <a:gd name="connsiteY19" fmla="*/ 5544762 h 6335943"/>
                <a:gd name="connsiteX20" fmla="*/ 3103297 w 15586915"/>
                <a:gd name="connsiteY20" fmla="*/ 5850688 h 6335943"/>
                <a:gd name="connsiteX21" fmla="*/ 1584754 w 15586915"/>
                <a:gd name="connsiteY21" fmla="*/ 6116522 h 6335943"/>
                <a:gd name="connsiteX22" fmla="*/ 53958 w 15586915"/>
                <a:gd name="connsiteY22" fmla="*/ 6335944 h 6335943"/>
                <a:gd name="connsiteX23" fmla="*/ 0 w 15586915"/>
                <a:gd name="connsiteY23" fmla="*/ 6328757 h 633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586915" h="6335943">
                  <a:moveTo>
                    <a:pt x="15586916" y="0"/>
                  </a:moveTo>
                  <a:lnTo>
                    <a:pt x="15277173" y="229553"/>
                  </a:lnTo>
                  <a:lnTo>
                    <a:pt x="14722252" y="618952"/>
                  </a:lnTo>
                  <a:lnTo>
                    <a:pt x="14141072" y="1011036"/>
                  </a:lnTo>
                  <a:lnTo>
                    <a:pt x="13509539" y="1410739"/>
                  </a:lnTo>
                  <a:lnTo>
                    <a:pt x="13491828" y="1594658"/>
                  </a:lnTo>
                  <a:lnTo>
                    <a:pt x="13384530" y="1812348"/>
                  </a:lnTo>
                  <a:lnTo>
                    <a:pt x="13202782" y="2056534"/>
                  </a:lnTo>
                  <a:lnTo>
                    <a:pt x="12909001" y="2333712"/>
                  </a:lnTo>
                  <a:lnTo>
                    <a:pt x="12517292" y="2636347"/>
                  </a:lnTo>
                  <a:lnTo>
                    <a:pt x="11990997" y="2967817"/>
                  </a:lnTo>
                  <a:lnTo>
                    <a:pt x="11451624" y="3261880"/>
                  </a:lnTo>
                  <a:lnTo>
                    <a:pt x="11345459" y="3319722"/>
                  </a:lnTo>
                  <a:lnTo>
                    <a:pt x="10548654" y="3691457"/>
                  </a:lnTo>
                  <a:lnTo>
                    <a:pt x="9621177" y="4073063"/>
                  </a:lnTo>
                  <a:lnTo>
                    <a:pt x="8541299" y="4459432"/>
                  </a:lnTo>
                  <a:lnTo>
                    <a:pt x="7339914" y="4839479"/>
                  </a:lnTo>
                  <a:lnTo>
                    <a:pt x="6010121" y="5204720"/>
                  </a:lnTo>
                  <a:lnTo>
                    <a:pt x="5590506" y="5305598"/>
                  </a:lnTo>
                  <a:lnTo>
                    <a:pt x="4595478" y="5544762"/>
                  </a:lnTo>
                  <a:lnTo>
                    <a:pt x="3103297" y="5850688"/>
                  </a:lnTo>
                  <a:lnTo>
                    <a:pt x="1584754" y="6116522"/>
                  </a:lnTo>
                  <a:lnTo>
                    <a:pt x="53958" y="6335944"/>
                  </a:lnTo>
                  <a:lnTo>
                    <a:pt x="0" y="63287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746EBBE4-6B2B-2D8F-4E49-042E174696C2}"/>
                </a:ext>
              </a:extLst>
            </p:cNvPr>
            <p:cNvSpPr/>
            <p:nvPr/>
          </p:nvSpPr>
          <p:spPr>
            <a:xfrm>
              <a:off x="6644994" y="246742"/>
              <a:ext cx="717604" cy="489926"/>
            </a:xfrm>
            <a:custGeom>
              <a:avLst/>
              <a:gdLst>
                <a:gd name="connsiteX0" fmla="*/ 902146 w 902146"/>
                <a:gd name="connsiteY0" fmla="*/ 526386 h 526386"/>
                <a:gd name="connsiteX1" fmla="*/ 798658 w 902146"/>
                <a:gd name="connsiteY1" fmla="*/ 478848 h 526386"/>
                <a:gd name="connsiteX2" fmla="*/ 595595 w 902146"/>
                <a:gd name="connsiteY2" fmla="*/ 385589 h 526386"/>
                <a:gd name="connsiteX3" fmla="*/ 274216 w 902146"/>
                <a:gd name="connsiteY3" fmla="*/ 261158 h 526386"/>
                <a:gd name="connsiteX4" fmla="*/ 81554 w 902146"/>
                <a:gd name="connsiteY4" fmla="*/ 129280 h 526386"/>
                <a:gd name="connsiteX5" fmla="*/ 0 w 902146"/>
                <a:gd name="connsiteY5" fmla="*/ 0 h 52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2146" h="526386">
                  <a:moveTo>
                    <a:pt x="902146" y="526386"/>
                  </a:moveTo>
                  <a:lnTo>
                    <a:pt x="798658" y="478848"/>
                  </a:lnTo>
                  <a:lnTo>
                    <a:pt x="595595" y="385589"/>
                  </a:lnTo>
                  <a:lnTo>
                    <a:pt x="274216" y="261158"/>
                  </a:lnTo>
                  <a:lnTo>
                    <a:pt x="81554" y="129280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F40DA899-57FA-8FDE-5B95-535AF5C73A0F}"/>
                </a:ext>
              </a:extLst>
            </p:cNvPr>
            <p:cNvSpPr/>
            <p:nvPr/>
          </p:nvSpPr>
          <p:spPr>
            <a:xfrm>
              <a:off x="8482294" y="246742"/>
              <a:ext cx="1516133" cy="2564800"/>
            </a:xfrm>
            <a:custGeom>
              <a:avLst/>
              <a:gdLst>
                <a:gd name="connsiteX0" fmla="*/ 1906029 w 1906028"/>
                <a:gd name="connsiteY0" fmla="*/ 0 h 2755669"/>
                <a:gd name="connsiteX1" fmla="*/ 1781124 w 1906028"/>
                <a:gd name="connsiteY1" fmla="*/ 243840 h 2755669"/>
                <a:gd name="connsiteX2" fmla="*/ 1625017 w 1906028"/>
                <a:gd name="connsiteY2" fmla="*/ 525261 h 2755669"/>
                <a:gd name="connsiteX3" fmla="*/ 1466129 w 1906028"/>
                <a:gd name="connsiteY3" fmla="*/ 811443 h 2755669"/>
                <a:gd name="connsiteX4" fmla="*/ 1166478 w 1906028"/>
                <a:gd name="connsiteY4" fmla="*/ 857856 h 2755669"/>
                <a:gd name="connsiteX5" fmla="*/ 1036835 w 1906028"/>
                <a:gd name="connsiteY5" fmla="*/ 1142654 h 2755669"/>
                <a:gd name="connsiteX6" fmla="*/ 883611 w 1906028"/>
                <a:gd name="connsiteY6" fmla="*/ 1439401 h 2755669"/>
                <a:gd name="connsiteX7" fmla="*/ 729975 w 1906028"/>
                <a:gd name="connsiteY7" fmla="*/ 1723159 h 2755669"/>
                <a:gd name="connsiteX8" fmla="*/ 721429 w 1906028"/>
                <a:gd name="connsiteY8" fmla="*/ 1739005 h 2755669"/>
                <a:gd name="connsiteX9" fmla="*/ 544933 w 1906028"/>
                <a:gd name="connsiteY9" fmla="*/ 2023543 h 2755669"/>
                <a:gd name="connsiteX10" fmla="*/ 529487 w 1906028"/>
                <a:gd name="connsiteY10" fmla="*/ 2048395 h 2755669"/>
                <a:gd name="connsiteX11" fmla="*/ 332500 w 1906028"/>
                <a:gd name="connsiteY11" fmla="*/ 2343583 h 2755669"/>
                <a:gd name="connsiteX12" fmla="*/ 322511 w 1906028"/>
                <a:gd name="connsiteY12" fmla="*/ 2358390 h 2755669"/>
                <a:gd name="connsiteX13" fmla="*/ 95250 w 1906028"/>
                <a:gd name="connsiteY13" fmla="*/ 2654185 h 2755669"/>
                <a:gd name="connsiteX14" fmla="*/ 79186 w 1906028"/>
                <a:gd name="connsiteY14" fmla="*/ 2675053 h 2755669"/>
                <a:gd name="connsiteX15" fmla="*/ 48603 w 1906028"/>
                <a:gd name="connsiteY15" fmla="*/ 2690986 h 2755669"/>
                <a:gd name="connsiteX16" fmla="*/ 7620 w 1906028"/>
                <a:gd name="connsiteY16" fmla="*/ 2745538 h 2755669"/>
                <a:gd name="connsiteX17" fmla="*/ 0 w 1906028"/>
                <a:gd name="connsiteY17" fmla="*/ 2755669 h 2755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6028" h="2755669">
                  <a:moveTo>
                    <a:pt x="1906029" y="0"/>
                  </a:moveTo>
                  <a:lnTo>
                    <a:pt x="1781124" y="243840"/>
                  </a:lnTo>
                  <a:lnTo>
                    <a:pt x="1625017" y="525261"/>
                  </a:lnTo>
                  <a:lnTo>
                    <a:pt x="1466129" y="811443"/>
                  </a:lnTo>
                  <a:lnTo>
                    <a:pt x="1166478" y="857856"/>
                  </a:lnTo>
                  <a:lnTo>
                    <a:pt x="1036835" y="1142654"/>
                  </a:lnTo>
                  <a:lnTo>
                    <a:pt x="883611" y="1439401"/>
                  </a:lnTo>
                  <a:lnTo>
                    <a:pt x="729975" y="1723159"/>
                  </a:lnTo>
                  <a:lnTo>
                    <a:pt x="721429" y="1739005"/>
                  </a:lnTo>
                  <a:lnTo>
                    <a:pt x="544933" y="2023543"/>
                  </a:lnTo>
                  <a:lnTo>
                    <a:pt x="529487" y="2048395"/>
                  </a:lnTo>
                  <a:lnTo>
                    <a:pt x="332500" y="2343583"/>
                  </a:lnTo>
                  <a:lnTo>
                    <a:pt x="322511" y="2358390"/>
                  </a:lnTo>
                  <a:lnTo>
                    <a:pt x="95250" y="2654185"/>
                  </a:lnTo>
                  <a:lnTo>
                    <a:pt x="79186" y="2675053"/>
                  </a:lnTo>
                  <a:lnTo>
                    <a:pt x="48603" y="2690986"/>
                  </a:lnTo>
                  <a:lnTo>
                    <a:pt x="7620" y="2745538"/>
                  </a:lnTo>
                  <a:lnTo>
                    <a:pt x="0" y="275566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CD91CCE6-E8BF-0921-42AD-7BE1389F19D7}"/>
                </a:ext>
              </a:extLst>
            </p:cNvPr>
            <p:cNvSpPr/>
            <p:nvPr/>
          </p:nvSpPr>
          <p:spPr>
            <a:xfrm>
              <a:off x="7679259" y="246742"/>
              <a:ext cx="471714" cy="1011204"/>
            </a:xfrm>
            <a:custGeom>
              <a:avLst/>
              <a:gdLst>
                <a:gd name="connsiteX0" fmla="*/ 549979 w 593021"/>
                <a:gd name="connsiteY0" fmla="*/ 0 h 1086456"/>
                <a:gd name="connsiteX1" fmla="*/ 297077 w 593021"/>
                <a:gd name="connsiteY1" fmla="*/ 132484 h 1086456"/>
                <a:gd name="connsiteX2" fmla="*/ 109254 w 593021"/>
                <a:gd name="connsiteY2" fmla="*/ 272761 h 1086456"/>
                <a:gd name="connsiteX3" fmla="*/ 7517 w 593021"/>
                <a:gd name="connsiteY3" fmla="*/ 415810 h 1086456"/>
                <a:gd name="connsiteX4" fmla="*/ 0 w 593021"/>
                <a:gd name="connsiteY4" fmla="*/ 558252 h 1086456"/>
                <a:gd name="connsiteX5" fmla="*/ 86188 w 593021"/>
                <a:gd name="connsiteY5" fmla="*/ 705889 h 1086456"/>
                <a:gd name="connsiteX6" fmla="*/ 245179 w 593021"/>
                <a:gd name="connsiteY6" fmla="*/ 817851 h 1086456"/>
                <a:gd name="connsiteX7" fmla="*/ 344754 w 593021"/>
                <a:gd name="connsiteY7" fmla="*/ 887903 h 1086456"/>
                <a:gd name="connsiteX8" fmla="*/ 483870 w 593021"/>
                <a:gd name="connsiteY8" fmla="*/ 999606 h 1086456"/>
                <a:gd name="connsiteX9" fmla="*/ 547405 w 593021"/>
                <a:gd name="connsiteY9" fmla="*/ 1050608 h 1086456"/>
                <a:gd name="connsiteX10" fmla="*/ 579532 w 593021"/>
                <a:gd name="connsiteY10" fmla="*/ 1073901 h 1086456"/>
                <a:gd name="connsiteX11" fmla="*/ 591683 w 593021"/>
                <a:gd name="connsiteY11" fmla="*/ 1084898 h 1086456"/>
                <a:gd name="connsiteX12" fmla="*/ 593022 w 593021"/>
                <a:gd name="connsiteY12" fmla="*/ 1086456 h 108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3021" h="1086456">
                  <a:moveTo>
                    <a:pt x="549979" y="0"/>
                  </a:moveTo>
                  <a:lnTo>
                    <a:pt x="297077" y="132484"/>
                  </a:lnTo>
                  <a:lnTo>
                    <a:pt x="109254" y="272761"/>
                  </a:lnTo>
                  <a:lnTo>
                    <a:pt x="7517" y="415810"/>
                  </a:lnTo>
                  <a:lnTo>
                    <a:pt x="0" y="558252"/>
                  </a:lnTo>
                  <a:lnTo>
                    <a:pt x="86188" y="705889"/>
                  </a:lnTo>
                  <a:lnTo>
                    <a:pt x="245179" y="817851"/>
                  </a:lnTo>
                  <a:lnTo>
                    <a:pt x="344754" y="887903"/>
                  </a:lnTo>
                  <a:lnTo>
                    <a:pt x="483870" y="999606"/>
                  </a:lnTo>
                  <a:lnTo>
                    <a:pt x="547405" y="1050608"/>
                  </a:lnTo>
                  <a:lnTo>
                    <a:pt x="579532" y="1073901"/>
                  </a:lnTo>
                  <a:lnTo>
                    <a:pt x="591683" y="1084898"/>
                  </a:lnTo>
                  <a:lnTo>
                    <a:pt x="593022" y="108645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4BA52D60-2C5B-E654-E2C2-CF0C5533194B}"/>
                </a:ext>
              </a:extLst>
            </p:cNvPr>
            <p:cNvSpPr/>
            <p:nvPr/>
          </p:nvSpPr>
          <p:spPr>
            <a:xfrm>
              <a:off x="6652283" y="246742"/>
              <a:ext cx="968983" cy="627418"/>
            </a:xfrm>
            <a:custGeom>
              <a:avLst/>
              <a:gdLst>
                <a:gd name="connsiteX0" fmla="*/ 1218170 w 1218170"/>
                <a:gd name="connsiteY0" fmla="*/ 674110 h 674110"/>
                <a:gd name="connsiteX1" fmla="*/ 1191604 w 1218170"/>
                <a:gd name="connsiteY1" fmla="*/ 657485 h 674110"/>
                <a:gd name="connsiteX2" fmla="*/ 1150311 w 1218170"/>
                <a:gd name="connsiteY2" fmla="*/ 625360 h 674110"/>
                <a:gd name="connsiteX3" fmla="*/ 978964 w 1218170"/>
                <a:gd name="connsiteY3" fmla="*/ 525087 h 674110"/>
                <a:gd name="connsiteX4" fmla="*/ 861781 w 1218170"/>
                <a:gd name="connsiteY4" fmla="*/ 468197 h 674110"/>
                <a:gd name="connsiteX5" fmla="*/ 681270 w 1218170"/>
                <a:gd name="connsiteY5" fmla="*/ 380394 h 674110"/>
                <a:gd name="connsiteX6" fmla="*/ 378632 w 1218170"/>
                <a:gd name="connsiteY6" fmla="*/ 247823 h 674110"/>
                <a:gd name="connsiteX7" fmla="*/ 276483 w 1218170"/>
                <a:gd name="connsiteY7" fmla="*/ 111789 h 674110"/>
                <a:gd name="connsiteX8" fmla="*/ 0 w 1218170"/>
                <a:gd name="connsiteY8" fmla="*/ 0 h 67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8170" h="674110">
                  <a:moveTo>
                    <a:pt x="1218170" y="674110"/>
                  </a:moveTo>
                  <a:lnTo>
                    <a:pt x="1191604" y="657485"/>
                  </a:lnTo>
                  <a:lnTo>
                    <a:pt x="1150311" y="625360"/>
                  </a:lnTo>
                  <a:lnTo>
                    <a:pt x="978964" y="525087"/>
                  </a:lnTo>
                  <a:lnTo>
                    <a:pt x="861781" y="468197"/>
                  </a:lnTo>
                  <a:lnTo>
                    <a:pt x="681270" y="380394"/>
                  </a:lnTo>
                  <a:lnTo>
                    <a:pt x="378632" y="247823"/>
                  </a:lnTo>
                  <a:lnTo>
                    <a:pt x="276483" y="11178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DD6F2B04-3BA8-7BEA-6F02-281F9A0EC382}"/>
                </a:ext>
              </a:extLst>
            </p:cNvPr>
            <p:cNvSpPr/>
            <p:nvPr/>
          </p:nvSpPr>
          <p:spPr>
            <a:xfrm>
              <a:off x="8164733" y="246742"/>
              <a:ext cx="1737944" cy="1402564"/>
            </a:xfrm>
            <a:custGeom>
              <a:avLst/>
              <a:gdLst>
                <a:gd name="connsiteX0" fmla="*/ 2184881 w 2184880"/>
                <a:gd name="connsiteY0" fmla="*/ 0 h 1506941"/>
                <a:gd name="connsiteX1" fmla="*/ 1903250 w 2184880"/>
                <a:gd name="connsiteY1" fmla="*/ 49617 h 1506941"/>
                <a:gd name="connsiteX2" fmla="*/ 1498359 w 2184880"/>
                <a:gd name="connsiteY2" fmla="*/ 139931 h 1506941"/>
                <a:gd name="connsiteX3" fmla="*/ 1127760 w 2184880"/>
                <a:gd name="connsiteY3" fmla="*/ 237519 h 1506941"/>
                <a:gd name="connsiteX4" fmla="*/ 788052 w 2184880"/>
                <a:gd name="connsiteY4" fmla="*/ 348269 h 1506941"/>
                <a:gd name="connsiteX5" fmla="*/ 501582 w 2184880"/>
                <a:gd name="connsiteY5" fmla="*/ 463175 h 1506941"/>
                <a:gd name="connsiteX6" fmla="*/ 268038 w 2184880"/>
                <a:gd name="connsiteY6" fmla="*/ 587693 h 1506941"/>
                <a:gd name="connsiteX7" fmla="*/ 104620 w 2184880"/>
                <a:gd name="connsiteY7" fmla="*/ 714808 h 1506941"/>
                <a:gd name="connsiteX8" fmla="*/ 11945 w 2184880"/>
                <a:gd name="connsiteY8" fmla="*/ 850409 h 1506941"/>
                <a:gd name="connsiteX9" fmla="*/ 0 w 2184880"/>
                <a:gd name="connsiteY9" fmla="*/ 989907 h 1506941"/>
                <a:gd name="connsiteX10" fmla="*/ 129128 w 2184880"/>
                <a:gd name="connsiteY10" fmla="*/ 1148542 h 1506941"/>
                <a:gd name="connsiteX11" fmla="*/ 179070 w 2184880"/>
                <a:gd name="connsiteY11" fmla="*/ 1209762 h 1506941"/>
                <a:gd name="connsiteX12" fmla="*/ 277924 w 2184880"/>
                <a:gd name="connsiteY12" fmla="*/ 1359824 h 1506941"/>
                <a:gd name="connsiteX13" fmla="*/ 351241 w 2184880"/>
                <a:gd name="connsiteY13" fmla="*/ 1465811 h 1506941"/>
                <a:gd name="connsiteX14" fmla="*/ 383060 w 2184880"/>
                <a:gd name="connsiteY14" fmla="*/ 1506942 h 1506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84880" h="1506941">
                  <a:moveTo>
                    <a:pt x="2184881" y="0"/>
                  </a:moveTo>
                  <a:lnTo>
                    <a:pt x="1903250" y="49617"/>
                  </a:lnTo>
                  <a:lnTo>
                    <a:pt x="1498359" y="139931"/>
                  </a:lnTo>
                  <a:lnTo>
                    <a:pt x="1127760" y="237519"/>
                  </a:lnTo>
                  <a:lnTo>
                    <a:pt x="788052" y="348269"/>
                  </a:lnTo>
                  <a:lnTo>
                    <a:pt x="501582" y="463175"/>
                  </a:lnTo>
                  <a:lnTo>
                    <a:pt x="268038" y="587693"/>
                  </a:lnTo>
                  <a:lnTo>
                    <a:pt x="104620" y="714808"/>
                  </a:lnTo>
                  <a:lnTo>
                    <a:pt x="11945" y="850409"/>
                  </a:lnTo>
                  <a:lnTo>
                    <a:pt x="0" y="989907"/>
                  </a:lnTo>
                  <a:lnTo>
                    <a:pt x="129128" y="1148542"/>
                  </a:lnTo>
                  <a:lnTo>
                    <a:pt x="179070" y="1209762"/>
                  </a:lnTo>
                  <a:lnTo>
                    <a:pt x="277924" y="1359824"/>
                  </a:lnTo>
                  <a:lnTo>
                    <a:pt x="351241" y="1465811"/>
                  </a:lnTo>
                  <a:lnTo>
                    <a:pt x="383060" y="150694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1DF14CA6-93BF-12B3-9C36-B34CD1AB3442}"/>
                </a:ext>
              </a:extLst>
            </p:cNvPr>
            <p:cNvSpPr/>
            <p:nvPr/>
          </p:nvSpPr>
          <p:spPr>
            <a:xfrm>
              <a:off x="7084845" y="339908"/>
              <a:ext cx="1026319" cy="881771"/>
            </a:xfrm>
            <a:custGeom>
              <a:avLst/>
              <a:gdLst>
                <a:gd name="connsiteX0" fmla="*/ 1290252 w 1290251"/>
                <a:gd name="connsiteY0" fmla="*/ 947391 h 947391"/>
                <a:gd name="connsiteX1" fmla="*/ 1231145 w 1290251"/>
                <a:gd name="connsiteY1" fmla="*/ 899506 h 947391"/>
                <a:gd name="connsiteX2" fmla="*/ 1092029 w 1290251"/>
                <a:gd name="connsiteY2" fmla="*/ 787804 h 947391"/>
                <a:gd name="connsiteX3" fmla="*/ 982569 w 1290251"/>
                <a:gd name="connsiteY3" fmla="*/ 638695 h 947391"/>
                <a:gd name="connsiteX4" fmla="*/ 916975 w 1290251"/>
                <a:gd name="connsiteY4" fmla="*/ 588299 h 947391"/>
                <a:gd name="connsiteX5" fmla="*/ 747275 w 1290251"/>
                <a:gd name="connsiteY5" fmla="*/ 458153 h 947391"/>
                <a:gd name="connsiteX6" fmla="*/ 504053 w 1290251"/>
                <a:gd name="connsiteY6" fmla="*/ 292937 h 947391"/>
                <a:gd name="connsiteX7" fmla="*/ 255270 w 1290251"/>
                <a:gd name="connsiteY7" fmla="*/ 139238 h 947391"/>
                <a:gd name="connsiteX8" fmla="*/ 0 w 1290251"/>
                <a:gd name="connsiteY8" fmla="*/ 0 h 947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251" h="947391">
                  <a:moveTo>
                    <a:pt x="1290252" y="947391"/>
                  </a:moveTo>
                  <a:lnTo>
                    <a:pt x="1231145" y="899506"/>
                  </a:lnTo>
                  <a:lnTo>
                    <a:pt x="1092029" y="787804"/>
                  </a:lnTo>
                  <a:lnTo>
                    <a:pt x="982569" y="638695"/>
                  </a:lnTo>
                  <a:lnTo>
                    <a:pt x="916975" y="588299"/>
                  </a:lnTo>
                  <a:lnTo>
                    <a:pt x="747275" y="458153"/>
                  </a:lnTo>
                  <a:lnTo>
                    <a:pt x="504053" y="292937"/>
                  </a:lnTo>
                  <a:lnTo>
                    <a:pt x="255270" y="139238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85D3C3C8-3AD5-50E9-97FE-DE33D4CADD31}"/>
                </a:ext>
              </a:extLst>
            </p:cNvPr>
            <p:cNvSpPr/>
            <p:nvPr/>
          </p:nvSpPr>
          <p:spPr>
            <a:xfrm>
              <a:off x="-103239" y="748191"/>
              <a:ext cx="11867708" cy="6273459"/>
            </a:xfrm>
            <a:custGeom>
              <a:avLst/>
              <a:gdLst>
                <a:gd name="connsiteX0" fmla="*/ 14056738 w 14919651"/>
                <a:gd name="connsiteY0" fmla="*/ 0 h 6740322"/>
                <a:gd name="connsiteX1" fmla="*/ 14314479 w 14919651"/>
                <a:gd name="connsiteY1" fmla="*/ 74988 h 6740322"/>
                <a:gd name="connsiteX2" fmla="*/ 14546579 w 14919651"/>
                <a:gd name="connsiteY2" fmla="*/ 172403 h 6740322"/>
                <a:gd name="connsiteX3" fmla="*/ 14722252 w 14919651"/>
                <a:gd name="connsiteY3" fmla="*/ 302549 h 6740322"/>
                <a:gd name="connsiteX4" fmla="*/ 14857146 w 14919651"/>
                <a:gd name="connsiteY4" fmla="*/ 458412 h 6740322"/>
                <a:gd name="connsiteX5" fmla="*/ 14918313 w 14919651"/>
                <a:gd name="connsiteY5" fmla="*/ 649778 h 6740322"/>
                <a:gd name="connsiteX6" fmla="*/ 14919652 w 14919651"/>
                <a:gd name="connsiteY6" fmla="*/ 870066 h 6740322"/>
                <a:gd name="connsiteX7" fmla="*/ 14825945 w 14919651"/>
                <a:gd name="connsiteY7" fmla="*/ 1127760 h 6740322"/>
                <a:gd name="connsiteX8" fmla="*/ 14648009 w 14919651"/>
                <a:gd name="connsiteY8" fmla="*/ 1416800 h 6740322"/>
                <a:gd name="connsiteX9" fmla="*/ 14348666 w 14919651"/>
                <a:gd name="connsiteY9" fmla="*/ 1743941 h 6740322"/>
                <a:gd name="connsiteX10" fmla="*/ 13936568 w 14919651"/>
                <a:gd name="connsiteY10" fmla="*/ 2102514 h 6740322"/>
                <a:gd name="connsiteX11" fmla="*/ 13374645 w 14919651"/>
                <a:gd name="connsiteY11" fmla="*/ 2496416 h 6740322"/>
                <a:gd name="connsiteX12" fmla="*/ 12672060 w 14919651"/>
                <a:gd name="connsiteY12" fmla="*/ 2917594 h 6740322"/>
                <a:gd name="connsiteX13" fmla="*/ 11796068 w 14919651"/>
                <a:gd name="connsiteY13" fmla="*/ 3365702 h 6740322"/>
                <a:gd name="connsiteX14" fmla="*/ 10762117 w 14919651"/>
                <a:gd name="connsiteY14" fmla="*/ 3830262 h 6740322"/>
                <a:gd name="connsiteX15" fmla="*/ 9548066 w 14919651"/>
                <a:gd name="connsiteY15" fmla="*/ 4306166 h 6740322"/>
                <a:gd name="connsiteX16" fmla="*/ 8182851 w 14919651"/>
                <a:gd name="connsiteY16" fmla="*/ 4780857 h 6740322"/>
                <a:gd name="connsiteX17" fmla="*/ 6660292 w 14919651"/>
                <a:gd name="connsiteY17" fmla="*/ 5245418 h 6740322"/>
                <a:gd name="connsiteX18" fmla="*/ 5025596 w 14919651"/>
                <a:gd name="connsiteY18" fmla="*/ 5687638 h 6740322"/>
                <a:gd name="connsiteX19" fmla="*/ 3288339 w 14919651"/>
                <a:gd name="connsiteY19" fmla="*/ 6098165 h 6740322"/>
                <a:gd name="connsiteX20" fmla="*/ 1504023 w 14919651"/>
                <a:gd name="connsiteY20" fmla="*/ 6469726 h 6740322"/>
                <a:gd name="connsiteX21" fmla="*/ 0 w 14919651"/>
                <a:gd name="connsiteY21" fmla="*/ 6740323 h 674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919651" h="6740322">
                  <a:moveTo>
                    <a:pt x="14056738" y="0"/>
                  </a:moveTo>
                  <a:lnTo>
                    <a:pt x="14314479" y="74988"/>
                  </a:lnTo>
                  <a:lnTo>
                    <a:pt x="14546579" y="172403"/>
                  </a:lnTo>
                  <a:lnTo>
                    <a:pt x="14722252" y="302549"/>
                  </a:lnTo>
                  <a:lnTo>
                    <a:pt x="14857146" y="458412"/>
                  </a:lnTo>
                  <a:lnTo>
                    <a:pt x="14918313" y="649778"/>
                  </a:lnTo>
                  <a:lnTo>
                    <a:pt x="14919652" y="870066"/>
                  </a:lnTo>
                  <a:lnTo>
                    <a:pt x="14825945" y="1127760"/>
                  </a:lnTo>
                  <a:lnTo>
                    <a:pt x="14648009" y="1416800"/>
                  </a:lnTo>
                  <a:lnTo>
                    <a:pt x="14348666" y="1743941"/>
                  </a:lnTo>
                  <a:lnTo>
                    <a:pt x="13936568" y="2102514"/>
                  </a:lnTo>
                  <a:lnTo>
                    <a:pt x="13374645" y="2496416"/>
                  </a:lnTo>
                  <a:lnTo>
                    <a:pt x="12672060" y="2917594"/>
                  </a:lnTo>
                  <a:lnTo>
                    <a:pt x="11796068" y="3365702"/>
                  </a:lnTo>
                  <a:lnTo>
                    <a:pt x="10762117" y="3830262"/>
                  </a:lnTo>
                  <a:lnTo>
                    <a:pt x="9548066" y="4306166"/>
                  </a:lnTo>
                  <a:lnTo>
                    <a:pt x="8182851" y="4780857"/>
                  </a:lnTo>
                  <a:lnTo>
                    <a:pt x="6660292" y="5245418"/>
                  </a:lnTo>
                  <a:lnTo>
                    <a:pt x="5025596" y="5687638"/>
                  </a:lnTo>
                  <a:lnTo>
                    <a:pt x="3288339" y="6098165"/>
                  </a:lnTo>
                  <a:lnTo>
                    <a:pt x="1504023" y="6469726"/>
                  </a:lnTo>
                  <a:lnTo>
                    <a:pt x="0" y="674032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DEEB39FB-38FE-92AC-4A57-AF82741730A3}"/>
                </a:ext>
              </a:extLst>
            </p:cNvPr>
            <p:cNvSpPr/>
            <p:nvPr/>
          </p:nvSpPr>
          <p:spPr>
            <a:xfrm>
              <a:off x="8407838" y="246742"/>
              <a:ext cx="1898322" cy="2680854"/>
            </a:xfrm>
            <a:custGeom>
              <a:avLst/>
              <a:gdLst>
                <a:gd name="connsiteX0" fmla="*/ 2386502 w 2386501"/>
                <a:gd name="connsiteY0" fmla="*/ 0 h 2880360"/>
                <a:gd name="connsiteX1" fmla="*/ 2256550 w 2386501"/>
                <a:gd name="connsiteY1" fmla="*/ 197341 h 2880360"/>
                <a:gd name="connsiteX2" fmla="*/ 1874727 w 2386501"/>
                <a:gd name="connsiteY2" fmla="*/ 243840 h 2880360"/>
                <a:gd name="connsiteX3" fmla="*/ 1492079 w 2386501"/>
                <a:gd name="connsiteY3" fmla="*/ 310688 h 2880360"/>
                <a:gd name="connsiteX4" fmla="*/ 1385502 w 2386501"/>
                <a:gd name="connsiteY4" fmla="*/ 577475 h 2880360"/>
                <a:gd name="connsiteX5" fmla="*/ 1260080 w 2386501"/>
                <a:gd name="connsiteY5" fmla="*/ 857856 h 2880360"/>
                <a:gd name="connsiteX6" fmla="*/ 984010 w 2386501"/>
                <a:gd name="connsiteY6" fmla="*/ 915959 h 2880360"/>
                <a:gd name="connsiteX7" fmla="*/ 887730 w 2386501"/>
                <a:gd name="connsiteY7" fmla="*/ 1195994 h 2880360"/>
                <a:gd name="connsiteX8" fmla="*/ 784346 w 2386501"/>
                <a:gd name="connsiteY8" fmla="*/ 1480445 h 2880360"/>
                <a:gd name="connsiteX9" fmla="*/ 655320 w 2386501"/>
                <a:gd name="connsiteY9" fmla="*/ 1776326 h 2880360"/>
                <a:gd name="connsiteX10" fmla="*/ 521455 w 2386501"/>
                <a:gd name="connsiteY10" fmla="*/ 2057054 h 2880360"/>
                <a:gd name="connsiteX11" fmla="*/ 512908 w 2386501"/>
                <a:gd name="connsiteY11" fmla="*/ 2074978 h 2880360"/>
                <a:gd name="connsiteX12" fmla="*/ 368128 w 2386501"/>
                <a:gd name="connsiteY12" fmla="*/ 2329209 h 2880360"/>
                <a:gd name="connsiteX13" fmla="*/ 351653 w 2386501"/>
                <a:gd name="connsiteY13" fmla="*/ 2358304 h 2880360"/>
                <a:gd name="connsiteX14" fmla="*/ 337648 w 2386501"/>
                <a:gd name="connsiteY14" fmla="*/ 2382895 h 2880360"/>
                <a:gd name="connsiteX15" fmla="*/ 203681 w 2386501"/>
                <a:gd name="connsiteY15" fmla="*/ 2594004 h 2880360"/>
                <a:gd name="connsiteX16" fmla="*/ 200797 w 2386501"/>
                <a:gd name="connsiteY16" fmla="*/ 2598593 h 2880360"/>
                <a:gd name="connsiteX17" fmla="*/ 173818 w 2386501"/>
                <a:gd name="connsiteY17" fmla="*/ 2641110 h 2880360"/>
                <a:gd name="connsiteX18" fmla="*/ 162903 w 2386501"/>
                <a:gd name="connsiteY18" fmla="*/ 2674447 h 2880360"/>
                <a:gd name="connsiteX19" fmla="*/ 89587 w 2386501"/>
                <a:gd name="connsiteY19" fmla="*/ 2773853 h 2880360"/>
                <a:gd name="connsiteX20" fmla="*/ 78465 w 2386501"/>
                <a:gd name="connsiteY20" fmla="*/ 2787102 h 2880360"/>
                <a:gd name="connsiteX21" fmla="*/ 59209 w 2386501"/>
                <a:gd name="connsiteY21" fmla="*/ 2809962 h 2880360"/>
                <a:gd name="connsiteX22" fmla="*/ 0 w 2386501"/>
                <a:gd name="connsiteY22" fmla="*/ 2880360 h 2880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86501" h="2880360">
                  <a:moveTo>
                    <a:pt x="2386502" y="0"/>
                  </a:moveTo>
                  <a:lnTo>
                    <a:pt x="2256550" y="197341"/>
                  </a:lnTo>
                  <a:lnTo>
                    <a:pt x="1874727" y="243840"/>
                  </a:lnTo>
                  <a:lnTo>
                    <a:pt x="1492079" y="310688"/>
                  </a:lnTo>
                  <a:lnTo>
                    <a:pt x="1385502" y="577475"/>
                  </a:lnTo>
                  <a:lnTo>
                    <a:pt x="1260080" y="857856"/>
                  </a:lnTo>
                  <a:lnTo>
                    <a:pt x="984010" y="915959"/>
                  </a:lnTo>
                  <a:lnTo>
                    <a:pt x="887730" y="1195994"/>
                  </a:lnTo>
                  <a:lnTo>
                    <a:pt x="784346" y="1480445"/>
                  </a:lnTo>
                  <a:lnTo>
                    <a:pt x="655320" y="1776326"/>
                  </a:lnTo>
                  <a:lnTo>
                    <a:pt x="521455" y="2057054"/>
                  </a:lnTo>
                  <a:lnTo>
                    <a:pt x="512908" y="2074978"/>
                  </a:lnTo>
                  <a:lnTo>
                    <a:pt x="368128" y="2329209"/>
                  </a:lnTo>
                  <a:lnTo>
                    <a:pt x="351653" y="2358304"/>
                  </a:lnTo>
                  <a:lnTo>
                    <a:pt x="337648" y="2382895"/>
                  </a:lnTo>
                  <a:lnTo>
                    <a:pt x="203681" y="2594004"/>
                  </a:lnTo>
                  <a:lnTo>
                    <a:pt x="200797" y="2598593"/>
                  </a:lnTo>
                  <a:lnTo>
                    <a:pt x="173818" y="2641110"/>
                  </a:lnTo>
                  <a:lnTo>
                    <a:pt x="162903" y="2674447"/>
                  </a:lnTo>
                  <a:lnTo>
                    <a:pt x="89587" y="2773853"/>
                  </a:lnTo>
                  <a:lnTo>
                    <a:pt x="78465" y="2787102"/>
                  </a:lnTo>
                  <a:lnTo>
                    <a:pt x="59209" y="2809962"/>
                  </a:lnTo>
                  <a:lnTo>
                    <a:pt x="0" y="288036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0C58ACCA-42AF-11D2-7F40-5A25C1D8429B}"/>
                </a:ext>
              </a:extLst>
            </p:cNvPr>
            <p:cNvSpPr/>
            <p:nvPr/>
          </p:nvSpPr>
          <p:spPr>
            <a:xfrm>
              <a:off x="-103239" y="246742"/>
              <a:ext cx="11332023" cy="4967446"/>
            </a:xfrm>
            <a:custGeom>
              <a:avLst/>
              <a:gdLst>
                <a:gd name="connsiteX0" fmla="*/ 14246208 w 14246208"/>
                <a:gd name="connsiteY0" fmla="*/ 0 h 5337117"/>
                <a:gd name="connsiteX1" fmla="*/ 14089585 w 14246208"/>
                <a:gd name="connsiteY1" fmla="*/ 163657 h 5337117"/>
                <a:gd name="connsiteX2" fmla="*/ 13757190 w 14246208"/>
                <a:gd name="connsiteY2" fmla="*/ 493741 h 5337117"/>
                <a:gd name="connsiteX3" fmla="*/ 13414701 w 14246208"/>
                <a:gd name="connsiteY3" fmla="*/ 827982 h 5337117"/>
                <a:gd name="connsiteX4" fmla="*/ 13140998 w 14246208"/>
                <a:gd name="connsiteY4" fmla="*/ 793692 h 5337117"/>
                <a:gd name="connsiteX5" fmla="*/ 12828269 w 14246208"/>
                <a:gd name="connsiteY5" fmla="*/ 1122391 h 5337117"/>
                <a:gd name="connsiteX6" fmla="*/ 12483105 w 14246208"/>
                <a:gd name="connsiteY6" fmla="*/ 1461481 h 5337117"/>
                <a:gd name="connsiteX7" fmla="*/ 12127333 w 14246208"/>
                <a:gd name="connsiteY7" fmla="*/ 1799965 h 5337117"/>
                <a:gd name="connsiteX8" fmla="*/ 11735830 w 14246208"/>
                <a:gd name="connsiteY8" fmla="*/ 2144511 h 5337117"/>
                <a:gd name="connsiteX9" fmla="*/ 11331454 w 14246208"/>
                <a:gd name="connsiteY9" fmla="*/ 2484466 h 5337117"/>
                <a:gd name="connsiteX10" fmla="*/ 11309933 w 14246208"/>
                <a:gd name="connsiteY10" fmla="*/ 2575820 h 5337117"/>
                <a:gd name="connsiteX11" fmla="*/ 11253916 w 14246208"/>
                <a:gd name="connsiteY11" fmla="*/ 2687695 h 5337117"/>
                <a:gd name="connsiteX12" fmla="*/ 11127671 w 14246208"/>
                <a:gd name="connsiteY12" fmla="*/ 2827193 h 5337117"/>
                <a:gd name="connsiteX13" fmla="*/ 10948292 w 14246208"/>
                <a:gd name="connsiteY13" fmla="*/ 2986954 h 5337117"/>
                <a:gd name="connsiteX14" fmla="*/ 10679430 w 14246208"/>
                <a:gd name="connsiteY14" fmla="*/ 3172345 h 5337117"/>
                <a:gd name="connsiteX15" fmla="*/ 10339928 w 14246208"/>
                <a:gd name="connsiteY15" fmla="*/ 3375660 h 5337117"/>
                <a:gd name="connsiteX16" fmla="*/ 9895188 w 14246208"/>
                <a:gd name="connsiteY16" fmla="*/ 3599498 h 5337117"/>
                <a:gd name="connsiteX17" fmla="*/ 9366112 w 14246208"/>
                <a:gd name="connsiteY17" fmla="*/ 3835631 h 5337117"/>
                <a:gd name="connsiteX18" fmla="*/ 8723149 w 14246208"/>
                <a:gd name="connsiteY18" fmla="*/ 4083454 h 5337117"/>
                <a:gd name="connsiteX19" fmla="*/ 7991218 w 14246208"/>
                <a:gd name="connsiteY19" fmla="*/ 4334222 h 5337117"/>
                <a:gd name="connsiteX20" fmla="*/ 7149826 w 14246208"/>
                <a:gd name="connsiteY20" fmla="*/ 4583863 h 5337117"/>
                <a:gd name="connsiteX21" fmla="*/ 6229556 w 14246208"/>
                <a:gd name="connsiteY21" fmla="*/ 4823806 h 5337117"/>
                <a:gd name="connsiteX22" fmla="*/ 5221966 w 14246208"/>
                <a:gd name="connsiteY22" fmla="*/ 5047125 h 5337117"/>
                <a:gd name="connsiteX23" fmla="*/ 4164227 w 14246208"/>
                <a:gd name="connsiteY23" fmla="*/ 5246803 h 5337117"/>
                <a:gd name="connsiteX24" fmla="*/ 3096500 w 14246208"/>
                <a:gd name="connsiteY24" fmla="*/ 5320146 h 5337117"/>
                <a:gd name="connsiteX25" fmla="*/ 2188485 w 14246208"/>
                <a:gd name="connsiteY25" fmla="*/ 5337118 h 5337117"/>
                <a:gd name="connsiteX26" fmla="*/ 1430089 w 14246208"/>
                <a:gd name="connsiteY26" fmla="*/ 5302914 h 5337117"/>
                <a:gd name="connsiteX27" fmla="*/ 827491 w 14246208"/>
                <a:gd name="connsiteY27" fmla="*/ 5229658 h 5337117"/>
                <a:gd name="connsiteX28" fmla="*/ 363804 w 14246208"/>
                <a:gd name="connsiteY28" fmla="*/ 5122199 h 5337117"/>
                <a:gd name="connsiteX29" fmla="*/ 30995 w 14246208"/>
                <a:gd name="connsiteY29" fmla="*/ 4993178 h 5337117"/>
                <a:gd name="connsiteX30" fmla="*/ 0 w 14246208"/>
                <a:gd name="connsiteY30" fmla="*/ 4972397 h 5337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46208" h="5337117">
                  <a:moveTo>
                    <a:pt x="14246208" y="0"/>
                  </a:moveTo>
                  <a:lnTo>
                    <a:pt x="14089585" y="163657"/>
                  </a:lnTo>
                  <a:lnTo>
                    <a:pt x="13757190" y="493741"/>
                  </a:lnTo>
                  <a:lnTo>
                    <a:pt x="13414701" y="827982"/>
                  </a:lnTo>
                  <a:lnTo>
                    <a:pt x="13140998" y="793692"/>
                  </a:lnTo>
                  <a:lnTo>
                    <a:pt x="12828269" y="1122391"/>
                  </a:lnTo>
                  <a:lnTo>
                    <a:pt x="12483105" y="1461481"/>
                  </a:lnTo>
                  <a:lnTo>
                    <a:pt x="12127333" y="1799965"/>
                  </a:lnTo>
                  <a:lnTo>
                    <a:pt x="11735830" y="2144511"/>
                  </a:lnTo>
                  <a:lnTo>
                    <a:pt x="11331454" y="2484466"/>
                  </a:lnTo>
                  <a:lnTo>
                    <a:pt x="11309933" y="2575820"/>
                  </a:lnTo>
                  <a:lnTo>
                    <a:pt x="11253916" y="2687695"/>
                  </a:lnTo>
                  <a:lnTo>
                    <a:pt x="11127671" y="2827193"/>
                  </a:lnTo>
                  <a:lnTo>
                    <a:pt x="10948292" y="2986954"/>
                  </a:lnTo>
                  <a:lnTo>
                    <a:pt x="10679430" y="3172345"/>
                  </a:lnTo>
                  <a:lnTo>
                    <a:pt x="10339928" y="3375660"/>
                  </a:lnTo>
                  <a:lnTo>
                    <a:pt x="9895188" y="3599498"/>
                  </a:lnTo>
                  <a:lnTo>
                    <a:pt x="9366112" y="3835631"/>
                  </a:lnTo>
                  <a:lnTo>
                    <a:pt x="8723149" y="4083454"/>
                  </a:lnTo>
                  <a:lnTo>
                    <a:pt x="7991218" y="4334222"/>
                  </a:lnTo>
                  <a:lnTo>
                    <a:pt x="7149826" y="4583863"/>
                  </a:lnTo>
                  <a:lnTo>
                    <a:pt x="6229556" y="4823806"/>
                  </a:lnTo>
                  <a:lnTo>
                    <a:pt x="5221966" y="5047125"/>
                  </a:lnTo>
                  <a:lnTo>
                    <a:pt x="4164227" y="5246803"/>
                  </a:lnTo>
                  <a:lnTo>
                    <a:pt x="3096500" y="5320146"/>
                  </a:lnTo>
                  <a:lnTo>
                    <a:pt x="2188485" y="5337118"/>
                  </a:lnTo>
                  <a:lnTo>
                    <a:pt x="1430089" y="5302914"/>
                  </a:lnTo>
                  <a:lnTo>
                    <a:pt x="827491" y="5229658"/>
                  </a:lnTo>
                  <a:lnTo>
                    <a:pt x="363804" y="5122199"/>
                  </a:lnTo>
                  <a:lnTo>
                    <a:pt x="30995" y="4993178"/>
                  </a:lnTo>
                  <a:lnTo>
                    <a:pt x="0" y="497239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85B26862-C589-7E5D-9278-F5BA80225B80}"/>
                </a:ext>
              </a:extLst>
            </p:cNvPr>
            <p:cNvSpPr/>
            <p:nvPr/>
          </p:nvSpPr>
          <p:spPr>
            <a:xfrm>
              <a:off x="8567478" y="246742"/>
              <a:ext cx="815895" cy="1968248"/>
            </a:xfrm>
            <a:custGeom>
              <a:avLst/>
              <a:gdLst>
                <a:gd name="connsiteX0" fmla="*/ 88042 w 1025713"/>
                <a:gd name="connsiteY0" fmla="*/ 2114723 h 2114723"/>
                <a:gd name="connsiteX1" fmla="*/ 89690 w 1025713"/>
                <a:gd name="connsiteY1" fmla="*/ 2089266 h 2114723"/>
                <a:gd name="connsiteX2" fmla="*/ 83511 w 1025713"/>
                <a:gd name="connsiteY2" fmla="*/ 1810097 h 2114723"/>
                <a:gd name="connsiteX3" fmla="*/ 49530 w 1025713"/>
                <a:gd name="connsiteY3" fmla="*/ 1544436 h 2114723"/>
                <a:gd name="connsiteX4" fmla="*/ 0 w 1025713"/>
                <a:gd name="connsiteY4" fmla="*/ 1286654 h 2114723"/>
                <a:gd name="connsiteX5" fmla="*/ 125009 w 1025713"/>
                <a:gd name="connsiteY5" fmla="*/ 1178243 h 2114723"/>
                <a:gd name="connsiteX6" fmla="*/ 306036 w 1025713"/>
                <a:gd name="connsiteY6" fmla="*/ 1077624 h 2114723"/>
                <a:gd name="connsiteX7" fmla="*/ 524236 w 1025713"/>
                <a:gd name="connsiteY7" fmla="*/ 992245 h 2114723"/>
                <a:gd name="connsiteX8" fmla="*/ 783316 w 1025713"/>
                <a:gd name="connsiteY8" fmla="*/ 915959 h 2114723"/>
                <a:gd name="connsiteX9" fmla="*/ 859824 w 1025713"/>
                <a:gd name="connsiteY9" fmla="*/ 648912 h 2114723"/>
                <a:gd name="connsiteX10" fmla="*/ 933863 w 1025713"/>
                <a:gd name="connsiteY10" fmla="*/ 387408 h 2114723"/>
                <a:gd name="connsiteX11" fmla="*/ 992041 w 1025713"/>
                <a:gd name="connsiteY11" fmla="*/ 139931 h 2114723"/>
                <a:gd name="connsiteX12" fmla="*/ 1025714 w 1025713"/>
                <a:gd name="connsiteY12" fmla="*/ 0 h 2114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5713" h="2114723">
                  <a:moveTo>
                    <a:pt x="88042" y="2114723"/>
                  </a:moveTo>
                  <a:lnTo>
                    <a:pt x="89690" y="2089266"/>
                  </a:lnTo>
                  <a:lnTo>
                    <a:pt x="83511" y="1810097"/>
                  </a:lnTo>
                  <a:lnTo>
                    <a:pt x="49530" y="1544436"/>
                  </a:lnTo>
                  <a:lnTo>
                    <a:pt x="0" y="1286654"/>
                  </a:lnTo>
                  <a:lnTo>
                    <a:pt x="125009" y="1178243"/>
                  </a:lnTo>
                  <a:lnTo>
                    <a:pt x="306036" y="1077624"/>
                  </a:lnTo>
                  <a:lnTo>
                    <a:pt x="524236" y="992245"/>
                  </a:lnTo>
                  <a:lnTo>
                    <a:pt x="783316" y="915959"/>
                  </a:lnTo>
                  <a:lnTo>
                    <a:pt x="859824" y="648912"/>
                  </a:lnTo>
                  <a:lnTo>
                    <a:pt x="933863" y="387408"/>
                  </a:lnTo>
                  <a:lnTo>
                    <a:pt x="992041" y="139931"/>
                  </a:lnTo>
                  <a:lnTo>
                    <a:pt x="1025714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2BA81203-66F0-98D1-6E71-4A01B11D353A}"/>
                </a:ext>
              </a:extLst>
            </p:cNvPr>
            <p:cNvSpPr/>
            <p:nvPr/>
          </p:nvSpPr>
          <p:spPr>
            <a:xfrm>
              <a:off x="6872209" y="350788"/>
              <a:ext cx="791568" cy="533527"/>
            </a:xfrm>
            <a:custGeom>
              <a:avLst/>
              <a:gdLst>
                <a:gd name="connsiteX0" fmla="*/ 995130 w 995130"/>
                <a:gd name="connsiteY0" fmla="*/ 573232 h 573231"/>
                <a:gd name="connsiteX1" fmla="*/ 834493 w 995130"/>
                <a:gd name="connsiteY1" fmla="*/ 424555 h 573231"/>
                <a:gd name="connsiteX2" fmla="*/ 747893 w 995130"/>
                <a:gd name="connsiteY2" fmla="*/ 375545 h 573231"/>
                <a:gd name="connsiteX3" fmla="*/ 561717 w 995130"/>
                <a:gd name="connsiteY3" fmla="*/ 270423 h 573231"/>
                <a:gd name="connsiteX4" fmla="*/ 283484 w 995130"/>
                <a:gd name="connsiteY4" fmla="*/ 128068 h 573231"/>
                <a:gd name="connsiteX5" fmla="*/ 0 w 995130"/>
                <a:gd name="connsiteY5" fmla="*/ 0 h 573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5130" h="573231">
                  <a:moveTo>
                    <a:pt x="995130" y="573232"/>
                  </a:moveTo>
                  <a:lnTo>
                    <a:pt x="834493" y="424555"/>
                  </a:lnTo>
                  <a:lnTo>
                    <a:pt x="747893" y="375545"/>
                  </a:lnTo>
                  <a:lnTo>
                    <a:pt x="561717" y="270423"/>
                  </a:lnTo>
                  <a:lnTo>
                    <a:pt x="283484" y="128068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5CC8E845-F45B-965D-4CDF-65B909392649}"/>
                </a:ext>
              </a:extLst>
            </p:cNvPr>
            <p:cNvSpPr/>
            <p:nvPr/>
          </p:nvSpPr>
          <p:spPr>
            <a:xfrm>
              <a:off x="7976260" y="246742"/>
              <a:ext cx="2635421" cy="3106951"/>
            </a:xfrm>
            <a:custGeom>
              <a:avLst/>
              <a:gdLst>
                <a:gd name="connsiteX0" fmla="*/ 3313156 w 3313156"/>
                <a:gd name="connsiteY0" fmla="*/ 0 h 3338166"/>
                <a:gd name="connsiteX1" fmla="*/ 3190103 w 3313156"/>
                <a:gd name="connsiteY1" fmla="*/ 164350 h 3338166"/>
                <a:gd name="connsiteX2" fmla="*/ 2948632 w 3313156"/>
                <a:gd name="connsiteY2" fmla="*/ 468717 h 3338166"/>
                <a:gd name="connsiteX3" fmla="*/ 2702114 w 3313156"/>
                <a:gd name="connsiteY3" fmla="*/ 777500 h 3338166"/>
                <a:gd name="connsiteX4" fmla="*/ 2427793 w 3313156"/>
                <a:gd name="connsiteY4" fmla="*/ 1098666 h 3338166"/>
                <a:gd name="connsiteX5" fmla="*/ 2145649 w 3313156"/>
                <a:gd name="connsiteY5" fmla="*/ 1421650 h 3338166"/>
                <a:gd name="connsiteX6" fmla="*/ 1831786 w 3313156"/>
                <a:gd name="connsiteY6" fmla="*/ 1753899 h 3338166"/>
                <a:gd name="connsiteX7" fmla="*/ 1506804 w 3313156"/>
                <a:gd name="connsiteY7" fmla="*/ 2084763 h 3338166"/>
                <a:gd name="connsiteX8" fmla="*/ 1145986 w 3313156"/>
                <a:gd name="connsiteY8" fmla="*/ 2420736 h 3338166"/>
                <a:gd name="connsiteX9" fmla="*/ 771062 w 3313156"/>
                <a:gd name="connsiteY9" fmla="*/ 2751599 h 3338166"/>
                <a:gd name="connsiteX10" fmla="*/ 503126 w 3313156"/>
                <a:gd name="connsiteY10" fmla="*/ 2965825 h 3338166"/>
                <a:gd name="connsiteX11" fmla="*/ 403551 w 3313156"/>
                <a:gd name="connsiteY11" fmla="*/ 3054581 h 3338166"/>
                <a:gd name="connsiteX12" fmla="*/ 290487 w 3313156"/>
                <a:gd name="connsiteY12" fmla="*/ 3145675 h 3338166"/>
                <a:gd name="connsiteX13" fmla="*/ 267112 w 3313156"/>
                <a:gd name="connsiteY13" fmla="*/ 3156325 h 3338166"/>
                <a:gd name="connsiteX14" fmla="*/ 127892 w 3313156"/>
                <a:gd name="connsiteY14" fmla="*/ 3253827 h 3338166"/>
                <a:gd name="connsiteX15" fmla="*/ 0 w 3313156"/>
                <a:gd name="connsiteY15" fmla="*/ 3338166 h 333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313156" h="3338166">
                  <a:moveTo>
                    <a:pt x="3313156" y="0"/>
                  </a:moveTo>
                  <a:lnTo>
                    <a:pt x="3190103" y="164350"/>
                  </a:lnTo>
                  <a:lnTo>
                    <a:pt x="2948632" y="468717"/>
                  </a:lnTo>
                  <a:lnTo>
                    <a:pt x="2702114" y="777500"/>
                  </a:lnTo>
                  <a:lnTo>
                    <a:pt x="2427793" y="1098666"/>
                  </a:lnTo>
                  <a:lnTo>
                    <a:pt x="2145649" y="1421650"/>
                  </a:lnTo>
                  <a:lnTo>
                    <a:pt x="1831786" y="1753899"/>
                  </a:lnTo>
                  <a:lnTo>
                    <a:pt x="1506804" y="2084763"/>
                  </a:lnTo>
                  <a:lnTo>
                    <a:pt x="1145986" y="2420736"/>
                  </a:lnTo>
                  <a:lnTo>
                    <a:pt x="771062" y="2751599"/>
                  </a:lnTo>
                  <a:lnTo>
                    <a:pt x="503126" y="2965825"/>
                  </a:lnTo>
                  <a:lnTo>
                    <a:pt x="403551" y="3054581"/>
                  </a:lnTo>
                  <a:lnTo>
                    <a:pt x="290487" y="3145675"/>
                  </a:lnTo>
                  <a:lnTo>
                    <a:pt x="267112" y="3156325"/>
                  </a:lnTo>
                  <a:lnTo>
                    <a:pt x="127892" y="3253827"/>
                  </a:lnTo>
                  <a:lnTo>
                    <a:pt x="0" y="333816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499272B2-B434-3FF8-A2AE-9E951E1FFF27}"/>
                </a:ext>
              </a:extLst>
            </p:cNvPr>
            <p:cNvSpPr/>
            <p:nvPr/>
          </p:nvSpPr>
          <p:spPr>
            <a:xfrm>
              <a:off x="7166098" y="246742"/>
              <a:ext cx="3752986" cy="3580275"/>
            </a:xfrm>
            <a:custGeom>
              <a:avLst/>
              <a:gdLst>
                <a:gd name="connsiteX0" fmla="*/ 4718118 w 4718118"/>
                <a:gd name="connsiteY0" fmla="*/ 0 h 3846714"/>
                <a:gd name="connsiteX1" fmla="*/ 4581782 w 4718118"/>
                <a:gd name="connsiteY1" fmla="*/ 155604 h 3846714"/>
                <a:gd name="connsiteX2" fmla="*/ 4306536 w 4718118"/>
                <a:gd name="connsiteY2" fmla="*/ 467851 h 3846714"/>
                <a:gd name="connsiteX3" fmla="*/ 4002250 w 4718118"/>
                <a:gd name="connsiteY3" fmla="*/ 793692 h 3846714"/>
                <a:gd name="connsiteX4" fmla="*/ 3720619 w 4718118"/>
                <a:gd name="connsiteY4" fmla="*/ 777500 h 3846714"/>
                <a:gd name="connsiteX5" fmla="*/ 3417158 w 4718118"/>
                <a:gd name="connsiteY5" fmla="*/ 787025 h 3846714"/>
                <a:gd name="connsiteX6" fmla="*/ 3120801 w 4718118"/>
                <a:gd name="connsiteY6" fmla="*/ 811443 h 3846714"/>
                <a:gd name="connsiteX7" fmla="*/ 2939054 w 4718118"/>
                <a:gd name="connsiteY7" fmla="*/ 1110355 h 3846714"/>
                <a:gd name="connsiteX8" fmla="*/ 2751128 w 4718118"/>
                <a:gd name="connsiteY8" fmla="*/ 1412211 h 3846714"/>
                <a:gd name="connsiteX9" fmla="*/ 2535297 w 4718118"/>
                <a:gd name="connsiteY9" fmla="*/ 1724631 h 3846714"/>
                <a:gd name="connsiteX10" fmla="*/ 2308448 w 4718118"/>
                <a:gd name="connsiteY10" fmla="*/ 2037830 h 3846714"/>
                <a:gd name="connsiteX11" fmla="*/ 2047824 w 4718118"/>
                <a:gd name="connsiteY11" fmla="*/ 2358563 h 3846714"/>
                <a:gd name="connsiteX12" fmla="*/ 1770826 w 4718118"/>
                <a:gd name="connsiteY12" fmla="*/ 2677045 h 3846714"/>
                <a:gd name="connsiteX13" fmla="*/ 1610291 w 4718118"/>
                <a:gd name="connsiteY13" fmla="*/ 2840442 h 3846714"/>
                <a:gd name="connsiteX14" fmla="*/ 1584136 w 4718118"/>
                <a:gd name="connsiteY14" fmla="*/ 2867198 h 3846714"/>
                <a:gd name="connsiteX15" fmla="*/ 1539240 w 4718118"/>
                <a:gd name="connsiteY15" fmla="*/ 2922357 h 3846714"/>
                <a:gd name="connsiteX16" fmla="*/ 1451816 w 4718118"/>
                <a:gd name="connsiteY16" fmla="*/ 3006350 h 3846714"/>
                <a:gd name="connsiteX17" fmla="*/ 1366039 w 4718118"/>
                <a:gd name="connsiteY17" fmla="*/ 3086793 h 3846714"/>
                <a:gd name="connsiteX18" fmla="*/ 1294473 w 4718118"/>
                <a:gd name="connsiteY18" fmla="*/ 3156152 h 3846714"/>
                <a:gd name="connsiteX19" fmla="*/ 1156077 w 4718118"/>
                <a:gd name="connsiteY19" fmla="*/ 3255385 h 3846714"/>
                <a:gd name="connsiteX20" fmla="*/ 1018505 w 4718118"/>
                <a:gd name="connsiteY20" fmla="*/ 3338166 h 3846714"/>
                <a:gd name="connsiteX21" fmla="*/ 835831 w 4718118"/>
                <a:gd name="connsiteY21" fmla="*/ 3447964 h 3846714"/>
                <a:gd name="connsiteX22" fmla="*/ 625149 w 4718118"/>
                <a:gd name="connsiteY22" fmla="*/ 3560185 h 3846714"/>
                <a:gd name="connsiteX23" fmla="*/ 316333 w 4718118"/>
                <a:gd name="connsiteY23" fmla="*/ 3709814 h 3846714"/>
                <a:gd name="connsiteX24" fmla="*/ 0 w 4718118"/>
                <a:gd name="connsiteY24" fmla="*/ 3846715 h 384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18118" h="3846714">
                  <a:moveTo>
                    <a:pt x="4718118" y="0"/>
                  </a:moveTo>
                  <a:lnTo>
                    <a:pt x="4581782" y="155604"/>
                  </a:lnTo>
                  <a:lnTo>
                    <a:pt x="4306536" y="467851"/>
                  </a:lnTo>
                  <a:lnTo>
                    <a:pt x="4002250" y="793692"/>
                  </a:lnTo>
                  <a:lnTo>
                    <a:pt x="3720619" y="777500"/>
                  </a:lnTo>
                  <a:lnTo>
                    <a:pt x="3417158" y="787025"/>
                  </a:lnTo>
                  <a:lnTo>
                    <a:pt x="3120801" y="811443"/>
                  </a:lnTo>
                  <a:lnTo>
                    <a:pt x="2939054" y="1110355"/>
                  </a:lnTo>
                  <a:lnTo>
                    <a:pt x="2751128" y="1412211"/>
                  </a:lnTo>
                  <a:lnTo>
                    <a:pt x="2535297" y="1724631"/>
                  </a:lnTo>
                  <a:lnTo>
                    <a:pt x="2308448" y="2037830"/>
                  </a:lnTo>
                  <a:lnTo>
                    <a:pt x="2047824" y="2358563"/>
                  </a:lnTo>
                  <a:lnTo>
                    <a:pt x="1770826" y="2677045"/>
                  </a:lnTo>
                  <a:lnTo>
                    <a:pt x="1610291" y="2840442"/>
                  </a:lnTo>
                  <a:lnTo>
                    <a:pt x="1584136" y="2867198"/>
                  </a:lnTo>
                  <a:lnTo>
                    <a:pt x="1539240" y="2922357"/>
                  </a:lnTo>
                  <a:lnTo>
                    <a:pt x="1451816" y="3006350"/>
                  </a:lnTo>
                  <a:lnTo>
                    <a:pt x="1366039" y="3086793"/>
                  </a:lnTo>
                  <a:lnTo>
                    <a:pt x="1294473" y="3156152"/>
                  </a:lnTo>
                  <a:lnTo>
                    <a:pt x="1156077" y="3255385"/>
                  </a:lnTo>
                  <a:lnTo>
                    <a:pt x="1018505" y="3338166"/>
                  </a:lnTo>
                  <a:lnTo>
                    <a:pt x="835831" y="3447964"/>
                  </a:lnTo>
                  <a:lnTo>
                    <a:pt x="625149" y="3560185"/>
                  </a:lnTo>
                  <a:lnTo>
                    <a:pt x="316333" y="3709814"/>
                  </a:lnTo>
                  <a:lnTo>
                    <a:pt x="0" y="384671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CC5A72F9-E3A8-272B-7BF3-79C0FCCFEC35}"/>
                </a:ext>
              </a:extLst>
            </p:cNvPr>
            <p:cNvSpPr/>
            <p:nvPr/>
          </p:nvSpPr>
          <p:spPr>
            <a:xfrm>
              <a:off x="7485789" y="246742"/>
              <a:ext cx="651176" cy="998147"/>
            </a:xfrm>
            <a:custGeom>
              <a:avLst/>
              <a:gdLst>
                <a:gd name="connsiteX0" fmla="*/ 330028 w 818635"/>
                <a:gd name="connsiteY0" fmla="*/ 0 h 1072428"/>
                <a:gd name="connsiteX1" fmla="*/ 166405 w 818635"/>
                <a:gd name="connsiteY1" fmla="*/ 106767 h 1072428"/>
                <a:gd name="connsiteX2" fmla="*/ 35732 w 818635"/>
                <a:gd name="connsiteY2" fmla="*/ 249209 h 1072428"/>
                <a:gd name="connsiteX3" fmla="*/ 0 w 818635"/>
                <a:gd name="connsiteY3" fmla="*/ 393036 h 1072428"/>
                <a:gd name="connsiteX4" fmla="*/ 63122 w 818635"/>
                <a:gd name="connsiteY4" fmla="*/ 536344 h 1072428"/>
                <a:gd name="connsiteX5" fmla="*/ 238383 w 818635"/>
                <a:gd name="connsiteY5" fmla="*/ 647960 h 1072428"/>
                <a:gd name="connsiteX6" fmla="*/ 329410 w 818635"/>
                <a:gd name="connsiteY6" fmla="*/ 705889 h 1072428"/>
                <a:gd name="connsiteX7" fmla="*/ 485518 w 818635"/>
                <a:gd name="connsiteY7" fmla="*/ 841317 h 1072428"/>
                <a:gd name="connsiteX8" fmla="*/ 509305 w 818635"/>
                <a:gd name="connsiteY8" fmla="*/ 857943 h 1072428"/>
                <a:gd name="connsiteX9" fmla="*/ 509613 w 818635"/>
                <a:gd name="connsiteY9" fmla="*/ 858116 h 1072428"/>
                <a:gd name="connsiteX10" fmla="*/ 622987 w 818635"/>
                <a:gd name="connsiteY10" fmla="*/ 935788 h 1072428"/>
                <a:gd name="connsiteX11" fmla="*/ 790627 w 818635"/>
                <a:gd name="connsiteY11" fmla="*/ 1050608 h 1072428"/>
                <a:gd name="connsiteX12" fmla="*/ 818635 w 818635"/>
                <a:gd name="connsiteY12" fmla="*/ 1072428 h 10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8635" h="1072428">
                  <a:moveTo>
                    <a:pt x="330028" y="0"/>
                  </a:moveTo>
                  <a:lnTo>
                    <a:pt x="166405" y="106767"/>
                  </a:lnTo>
                  <a:lnTo>
                    <a:pt x="35732" y="249209"/>
                  </a:lnTo>
                  <a:lnTo>
                    <a:pt x="0" y="393036"/>
                  </a:lnTo>
                  <a:lnTo>
                    <a:pt x="63122" y="536344"/>
                  </a:lnTo>
                  <a:lnTo>
                    <a:pt x="238383" y="647960"/>
                  </a:lnTo>
                  <a:lnTo>
                    <a:pt x="329410" y="705889"/>
                  </a:lnTo>
                  <a:lnTo>
                    <a:pt x="485518" y="841317"/>
                  </a:lnTo>
                  <a:lnTo>
                    <a:pt x="509305" y="857943"/>
                  </a:lnTo>
                  <a:lnTo>
                    <a:pt x="509613" y="858116"/>
                  </a:lnTo>
                  <a:lnTo>
                    <a:pt x="622987" y="935788"/>
                  </a:lnTo>
                  <a:lnTo>
                    <a:pt x="790627" y="1050608"/>
                  </a:lnTo>
                  <a:lnTo>
                    <a:pt x="818635" y="107242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ECAFFCED-1994-100D-A628-B47F9008810C}"/>
                </a:ext>
              </a:extLst>
            </p:cNvPr>
            <p:cNvSpPr/>
            <p:nvPr/>
          </p:nvSpPr>
          <p:spPr>
            <a:xfrm>
              <a:off x="7514293" y="246742"/>
              <a:ext cx="865449" cy="1266603"/>
            </a:xfrm>
            <a:custGeom>
              <a:avLst/>
              <a:gdLst>
                <a:gd name="connsiteX0" fmla="*/ 1088013 w 1088012"/>
                <a:gd name="connsiteY0" fmla="*/ 1360863 h 1360862"/>
                <a:gd name="connsiteX1" fmla="*/ 1067007 w 1088012"/>
                <a:gd name="connsiteY1" fmla="*/ 1326053 h 1360862"/>
                <a:gd name="connsiteX2" fmla="*/ 996779 w 1088012"/>
                <a:gd name="connsiteY2" fmla="*/ 1209762 h 1360862"/>
                <a:gd name="connsiteX3" fmla="*/ 984010 w 1088012"/>
                <a:gd name="connsiteY3" fmla="*/ 1066800 h 1360862"/>
                <a:gd name="connsiteX4" fmla="*/ 829653 w 1088012"/>
                <a:gd name="connsiteY4" fmla="*/ 850409 h 1360862"/>
                <a:gd name="connsiteX5" fmla="*/ 667162 w 1088012"/>
                <a:gd name="connsiteY5" fmla="*/ 644323 h 1360862"/>
                <a:gd name="connsiteX6" fmla="*/ 494270 w 1088012"/>
                <a:gd name="connsiteY6" fmla="*/ 453477 h 1360862"/>
                <a:gd name="connsiteX7" fmla="*/ 316642 w 1088012"/>
                <a:gd name="connsiteY7" fmla="*/ 272761 h 1360862"/>
                <a:gd name="connsiteX8" fmla="*/ 130570 w 1088012"/>
                <a:gd name="connsiteY8" fmla="*/ 106767 h 1360862"/>
                <a:gd name="connsiteX9" fmla="*/ 0 w 1088012"/>
                <a:gd name="connsiteY9" fmla="*/ 0 h 1360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8012" h="1360862">
                  <a:moveTo>
                    <a:pt x="1088013" y="1360863"/>
                  </a:moveTo>
                  <a:lnTo>
                    <a:pt x="1067007" y="1326053"/>
                  </a:lnTo>
                  <a:lnTo>
                    <a:pt x="996779" y="1209762"/>
                  </a:lnTo>
                  <a:lnTo>
                    <a:pt x="984010" y="1066800"/>
                  </a:lnTo>
                  <a:lnTo>
                    <a:pt x="829653" y="850409"/>
                  </a:lnTo>
                  <a:lnTo>
                    <a:pt x="667162" y="644323"/>
                  </a:lnTo>
                  <a:lnTo>
                    <a:pt x="494270" y="453477"/>
                  </a:lnTo>
                  <a:lnTo>
                    <a:pt x="316642" y="272761"/>
                  </a:lnTo>
                  <a:lnTo>
                    <a:pt x="130570" y="106767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63474FDA-8727-055B-3C51-4EF7135F56DE}"/>
                </a:ext>
              </a:extLst>
            </p:cNvPr>
            <p:cNvSpPr/>
            <p:nvPr/>
          </p:nvSpPr>
          <p:spPr>
            <a:xfrm>
              <a:off x="8575588" y="1263264"/>
              <a:ext cx="2067218" cy="657560"/>
            </a:xfrm>
            <a:custGeom>
              <a:avLst/>
              <a:gdLst>
                <a:gd name="connsiteX0" fmla="*/ 2598832 w 2598831"/>
                <a:gd name="connsiteY0" fmla="*/ 540933 h 706495"/>
                <a:gd name="connsiteX1" fmla="*/ 2563204 w 2598831"/>
                <a:gd name="connsiteY1" fmla="*/ 382299 h 706495"/>
                <a:gd name="connsiteX2" fmla="*/ 2458274 w 2598831"/>
                <a:gd name="connsiteY2" fmla="*/ 256569 h 706495"/>
                <a:gd name="connsiteX3" fmla="*/ 2318437 w 2598831"/>
                <a:gd name="connsiteY3" fmla="*/ 153872 h 706495"/>
                <a:gd name="connsiteX4" fmla="*/ 2127318 w 2598831"/>
                <a:gd name="connsiteY4" fmla="*/ 81828 h 706495"/>
                <a:gd name="connsiteX5" fmla="*/ 1917562 w 2598831"/>
                <a:gd name="connsiteY5" fmla="*/ 30220 h 706495"/>
                <a:gd name="connsiteX6" fmla="*/ 1674340 w 2598831"/>
                <a:gd name="connsiteY6" fmla="*/ 6494 h 706495"/>
                <a:gd name="connsiteX7" fmla="*/ 1428236 w 2598831"/>
                <a:gd name="connsiteY7" fmla="*/ 0 h 706495"/>
                <a:gd name="connsiteX8" fmla="*/ 1167095 w 2598831"/>
                <a:gd name="connsiteY8" fmla="*/ 18184 h 706495"/>
                <a:gd name="connsiteX9" fmla="*/ 919549 w 2598831"/>
                <a:gd name="connsiteY9" fmla="*/ 50482 h 706495"/>
                <a:gd name="connsiteX10" fmla="*/ 676841 w 2598831"/>
                <a:gd name="connsiteY10" fmla="*/ 103822 h 706495"/>
                <a:gd name="connsiteX11" fmla="*/ 464614 w 2598831"/>
                <a:gd name="connsiteY11" fmla="*/ 168592 h 706495"/>
                <a:gd name="connsiteX12" fmla="*/ 277615 w 2598831"/>
                <a:gd name="connsiteY12" fmla="*/ 251287 h 706495"/>
                <a:gd name="connsiteX13" fmla="*/ 136851 w 2598831"/>
                <a:gd name="connsiteY13" fmla="*/ 343679 h 706495"/>
                <a:gd name="connsiteX14" fmla="*/ 39336 w 2598831"/>
                <a:gd name="connsiteY14" fmla="*/ 452264 h 706495"/>
                <a:gd name="connsiteX15" fmla="*/ 0 w 2598831"/>
                <a:gd name="connsiteY15" fmla="*/ 570894 h 706495"/>
                <a:gd name="connsiteX16" fmla="*/ 16167 w 2598831"/>
                <a:gd name="connsiteY16" fmla="*/ 706495 h 70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98831" h="706495">
                  <a:moveTo>
                    <a:pt x="2598832" y="540933"/>
                  </a:moveTo>
                  <a:lnTo>
                    <a:pt x="2563204" y="382299"/>
                  </a:lnTo>
                  <a:lnTo>
                    <a:pt x="2458274" y="256569"/>
                  </a:lnTo>
                  <a:lnTo>
                    <a:pt x="2318437" y="153872"/>
                  </a:lnTo>
                  <a:lnTo>
                    <a:pt x="2127318" y="81828"/>
                  </a:lnTo>
                  <a:lnTo>
                    <a:pt x="1917562" y="30220"/>
                  </a:lnTo>
                  <a:lnTo>
                    <a:pt x="1674340" y="6494"/>
                  </a:lnTo>
                  <a:lnTo>
                    <a:pt x="1428236" y="0"/>
                  </a:lnTo>
                  <a:lnTo>
                    <a:pt x="1167095" y="18184"/>
                  </a:lnTo>
                  <a:lnTo>
                    <a:pt x="919549" y="50482"/>
                  </a:lnTo>
                  <a:lnTo>
                    <a:pt x="676841" y="103822"/>
                  </a:lnTo>
                  <a:lnTo>
                    <a:pt x="464614" y="168592"/>
                  </a:lnTo>
                  <a:lnTo>
                    <a:pt x="277615" y="251287"/>
                  </a:lnTo>
                  <a:lnTo>
                    <a:pt x="136851" y="343679"/>
                  </a:lnTo>
                  <a:lnTo>
                    <a:pt x="39336" y="452264"/>
                  </a:lnTo>
                  <a:lnTo>
                    <a:pt x="0" y="570894"/>
                  </a:lnTo>
                  <a:lnTo>
                    <a:pt x="16167" y="70649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650F25AD-7606-11AE-F34A-D6739940B5A0}"/>
                </a:ext>
              </a:extLst>
            </p:cNvPr>
            <p:cNvSpPr/>
            <p:nvPr/>
          </p:nvSpPr>
          <p:spPr>
            <a:xfrm>
              <a:off x="7212459" y="246742"/>
              <a:ext cx="1006251" cy="1060929"/>
            </a:xfrm>
            <a:custGeom>
              <a:avLst/>
              <a:gdLst>
                <a:gd name="connsiteX0" fmla="*/ 1265023 w 1265022"/>
                <a:gd name="connsiteY0" fmla="*/ 1139883 h 1139882"/>
                <a:gd name="connsiteX1" fmla="*/ 1197164 w 1265022"/>
                <a:gd name="connsiteY1" fmla="*/ 989907 h 1139882"/>
                <a:gd name="connsiteX2" fmla="*/ 1004604 w 1265022"/>
                <a:gd name="connsiteY2" fmla="*/ 785986 h 1139882"/>
                <a:gd name="connsiteX3" fmla="*/ 804013 w 1265022"/>
                <a:gd name="connsiteY3" fmla="*/ 593234 h 1139882"/>
                <a:gd name="connsiteX4" fmla="*/ 594360 w 1265022"/>
                <a:gd name="connsiteY4" fmla="*/ 415810 h 1139882"/>
                <a:gd name="connsiteX5" fmla="*/ 379353 w 1265022"/>
                <a:gd name="connsiteY5" fmla="*/ 249209 h 1139882"/>
                <a:gd name="connsiteX6" fmla="*/ 156931 w 1265022"/>
                <a:gd name="connsiteY6" fmla="*/ 97242 h 1139882"/>
                <a:gd name="connsiteX7" fmla="*/ 0 w 1265022"/>
                <a:gd name="connsiteY7" fmla="*/ 0 h 113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5022" h="1139882">
                  <a:moveTo>
                    <a:pt x="1265023" y="1139883"/>
                  </a:moveTo>
                  <a:lnTo>
                    <a:pt x="1197164" y="989907"/>
                  </a:lnTo>
                  <a:lnTo>
                    <a:pt x="1004604" y="785986"/>
                  </a:lnTo>
                  <a:lnTo>
                    <a:pt x="804013" y="593234"/>
                  </a:lnTo>
                  <a:lnTo>
                    <a:pt x="594360" y="415810"/>
                  </a:lnTo>
                  <a:lnTo>
                    <a:pt x="379353" y="249209"/>
                  </a:lnTo>
                  <a:lnTo>
                    <a:pt x="156931" y="97242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4CF2A532-4E5F-F0F3-BDAF-DCA6BBE3F886}"/>
                </a:ext>
              </a:extLst>
            </p:cNvPr>
            <p:cNvSpPr/>
            <p:nvPr/>
          </p:nvSpPr>
          <p:spPr>
            <a:xfrm>
              <a:off x="8620228" y="1557832"/>
              <a:ext cx="1504339" cy="486541"/>
            </a:xfrm>
            <a:custGeom>
              <a:avLst/>
              <a:gdLst>
                <a:gd name="connsiteX0" fmla="*/ 1891201 w 1891201"/>
                <a:gd name="connsiteY0" fmla="*/ 311294 h 522749"/>
                <a:gd name="connsiteX1" fmla="*/ 1802439 w 1891201"/>
                <a:gd name="connsiteY1" fmla="*/ 200631 h 522749"/>
                <a:gd name="connsiteX2" fmla="*/ 1682784 w 1891201"/>
                <a:gd name="connsiteY2" fmla="*/ 111962 h 522749"/>
                <a:gd name="connsiteX3" fmla="*/ 1516278 w 1891201"/>
                <a:gd name="connsiteY3" fmla="*/ 52820 h 522749"/>
                <a:gd name="connsiteX4" fmla="*/ 1336075 w 1891201"/>
                <a:gd name="connsiteY4" fmla="*/ 12989 h 522749"/>
                <a:gd name="connsiteX5" fmla="*/ 1128069 w 1891201"/>
                <a:gd name="connsiteY5" fmla="*/ 0 h 522749"/>
                <a:gd name="connsiteX6" fmla="*/ 923049 w 1891201"/>
                <a:gd name="connsiteY6" fmla="*/ 3550 h 522749"/>
                <a:gd name="connsiteX7" fmla="*/ 710205 w 1891201"/>
                <a:gd name="connsiteY7" fmla="*/ 30740 h 522749"/>
                <a:gd name="connsiteX8" fmla="*/ 517337 w 1891201"/>
                <a:gd name="connsiteY8" fmla="*/ 71784 h 522749"/>
                <a:gd name="connsiteX9" fmla="*/ 337031 w 1891201"/>
                <a:gd name="connsiteY9" fmla="*/ 133263 h 522749"/>
                <a:gd name="connsiteX10" fmla="*/ 192971 w 1891201"/>
                <a:gd name="connsiteY10" fmla="*/ 206519 h 522749"/>
                <a:gd name="connsiteX11" fmla="*/ 80319 w 1891201"/>
                <a:gd name="connsiteY11" fmla="*/ 298306 h 522749"/>
                <a:gd name="connsiteX12" fmla="*/ 17196 w 1891201"/>
                <a:gd name="connsiteY12" fmla="*/ 401436 h 522749"/>
                <a:gd name="connsiteX13" fmla="*/ 0 w 1891201"/>
                <a:gd name="connsiteY13" fmla="*/ 522749 h 52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1201" h="522749">
                  <a:moveTo>
                    <a:pt x="1891201" y="311294"/>
                  </a:moveTo>
                  <a:lnTo>
                    <a:pt x="1802439" y="200631"/>
                  </a:lnTo>
                  <a:lnTo>
                    <a:pt x="1682784" y="111962"/>
                  </a:lnTo>
                  <a:lnTo>
                    <a:pt x="1516278" y="52820"/>
                  </a:lnTo>
                  <a:lnTo>
                    <a:pt x="1336075" y="12989"/>
                  </a:lnTo>
                  <a:lnTo>
                    <a:pt x="1128069" y="0"/>
                  </a:lnTo>
                  <a:lnTo>
                    <a:pt x="923049" y="3550"/>
                  </a:lnTo>
                  <a:lnTo>
                    <a:pt x="710205" y="30740"/>
                  </a:lnTo>
                  <a:lnTo>
                    <a:pt x="517337" y="71784"/>
                  </a:lnTo>
                  <a:lnTo>
                    <a:pt x="337031" y="133263"/>
                  </a:lnTo>
                  <a:lnTo>
                    <a:pt x="192971" y="206519"/>
                  </a:lnTo>
                  <a:lnTo>
                    <a:pt x="80319" y="298306"/>
                  </a:lnTo>
                  <a:lnTo>
                    <a:pt x="17196" y="401436"/>
                  </a:lnTo>
                  <a:lnTo>
                    <a:pt x="0" y="52274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C4B05DA7-00D8-801E-5D9F-961D74DAEEFF}"/>
                </a:ext>
              </a:extLst>
            </p:cNvPr>
            <p:cNvSpPr/>
            <p:nvPr/>
          </p:nvSpPr>
          <p:spPr>
            <a:xfrm>
              <a:off x="7287897" y="246742"/>
              <a:ext cx="602358" cy="797792"/>
            </a:xfrm>
            <a:custGeom>
              <a:avLst/>
              <a:gdLst>
                <a:gd name="connsiteX0" fmla="*/ 170214 w 757263"/>
                <a:gd name="connsiteY0" fmla="*/ 0 h 857163"/>
                <a:gd name="connsiteX1" fmla="*/ 62092 w 757263"/>
                <a:gd name="connsiteY1" fmla="*/ 97242 h 857163"/>
                <a:gd name="connsiteX2" fmla="*/ 0 w 757263"/>
                <a:gd name="connsiteY2" fmla="*/ 239337 h 857163"/>
                <a:gd name="connsiteX3" fmla="*/ 39130 w 757263"/>
                <a:gd name="connsiteY3" fmla="*/ 382212 h 857163"/>
                <a:gd name="connsiteX4" fmla="*/ 179893 w 757263"/>
                <a:gd name="connsiteY4" fmla="*/ 525087 h 857163"/>
                <a:gd name="connsiteX5" fmla="*/ 351241 w 757263"/>
                <a:gd name="connsiteY5" fmla="*/ 625360 h 857163"/>
                <a:gd name="connsiteX6" fmla="*/ 472543 w 757263"/>
                <a:gd name="connsiteY6" fmla="*/ 685021 h 857163"/>
                <a:gd name="connsiteX7" fmla="*/ 617117 w 757263"/>
                <a:gd name="connsiteY7" fmla="*/ 772564 h 857163"/>
                <a:gd name="connsiteX8" fmla="*/ 727195 w 757263"/>
                <a:gd name="connsiteY8" fmla="*/ 839239 h 857163"/>
                <a:gd name="connsiteX9" fmla="*/ 734300 w 757263"/>
                <a:gd name="connsiteY9" fmla="*/ 841317 h 857163"/>
                <a:gd name="connsiteX10" fmla="*/ 757263 w 757263"/>
                <a:gd name="connsiteY10" fmla="*/ 857163 h 85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7263" h="857163">
                  <a:moveTo>
                    <a:pt x="170214" y="0"/>
                  </a:moveTo>
                  <a:lnTo>
                    <a:pt x="62092" y="97242"/>
                  </a:lnTo>
                  <a:lnTo>
                    <a:pt x="0" y="239337"/>
                  </a:lnTo>
                  <a:lnTo>
                    <a:pt x="39130" y="382212"/>
                  </a:lnTo>
                  <a:lnTo>
                    <a:pt x="179893" y="525087"/>
                  </a:lnTo>
                  <a:lnTo>
                    <a:pt x="351241" y="625360"/>
                  </a:lnTo>
                  <a:lnTo>
                    <a:pt x="472543" y="685021"/>
                  </a:lnTo>
                  <a:lnTo>
                    <a:pt x="617117" y="772564"/>
                  </a:lnTo>
                  <a:lnTo>
                    <a:pt x="727195" y="839239"/>
                  </a:lnTo>
                  <a:lnTo>
                    <a:pt x="734300" y="841317"/>
                  </a:lnTo>
                  <a:lnTo>
                    <a:pt x="757263" y="85716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D3B9E471-A909-5C25-FA70-8C26CC3C096E}"/>
                </a:ext>
              </a:extLst>
            </p:cNvPr>
            <p:cNvSpPr/>
            <p:nvPr/>
          </p:nvSpPr>
          <p:spPr>
            <a:xfrm>
              <a:off x="7823254" y="246742"/>
              <a:ext cx="687707" cy="1434157"/>
            </a:xfrm>
            <a:custGeom>
              <a:avLst/>
              <a:gdLst>
                <a:gd name="connsiteX0" fmla="*/ 859721 w 864561"/>
                <a:gd name="connsiteY0" fmla="*/ 1540885 h 1540885"/>
                <a:gd name="connsiteX1" fmla="*/ 864561 w 864561"/>
                <a:gd name="connsiteY1" fmla="*/ 1409267 h 1540885"/>
                <a:gd name="connsiteX2" fmla="*/ 768590 w 864561"/>
                <a:gd name="connsiteY2" fmla="*/ 1164648 h 1540885"/>
                <a:gd name="connsiteX3" fmla="*/ 655423 w 864561"/>
                <a:gd name="connsiteY3" fmla="*/ 935095 h 1540885"/>
                <a:gd name="connsiteX4" fmla="*/ 533915 w 864561"/>
                <a:gd name="connsiteY4" fmla="*/ 714808 h 1540885"/>
                <a:gd name="connsiteX5" fmla="*/ 400668 w 864561"/>
                <a:gd name="connsiteY5" fmla="*/ 509501 h 1540885"/>
                <a:gd name="connsiteX6" fmla="*/ 262993 w 864561"/>
                <a:gd name="connsiteY6" fmla="*/ 313632 h 1540885"/>
                <a:gd name="connsiteX7" fmla="*/ 116051 w 864561"/>
                <a:gd name="connsiteY7" fmla="*/ 132484 h 1540885"/>
                <a:gd name="connsiteX8" fmla="*/ 0 w 864561"/>
                <a:gd name="connsiteY8" fmla="*/ 0 h 1540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561" h="1540885">
                  <a:moveTo>
                    <a:pt x="859721" y="1540885"/>
                  </a:moveTo>
                  <a:lnTo>
                    <a:pt x="864561" y="1409267"/>
                  </a:lnTo>
                  <a:lnTo>
                    <a:pt x="768590" y="1164648"/>
                  </a:lnTo>
                  <a:lnTo>
                    <a:pt x="655423" y="935095"/>
                  </a:lnTo>
                  <a:lnTo>
                    <a:pt x="533915" y="714808"/>
                  </a:lnTo>
                  <a:lnTo>
                    <a:pt x="400668" y="509501"/>
                  </a:lnTo>
                  <a:lnTo>
                    <a:pt x="262993" y="313632"/>
                  </a:lnTo>
                  <a:lnTo>
                    <a:pt x="116051" y="132484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6A27D484-DDE3-D696-E3CA-27905E86C8A3}"/>
                </a:ext>
              </a:extLst>
            </p:cNvPr>
            <p:cNvSpPr/>
            <p:nvPr/>
          </p:nvSpPr>
          <p:spPr>
            <a:xfrm>
              <a:off x="-103239" y="1867713"/>
              <a:ext cx="12398477" cy="4902084"/>
            </a:xfrm>
            <a:custGeom>
              <a:avLst/>
              <a:gdLst>
                <a:gd name="connsiteX0" fmla="*/ 15586916 w 15586915"/>
                <a:gd name="connsiteY0" fmla="*/ 0 h 5266891"/>
                <a:gd name="connsiteX1" fmla="*/ 15452537 w 15586915"/>
                <a:gd name="connsiteY1" fmla="*/ 62778 h 5266891"/>
                <a:gd name="connsiteX2" fmla="*/ 15154326 w 15586915"/>
                <a:gd name="connsiteY2" fmla="*/ 416329 h 5266891"/>
                <a:gd name="connsiteX3" fmla="*/ 14735639 w 15586915"/>
                <a:gd name="connsiteY3" fmla="*/ 805295 h 5266891"/>
                <a:gd name="connsiteX4" fmla="*/ 14159401 w 15586915"/>
                <a:gd name="connsiteY4" fmla="*/ 1233401 h 5266891"/>
                <a:gd name="connsiteX5" fmla="*/ 13431074 w 15586915"/>
                <a:gd name="connsiteY5" fmla="*/ 1693199 h 5266891"/>
                <a:gd name="connsiteX6" fmla="*/ 12517395 w 15586915"/>
                <a:gd name="connsiteY6" fmla="*/ 2184342 h 5266891"/>
                <a:gd name="connsiteX7" fmla="*/ 11430721 w 15586915"/>
                <a:gd name="connsiteY7" fmla="*/ 2696701 h 5266891"/>
                <a:gd name="connsiteX8" fmla="*/ 10148707 w 15586915"/>
                <a:gd name="connsiteY8" fmla="*/ 3224906 h 5266891"/>
                <a:gd name="connsiteX9" fmla="*/ 8698024 w 15586915"/>
                <a:gd name="connsiteY9" fmla="*/ 3756227 h 5266891"/>
                <a:gd name="connsiteX10" fmla="*/ 7073008 w 15586915"/>
                <a:gd name="connsiteY10" fmla="*/ 4281315 h 5266891"/>
                <a:gd name="connsiteX11" fmla="*/ 5318760 w 15586915"/>
                <a:gd name="connsiteY11" fmla="*/ 4787698 h 5266891"/>
                <a:gd name="connsiteX12" fmla="*/ 3445476 w 15586915"/>
                <a:gd name="connsiteY12" fmla="*/ 5265680 h 5266891"/>
                <a:gd name="connsiteX13" fmla="*/ 1504023 w 15586915"/>
                <a:gd name="connsiteY13" fmla="*/ 5266892 h 5266891"/>
                <a:gd name="connsiteX14" fmla="*/ 0 w 15586915"/>
                <a:gd name="connsiteY14" fmla="*/ 5177097 h 526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586915" h="5266891">
                  <a:moveTo>
                    <a:pt x="15586916" y="0"/>
                  </a:moveTo>
                  <a:lnTo>
                    <a:pt x="15452537" y="62778"/>
                  </a:lnTo>
                  <a:lnTo>
                    <a:pt x="15154326" y="416329"/>
                  </a:lnTo>
                  <a:lnTo>
                    <a:pt x="14735639" y="805295"/>
                  </a:lnTo>
                  <a:lnTo>
                    <a:pt x="14159401" y="1233401"/>
                  </a:lnTo>
                  <a:lnTo>
                    <a:pt x="13431074" y="1693199"/>
                  </a:lnTo>
                  <a:lnTo>
                    <a:pt x="12517395" y="2184342"/>
                  </a:lnTo>
                  <a:lnTo>
                    <a:pt x="11430721" y="2696701"/>
                  </a:lnTo>
                  <a:lnTo>
                    <a:pt x="10148707" y="3224906"/>
                  </a:lnTo>
                  <a:lnTo>
                    <a:pt x="8698024" y="3756227"/>
                  </a:lnTo>
                  <a:lnTo>
                    <a:pt x="7073008" y="4281315"/>
                  </a:lnTo>
                  <a:lnTo>
                    <a:pt x="5318760" y="4787698"/>
                  </a:lnTo>
                  <a:lnTo>
                    <a:pt x="3445476" y="5265680"/>
                  </a:lnTo>
                  <a:lnTo>
                    <a:pt x="1504023" y="5266892"/>
                  </a:lnTo>
                  <a:lnTo>
                    <a:pt x="0" y="517709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1E2C4B68-B976-0829-EC58-59DD79832D3A}"/>
                </a:ext>
              </a:extLst>
            </p:cNvPr>
            <p:cNvSpPr/>
            <p:nvPr/>
          </p:nvSpPr>
          <p:spPr>
            <a:xfrm>
              <a:off x="-103239" y="727077"/>
              <a:ext cx="12398477" cy="5931744"/>
            </a:xfrm>
            <a:custGeom>
              <a:avLst/>
              <a:gdLst>
                <a:gd name="connsiteX0" fmla="*/ 15586916 w 15586915"/>
                <a:gd name="connsiteY0" fmla="*/ 0 h 6373177"/>
                <a:gd name="connsiteX1" fmla="*/ 15470145 w 15586915"/>
                <a:gd name="connsiteY1" fmla="*/ 79664 h 6373177"/>
                <a:gd name="connsiteX2" fmla="*/ 14857146 w 15586915"/>
                <a:gd name="connsiteY2" fmla="*/ 481099 h 6373177"/>
                <a:gd name="connsiteX3" fmla="*/ 14189058 w 15586915"/>
                <a:gd name="connsiteY3" fmla="*/ 892233 h 6373177"/>
                <a:gd name="connsiteX4" fmla="*/ 14180408 w 15586915"/>
                <a:gd name="connsiteY4" fmla="*/ 1094249 h 6373177"/>
                <a:gd name="connsiteX5" fmla="*/ 14078980 w 15586915"/>
                <a:gd name="connsiteY5" fmla="*/ 1331768 h 6373177"/>
                <a:gd name="connsiteX6" fmla="*/ 13898262 w 15586915"/>
                <a:gd name="connsiteY6" fmla="*/ 1598122 h 6373177"/>
                <a:gd name="connsiteX7" fmla="*/ 13600670 w 15586915"/>
                <a:gd name="connsiteY7" fmla="*/ 1899805 h 6373177"/>
                <a:gd name="connsiteX8" fmla="*/ 13197943 w 15586915"/>
                <a:gd name="connsiteY8" fmla="*/ 2229716 h 6373177"/>
                <a:gd name="connsiteX9" fmla="*/ 12652907 w 15586915"/>
                <a:gd name="connsiteY9" fmla="*/ 2591493 h 6373177"/>
                <a:gd name="connsiteX10" fmla="*/ 11978331 w 15586915"/>
                <a:gd name="connsiteY10" fmla="*/ 2976822 h 6373177"/>
                <a:gd name="connsiteX11" fmla="*/ 11599596 w 15586915"/>
                <a:gd name="connsiteY11" fmla="*/ 3161694 h 6373177"/>
                <a:gd name="connsiteX12" fmla="*/ 11141573 w 15586915"/>
                <a:gd name="connsiteY12" fmla="*/ 3385272 h 6373177"/>
                <a:gd name="connsiteX13" fmla="*/ 10161064 w 15586915"/>
                <a:gd name="connsiteY13" fmla="*/ 3806450 h 6373177"/>
                <a:gd name="connsiteX14" fmla="*/ 9014872 w 15586915"/>
                <a:gd name="connsiteY14" fmla="*/ 4235421 h 6373177"/>
                <a:gd name="connsiteX15" fmla="*/ 7733065 w 15586915"/>
                <a:gd name="connsiteY15" fmla="*/ 4660063 h 6373177"/>
                <a:gd name="connsiteX16" fmla="*/ 6309257 w 15586915"/>
                <a:gd name="connsiteY16" fmla="*/ 5071803 h 6373177"/>
                <a:gd name="connsiteX17" fmla="*/ 4788038 w 15586915"/>
                <a:gd name="connsiteY17" fmla="*/ 5459297 h 6373177"/>
                <a:gd name="connsiteX18" fmla="*/ 3177746 w 15586915"/>
                <a:gd name="connsiteY18" fmla="*/ 5813281 h 6373177"/>
                <a:gd name="connsiteX19" fmla="*/ 1532238 w 15586915"/>
                <a:gd name="connsiteY19" fmla="*/ 6127173 h 6373177"/>
                <a:gd name="connsiteX20" fmla="*/ 0 w 15586915"/>
                <a:gd name="connsiteY20" fmla="*/ 6373178 h 6373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586915" h="6373177">
                  <a:moveTo>
                    <a:pt x="15586916" y="0"/>
                  </a:moveTo>
                  <a:lnTo>
                    <a:pt x="15470145" y="79664"/>
                  </a:lnTo>
                  <a:lnTo>
                    <a:pt x="14857146" y="481099"/>
                  </a:lnTo>
                  <a:lnTo>
                    <a:pt x="14189058" y="892233"/>
                  </a:lnTo>
                  <a:lnTo>
                    <a:pt x="14180408" y="1094249"/>
                  </a:lnTo>
                  <a:lnTo>
                    <a:pt x="14078980" y="1331768"/>
                  </a:lnTo>
                  <a:lnTo>
                    <a:pt x="13898262" y="1598122"/>
                  </a:lnTo>
                  <a:lnTo>
                    <a:pt x="13600670" y="1899805"/>
                  </a:lnTo>
                  <a:lnTo>
                    <a:pt x="13197943" y="2229716"/>
                  </a:lnTo>
                  <a:lnTo>
                    <a:pt x="12652907" y="2591493"/>
                  </a:lnTo>
                  <a:lnTo>
                    <a:pt x="11978331" y="2976822"/>
                  </a:lnTo>
                  <a:lnTo>
                    <a:pt x="11599596" y="3161694"/>
                  </a:lnTo>
                  <a:lnTo>
                    <a:pt x="11141573" y="3385272"/>
                  </a:lnTo>
                  <a:lnTo>
                    <a:pt x="10161064" y="3806450"/>
                  </a:lnTo>
                  <a:lnTo>
                    <a:pt x="9014872" y="4235421"/>
                  </a:lnTo>
                  <a:lnTo>
                    <a:pt x="7733065" y="4660063"/>
                  </a:lnTo>
                  <a:lnTo>
                    <a:pt x="6309257" y="5071803"/>
                  </a:lnTo>
                  <a:lnTo>
                    <a:pt x="4788038" y="5459297"/>
                  </a:lnTo>
                  <a:lnTo>
                    <a:pt x="3177746" y="5813281"/>
                  </a:lnTo>
                  <a:lnTo>
                    <a:pt x="1532238" y="6127173"/>
                  </a:lnTo>
                  <a:lnTo>
                    <a:pt x="0" y="637317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93EB2C0D-8D1A-913B-34E0-668EAAAF072D}"/>
                </a:ext>
              </a:extLst>
            </p:cNvPr>
            <p:cNvSpPr/>
            <p:nvPr/>
          </p:nvSpPr>
          <p:spPr>
            <a:xfrm>
              <a:off x="8589185" y="246742"/>
              <a:ext cx="221727" cy="2315605"/>
            </a:xfrm>
            <a:custGeom>
              <a:avLst/>
              <a:gdLst>
                <a:gd name="connsiteX0" fmla="*/ 215316 w 278747"/>
                <a:gd name="connsiteY0" fmla="*/ 0 h 2487930"/>
                <a:gd name="connsiteX1" fmla="*/ 234264 w 278747"/>
                <a:gd name="connsiteY1" fmla="*/ 124171 h 2487930"/>
                <a:gd name="connsiteX2" fmla="*/ 254446 w 278747"/>
                <a:gd name="connsiteY2" fmla="*/ 348269 h 2487930"/>
                <a:gd name="connsiteX3" fmla="*/ 273290 w 278747"/>
                <a:gd name="connsiteY3" fmla="*/ 579726 h 2487930"/>
                <a:gd name="connsiteX4" fmla="*/ 278233 w 278747"/>
                <a:gd name="connsiteY4" fmla="*/ 825298 h 2487930"/>
                <a:gd name="connsiteX5" fmla="*/ 278748 w 278747"/>
                <a:gd name="connsiteY5" fmla="*/ 1077624 h 2487930"/>
                <a:gd name="connsiteX6" fmla="*/ 260522 w 278747"/>
                <a:gd name="connsiteY6" fmla="*/ 1343458 h 2487930"/>
                <a:gd name="connsiteX7" fmla="*/ 231998 w 278747"/>
                <a:gd name="connsiteY7" fmla="*/ 1615180 h 2487930"/>
                <a:gd name="connsiteX8" fmla="*/ 177834 w 278747"/>
                <a:gd name="connsiteY8" fmla="*/ 1899545 h 2487930"/>
                <a:gd name="connsiteX9" fmla="*/ 105959 w 278747"/>
                <a:gd name="connsiteY9" fmla="*/ 2188499 h 2487930"/>
                <a:gd name="connsiteX10" fmla="*/ 45411 w 278747"/>
                <a:gd name="connsiteY10" fmla="*/ 2359776 h 2487930"/>
                <a:gd name="connsiteX11" fmla="*/ 36349 w 278747"/>
                <a:gd name="connsiteY11" fmla="*/ 2385320 h 2487930"/>
                <a:gd name="connsiteX12" fmla="*/ 4531 w 278747"/>
                <a:gd name="connsiteY12" fmla="*/ 2477453 h 2487930"/>
                <a:gd name="connsiteX13" fmla="*/ 0 w 278747"/>
                <a:gd name="connsiteY13" fmla="*/ 2487930 h 2487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8747" h="2487930">
                  <a:moveTo>
                    <a:pt x="215316" y="0"/>
                  </a:moveTo>
                  <a:lnTo>
                    <a:pt x="234264" y="124171"/>
                  </a:lnTo>
                  <a:lnTo>
                    <a:pt x="254446" y="348269"/>
                  </a:lnTo>
                  <a:lnTo>
                    <a:pt x="273290" y="579726"/>
                  </a:lnTo>
                  <a:lnTo>
                    <a:pt x="278233" y="825298"/>
                  </a:lnTo>
                  <a:lnTo>
                    <a:pt x="278748" y="1077624"/>
                  </a:lnTo>
                  <a:lnTo>
                    <a:pt x="260522" y="1343458"/>
                  </a:lnTo>
                  <a:lnTo>
                    <a:pt x="231998" y="1615180"/>
                  </a:lnTo>
                  <a:lnTo>
                    <a:pt x="177834" y="1899545"/>
                  </a:lnTo>
                  <a:lnTo>
                    <a:pt x="105959" y="2188499"/>
                  </a:lnTo>
                  <a:lnTo>
                    <a:pt x="45411" y="2359776"/>
                  </a:lnTo>
                  <a:lnTo>
                    <a:pt x="36349" y="2385320"/>
                  </a:lnTo>
                  <a:lnTo>
                    <a:pt x="4531" y="2477453"/>
                  </a:lnTo>
                  <a:lnTo>
                    <a:pt x="0" y="24879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4BED813D-11BD-1EBB-F2A6-00C170B85289}"/>
                </a:ext>
              </a:extLst>
            </p:cNvPr>
            <p:cNvSpPr/>
            <p:nvPr/>
          </p:nvSpPr>
          <p:spPr>
            <a:xfrm>
              <a:off x="8638821" y="1851917"/>
              <a:ext cx="1037950" cy="339378"/>
            </a:xfrm>
            <a:custGeom>
              <a:avLst/>
              <a:gdLst>
                <a:gd name="connsiteX0" fmla="*/ 1304874 w 1304873"/>
                <a:gd name="connsiteY0" fmla="*/ 245139 h 364634"/>
                <a:gd name="connsiteX1" fmla="*/ 1234235 w 1304873"/>
                <a:gd name="connsiteY1" fmla="*/ 149802 h 364634"/>
                <a:gd name="connsiteX2" fmla="*/ 1137131 w 1304873"/>
                <a:gd name="connsiteY2" fmla="*/ 75334 h 364634"/>
                <a:gd name="connsiteX3" fmla="*/ 998837 w 1304873"/>
                <a:gd name="connsiteY3" fmla="*/ 29268 h 364634"/>
                <a:gd name="connsiteX4" fmla="*/ 851896 w 1304873"/>
                <a:gd name="connsiteY4" fmla="*/ 1732 h 364634"/>
                <a:gd name="connsiteX5" fmla="*/ 683843 w 1304873"/>
                <a:gd name="connsiteY5" fmla="*/ 0 h 364634"/>
                <a:gd name="connsiteX6" fmla="*/ 524647 w 1304873"/>
                <a:gd name="connsiteY6" fmla="*/ 14374 h 364634"/>
                <a:gd name="connsiteX7" fmla="*/ 364936 w 1304873"/>
                <a:gd name="connsiteY7" fmla="*/ 51695 h 364634"/>
                <a:gd name="connsiteX8" fmla="*/ 230659 w 1304873"/>
                <a:gd name="connsiteY8" fmla="*/ 102957 h 364634"/>
                <a:gd name="connsiteX9" fmla="*/ 115432 w 1304873"/>
                <a:gd name="connsiteY9" fmla="*/ 174914 h 364634"/>
                <a:gd name="connsiteX10" fmla="*/ 40057 w 1304873"/>
                <a:gd name="connsiteY10" fmla="*/ 259859 h 364634"/>
                <a:gd name="connsiteX11" fmla="*/ 0 w 1304873"/>
                <a:gd name="connsiteY11" fmla="*/ 364634 h 36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4873" h="364634">
                  <a:moveTo>
                    <a:pt x="1304874" y="245139"/>
                  </a:moveTo>
                  <a:lnTo>
                    <a:pt x="1234235" y="149802"/>
                  </a:lnTo>
                  <a:lnTo>
                    <a:pt x="1137131" y="75334"/>
                  </a:lnTo>
                  <a:lnTo>
                    <a:pt x="998837" y="29268"/>
                  </a:lnTo>
                  <a:lnTo>
                    <a:pt x="851896" y="1732"/>
                  </a:lnTo>
                  <a:lnTo>
                    <a:pt x="683843" y="0"/>
                  </a:lnTo>
                  <a:lnTo>
                    <a:pt x="524647" y="14374"/>
                  </a:lnTo>
                  <a:lnTo>
                    <a:pt x="364936" y="51695"/>
                  </a:lnTo>
                  <a:lnTo>
                    <a:pt x="230659" y="102957"/>
                  </a:lnTo>
                  <a:lnTo>
                    <a:pt x="115432" y="174914"/>
                  </a:lnTo>
                  <a:lnTo>
                    <a:pt x="40057" y="259859"/>
                  </a:lnTo>
                  <a:lnTo>
                    <a:pt x="0" y="36463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1BA9551E-C8C3-F31C-7044-4C86AD2DCF26}"/>
                </a:ext>
              </a:extLst>
            </p:cNvPr>
            <p:cNvSpPr/>
            <p:nvPr/>
          </p:nvSpPr>
          <p:spPr>
            <a:xfrm>
              <a:off x="7852004" y="246742"/>
              <a:ext cx="706546" cy="1183027"/>
            </a:xfrm>
            <a:custGeom>
              <a:avLst/>
              <a:gdLst>
                <a:gd name="connsiteX0" fmla="*/ 888245 w 888244"/>
                <a:gd name="connsiteY0" fmla="*/ 0 h 1271067"/>
                <a:gd name="connsiteX1" fmla="*/ 766839 w 888244"/>
                <a:gd name="connsiteY1" fmla="*/ 43122 h 1271067"/>
                <a:gd name="connsiteX2" fmla="*/ 459877 w 888244"/>
                <a:gd name="connsiteY2" fmla="*/ 178464 h 1271067"/>
                <a:gd name="connsiteX3" fmla="*/ 226849 w 888244"/>
                <a:gd name="connsiteY3" fmla="*/ 313632 h 1271067"/>
                <a:gd name="connsiteX4" fmla="*/ 69712 w 888244"/>
                <a:gd name="connsiteY4" fmla="*/ 453477 h 1271067"/>
                <a:gd name="connsiteX5" fmla="*/ 0 w 888244"/>
                <a:gd name="connsiteY5" fmla="*/ 593234 h 1271067"/>
                <a:gd name="connsiteX6" fmla="*/ 18123 w 888244"/>
                <a:gd name="connsiteY6" fmla="*/ 738794 h 1271067"/>
                <a:gd name="connsiteX7" fmla="*/ 175260 w 888244"/>
                <a:gd name="connsiteY7" fmla="*/ 871711 h 1271067"/>
                <a:gd name="connsiteX8" fmla="*/ 245487 w 888244"/>
                <a:gd name="connsiteY8" fmla="*/ 931199 h 1271067"/>
                <a:gd name="connsiteX9" fmla="*/ 386457 w 888244"/>
                <a:gd name="connsiteY9" fmla="*/ 1067666 h 1271067"/>
                <a:gd name="connsiteX10" fmla="*/ 461010 w 888244"/>
                <a:gd name="connsiteY10" fmla="*/ 1139883 h 1271067"/>
                <a:gd name="connsiteX11" fmla="*/ 577370 w 888244"/>
                <a:gd name="connsiteY11" fmla="*/ 1267258 h 1271067"/>
                <a:gd name="connsiteX12" fmla="*/ 581180 w 888244"/>
                <a:gd name="connsiteY12" fmla="*/ 1271068 h 1271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8244" h="1271067">
                  <a:moveTo>
                    <a:pt x="888245" y="0"/>
                  </a:moveTo>
                  <a:lnTo>
                    <a:pt x="766839" y="43122"/>
                  </a:lnTo>
                  <a:lnTo>
                    <a:pt x="459877" y="178464"/>
                  </a:lnTo>
                  <a:lnTo>
                    <a:pt x="226849" y="313632"/>
                  </a:lnTo>
                  <a:lnTo>
                    <a:pt x="69712" y="453477"/>
                  </a:lnTo>
                  <a:lnTo>
                    <a:pt x="0" y="593234"/>
                  </a:lnTo>
                  <a:lnTo>
                    <a:pt x="18123" y="738794"/>
                  </a:lnTo>
                  <a:lnTo>
                    <a:pt x="175260" y="871711"/>
                  </a:lnTo>
                  <a:lnTo>
                    <a:pt x="245487" y="931199"/>
                  </a:lnTo>
                  <a:lnTo>
                    <a:pt x="386457" y="1067666"/>
                  </a:lnTo>
                  <a:lnTo>
                    <a:pt x="461010" y="1139883"/>
                  </a:lnTo>
                  <a:lnTo>
                    <a:pt x="577370" y="1267258"/>
                  </a:lnTo>
                  <a:lnTo>
                    <a:pt x="581180" y="127106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17FC2554-555B-A3E8-6220-BB0CB2402E95}"/>
                </a:ext>
              </a:extLst>
            </p:cNvPr>
            <p:cNvSpPr/>
            <p:nvPr/>
          </p:nvSpPr>
          <p:spPr>
            <a:xfrm>
              <a:off x="8632679" y="2143423"/>
              <a:ext cx="639381" cy="219939"/>
            </a:xfrm>
            <a:custGeom>
              <a:avLst/>
              <a:gdLst>
                <a:gd name="connsiteX0" fmla="*/ 803807 w 803807"/>
                <a:gd name="connsiteY0" fmla="*/ 186517 h 236306"/>
                <a:gd name="connsiteX1" fmla="*/ 753350 w 803807"/>
                <a:gd name="connsiteY1" fmla="*/ 106680 h 236306"/>
                <a:gd name="connsiteX2" fmla="*/ 681578 w 803807"/>
                <a:gd name="connsiteY2" fmla="*/ 46932 h 236306"/>
                <a:gd name="connsiteX3" fmla="*/ 574692 w 803807"/>
                <a:gd name="connsiteY3" fmla="*/ 14461 h 236306"/>
                <a:gd name="connsiteX4" fmla="*/ 464716 w 803807"/>
                <a:gd name="connsiteY4" fmla="*/ 0 h 236306"/>
                <a:gd name="connsiteX5" fmla="*/ 340429 w 803807"/>
                <a:gd name="connsiteY5" fmla="*/ 10564 h 236306"/>
                <a:gd name="connsiteX6" fmla="*/ 230247 w 803807"/>
                <a:gd name="connsiteY6" fmla="*/ 37148 h 236306"/>
                <a:gd name="connsiteX7" fmla="*/ 126039 w 803807"/>
                <a:gd name="connsiteY7" fmla="*/ 86504 h 236306"/>
                <a:gd name="connsiteX8" fmla="*/ 51280 w 803807"/>
                <a:gd name="connsiteY8" fmla="*/ 150668 h 236306"/>
                <a:gd name="connsiteX9" fmla="*/ 0 w 803807"/>
                <a:gd name="connsiteY9" fmla="*/ 236307 h 23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3807" h="236306">
                  <a:moveTo>
                    <a:pt x="803807" y="186517"/>
                  </a:moveTo>
                  <a:lnTo>
                    <a:pt x="753350" y="106680"/>
                  </a:lnTo>
                  <a:lnTo>
                    <a:pt x="681578" y="46932"/>
                  </a:lnTo>
                  <a:lnTo>
                    <a:pt x="574692" y="14461"/>
                  </a:lnTo>
                  <a:lnTo>
                    <a:pt x="464716" y="0"/>
                  </a:lnTo>
                  <a:lnTo>
                    <a:pt x="340429" y="10564"/>
                  </a:lnTo>
                  <a:lnTo>
                    <a:pt x="230247" y="37148"/>
                  </a:lnTo>
                  <a:lnTo>
                    <a:pt x="126039" y="86504"/>
                  </a:lnTo>
                  <a:lnTo>
                    <a:pt x="51280" y="150668"/>
                  </a:lnTo>
                  <a:lnTo>
                    <a:pt x="0" y="23630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1BE13B43-FD91-D6A3-D28C-79EB2DE650B3}"/>
                </a:ext>
              </a:extLst>
            </p:cNvPr>
            <p:cNvSpPr/>
            <p:nvPr/>
          </p:nvSpPr>
          <p:spPr>
            <a:xfrm>
              <a:off x="8591396" y="2441779"/>
              <a:ext cx="318871" cy="117344"/>
            </a:xfrm>
            <a:custGeom>
              <a:avLst/>
              <a:gdLst>
                <a:gd name="connsiteX0" fmla="*/ 400874 w 400873"/>
                <a:gd name="connsiteY0" fmla="*/ 126076 h 126076"/>
                <a:gd name="connsiteX1" fmla="*/ 372659 w 400873"/>
                <a:gd name="connsiteY1" fmla="*/ 62345 h 126076"/>
                <a:gd name="connsiteX2" fmla="*/ 328587 w 400873"/>
                <a:gd name="connsiteY2" fmla="*/ 18097 h 126076"/>
                <a:gd name="connsiteX3" fmla="*/ 255991 w 400873"/>
                <a:gd name="connsiteY3" fmla="*/ 173 h 126076"/>
                <a:gd name="connsiteX4" fmla="*/ 185351 w 400873"/>
                <a:gd name="connsiteY4" fmla="*/ 0 h 126076"/>
                <a:gd name="connsiteX5" fmla="*/ 106886 w 400873"/>
                <a:gd name="connsiteY5" fmla="*/ 24505 h 126076"/>
                <a:gd name="connsiteX6" fmla="*/ 46647 w 400873"/>
                <a:gd name="connsiteY6" fmla="*/ 65463 h 126076"/>
                <a:gd name="connsiteX7" fmla="*/ 0 w 400873"/>
                <a:gd name="connsiteY7" fmla="*/ 125990 h 126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873" h="126076">
                  <a:moveTo>
                    <a:pt x="400874" y="126076"/>
                  </a:moveTo>
                  <a:lnTo>
                    <a:pt x="372659" y="62345"/>
                  </a:lnTo>
                  <a:lnTo>
                    <a:pt x="328587" y="18097"/>
                  </a:lnTo>
                  <a:lnTo>
                    <a:pt x="255991" y="173"/>
                  </a:lnTo>
                  <a:lnTo>
                    <a:pt x="185351" y="0"/>
                  </a:lnTo>
                  <a:lnTo>
                    <a:pt x="106886" y="24505"/>
                  </a:lnTo>
                  <a:lnTo>
                    <a:pt x="46647" y="65463"/>
                  </a:lnTo>
                  <a:lnTo>
                    <a:pt x="0" y="12599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71350770-1166-0D39-9B6B-31F448FFDF33}"/>
                </a:ext>
              </a:extLst>
            </p:cNvPr>
            <p:cNvSpPr/>
            <p:nvPr/>
          </p:nvSpPr>
          <p:spPr>
            <a:xfrm>
              <a:off x="8297016" y="246742"/>
              <a:ext cx="1395892" cy="1570279"/>
            </a:xfrm>
            <a:custGeom>
              <a:avLst/>
              <a:gdLst>
                <a:gd name="connsiteX0" fmla="*/ 1754866 w 1754865"/>
                <a:gd name="connsiteY0" fmla="*/ 0 h 1687137"/>
                <a:gd name="connsiteX1" fmla="*/ 1736949 w 1754865"/>
                <a:gd name="connsiteY1" fmla="*/ 49617 h 1687137"/>
                <a:gd name="connsiteX2" fmla="*/ 1631401 w 1754865"/>
                <a:gd name="connsiteY2" fmla="*/ 310688 h 1687137"/>
                <a:gd name="connsiteX3" fmla="*/ 1273880 w 1754865"/>
                <a:gd name="connsiteY3" fmla="*/ 387408 h 1687137"/>
                <a:gd name="connsiteX4" fmla="*/ 935612 w 1754865"/>
                <a:gd name="connsiteY4" fmla="*/ 480233 h 1687137"/>
                <a:gd name="connsiteX5" fmla="*/ 640595 w 1754865"/>
                <a:gd name="connsiteY5" fmla="*/ 579726 h 1687137"/>
                <a:gd name="connsiteX6" fmla="*/ 386561 w 1754865"/>
                <a:gd name="connsiteY6" fmla="*/ 691688 h 1687137"/>
                <a:gd name="connsiteX7" fmla="*/ 193074 w 1754865"/>
                <a:gd name="connsiteY7" fmla="*/ 808153 h 1687137"/>
                <a:gd name="connsiteX8" fmla="*/ 59828 w 1754865"/>
                <a:gd name="connsiteY8" fmla="*/ 935095 h 1687137"/>
                <a:gd name="connsiteX9" fmla="*/ 0 w 1754865"/>
                <a:gd name="connsiteY9" fmla="*/ 1066800 h 1687137"/>
                <a:gd name="connsiteX10" fmla="*/ 139117 w 1754865"/>
                <a:gd name="connsiteY10" fmla="*/ 1298691 h 1687137"/>
                <a:gd name="connsiteX11" fmla="*/ 264126 w 1754865"/>
                <a:gd name="connsiteY11" fmla="*/ 1540885 h 1687137"/>
                <a:gd name="connsiteX12" fmla="*/ 322100 w 1754865"/>
                <a:gd name="connsiteY12" fmla="*/ 1687137 h 1687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4865" h="1687137">
                  <a:moveTo>
                    <a:pt x="1754866" y="0"/>
                  </a:moveTo>
                  <a:lnTo>
                    <a:pt x="1736949" y="49617"/>
                  </a:lnTo>
                  <a:lnTo>
                    <a:pt x="1631401" y="310688"/>
                  </a:lnTo>
                  <a:lnTo>
                    <a:pt x="1273880" y="387408"/>
                  </a:lnTo>
                  <a:lnTo>
                    <a:pt x="935612" y="480233"/>
                  </a:lnTo>
                  <a:lnTo>
                    <a:pt x="640595" y="579726"/>
                  </a:lnTo>
                  <a:lnTo>
                    <a:pt x="386561" y="691688"/>
                  </a:lnTo>
                  <a:lnTo>
                    <a:pt x="193074" y="808153"/>
                  </a:lnTo>
                  <a:lnTo>
                    <a:pt x="59828" y="935095"/>
                  </a:lnTo>
                  <a:lnTo>
                    <a:pt x="0" y="1066800"/>
                  </a:lnTo>
                  <a:lnTo>
                    <a:pt x="139117" y="1298691"/>
                  </a:lnTo>
                  <a:lnTo>
                    <a:pt x="264126" y="1540885"/>
                  </a:lnTo>
                  <a:lnTo>
                    <a:pt x="322100" y="168713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9108734D-F4BD-AFE9-72E1-1C45F9B5937F}"/>
                </a:ext>
              </a:extLst>
            </p:cNvPr>
            <p:cNvSpPr/>
            <p:nvPr/>
          </p:nvSpPr>
          <p:spPr>
            <a:xfrm>
              <a:off x="8011562" y="246742"/>
              <a:ext cx="1087751" cy="1341152"/>
            </a:xfrm>
            <a:custGeom>
              <a:avLst/>
              <a:gdLst>
                <a:gd name="connsiteX0" fmla="*/ 1367482 w 1367481"/>
                <a:gd name="connsiteY0" fmla="*/ 0 h 1440959"/>
                <a:gd name="connsiteX1" fmla="*/ 1332780 w 1367481"/>
                <a:gd name="connsiteY1" fmla="*/ 9265 h 1440959"/>
                <a:gd name="connsiteX2" fmla="*/ 960635 w 1367481"/>
                <a:gd name="connsiteY2" fmla="*/ 124085 h 1440959"/>
                <a:gd name="connsiteX3" fmla="*/ 960429 w 1367481"/>
                <a:gd name="connsiteY3" fmla="*/ 124171 h 1440959"/>
                <a:gd name="connsiteX4" fmla="*/ 631019 w 1367481"/>
                <a:gd name="connsiteY4" fmla="*/ 249035 h 1440959"/>
                <a:gd name="connsiteX5" fmla="*/ 365142 w 1367481"/>
                <a:gd name="connsiteY5" fmla="*/ 375805 h 1440959"/>
                <a:gd name="connsiteX6" fmla="*/ 163933 w 1367481"/>
                <a:gd name="connsiteY6" fmla="*/ 509501 h 1440959"/>
                <a:gd name="connsiteX7" fmla="*/ 42013 w 1367481"/>
                <a:gd name="connsiteY7" fmla="*/ 644323 h 1440959"/>
                <a:gd name="connsiteX8" fmla="*/ 0 w 1367481"/>
                <a:gd name="connsiteY8" fmla="*/ 785986 h 1440959"/>
                <a:gd name="connsiteX9" fmla="*/ 44896 w 1367481"/>
                <a:gd name="connsiteY9" fmla="*/ 931199 h 1440959"/>
                <a:gd name="connsiteX10" fmla="*/ 161771 w 1367481"/>
                <a:gd name="connsiteY10" fmla="*/ 1073901 h 1440959"/>
                <a:gd name="connsiteX11" fmla="*/ 175260 w 1367481"/>
                <a:gd name="connsiteY11" fmla="*/ 1086456 h 1440959"/>
                <a:gd name="connsiteX12" fmla="*/ 278233 w 1367481"/>
                <a:gd name="connsiteY12" fmla="*/ 1179108 h 1440959"/>
                <a:gd name="connsiteX13" fmla="*/ 376778 w 1367481"/>
                <a:gd name="connsiteY13" fmla="*/ 1267258 h 1440959"/>
                <a:gd name="connsiteX14" fmla="*/ 380588 w 1367481"/>
                <a:gd name="connsiteY14" fmla="*/ 1271068 h 1440959"/>
                <a:gd name="connsiteX15" fmla="*/ 470484 w 1367481"/>
                <a:gd name="connsiteY15" fmla="*/ 1359824 h 1440959"/>
                <a:gd name="connsiteX16" fmla="*/ 537004 w 1367481"/>
                <a:gd name="connsiteY16" fmla="*/ 1440959 h 1440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67481" h="1440959">
                  <a:moveTo>
                    <a:pt x="1367482" y="0"/>
                  </a:moveTo>
                  <a:lnTo>
                    <a:pt x="1332780" y="9265"/>
                  </a:lnTo>
                  <a:lnTo>
                    <a:pt x="960635" y="124085"/>
                  </a:lnTo>
                  <a:lnTo>
                    <a:pt x="960429" y="124171"/>
                  </a:lnTo>
                  <a:lnTo>
                    <a:pt x="631019" y="249035"/>
                  </a:lnTo>
                  <a:lnTo>
                    <a:pt x="365142" y="375805"/>
                  </a:lnTo>
                  <a:lnTo>
                    <a:pt x="163933" y="509501"/>
                  </a:lnTo>
                  <a:lnTo>
                    <a:pt x="42013" y="644323"/>
                  </a:lnTo>
                  <a:lnTo>
                    <a:pt x="0" y="785986"/>
                  </a:lnTo>
                  <a:lnTo>
                    <a:pt x="44896" y="931199"/>
                  </a:lnTo>
                  <a:lnTo>
                    <a:pt x="161771" y="1073901"/>
                  </a:lnTo>
                  <a:lnTo>
                    <a:pt x="175260" y="1086456"/>
                  </a:lnTo>
                  <a:lnTo>
                    <a:pt x="278233" y="1179108"/>
                  </a:lnTo>
                  <a:lnTo>
                    <a:pt x="376778" y="1267258"/>
                  </a:lnTo>
                  <a:lnTo>
                    <a:pt x="380588" y="1271068"/>
                  </a:lnTo>
                  <a:lnTo>
                    <a:pt x="470484" y="1359824"/>
                  </a:lnTo>
                  <a:lnTo>
                    <a:pt x="537004" y="144095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5236BAFB-5A2F-0DA6-08E9-84F669E612D4}"/>
                </a:ext>
              </a:extLst>
            </p:cNvPr>
            <p:cNvSpPr/>
            <p:nvPr/>
          </p:nvSpPr>
          <p:spPr>
            <a:xfrm>
              <a:off x="8544790" y="246742"/>
              <a:ext cx="527330" cy="2434722"/>
            </a:xfrm>
            <a:custGeom>
              <a:avLst/>
              <a:gdLst>
                <a:gd name="connsiteX0" fmla="*/ 662940 w 662940"/>
                <a:gd name="connsiteY0" fmla="*/ 0 h 2615911"/>
                <a:gd name="connsiteX1" fmla="*/ 662426 w 662940"/>
                <a:gd name="connsiteY1" fmla="*/ 9265 h 2615911"/>
                <a:gd name="connsiteX2" fmla="*/ 649965 w 662940"/>
                <a:gd name="connsiteY2" fmla="*/ 237519 h 2615911"/>
                <a:gd name="connsiteX3" fmla="*/ 624119 w 662940"/>
                <a:gd name="connsiteY3" fmla="*/ 480233 h 2615911"/>
                <a:gd name="connsiteX4" fmla="*/ 596729 w 662940"/>
                <a:gd name="connsiteY4" fmla="*/ 729442 h 2615911"/>
                <a:gd name="connsiteX5" fmla="*/ 552760 w 662940"/>
                <a:gd name="connsiteY5" fmla="*/ 992245 h 2615911"/>
                <a:gd name="connsiteX6" fmla="*/ 503332 w 662940"/>
                <a:gd name="connsiteY6" fmla="*/ 1260764 h 2615911"/>
                <a:gd name="connsiteX7" fmla="*/ 431869 w 662940"/>
                <a:gd name="connsiteY7" fmla="*/ 1541924 h 2615911"/>
                <a:gd name="connsiteX8" fmla="*/ 348872 w 662940"/>
                <a:gd name="connsiteY8" fmla="*/ 1827588 h 2615911"/>
                <a:gd name="connsiteX9" fmla="*/ 246620 w 662940"/>
                <a:gd name="connsiteY9" fmla="*/ 2097751 h 2615911"/>
                <a:gd name="connsiteX10" fmla="*/ 236529 w 662940"/>
                <a:gd name="connsiteY10" fmla="*/ 2124335 h 2615911"/>
                <a:gd name="connsiteX11" fmla="*/ 116565 w 662940"/>
                <a:gd name="connsiteY11" fmla="*/ 2398135 h 2615911"/>
                <a:gd name="connsiteX12" fmla="*/ 105239 w 662940"/>
                <a:gd name="connsiteY12" fmla="*/ 2423853 h 2615911"/>
                <a:gd name="connsiteX13" fmla="*/ 47574 w 662940"/>
                <a:gd name="connsiteY13" fmla="*/ 2529234 h 2615911"/>
                <a:gd name="connsiteX14" fmla="*/ 29759 w 662940"/>
                <a:gd name="connsiteY14" fmla="*/ 2561619 h 2615911"/>
                <a:gd name="connsiteX15" fmla="*/ 0 w 662940"/>
                <a:gd name="connsiteY15" fmla="*/ 2615912 h 261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2940" h="2615911">
                  <a:moveTo>
                    <a:pt x="662940" y="0"/>
                  </a:moveTo>
                  <a:lnTo>
                    <a:pt x="662426" y="9265"/>
                  </a:lnTo>
                  <a:lnTo>
                    <a:pt x="649965" y="237519"/>
                  </a:lnTo>
                  <a:lnTo>
                    <a:pt x="624119" y="480233"/>
                  </a:lnTo>
                  <a:lnTo>
                    <a:pt x="596729" y="729442"/>
                  </a:lnTo>
                  <a:lnTo>
                    <a:pt x="552760" y="992245"/>
                  </a:lnTo>
                  <a:lnTo>
                    <a:pt x="503332" y="1260764"/>
                  </a:lnTo>
                  <a:lnTo>
                    <a:pt x="431869" y="1541924"/>
                  </a:lnTo>
                  <a:lnTo>
                    <a:pt x="348872" y="1827588"/>
                  </a:lnTo>
                  <a:lnTo>
                    <a:pt x="246620" y="2097751"/>
                  </a:lnTo>
                  <a:lnTo>
                    <a:pt x="236529" y="2124335"/>
                  </a:lnTo>
                  <a:lnTo>
                    <a:pt x="116565" y="2398135"/>
                  </a:lnTo>
                  <a:lnTo>
                    <a:pt x="105239" y="2423853"/>
                  </a:lnTo>
                  <a:lnTo>
                    <a:pt x="47574" y="2529234"/>
                  </a:lnTo>
                  <a:lnTo>
                    <a:pt x="29759" y="2561619"/>
                  </a:lnTo>
                  <a:lnTo>
                    <a:pt x="0" y="261591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A59CE5A0-83A4-C1BD-928E-9091800D0CBF}"/>
                </a:ext>
              </a:extLst>
            </p:cNvPr>
            <p:cNvSpPr/>
            <p:nvPr/>
          </p:nvSpPr>
          <p:spPr>
            <a:xfrm>
              <a:off x="6453573" y="246742"/>
              <a:ext cx="909026" cy="489926"/>
            </a:xfrm>
            <a:custGeom>
              <a:avLst/>
              <a:gdLst>
                <a:gd name="connsiteX0" fmla="*/ 1142795 w 1142794"/>
                <a:gd name="connsiteY0" fmla="*/ 526386 h 526386"/>
                <a:gd name="connsiteX1" fmla="*/ 843967 w 1142794"/>
                <a:gd name="connsiteY1" fmla="*/ 409142 h 526386"/>
                <a:gd name="connsiteX2" fmla="*/ 816679 w 1142794"/>
                <a:gd name="connsiteY2" fmla="*/ 398838 h 526386"/>
                <a:gd name="connsiteX3" fmla="*/ 712882 w 1142794"/>
                <a:gd name="connsiteY3" fmla="*/ 362383 h 526386"/>
                <a:gd name="connsiteX4" fmla="*/ 604143 w 1142794"/>
                <a:gd name="connsiteY4" fmla="*/ 323330 h 526386"/>
                <a:gd name="connsiteX5" fmla="*/ 476662 w 1142794"/>
                <a:gd name="connsiteY5" fmla="*/ 278043 h 526386"/>
                <a:gd name="connsiteX6" fmla="*/ 192045 w 1142794"/>
                <a:gd name="connsiteY6" fmla="*/ 150322 h 526386"/>
                <a:gd name="connsiteX7" fmla="*/ 11636 w 1142794"/>
                <a:gd name="connsiteY7" fmla="*/ 22081 h 526386"/>
                <a:gd name="connsiteX8" fmla="*/ 0 w 1142794"/>
                <a:gd name="connsiteY8" fmla="*/ 0 h 52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2794" h="526386">
                  <a:moveTo>
                    <a:pt x="1142795" y="526386"/>
                  </a:moveTo>
                  <a:lnTo>
                    <a:pt x="843967" y="409142"/>
                  </a:lnTo>
                  <a:lnTo>
                    <a:pt x="816679" y="398838"/>
                  </a:lnTo>
                  <a:lnTo>
                    <a:pt x="712882" y="362383"/>
                  </a:lnTo>
                  <a:lnTo>
                    <a:pt x="604143" y="323330"/>
                  </a:lnTo>
                  <a:lnTo>
                    <a:pt x="476662" y="278043"/>
                  </a:lnTo>
                  <a:lnTo>
                    <a:pt x="192045" y="150322"/>
                  </a:lnTo>
                  <a:lnTo>
                    <a:pt x="11636" y="22081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1F909188-240D-0EF5-2486-C70F2D6BFBCA}"/>
                </a:ext>
              </a:extLst>
            </p:cNvPr>
            <p:cNvSpPr/>
            <p:nvPr/>
          </p:nvSpPr>
          <p:spPr>
            <a:xfrm>
              <a:off x="6922582" y="246742"/>
              <a:ext cx="943754" cy="781110"/>
            </a:xfrm>
            <a:custGeom>
              <a:avLst/>
              <a:gdLst>
                <a:gd name="connsiteX0" fmla="*/ 1186455 w 1186454"/>
                <a:gd name="connsiteY0" fmla="*/ 839239 h 839239"/>
                <a:gd name="connsiteX1" fmla="*/ 977420 w 1186454"/>
                <a:gd name="connsiteY1" fmla="*/ 727190 h 839239"/>
                <a:gd name="connsiteX2" fmla="*/ 878359 w 1186454"/>
                <a:gd name="connsiteY2" fmla="*/ 674110 h 839239"/>
                <a:gd name="connsiteX3" fmla="*/ 767355 w 1186454"/>
                <a:gd name="connsiteY3" fmla="*/ 620424 h 839239"/>
                <a:gd name="connsiteX4" fmla="*/ 558628 w 1186454"/>
                <a:gd name="connsiteY4" fmla="*/ 524308 h 839239"/>
                <a:gd name="connsiteX5" fmla="*/ 531135 w 1186454"/>
                <a:gd name="connsiteY5" fmla="*/ 501188 h 839239"/>
                <a:gd name="connsiteX6" fmla="*/ 341459 w 1186454"/>
                <a:gd name="connsiteY6" fmla="*/ 380394 h 839239"/>
                <a:gd name="connsiteX7" fmla="*/ 220156 w 1186454"/>
                <a:gd name="connsiteY7" fmla="*/ 239857 h 839239"/>
                <a:gd name="connsiteX8" fmla="*/ 203989 w 1186454"/>
                <a:gd name="connsiteY8" fmla="*/ 100099 h 839239"/>
                <a:gd name="connsiteX9" fmla="*/ 0 w 1186454"/>
                <a:gd name="connsiteY9" fmla="*/ 0 h 839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86454" h="839239">
                  <a:moveTo>
                    <a:pt x="1186455" y="839239"/>
                  </a:moveTo>
                  <a:lnTo>
                    <a:pt x="977420" y="727190"/>
                  </a:lnTo>
                  <a:lnTo>
                    <a:pt x="878359" y="674110"/>
                  </a:lnTo>
                  <a:lnTo>
                    <a:pt x="767355" y="620424"/>
                  </a:lnTo>
                  <a:lnTo>
                    <a:pt x="558628" y="524308"/>
                  </a:lnTo>
                  <a:lnTo>
                    <a:pt x="531135" y="501188"/>
                  </a:lnTo>
                  <a:lnTo>
                    <a:pt x="341459" y="380394"/>
                  </a:lnTo>
                  <a:lnTo>
                    <a:pt x="220156" y="239857"/>
                  </a:lnTo>
                  <a:lnTo>
                    <a:pt x="203989" y="10009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43D1394E-FD5C-AB40-6E62-DFDEC078D357}"/>
                </a:ext>
              </a:extLst>
            </p:cNvPr>
            <p:cNvSpPr/>
            <p:nvPr/>
          </p:nvSpPr>
          <p:spPr>
            <a:xfrm>
              <a:off x="6404590" y="246742"/>
              <a:ext cx="1128377" cy="577450"/>
            </a:xfrm>
            <a:custGeom>
              <a:avLst/>
              <a:gdLst>
                <a:gd name="connsiteX0" fmla="*/ 1418556 w 1418555"/>
                <a:gd name="connsiteY0" fmla="*/ 620424 h 620423"/>
                <a:gd name="connsiteX1" fmla="*/ 1353168 w 1418555"/>
                <a:gd name="connsiteY1" fmla="*/ 588818 h 620423"/>
                <a:gd name="connsiteX2" fmla="*/ 1215287 w 1418555"/>
                <a:gd name="connsiteY2" fmla="*/ 522230 h 620423"/>
                <a:gd name="connsiteX3" fmla="*/ 1180689 w 1418555"/>
                <a:gd name="connsiteY3" fmla="*/ 507336 h 620423"/>
                <a:gd name="connsiteX4" fmla="*/ 897821 w 1418555"/>
                <a:gd name="connsiteY4" fmla="*/ 385589 h 620423"/>
                <a:gd name="connsiteX5" fmla="*/ 690022 w 1418555"/>
                <a:gd name="connsiteY5" fmla="*/ 247823 h 620423"/>
                <a:gd name="connsiteX6" fmla="*/ 383780 w 1418555"/>
                <a:gd name="connsiteY6" fmla="*/ 129280 h 620423"/>
                <a:gd name="connsiteX7" fmla="*/ 73214 w 1418555"/>
                <a:gd name="connsiteY7" fmla="*/ 22081 h 620423"/>
                <a:gd name="connsiteX8" fmla="*/ 0 w 1418555"/>
                <a:gd name="connsiteY8" fmla="*/ 0 h 620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8555" h="620423">
                  <a:moveTo>
                    <a:pt x="1418556" y="620424"/>
                  </a:moveTo>
                  <a:lnTo>
                    <a:pt x="1353168" y="588818"/>
                  </a:lnTo>
                  <a:lnTo>
                    <a:pt x="1215287" y="522230"/>
                  </a:lnTo>
                  <a:lnTo>
                    <a:pt x="1180689" y="507336"/>
                  </a:lnTo>
                  <a:lnTo>
                    <a:pt x="897821" y="385589"/>
                  </a:lnTo>
                  <a:lnTo>
                    <a:pt x="690022" y="247823"/>
                  </a:lnTo>
                  <a:lnTo>
                    <a:pt x="383780" y="129280"/>
                  </a:lnTo>
                  <a:lnTo>
                    <a:pt x="73214" y="22081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5BF8097F-4189-23ED-CF4C-C7C70A9B0EE3}"/>
                </a:ext>
              </a:extLst>
            </p:cNvPr>
            <p:cNvSpPr/>
            <p:nvPr/>
          </p:nvSpPr>
          <p:spPr>
            <a:xfrm>
              <a:off x="6197197" y="246742"/>
              <a:ext cx="927700" cy="380803"/>
            </a:xfrm>
            <a:custGeom>
              <a:avLst/>
              <a:gdLst>
                <a:gd name="connsiteX0" fmla="*/ 1166272 w 1166271"/>
                <a:gd name="connsiteY0" fmla="*/ 409142 h 409142"/>
                <a:gd name="connsiteX1" fmla="*/ 1138984 w 1166271"/>
                <a:gd name="connsiteY1" fmla="*/ 398838 h 409142"/>
                <a:gd name="connsiteX2" fmla="*/ 1061754 w 1166271"/>
                <a:gd name="connsiteY2" fmla="*/ 363595 h 409142"/>
                <a:gd name="connsiteX3" fmla="*/ 837170 w 1166271"/>
                <a:gd name="connsiteY3" fmla="*/ 261158 h 409142"/>
                <a:gd name="connsiteX4" fmla="*/ 514350 w 1166271"/>
                <a:gd name="connsiteY4" fmla="*/ 150322 h 409142"/>
                <a:gd name="connsiteX5" fmla="*/ 188647 w 1166271"/>
                <a:gd name="connsiteY5" fmla="*/ 50569 h 409142"/>
                <a:gd name="connsiteX6" fmla="*/ 0 w 1166271"/>
                <a:gd name="connsiteY6" fmla="*/ 0 h 409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6271" h="409142">
                  <a:moveTo>
                    <a:pt x="1166272" y="409142"/>
                  </a:moveTo>
                  <a:lnTo>
                    <a:pt x="1138984" y="398838"/>
                  </a:lnTo>
                  <a:lnTo>
                    <a:pt x="1061754" y="363595"/>
                  </a:lnTo>
                  <a:lnTo>
                    <a:pt x="837170" y="261158"/>
                  </a:lnTo>
                  <a:lnTo>
                    <a:pt x="514350" y="150322"/>
                  </a:lnTo>
                  <a:lnTo>
                    <a:pt x="188647" y="5056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4916E468-7364-8FAB-0842-DC4F239F31E5}"/>
                </a:ext>
              </a:extLst>
            </p:cNvPr>
            <p:cNvSpPr/>
            <p:nvPr/>
          </p:nvSpPr>
          <p:spPr>
            <a:xfrm>
              <a:off x="8136228" y="246742"/>
              <a:ext cx="484163" cy="1799164"/>
            </a:xfrm>
            <a:custGeom>
              <a:avLst/>
              <a:gdLst>
                <a:gd name="connsiteX0" fmla="*/ 608673 w 608673"/>
                <a:gd name="connsiteY0" fmla="*/ 1933056 h 1933055"/>
                <a:gd name="connsiteX1" fmla="*/ 608364 w 608673"/>
                <a:gd name="connsiteY1" fmla="*/ 1931757 h 1933055"/>
                <a:gd name="connsiteX2" fmla="*/ 594257 w 608673"/>
                <a:gd name="connsiteY2" fmla="*/ 1863436 h 1933055"/>
                <a:gd name="connsiteX3" fmla="*/ 552347 w 608673"/>
                <a:gd name="connsiteY3" fmla="*/ 1663065 h 1933055"/>
                <a:gd name="connsiteX4" fmla="*/ 471101 w 608673"/>
                <a:gd name="connsiteY4" fmla="*/ 1409267 h 1933055"/>
                <a:gd name="connsiteX5" fmla="*/ 542152 w 608673"/>
                <a:gd name="connsiteY5" fmla="*/ 1286654 h 1933055"/>
                <a:gd name="connsiteX6" fmla="*/ 472955 w 608673"/>
                <a:gd name="connsiteY6" fmla="*/ 1043161 h 1933055"/>
                <a:gd name="connsiteX7" fmla="*/ 395210 w 608673"/>
                <a:gd name="connsiteY7" fmla="*/ 808153 h 1933055"/>
                <a:gd name="connsiteX8" fmla="*/ 303873 w 608673"/>
                <a:gd name="connsiteY8" fmla="*/ 587693 h 1933055"/>
                <a:gd name="connsiteX9" fmla="*/ 208417 w 608673"/>
                <a:gd name="connsiteY9" fmla="*/ 375805 h 1933055"/>
                <a:gd name="connsiteX10" fmla="*/ 102561 w 608673"/>
                <a:gd name="connsiteY10" fmla="*/ 178464 h 1933055"/>
                <a:gd name="connsiteX11" fmla="*/ 0 w 608673"/>
                <a:gd name="connsiteY11" fmla="*/ 0 h 1933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8673" h="1933055">
                  <a:moveTo>
                    <a:pt x="608673" y="1933056"/>
                  </a:moveTo>
                  <a:lnTo>
                    <a:pt x="608364" y="1931757"/>
                  </a:lnTo>
                  <a:lnTo>
                    <a:pt x="594257" y="1863436"/>
                  </a:lnTo>
                  <a:lnTo>
                    <a:pt x="552347" y="1663065"/>
                  </a:lnTo>
                  <a:lnTo>
                    <a:pt x="471101" y="1409267"/>
                  </a:lnTo>
                  <a:lnTo>
                    <a:pt x="542152" y="1286654"/>
                  </a:lnTo>
                  <a:lnTo>
                    <a:pt x="472955" y="1043161"/>
                  </a:lnTo>
                  <a:lnTo>
                    <a:pt x="395210" y="808153"/>
                  </a:lnTo>
                  <a:lnTo>
                    <a:pt x="303873" y="587693"/>
                  </a:lnTo>
                  <a:lnTo>
                    <a:pt x="208417" y="375805"/>
                  </a:lnTo>
                  <a:lnTo>
                    <a:pt x="102561" y="178464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54983770-AA75-CF47-3634-2E772CB6B630}"/>
                </a:ext>
              </a:extLst>
            </p:cNvPr>
            <p:cNvSpPr/>
            <p:nvPr/>
          </p:nvSpPr>
          <p:spPr>
            <a:xfrm>
              <a:off x="8448465" y="246742"/>
              <a:ext cx="235980" cy="2136527"/>
            </a:xfrm>
            <a:custGeom>
              <a:avLst/>
              <a:gdLst>
                <a:gd name="connsiteX0" fmla="*/ 226334 w 296665"/>
                <a:gd name="connsiteY0" fmla="*/ 2295525 h 2295525"/>
                <a:gd name="connsiteX1" fmla="*/ 229423 w 296665"/>
                <a:gd name="connsiteY1" fmla="*/ 2277861 h 2295525"/>
                <a:gd name="connsiteX2" fmla="*/ 246105 w 296665"/>
                <a:gd name="connsiteY2" fmla="*/ 2186074 h 2295525"/>
                <a:gd name="connsiteX3" fmla="*/ 279366 w 296665"/>
                <a:gd name="connsiteY3" fmla="*/ 1984491 h 2295525"/>
                <a:gd name="connsiteX4" fmla="*/ 296253 w 296665"/>
                <a:gd name="connsiteY4" fmla="*/ 1706967 h 2295525"/>
                <a:gd name="connsiteX5" fmla="*/ 296665 w 296665"/>
                <a:gd name="connsiteY5" fmla="*/ 1435851 h 2295525"/>
                <a:gd name="connsiteX6" fmla="*/ 274629 w 296665"/>
                <a:gd name="connsiteY6" fmla="*/ 1178243 h 2295525"/>
                <a:gd name="connsiteX7" fmla="*/ 243325 w 296665"/>
                <a:gd name="connsiteY7" fmla="*/ 927908 h 2295525"/>
                <a:gd name="connsiteX8" fmla="*/ 196163 w 296665"/>
                <a:gd name="connsiteY8" fmla="*/ 691688 h 2295525"/>
                <a:gd name="connsiteX9" fmla="*/ 144883 w 296665"/>
                <a:gd name="connsiteY9" fmla="*/ 463175 h 2295525"/>
                <a:gd name="connsiteX10" fmla="*/ 81761 w 296665"/>
                <a:gd name="connsiteY10" fmla="*/ 249035 h 2295525"/>
                <a:gd name="connsiteX11" fmla="*/ 16990 w 296665"/>
                <a:gd name="connsiteY11" fmla="*/ 43122 h 2295525"/>
                <a:gd name="connsiteX12" fmla="*/ 0 w 296665"/>
                <a:gd name="connsiteY12" fmla="*/ 0 h 2295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6665" h="2295525">
                  <a:moveTo>
                    <a:pt x="226334" y="2295525"/>
                  </a:moveTo>
                  <a:lnTo>
                    <a:pt x="229423" y="2277861"/>
                  </a:lnTo>
                  <a:lnTo>
                    <a:pt x="246105" y="2186074"/>
                  </a:lnTo>
                  <a:lnTo>
                    <a:pt x="279366" y="1984491"/>
                  </a:lnTo>
                  <a:lnTo>
                    <a:pt x="296253" y="1706967"/>
                  </a:lnTo>
                  <a:lnTo>
                    <a:pt x="296665" y="1435851"/>
                  </a:lnTo>
                  <a:lnTo>
                    <a:pt x="274629" y="1178243"/>
                  </a:lnTo>
                  <a:lnTo>
                    <a:pt x="243325" y="927908"/>
                  </a:lnTo>
                  <a:lnTo>
                    <a:pt x="196163" y="691688"/>
                  </a:lnTo>
                  <a:lnTo>
                    <a:pt x="144883" y="463175"/>
                  </a:lnTo>
                  <a:lnTo>
                    <a:pt x="81761" y="249035"/>
                  </a:lnTo>
                  <a:lnTo>
                    <a:pt x="16990" y="43122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F1954DE8-FC17-EDCD-579D-AAD98A0153C7}"/>
                </a:ext>
              </a:extLst>
            </p:cNvPr>
            <p:cNvSpPr/>
            <p:nvPr/>
          </p:nvSpPr>
          <p:spPr>
            <a:xfrm>
              <a:off x="6292047" y="246742"/>
              <a:ext cx="806476" cy="368714"/>
            </a:xfrm>
            <a:custGeom>
              <a:avLst/>
              <a:gdLst>
                <a:gd name="connsiteX0" fmla="*/ 1013872 w 1013872"/>
                <a:gd name="connsiteY0" fmla="*/ 396153 h 396153"/>
                <a:gd name="connsiteX1" fmla="*/ 954971 w 1013872"/>
                <a:gd name="connsiteY1" fmla="*/ 375372 h 396153"/>
                <a:gd name="connsiteX2" fmla="*/ 807205 w 1013872"/>
                <a:gd name="connsiteY2" fmla="*/ 323330 h 396153"/>
                <a:gd name="connsiteX3" fmla="*/ 679725 w 1013872"/>
                <a:gd name="connsiteY3" fmla="*/ 278043 h 396153"/>
                <a:gd name="connsiteX4" fmla="*/ 648627 w 1013872"/>
                <a:gd name="connsiteY4" fmla="*/ 268259 h 396153"/>
                <a:gd name="connsiteX5" fmla="*/ 346298 w 1013872"/>
                <a:gd name="connsiteY5" fmla="*/ 173182 h 396153"/>
                <a:gd name="connsiteX6" fmla="*/ 69404 w 1013872"/>
                <a:gd name="connsiteY6" fmla="*/ 50569 h 396153"/>
                <a:gd name="connsiteX7" fmla="*/ 0 w 1013872"/>
                <a:gd name="connsiteY7" fmla="*/ 0 h 39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3872" h="396153">
                  <a:moveTo>
                    <a:pt x="1013872" y="396153"/>
                  </a:moveTo>
                  <a:lnTo>
                    <a:pt x="954971" y="375372"/>
                  </a:lnTo>
                  <a:lnTo>
                    <a:pt x="807205" y="323330"/>
                  </a:lnTo>
                  <a:lnTo>
                    <a:pt x="679725" y="278043"/>
                  </a:lnTo>
                  <a:lnTo>
                    <a:pt x="648627" y="268259"/>
                  </a:lnTo>
                  <a:lnTo>
                    <a:pt x="346298" y="173182"/>
                  </a:lnTo>
                  <a:lnTo>
                    <a:pt x="69404" y="5056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EF6505C-D303-214D-0547-E132660FC9C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71032" y="783520"/>
            <a:ext cx="2678017" cy="3157536"/>
          </a:xfrm>
          <a:custGeom>
            <a:avLst/>
            <a:gdLst>
              <a:gd name="connsiteX0" fmla="*/ 0 w 2678017"/>
              <a:gd name="connsiteY0" fmla="*/ 0 h 3157536"/>
              <a:gd name="connsiteX1" fmla="*/ 2678017 w 2678017"/>
              <a:gd name="connsiteY1" fmla="*/ 0 h 3157536"/>
              <a:gd name="connsiteX2" fmla="*/ 2678017 w 2678017"/>
              <a:gd name="connsiteY2" fmla="*/ 3157536 h 3157536"/>
              <a:gd name="connsiteX3" fmla="*/ 0 w 2678017"/>
              <a:gd name="connsiteY3" fmla="*/ 3157536 h 315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8017" h="3157536">
                <a:moveTo>
                  <a:pt x="0" y="0"/>
                </a:moveTo>
                <a:lnTo>
                  <a:pt x="2678017" y="0"/>
                </a:lnTo>
                <a:lnTo>
                  <a:pt x="2678017" y="3157536"/>
                </a:lnTo>
                <a:lnTo>
                  <a:pt x="0" y="3157536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  <a:ln w="57150">
            <a:noFill/>
          </a:ln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34FB6D2-69C9-9395-F60D-ABE9FF28337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800461" y="1845404"/>
            <a:ext cx="2678017" cy="3157536"/>
          </a:xfrm>
          <a:custGeom>
            <a:avLst/>
            <a:gdLst>
              <a:gd name="connsiteX0" fmla="*/ 0 w 2678017"/>
              <a:gd name="connsiteY0" fmla="*/ 0 h 3157536"/>
              <a:gd name="connsiteX1" fmla="*/ 2678017 w 2678017"/>
              <a:gd name="connsiteY1" fmla="*/ 0 h 3157536"/>
              <a:gd name="connsiteX2" fmla="*/ 2678017 w 2678017"/>
              <a:gd name="connsiteY2" fmla="*/ 3157536 h 3157536"/>
              <a:gd name="connsiteX3" fmla="*/ 0 w 2678017"/>
              <a:gd name="connsiteY3" fmla="*/ 3157536 h 315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8017" h="3157536">
                <a:moveTo>
                  <a:pt x="0" y="0"/>
                </a:moveTo>
                <a:lnTo>
                  <a:pt x="2678017" y="0"/>
                </a:lnTo>
                <a:lnTo>
                  <a:pt x="2678017" y="3157536"/>
                </a:lnTo>
                <a:lnTo>
                  <a:pt x="0" y="3157536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  <a:ln w="57150">
            <a:noFill/>
          </a:ln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31173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rgbClr val="020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29D4E637-ECF0-1EE1-EEE4-A8D4A8687C1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-1" y="0"/>
            <a:ext cx="5568339" cy="6858000"/>
          </a:xfrm>
          <a:custGeom>
            <a:avLst/>
            <a:gdLst>
              <a:gd name="connsiteX0" fmla="*/ 0 w 2234114"/>
              <a:gd name="connsiteY0" fmla="*/ 0 h 1872344"/>
              <a:gd name="connsiteX1" fmla="*/ 2234114 w 2234114"/>
              <a:gd name="connsiteY1" fmla="*/ 0 h 1872344"/>
              <a:gd name="connsiteX2" fmla="*/ 2234114 w 2234114"/>
              <a:gd name="connsiteY2" fmla="*/ 1872344 h 1872344"/>
              <a:gd name="connsiteX3" fmla="*/ 0 w 2234114"/>
              <a:gd name="connsiteY3" fmla="*/ 1872344 h 1872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4114" h="1872344">
                <a:moveTo>
                  <a:pt x="0" y="0"/>
                </a:moveTo>
                <a:lnTo>
                  <a:pt x="2234114" y="0"/>
                </a:lnTo>
                <a:lnTo>
                  <a:pt x="2234114" y="1872344"/>
                </a:lnTo>
                <a:lnTo>
                  <a:pt x="0" y="1872344"/>
                </a:lnTo>
                <a:close/>
              </a:path>
            </a:pathLst>
          </a:custGeom>
          <a:pattFill prst="pct10">
            <a:fgClr>
              <a:srgbClr val="0070C0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72328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rgbClr val="020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BD8BCBD3-6A78-65BC-5E3E-532B978B6D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0"/>
            <a:ext cx="12191998" cy="6858000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  <a:ln w="57150">
            <a:noFill/>
          </a:ln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82024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rgbClr val="020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3787976-3A0D-AADC-8B1E-36683088CA79}"/>
              </a:ext>
            </a:extLst>
          </p:cNvPr>
          <p:cNvGrpSpPr/>
          <p:nvPr userDrawn="1"/>
        </p:nvGrpSpPr>
        <p:grpSpPr>
          <a:xfrm>
            <a:off x="-525172" y="-233386"/>
            <a:ext cx="13242343" cy="7324771"/>
            <a:chOff x="-103239" y="246742"/>
            <a:chExt cx="12398477" cy="6858001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D8DD33E-2A96-6232-6DA8-3E1B2E6ECD80}"/>
                </a:ext>
              </a:extLst>
            </p:cNvPr>
            <p:cNvSpPr/>
            <p:nvPr/>
          </p:nvSpPr>
          <p:spPr>
            <a:xfrm>
              <a:off x="10067724" y="6624086"/>
              <a:ext cx="2227514" cy="480657"/>
            </a:xfrm>
            <a:custGeom>
              <a:avLst/>
              <a:gdLst>
                <a:gd name="connsiteX0" fmla="*/ 2800350 w 2800349"/>
                <a:gd name="connsiteY0" fmla="*/ 0 h 516427"/>
                <a:gd name="connsiteX1" fmla="*/ 230041 w 2800349"/>
                <a:gd name="connsiteY1" fmla="*/ 398664 h 516427"/>
                <a:gd name="connsiteX2" fmla="*/ 0 w 2800349"/>
                <a:gd name="connsiteY2" fmla="*/ 516428 h 51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00349" h="516427">
                  <a:moveTo>
                    <a:pt x="2800350" y="0"/>
                  </a:moveTo>
                  <a:lnTo>
                    <a:pt x="230041" y="398664"/>
                  </a:lnTo>
                  <a:lnTo>
                    <a:pt x="0" y="51642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C17A84-0B2C-9FA9-47A1-90BAF455F2F9}"/>
                </a:ext>
              </a:extLst>
            </p:cNvPr>
            <p:cNvSpPr/>
            <p:nvPr/>
          </p:nvSpPr>
          <p:spPr>
            <a:xfrm>
              <a:off x="6382475" y="5333223"/>
              <a:ext cx="5912762" cy="1771520"/>
            </a:xfrm>
            <a:custGeom>
              <a:avLst/>
              <a:gdLst>
                <a:gd name="connsiteX0" fmla="*/ 7433310 w 7433309"/>
                <a:gd name="connsiteY0" fmla="*/ 0 h 1903354"/>
                <a:gd name="connsiteX1" fmla="*/ 5398668 w 7433309"/>
                <a:gd name="connsiteY1" fmla="*/ 402475 h 1903354"/>
                <a:gd name="connsiteX2" fmla="*/ 2650010 w 7433309"/>
                <a:gd name="connsiteY2" fmla="*/ 856817 h 1903354"/>
                <a:gd name="connsiteX3" fmla="*/ 716795 w 7433309"/>
                <a:gd name="connsiteY3" fmla="*/ 1637781 h 1903354"/>
                <a:gd name="connsiteX4" fmla="*/ 0 w 7433309"/>
                <a:gd name="connsiteY4" fmla="*/ 1903355 h 190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33309" h="1903354">
                  <a:moveTo>
                    <a:pt x="7433310" y="0"/>
                  </a:moveTo>
                  <a:lnTo>
                    <a:pt x="5398668" y="402475"/>
                  </a:lnTo>
                  <a:lnTo>
                    <a:pt x="2650010" y="856817"/>
                  </a:lnTo>
                  <a:lnTo>
                    <a:pt x="716795" y="1637781"/>
                  </a:lnTo>
                  <a:lnTo>
                    <a:pt x="0" y="190335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B444788-43D9-55B2-2F20-29EA1E373EB5}"/>
                </a:ext>
              </a:extLst>
            </p:cNvPr>
            <p:cNvSpPr/>
            <p:nvPr/>
          </p:nvSpPr>
          <p:spPr>
            <a:xfrm>
              <a:off x="3064753" y="4383108"/>
              <a:ext cx="9230485" cy="2721633"/>
            </a:xfrm>
            <a:custGeom>
              <a:avLst/>
              <a:gdLst>
                <a:gd name="connsiteX0" fmla="*/ 11604230 w 11604230"/>
                <a:gd name="connsiteY0" fmla="*/ 0 h 2924174"/>
                <a:gd name="connsiteX1" fmla="*/ 9980758 w 11604230"/>
                <a:gd name="connsiteY1" fmla="*/ 386369 h 2924174"/>
                <a:gd name="connsiteX2" fmla="*/ 7620721 w 11604230"/>
                <a:gd name="connsiteY2" fmla="*/ 873010 h 2924174"/>
                <a:gd name="connsiteX3" fmla="*/ 6001368 w 11604230"/>
                <a:gd name="connsiteY3" fmla="*/ 1544089 h 2924174"/>
                <a:gd name="connsiteX4" fmla="*/ 3579753 w 11604230"/>
                <a:gd name="connsiteY4" fmla="*/ 1869152 h 2924174"/>
                <a:gd name="connsiteX5" fmla="*/ 1700496 w 11604230"/>
                <a:gd name="connsiteY5" fmla="*/ 2451908 h 2924174"/>
                <a:gd name="connsiteX6" fmla="*/ 0 w 11604230"/>
                <a:gd name="connsiteY6" fmla="*/ 2924175 h 2924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04230" h="2924174">
                  <a:moveTo>
                    <a:pt x="11604230" y="0"/>
                  </a:moveTo>
                  <a:lnTo>
                    <a:pt x="9980758" y="386369"/>
                  </a:lnTo>
                  <a:lnTo>
                    <a:pt x="7620721" y="873010"/>
                  </a:lnTo>
                  <a:lnTo>
                    <a:pt x="6001368" y="1544089"/>
                  </a:lnTo>
                  <a:lnTo>
                    <a:pt x="3579753" y="1869152"/>
                  </a:lnTo>
                  <a:lnTo>
                    <a:pt x="1700496" y="2451908"/>
                  </a:lnTo>
                  <a:lnTo>
                    <a:pt x="0" y="292417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37BC674-B523-FF10-3635-686E14B4EF03}"/>
                </a:ext>
              </a:extLst>
            </p:cNvPr>
            <p:cNvSpPr/>
            <p:nvPr/>
          </p:nvSpPr>
          <p:spPr>
            <a:xfrm>
              <a:off x="-103239" y="2544616"/>
              <a:ext cx="12398477" cy="2953984"/>
            </a:xfrm>
            <a:custGeom>
              <a:avLst/>
              <a:gdLst>
                <a:gd name="connsiteX0" fmla="*/ 15586916 w 15586915"/>
                <a:gd name="connsiteY0" fmla="*/ 0 h 3173816"/>
                <a:gd name="connsiteX1" fmla="*/ 14346194 w 15586915"/>
                <a:gd name="connsiteY1" fmla="*/ 439882 h 3173816"/>
                <a:gd name="connsiteX2" fmla="*/ 14159401 w 15586915"/>
                <a:gd name="connsiteY2" fmla="*/ 506124 h 3173816"/>
                <a:gd name="connsiteX3" fmla="*/ 12860912 w 15586915"/>
                <a:gd name="connsiteY3" fmla="*/ 926350 h 3173816"/>
                <a:gd name="connsiteX4" fmla="*/ 12672060 w 15586915"/>
                <a:gd name="connsiteY4" fmla="*/ 987483 h 3173816"/>
                <a:gd name="connsiteX5" fmla="*/ 11389428 w 15586915"/>
                <a:gd name="connsiteY5" fmla="*/ 1360430 h 3173816"/>
                <a:gd name="connsiteX6" fmla="*/ 11141573 w 15586915"/>
                <a:gd name="connsiteY6" fmla="*/ 1432473 h 3173816"/>
                <a:gd name="connsiteX7" fmla="*/ 9868003 w 15586915"/>
                <a:gd name="connsiteY7" fmla="*/ 1762558 h 3173816"/>
                <a:gd name="connsiteX8" fmla="*/ 9621177 w 15586915"/>
                <a:gd name="connsiteY8" fmla="*/ 1826549 h 3173816"/>
                <a:gd name="connsiteX9" fmla="*/ 8121788 w 15586915"/>
                <a:gd name="connsiteY9" fmla="*/ 2163734 h 3173816"/>
                <a:gd name="connsiteX10" fmla="*/ 6700143 w 15586915"/>
                <a:gd name="connsiteY10" fmla="*/ 2435543 h 3173816"/>
                <a:gd name="connsiteX11" fmla="*/ 5365613 w 15586915"/>
                <a:gd name="connsiteY11" fmla="*/ 2640244 h 3173816"/>
                <a:gd name="connsiteX12" fmla="*/ 4164227 w 15586915"/>
                <a:gd name="connsiteY12" fmla="*/ 2777923 h 3173816"/>
                <a:gd name="connsiteX13" fmla="*/ 3765207 w 15586915"/>
                <a:gd name="connsiteY13" fmla="*/ 2838796 h 3173816"/>
                <a:gd name="connsiteX14" fmla="*/ 3059636 w 15586915"/>
                <a:gd name="connsiteY14" fmla="*/ 2946429 h 3173816"/>
                <a:gd name="connsiteX15" fmla="*/ 2682549 w 15586915"/>
                <a:gd name="connsiteY15" fmla="*/ 2991889 h 3173816"/>
                <a:gd name="connsiteX16" fmla="*/ 1948146 w 15586915"/>
                <a:gd name="connsiteY16" fmla="*/ 3080299 h 3173816"/>
                <a:gd name="connsiteX17" fmla="*/ 840156 w 15586915"/>
                <a:gd name="connsiteY17" fmla="*/ 3173817 h 3173816"/>
                <a:gd name="connsiteX18" fmla="*/ 50354 w 15586915"/>
                <a:gd name="connsiteY18" fmla="*/ 3069908 h 3173816"/>
                <a:gd name="connsiteX19" fmla="*/ 0 w 15586915"/>
                <a:gd name="connsiteY19" fmla="*/ 3057612 h 3173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586915" h="3173816">
                  <a:moveTo>
                    <a:pt x="15586916" y="0"/>
                  </a:moveTo>
                  <a:lnTo>
                    <a:pt x="14346194" y="439882"/>
                  </a:lnTo>
                  <a:lnTo>
                    <a:pt x="14159401" y="506124"/>
                  </a:lnTo>
                  <a:lnTo>
                    <a:pt x="12860912" y="926350"/>
                  </a:lnTo>
                  <a:lnTo>
                    <a:pt x="12672060" y="987483"/>
                  </a:lnTo>
                  <a:lnTo>
                    <a:pt x="11389428" y="1360430"/>
                  </a:lnTo>
                  <a:lnTo>
                    <a:pt x="11141573" y="1432473"/>
                  </a:lnTo>
                  <a:lnTo>
                    <a:pt x="9868003" y="1762558"/>
                  </a:lnTo>
                  <a:lnTo>
                    <a:pt x="9621177" y="1826549"/>
                  </a:lnTo>
                  <a:lnTo>
                    <a:pt x="8121788" y="2163734"/>
                  </a:lnTo>
                  <a:lnTo>
                    <a:pt x="6700143" y="2435543"/>
                  </a:lnTo>
                  <a:lnTo>
                    <a:pt x="5365613" y="2640244"/>
                  </a:lnTo>
                  <a:lnTo>
                    <a:pt x="4164227" y="2777923"/>
                  </a:lnTo>
                  <a:lnTo>
                    <a:pt x="3765207" y="2838796"/>
                  </a:lnTo>
                  <a:lnTo>
                    <a:pt x="3059636" y="2946429"/>
                  </a:lnTo>
                  <a:lnTo>
                    <a:pt x="2682549" y="2991889"/>
                  </a:lnTo>
                  <a:lnTo>
                    <a:pt x="1948146" y="3080299"/>
                  </a:lnTo>
                  <a:lnTo>
                    <a:pt x="840156" y="3173817"/>
                  </a:lnTo>
                  <a:lnTo>
                    <a:pt x="50354" y="3069908"/>
                  </a:lnTo>
                  <a:lnTo>
                    <a:pt x="0" y="305761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0A2E8C2-3468-D68F-DE78-ADBA3B0D6565}"/>
                </a:ext>
              </a:extLst>
            </p:cNvPr>
            <p:cNvSpPr/>
            <p:nvPr/>
          </p:nvSpPr>
          <p:spPr>
            <a:xfrm>
              <a:off x="-103239" y="3647373"/>
              <a:ext cx="12398477" cy="2064557"/>
            </a:xfrm>
            <a:custGeom>
              <a:avLst/>
              <a:gdLst>
                <a:gd name="connsiteX0" fmla="*/ 15586916 w 15586915"/>
                <a:gd name="connsiteY0" fmla="*/ 0 h 2218199"/>
                <a:gd name="connsiteX1" fmla="*/ 14196266 w 15586915"/>
                <a:gd name="connsiteY1" fmla="*/ 384810 h 2218199"/>
                <a:gd name="connsiteX2" fmla="*/ 12176657 w 15586915"/>
                <a:gd name="connsiteY2" fmla="*/ 880976 h 2218199"/>
                <a:gd name="connsiteX3" fmla="*/ 10148707 w 15586915"/>
                <a:gd name="connsiteY3" fmla="*/ 1312805 h 2218199"/>
                <a:gd name="connsiteX4" fmla="*/ 8182851 w 15586915"/>
                <a:gd name="connsiteY4" fmla="*/ 1665922 h 2218199"/>
                <a:gd name="connsiteX5" fmla="*/ 6309257 w 15586915"/>
                <a:gd name="connsiteY5" fmla="*/ 1934181 h 2218199"/>
                <a:gd name="connsiteX6" fmla="*/ 4595478 w 15586915"/>
                <a:gd name="connsiteY6" fmla="*/ 2113424 h 2218199"/>
                <a:gd name="connsiteX7" fmla="*/ 3058194 w 15586915"/>
                <a:gd name="connsiteY7" fmla="*/ 2205557 h 2218199"/>
                <a:gd name="connsiteX8" fmla="*/ 1741685 w 15586915"/>
                <a:gd name="connsiteY8" fmla="*/ 2218200 h 2218199"/>
                <a:gd name="connsiteX9" fmla="*/ 641419 w 15586915"/>
                <a:gd name="connsiteY9" fmla="*/ 2159317 h 2218199"/>
                <a:gd name="connsiteX10" fmla="*/ 0 w 15586915"/>
                <a:gd name="connsiteY10" fmla="*/ 2202180 h 221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86915" h="2218199">
                  <a:moveTo>
                    <a:pt x="15586916" y="0"/>
                  </a:moveTo>
                  <a:lnTo>
                    <a:pt x="14196266" y="384810"/>
                  </a:lnTo>
                  <a:lnTo>
                    <a:pt x="12176657" y="880976"/>
                  </a:lnTo>
                  <a:lnTo>
                    <a:pt x="10148707" y="1312805"/>
                  </a:lnTo>
                  <a:lnTo>
                    <a:pt x="8182851" y="1665922"/>
                  </a:lnTo>
                  <a:lnTo>
                    <a:pt x="6309257" y="1934181"/>
                  </a:lnTo>
                  <a:lnTo>
                    <a:pt x="4595478" y="2113424"/>
                  </a:lnTo>
                  <a:lnTo>
                    <a:pt x="3058194" y="2205557"/>
                  </a:lnTo>
                  <a:lnTo>
                    <a:pt x="1741685" y="2218200"/>
                  </a:lnTo>
                  <a:lnTo>
                    <a:pt x="641419" y="2159317"/>
                  </a:lnTo>
                  <a:lnTo>
                    <a:pt x="0" y="220218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B39FE74-9336-04F4-82FC-09A73EAA27EE}"/>
                </a:ext>
              </a:extLst>
            </p:cNvPr>
            <p:cNvSpPr/>
            <p:nvPr/>
          </p:nvSpPr>
          <p:spPr>
            <a:xfrm>
              <a:off x="-103239" y="3050419"/>
              <a:ext cx="12398477" cy="2361140"/>
            </a:xfrm>
            <a:custGeom>
              <a:avLst/>
              <a:gdLst>
                <a:gd name="connsiteX0" fmla="*/ 15586916 w 15586915"/>
                <a:gd name="connsiteY0" fmla="*/ 0 h 2536853"/>
                <a:gd name="connsiteX1" fmla="*/ 14261448 w 15586915"/>
                <a:gd name="connsiteY1" fmla="*/ 418667 h 2536853"/>
                <a:gd name="connsiteX2" fmla="*/ 12517395 w 15586915"/>
                <a:gd name="connsiteY2" fmla="*/ 913621 h 2536853"/>
                <a:gd name="connsiteX3" fmla="*/ 10762117 w 15586915"/>
                <a:gd name="connsiteY3" fmla="*/ 1356706 h 2536853"/>
                <a:gd name="connsiteX4" fmla="*/ 9014872 w 15586915"/>
                <a:gd name="connsiteY4" fmla="*/ 1739179 h 2536853"/>
                <a:gd name="connsiteX5" fmla="*/ 7339914 w 15586915"/>
                <a:gd name="connsiteY5" fmla="*/ 2049520 h 2536853"/>
                <a:gd name="connsiteX6" fmla="*/ 5756189 w 15586915"/>
                <a:gd name="connsiteY6" fmla="*/ 2283922 h 2536853"/>
                <a:gd name="connsiteX7" fmla="*/ 4320128 w 15586915"/>
                <a:gd name="connsiteY7" fmla="*/ 2440738 h 2536853"/>
                <a:gd name="connsiteX8" fmla="*/ 3039350 w 15586915"/>
                <a:gd name="connsiteY8" fmla="*/ 2522480 h 2536853"/>
                <a:gd name="connsiteX9" fmla="*/ 1948146 w 15586915"/>
                <a:gd name="connsiteY9" fmla="*/ 2536854 h 2536853"/>
                <a:gd name="connsiteX10" fmla="*/ 1038585 w 15586915"/>
                <a:gd name="connsiteY10" fmla="*/ 2490701 h 2536853"/>
                <a:gd name="connsiteX11" fmla="*/ 50354 w 15586915"/>
                <a:gd name="connsiteY11" fmla="*/ 2526463 h 2536853"/>
                <a:gd name="connsiteX12" fmla="*/ 0 w 15586915"/>
                <a:gd name="connsiteY12" fmla="*/ 2526290 h 2536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2536853">
                  <a:moveTo>
                    <a:pt x="15586916" y="0"/>
                  </a:moveTo>
                  <a:lnTo>
                    <a:pt x="14261448" y="418667"/>
                  </a:lnTo>
                  <a:lnTo>
                    <a:pt x="12517395" y="913621"/>
                  </a:lnTo>
                  <a:lnTo>
                    <a:pt x="10762117" y="1356706"/>
                  </a:lnTo>
                  <a:lnTo>
                    <a:pt x="9014872" y="1739179"/>
                  </a:lnTo>
                  <a:lnTo>
                    <a:pt x="7339914" y="2049520"/>
                  </a:lnTo>
                  <a:lnTo>
                    <a:pt x="5756189" y="2283922"/>
                  </a:lnTo>
                  <a:lnTo>
                    <a:pt x="4320128" y="2440738"/>
                  </a:lnTo>
                  <a:lnTo>
                    <a:pt x="3039350" y="2522480"/>
                  </a:lnTo>
                  <a:lnTo>
                    <a:pt x="1948146" y="2536854"/>
                  </a:lnTo>
                  <a:lnTo>
                    <a:pt x="1038585" y="2490701"/>
                  </a:lnTo>
                  <a:lnTo>
                    <a:pt x="50354" y="2526463"/>
                  </a:lnTo>
                  <a:lnTo>
                    <a:pt x="0" y="252629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0AEA0B1-76F2-D46C-C9B2-CFECEBB69571}"/>
                </a:ext>
              </a:extLst>
            </p:cNvPr>
            <p:cNvSpPr/>
            <p:nvPr/>
          </p:nvSpPr>
          <p:spPr>
            <a:xfrm>
              <a:off x="-103239" y="1652126"/>
              <a:ext cx="12398477" cy="3611947"/>
            </a:xfrm>
            <a:custGeom>
              <a:avLst/>
              <a:gdLst>
                <a:gd name="connsiteX0" fmla="*/ 15586916 w 15586915"/>
                <a:gd name="connsiteY0" fmla="*/ 0 h 3880744"/>
                <a:gd name="connsiteX1" fmla="*/ 14735947 w 15586915"/>
                <a:gd name="connsiteY1" fmla="*/ 403860 h 3880744"/>
                <a:gd name="connsiteX2" fmla="*/ 14648009 w 15586915"/>
                <a:gd name="connsiteY2" fmla="*/ 445597 h 3880744"/>
                <a:gd name="connsiteX3" fmla="*/ 13733196 w 15586915"/>
                <a:gd name="connsiteY3" fmla="*/ 847725 h 3880744"/>
                <a:gd name="connsiteX4" fmla="*/ 13600670 w 15586915"/>
                <a:gd name="connsiteY4" fmla="*/ 905914 h 3880744"/>
                <a:gd name="connsiteX5" fmla="*/ 12642301 w 15586915"/>
                <a:gd name="connsiteY5" fmla="*/ 1297651 h 3880744"/>
                <a:gd name="connsiteX6" fmla="*/ 12517292 w 15586915"/>
                <a:gd name="connsiteY6" fmla="*/ 1348740 h 3880744"/>
                <a:gd name="connsiteX7" fmla="*/ 11573441 w 15586915"/>
                <a:gd name="connsiteY7" fmla="*/ 1701685 h 3880744"/>
                <a:gd name="connsiteX8" fmla="*/ 11386545 w 15586915"/>
                <a:gd name="connsiteY8" fmla="*/ 1771650 h 3880744"/>
                <a:gd name="connsiteX9" fmla="*/ 10436414 w 15586915"/>
                <a:gd name="connsiteY9" fmla="*/ 2097838 h 3880744"/>
                <a:gd name="connsiteX10" fmla="*/ 10250754 w 15586915"/>
                <a:gd name="connsiteY10" fmla="*/ 2161569 h 3880744"/>
                <a:gd name="connsiteX11" fmla="*/ 9377440 w 15586915"/>
                <a:gd name="connsiteY11" fmla="*/ 2431127 h 3880744"/>
                <a:gd name="connsiteX12" fmla="*/ 9103841 w 15586915"/>
                <a:gd name="connsiteY12" fmla="*/ 2515553 h 3880744"/>
                <a:gd name="connsiteX13" fmla="*/ 8280881 w 15586915"/>
                <a:gd name="connsiteY13" fmla="*/ 2743893 h 3880744"/>
                <a:gd name="connsiteX14" fmla="*/ 7991218 w 15586915"/>
                <a:gd name="connsiteY14" fmla="*/ 2824249 h 3880744"/>
                <a:gd name="connsiteX15" fmla="*/ 7327248 w 15586915"/>
                <a:gd name="connsiteY15" fmla="*/ 2984789 h 3880744"/>
                <a:gd name="connsiteX16" fmla="*/ 6909178 w 15586915"/>
                <a:gd name="connsiteY16" fmla="*/ 3085927 h 3880744"/>
                <a:gd name="connsiteX17" fmla="*/ 6373821 w 15586915"/>
                <a:gd name="connsiteY17" fmla="*/ 3197629 h 3880744"/>
                <a:gd name="connsiteX18" fmla="*/ 6139455 w 15586915"/>
                <a:gd name="connsiteY18" fmla="*/ 3246553 h 3880744"/>
                <a:gd name="connsiteX19" fmla="*/ 5898704 w 15586915"/>
                <a:gd name="connsiteY19" fmla="*/ 3296776 h 3880744"/>
                <a:gd name="connsiteX20" fmla="*/ 5266553 w 15586915"/>
                <a:gd name="connsiteY20" fmla="*/ 3419562 h 3880744"/>
                <a:gd name="connsiteX21" fmla="*/ 5252343 w 15586915"/>
                <a:gd name="connsiteY21" fmla="*/ 3422246 h 3880744"/>
                <a:gd name="connsiteX22" fmla="*/ 5020654 w 15586915"/>
                <a:gd name="connsiteY22" fmla="*/ 3467273 h 3880744"/>
                <a:gd name="connsiteX23" fmla="*/ 4716883 w 15586915"/>
                <a:gd name="connsiteY23" fmla="*/ 3516630 h 3880744"/>
                <a:gd name="connsiteX24" fmla="*/ 4151973 w 15586915"/>
                <a:gd name="connsiteY24" fmla="*/ 3608416 h 3880744"/>
                <a:gd name="connsiteX25" fmla="*/ 4102855 w 15586915"/>
                <a:gd name="connsiteY25" fmla="*/ 3616383 h 3880744"/>
                <a:gd name="connsiteX26" fmla="*/ 4029436 w 15586915"/>
                <a:gd name="connsiteY26" fmla="*/ 3625648 h 3880744"/>
                <a:gd name="connsiteX27" fmla="*/ 3663058 w 15586915"/>
                <a:gd name="connsiteY27" fmla="*/ 3671974 h 3880744"/>
                <a:gd name="connsiteX28" fmla="*/ 3147060 w 15586915"/>
                <a:gd name="connsiteY28" fmla="*/ 3737177 h 3880744"/>
                <a:gd name="connsiteX29" fmla="*/ 2188485 w 15586915"/>
                <a:gd name="connsiteY29" fmla="*/ 3827145 h 3880744"/>
                <a:gd name="connsiteX30" fmla="*/ 1235779 w 15586915"/>
                <a:gd name="connsiteY30" fmla="*/ 3880745 h 3880744"/>
                <a:gd name="connsiteX31" fmla="*/ 579223 w 15586915"/>
                <a:gd name="connsiteY31" fmla="*/ 3797704 h 3880744"/>
                <a:gd name="connsiteX32" fmla="*/ 77333 w 15586915"/>
                <a:gd name="connsiteY32" fmla="*/ 3677863 h 3880744"/>
                <a:gd name="connsiteX33" fmla="*/ 0 w 15586915"/>
                <a:gd name="connsiteY33" fmla="*/ 3646776 h 3880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586915" h="3880744">
                  <a:moveTo>
                    <a:pt x="15586916" y="0"/>
                  </a:moveTo>
                  <a:lnTo>
                    <a:pt x="14735947" y="403860"/>
                  </a:lnTo>
                  <a:lnTo>
                    <a:pt x="14648009" y="445597"/>
                  </a:lnTo>
                  <a:lnTo>
                    <a:pt x="13733196" y="847725"/>
                  </a:lnTo>
                  <a:lnTo>
                    <a:pt x="13600670" y="905914"/>
                  </a:lnTo>
                  <a:lnTo>
                    <a:pt x="12642301" y="1297651"/>
                  </a:lnTo>
                  <a:lnTo>
                    <a:pt x="12517292" y="1348740"/>
                  </a:lnTo>
                  <a:lnTo>
                    <a:pt x="11573441" y="1701685"/>
                  </a:lnTo>
                  <a:lnTo>
                    <a:pt x="11386545" y="1771650"/>
                  </a:lnTo>
                  <a:lnTo>
                    <a:pt x="10436414" y="2097838"/>
                  </a:lnTo>
                  <a:lnTo>
                    <a:pt x="10250754" y="2161569"/>
                  </a:lnTo>
                  <a:lnTo>
                    <a:pt x="9377440" y="2431127"/>
                  </a:lnTo>
                  <a:lnTo>
                    <a:pt x="9103841" y="2515553"/>
                  </a:lnTo>
                  <a:lnTo>
                    <a:pt x="8280881" y="2743893"/>
                  </a:lnTo>
                  <a:lnTo>
                    <a:pt x="7991218" y="2824249"/>
                  </a:lnTo>
                  <a:lnTo>
                    <a:pt x="7327248" y="2984789"/>
                  </a:lnTo>
                  <a:lnTo>
                    <a:pt x="6909178" y="3085927"/>
                  </a:lnTo>
                  <a:lnTo>
                    <a:pt x="6373821" y="3197629"/>
                  </a:lnTo>
                  <a:lnTo>
                    <a:pt x="6139455" y="3246553"/>
                  </a:lnTo>
                  <a:lnTo>
                    <a:pt x="5898704" y="3296776"/>
                  </a:lnTo>
                  <a:lnTo>
                    <a:pt x="5266553" y="3419562"/>
                  </a:lnTo>
                  <a:lnTo>
                    <a:pt x="5252343" y="3422246"/>
                  </a:lnTo>
                  <a:lnTo>
                    <a:pt x="5020654" y="3467273"/>
                  </a:lnTo>
                  <a:lnTo>
                    <a:pt x="4716883" y="3516630"/>
                  </a:lnTo>
                  <a:lnTo>
                    <a:pt x="4151973" y="3608416"/>
                  </a:lnTo>
                  <a:lnTo>
                    <a:pt x="4102855" y="3616383"/>
                  </a:lnTo>
                  <a:lnTo>
                    <a:pt x="4029436" y="3625648"/>
                  </a:lnTo>
                  <a:lnTo>
                    <a:pt x="3663058" y="3671974"/>
                  </a:lnTo>
                  <a:lnTo>
                    <a:pt x="3147060" y="3737177"/>
                  </a:lnTo>
                  <a:lnTo>
                    <a:pt x="2188485" y="3827145"/>
                  </a:lnTo>
                  <a:lnTo>
                    <a:pt x="1235779" y="3880745"/>
                  </a:lnTo>
                  <a:lnTo>
                    <a:pt x="579223" y="3797704"/>
                  </a:lnTo>
                  <a:lnTo>
                    <a:pt x="77333" y="3677863"/>
                  </a:lnTo>
                  <a:lnTo>
                    <a:pt x="0" y="364677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B432275-CC84-3A8C-7BE6-C9DE50331259}"/>
                </a:ext>
              </a:extLst>
            </p:cNvPr>
            <p:cNvSpPr/>
            <p:nvPr/>
          </p:nvSpPr>
          <p:spPr>
            <a:xfrm>
              <a:off x="8154576" y="5622634"/>
              <a:ext cx="4140662" cy="1482109"/>
            </a:xfrm>
            <a:custGeom>
              <a:avLst/>
              <a:gdLst>
                <a:gd name="connsiteX0" fmla="*/ 5205490 w 5205489"/>
                <a:gd name="connsiteY0" fmla="*/ 0 h 1592406"/>
                <a:gd name="connsiteX1" fmla="*/ 4433914 w 5205489"/>
                <a:gd name="connsiteY1" fmla="*/ 473739 h 1592406"/>
                <a:gd name="connsiteX2" fmla="*/ 1411760 w 5205489"/>
                <a:gd name="connsiteY2" fmla="*/ 958908 h 1592406"/>
                <a:gd name="connsiteX3" fmla="*/ 0 w 5205489"/>
                <a:gd name="connsiteY3" fmla="*/ 1592407 h 159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05489" h="1592406">
                  <a:moveTo>
                    <a:pt x="5205490" y="0"/>
                  </a:moveTo>
                  <a:lnTo>
                    <a:pt x="4433914" y="473739"/>
                  </a:lnTo>
                  <a:lnTo>
                    <a:pt x="1411760" y="958908"/>
                  </a:lnTo>
                  <a:lnTo>
                    <a:pt x="0" y="159240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8BD6FA2-220B-6128-5177-B301E66BBEC6}"/>
                </a:ext>
              </a:extLst>
            </p:cNvPr>
            <p:cNvSpPr/>
            <p:nvPr/>
          </p:nvSpPr>
          <p:spPr>
            <a:xfrm>
              <a:off x="-103239" y="2306865"/>
              <a:ext cx="12398477" cy="3061737"/>
            </a:xfrm>
            <a:custGeom>
              <a:avLst/>
              <a:gdLst>
                <a:gd name="connsiteX0" fmla="*/ 15586916 w 15586915"/>
                <a:gd name="connsiteY0" fmla="*/ 0 h 3289588"/>
                <a:gd name="connsiteX1" fmla="*/ 14735639 w 15586915"/>
                <a:gd name="connsiteY1" fmla="*/ 333462 h 3289588"/>
                <a:gd name="connsiteX2" fmla="*/ 13374645 w 15586915"/>
                <a:gd name="connsiteY2" fmla="*/ 821748 h 3289588"/>
                <a:gd name="connsiteX3" fmla="*/ 12164300 w 15586915"/>
                <a:gd name="connsiteY3" fmla="*/ 1218507 h 3289588"/>
                <a:gd name="connsiteX4" fmla="*/ 11978331 w 15586915"/>
                <a:gd name="connsiteY4" fmla="*/ 1279467 h 3289588"/>
                <a:gd name="connsiteX5" fmla="*/ 11553774 w 15586915"/>
                <a:gd name="connsiteY5" fmla="*/ 1404505 h 3289588"/>
                <a:gd name="connsiteX6" fmla="*/ 10798261 w 15586915"/>
                <a:gd name="connsiteY6" fmla="*/ 1626957 h 3289588"/>
                <a:gd name="connsiteX7" fmla="*/ 10548654 w 15586915"/>
                <a:gd name="connsiteY7" fmla="*/ 1700386 h 3289588"/>
                <a:gd name="connsiteX8" fmla="*/ 9386604 w 15586915"/>
                <a:gd name="connsiteY8" fmla="*/ 2005965 h 3289588"/>
                <a:gd name="connsiteX9" fmla="*/ 9137718 w 15586915"/>
                <a:gd name="connsiteY9" fmla="*/ 2071428 h 3289588"/>
                <a:gd name="connsiteX10" fmla="*/ 8072566 w 15586915"/>
                <a:gd name="connsiteY10" fmla="*/ 2314575 h 3289588"/>
                <a:gd name="connsiteX11" fmla="*/ 7752424 w 15586915"/>
                <a:gd name="connsiteY11" fmla="*/ 2387658 h 3289588"/>
                <a:gd name="connsiteX12" fmla="*/ 6445490 w 15586915"/>
                <a:gd name="connsiteY12" fmla="*/ 2642149 h 3289588"/>
                <a:gd name="connsiteX13" fmla="*/ 5221966 w 15586915"/>
                <a:gd name="connsiteY13" fmla="*/ 2833688 h 3289588"/>
                <a:gd name="connsiteX14" fmla="*/ 4143118 w 15586915"/>
                <a:gd name="connsiteY14" fmla="*/ 2961063 h 3289588"/>
                <a:gd name="connsiteX15" fmla="*/ 4123347 w 15586915"/>
                <a:gd name="connsiteY15" fmla="*/ 2963401 h 3289588"/>
                <a:gd name="connsiteX16" fmla="*/ 3710940 w 15586915"/>
                <a:gd name="connsiteY16" fmla="*/ 3020897 h 3289588"/>
                <a:gd name="connsiteX17" fmla="*/ 3096500 w 15586915"/>
                <a:gd name="connsiteY17" fmla="*/ 3106709 h 3289588"/>
                <a:gd name="connsiteX18" fmla="*/ 2716221 w 15586915"/>
                <a:gd name="connsiteY18" fmla="*/ 3147493 h 3289588"/>
                <a:gd name="connsiteX19" fmla="*/ 2065020 w 15586915"/>
                <a:gd name="connsiteY19" fmla="*/ 3217372 h 3289588"/>
                <a:gd name="connsiteX20" fmla="*/ 1038585 w 15586915"/>
                <a:gd name="connsiteY20" fmla="*/ 3289589 h 3289588"/>
                <a:gd name="connsiteX21" fmla="*/ 319834 w 15586915"/>
                <a:gd name="connsiteY21" fmla="*/ 3196417 h 3289588"/>
                <a:gd name="connsiteX22" fmla="*/ 0 w 15586915"/>
                <a:gd name="connsiteY22" fmla="*/ 3118658 h 328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586915" h="3289588">
                  <a:moveTo>
                    <a:pt x="15586916" y="0"/>
                  </a:moveTo>
                  <a:lnTo>
                    <a:pt x="14735639" y="333462"/>
                  </a:lnTo>
                  <a:lnTo>
                    <a:pt x="13374645" y="821748"/>
                  </a:lnTo>
                  <a:lnTo>
                    <a:pt x="12164300" y="1218507"/>
                  </a:lnTo>
                  <a:lnTo>
                    <a:pt x="11978331" y="1279467"/>
                  </a:lnTo>
                  <a:lnTo>
                    <a:pt x="11553774" y="1404505"/>
                  </a:lnTo>
                  <a:lnTo>
                    <a:pt x="10798261" y="1626957"/>
                  </a:lnTo>
                  <a:lnTo>
                    <a:pt x="10548654" y="1700386"/>
                  </a:lnTo>
                  <a:lnTo>
                    <a:pt x="9386604" y="2005965"/>
                  </a:lnTo>
                  <a:lnTo>
                    <a:pt x="9137718" y="2071428"/>
                  </a:lnTo>
                  <a:lnTo>
                    <a:pt x="8072566" y="2314575"/>
                  </a:lnTo>
                  <a:lnTo>
                    <a:pt x="7752424" y="2387658"/>
                  </a:lnTo>
                  <a:lnTo>
                    <a:pt x="6445490" y="2642149"/>
                  </a:lnTo>
                  <a:lnTo>
                    <a:pt x="5221966" y="2833688"/>
                  </a:lnTo>
                  <a:lnTo>
                    <a:pt x="4143118" y="2961063"/>
                  </a:lnTo>
                  <a:lnTo>
                    <a:pt x="4123347" y="2963401"/>
                  </a:lnTo>
                  <a:lnTo>
                    <a:pt x="3710940" y="3020897"/>
                  </a:lnTo>
                  <a:lnTo>
                    <a:pt x="3096500" y="3106709"/>
                  </a:lnTo>
                  <a:lnTo>
                    <a:pt x="2716221" y="3147493"/>
                  </a:lnTo>
                  <a:lnTo>
                    <a:pt x="2065020" y="3217372"/>
                  </a:lnTo>
                  <a:lnTo>
                    <a:pt x="1038585" y="3289589"/>
                  </a:lnTo>
                  <a:lnTo>
                    <a:pt x="319834" y="3196417"/>
                  </a:lnTo>
                  <a:lnTo>
                    <a:pt x="0" y="311865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AFC04F4-5480-2F92-3E9F-75FDB0FEA236}"/>
                </a:ext>
              </a:extLst>
            </p:cNvPr>
            <p:cNvSpPr/>
            <p:nvPr/>
          </p:nvSpPr>
          <p:spPr>
            <a:xfrm>
              <a:off x="6788253" y="1557509"/>
              <a:ext cx="4395070" cy="2442378"/>
            </a:xfrm>
            <a:custGeom>
              <a:avLst/>
              <a:gdLst>
                <a:gd name="connsiteX0" fmla="*/ 5525324 w 5525323"/>
                <a:gd name="connsiteY0" fmla="*/ 0 h 2624137"/>
                <a:gd name="connsiteX1" fmla="*/ 4880198 w 5525323"/>
                <a:gd name="connsiteY1" fmla="*/ 378229 h 2624137"/>
                <a:gd name="connsiteX2" fmla="*/ 4828094 w 5525323"/>
                <a:gd name="connsiteY2" fmla="*/ 408709 h 2624137"/>
                <a:gd name="connsiteX3" fmla="*/ 4259889 w 5525323"/>
                <a:gd name="connsiteY3" fmla="*/ 718964 h 2624137"/>
                <a:gd name="connsiteX4" fmla="*/ 4078656 w 5525323"/>
                <a:gd name="connsiteY4" fmla="*/ 817851 h 2624137"/>
                <a:gd name="connsiteX5" fmla="*/ 3544020 w 5525323"/>
                <a:gd name="connsiteY5" fmla="*/ 1093557 h 2624137"/>
                <a:gd name="connsiteX6" fmla="*/ 3308110 w 5525323"/>
                <a:gd name="connsiteY6" fmla="*/ 1215217 h 2624137"/>
                <a:gd name="connsiteX7" fmla="*/ 2626120 w 5525323"/>
                <a:gd name="connsiteY7" fmla="*/ 1540019 h 2624137"/>
                <a:gd name="connsiteX8" fmla="*/ 2495653 w 5525323"/>
                <a:gd name="connsiteY8" fmla="*/ 1602192 h 2624137"/>
                <a:gd name="connsiteX9" fmla="*/ 1802850 w 5525323"/>
                <a:gd name="connsiteY9" fmla="*/ 1910975 h 2624137"/>
                <a:gd name="connsiteX10" fmla="*/ 1676194 w 5525323"/>
                <a:gd name="connsiteY10" fmla="*/ 1967345 h 2624137"/>
                <a:gd name="connsiteX11" fmla="*/ 1074111 w 5525323"/>
                <a:gd name="connsiteY11" fmla="*/ 2212484 h 2624137"/>
                <a:gd name="connsiteX12" fmla="*/ 916871 w 5525323"/>
                <a:gd name="connsiteY12" fmla="*/ 2276475 h 2624137"/>
                <a:gd name="connsiteX13" fmla="*/ 832125 w 5525323"/>
                <a:gd name="connsiteY13" fmla="*/ 2311025 h 2624137"/>
                <a:gd name="connsiteX14" fmla="*/ 350314 w 5525323"/>
                <a:gd name="connsiteY14" fmla="*/ 2492260 h 2624137"/>
                <a:gd name="connsiteX15" fmla="*/ 313450 w 5525323"/>
                <a:gd name="connsiteY15" fmla="*/ 2506201 h 2624137"/>
                <a:gd name="connsiteX16" fmla="*/ 0 w 5525323"/>
                <a:gd name="connsiteY16" fmla="*/ 2624138 h 262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25323" h="2624137">
                  <a:moveTo>
                    <a:pt x="5525324" y="0"/>
                  </a:moveTo>
                  <a:lnTo>
                    <a:pt x="4880198" y="378229"/>
                  </a:lnTo>
                  <a:lnTo>
                    <a:pt x="4828094" y="408709"/>
                  </a:lnTo>
                  <a:lnTo>
                    <a:pt x="4259889" y="718964"/>
                  </a:lnTo>
                  <a:lnTo>
                    <a:pt x="4078656" y="817851"/>
                  </a:lnTo>
                  <a:lnTo>
                    <a:pt x="3544020" y="1093557"/>
                  </a:lnTo>
                  <a:lnTo>
                    <a:pt x="3308110" y="1215217"/>
                  </a:lnTo>
                  <a:lnTo>
                    <a:pt x="2626120" y="1540019"/>
                  </a:lnTo>
                  <a:lnTo>
                    <a:pt x="2495653" y="1602192"/>
                  </a:lnTo>
                  <a:lnTo>
                    <a:pt x="1802850" y="1910975"/>
                  </a:lnTo>
                  <a:lnTo>
                    <a:pt x="1676194" y="1967345"/>
                  </a:lnTo>
                  <a:lnTo>
                    <a:pt x="1074111" y="2212484"/>
                  </a:lnTo>
                  <a:lnTo>
                    <a:pt x="916871" y="2276475"/>
                  </a:lnTo>
                  <a:lnTo>
                    <a:pt x="832125" y="2311025"/>
                  </a:lnTo>
                  <a:lnTo>
                    <a:pt x="350314" y="2492260"/>
                  </a:lnTo>
                  <a:lnTo>
                    <a:pt x="313450" y="2506201"/>
                  </a:lnTo>
                  <a:lnTo>
                    <a:pt x="0" y="262413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A8BCDBF-3A36-844E-9934-46F330E3C4B5}"/>
                </a:ext>
              </a:extLst>
            </p:cNvPr>
            <p:cNvSpPr/>
            <p:nvPr/>
          </p:nvSpPr>
          <p:spPr>
            <a:xfrm>
              <a:off x="-103239" y="979012"/>
              <a:ext cx="12398477" cy="4869122"/>
            </a:xfrm>
            <a:custGeom>
              <a:avLst/>
              <a:gdLst>
                <a:gd name="connsiteX0" fmla="*/ 15586916 w 15586915"/>
                <a:gd name="connsiteY0" fmla="*/ 0 h 5231476"/>
                <a:gd name="connsiteX1" fmla="*/ 14918313 w 15586915"/>
                <a:gd name="connsiteY1" fmla="*/ 401782 h 5231476"/>
                <a:gd name="connsiteX2" fmla="*/ 14235808 w 15586915"/>
                <a:gd name="connsiteY2" fmla="*/ 791874 h 5231476"/>
                <a:gd name="connsiteX3" fmla="*/ 14180408 w 15586915"/>
                <a:gd name="connsiteY3" fmla="*/ 823566 h 5231476"/>
                <a:gd name="connsiteX4" fmla="*/ 13384530 w 15586915"/>
                <a:gd name="connsiteY4" fmla="*/ 1247948 h 5231476"/>
                <a:gd name="connsiteX5" fmla="*/ 12638388 w 15586915"/>
                <a:gd name="connsiteY5" fmla="*/ 1623147 h 5231476"/>
                <a:gd name="connsiteX6" fmla="*/ 12560746 w 15586915"/>
                <a:gd name="connsiteY6" fmla="*/ 1662113 h 5231476"/>
                <a:gd name="connsiteX7" fmla="*/ 11819237 w 15586915"/>
                <a:gd name="connsiteY7" fmla="*/ 2006831 h 5231476"/>
                <a:gd name="connsiteX8" fmla="*/ 11689595 w 15586915"/>
                <a:gd name="connsiteY8" fmla="*/ 2067098 h 5231476"/>
                <a:gd name="connsiteX9" fmla="*/ 11323320 w 15586915"/>
                <a:gd name="connsiteY9" fmla="*/ 2318472 h 5231476"/>
                <a:gd name="connsiteX10" fmla="*/ 10837390 w 15586915"/>
                <a:gd name="connsiteY10" fmla="*/ 2593831 h 5231476"/>
                <a:gd name="connsiteX11" fmla="*/ 10250754 w 15586915"/>
                <a:gd name="connsiteY11" fmla="*/ 2884776 h 5231476"/>
                <a:gd name="connsiteX12" fmla="*/ 9532826 w 15586915"/>
                <a:gd name="connsiteY12" fmla="*/ 3190615 h 5231476"/>
                <a:gd name="connsiteX13" fmla="*/ 8707085 w 15586915"/>
                <a:gd name="connsiteY13" fmla="*/ 3501996 h 5231476"/>
                <a:gd name="connsiteX14" fmla="*/ 7752424 w 15586915"/>
                <a:gd name="connsiteY14" fmla="*/ 3814330 h 5231476"/>
                <a:gd name="connsiteX15" fmla="*/ 6700143 w 15586915"/>
                <a:gd name="connsiteY15" fmla="*/ 4117657 h 5231476"/>
                <a:gd name="connsiteX16" fmla="*/ 5542624 w 15586915"/>
                <a:gd name="connsiteY16" fmla="*/ 4404620 h 5231476"/>
                <a:gd name="connsiteX17" fmla="*/ 4320128 w 15586915"/>
                <a:gd name="connsiteY17" fmla="*/ 4666298 h 5231476"/>
                <a:gd name="connsiteX18" fmla="*/ 3927492 w 15586915"/>
                <a:gd name="connsiteY18" fmla="*/ 4736263 h 5231476"/>
                <a:gd name="connsiteX19" fmla="*/ 3038012 w 15586915"/>
                <a:gd name="connsiteY19" fmla="*/ 4894724 h 5231476"/>
                <a:gd name="connsiteX20" fmla="*/ 1741685 w 15586915"/>
                <a:gd name="connsiteY20" fmla="*/ 5085138 h 5231476"/>
                <a:gd name="connsiteX21" fmla="*/ 443402 w 15586915"/>
                <a:gd name="connsiteY21" fmla="*/ 5231477 h 5231476"/>
                <a:gd name="connsiteX22" fmla="*/ 0 w 15586915"/>
                <a:gd name="connsiteY22" fmla="*/ 5172508 h 523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586915" h="5231476">
                  <a:moveTo>
                    <a:pt x="15586916" y="0"/>
                  </a:moveTo>
                  <a:lnTo>
                    <a:pt x="14918313" y="401782"/>
                  </a:lnTo>
                  <a:lnTo>
                    <a:pt x="14235808" y="791874"/>
                  </a:lnTo>
                  <a:lnTo>
                    <a:pt x="14180408" y="823566"/>
                  </a:lnTo>
                  <a:lnTo>
                    <a:pt x="13384530" y="1247948"/>
                  </a:lnTo>
                  <a:lnTo>
                    <a:pt x="12638388" y="1623147"/>
                  </a:lnTo>
                  <a:lnTo>
                    <a:pt x="12560746" y="1662113"/>
                  </a:lnTo>
                  <a:lnTo>
                    <a:pt x="11819237" y="2006831"/>
                  </a:lnTo>
                  <a:lnTo>
                    <a:pt x="11689595" y="2067098"/>
                  </a:lnTo>
                  <a:lnTo>
                    <a:pt x="11323320" y="2318472"/>
                  </a:lnTo>
                  <a:lnTo>
                    <a:pt x="10837390" y="2593831"/>
                  </a:lnTo>
                  <a:lnTo>
                    <a:pt x="10250754" y="2884776"/>
                  </a:lnTo>
                  <a:lnTo>
                    <a:pt x="9532826" y="3190615"/>
                  </a:lnTo>
                  <a:lnTo>
                    <a:pt x="8707085" y="3501996"/>
                  </a:lnTo>
                  <a:lnTo>
                    <a:pt x="7752424" y="3814330"/>
                  </a:lnTo>
                  <a:lnTo>
                    <a:pt x="6700143" y="4117657"/>
                  </a:lnTo>
                  <a:lnTo>
                    <a:pt x="5542624" y="4404620"/>
                  </a:lnTo>
                  <a:lnTo>
                    <a:pt x="4320128" y="4666298"/>
                  </a:lnTo>
                  <a:lnTo>
                    <a:pt x="3927492" y="4736263"/>
                  </a:lnTo>
                  <a:lnTo>
                    <a:pt x="3038012" y="4894724"/>
                  </a:lnTo>
                  <a:lnTo>
                    <a:pt x="1741685" y="5085138"/>
                  </a:lnTo>
                  <a:lnTo>
                    <a:pt x="443402" y="5231477"/>
                  </a:lnTo>
                  <a:lnTo>
                    <a:pt x="0" y="517250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6F26A159-878B-FD86-93CE-2B97227D5E26}"/>
                </a:ext>
              </a:extLst>
            </p:cNvPr>
            <p:cNvSpPr/>
            <p:nvPr/>
          </p:nvSpPr>
          <p:spPr>
            <a:xfrm>
              <a:off x="7420098" y="1766730"/>
              <a:ext cx="3222708" cy="1931579"/>
            </a:xfrm>
            <a:custGeom>
              <a:avLst/>
              <a:gdLst>
                <a:gd name="connsiteX0" fmla="*/ 4051472 w 4051471"/>
                <a:gd name="connsiteY0" fmla="*/ 0 h 2075324"/>
                <a:gd name="connsiteX1" fmla="*/ 3444755 w 4051471"/>
                <a:gd name="connsiteY1" fmla="*/ 365847 h 2075324"/>
                <a:gd name="connsiteX2" fmla="*/ 3396564 w 4051471"/>
                <a:gd name="connsiteY2" fmla="*/ 395028 h 2075324"/>
                <a:gd name="connsiteX3" fmla="*/ 2863988 w 4051471"/>
                <a:gd name="connsiteY3" fmla="*/ 693853 h 2075324"/>
                <a:gd name="connsiteX4" fmla="*/ 2694597 w 4051471"/>
                <a:gd name="connsiteY4" fmla="*/ 788930 h 2075324"/>
                <a:gd name="connsiteX5" fmla="*/ 2201562 w 4051471"/>
                <a:gd name="connsiteY5" fmla="*/ 1050434 h 2075324"/>
                <a:gd name="connsiteX6" fmla="*/ 2048133 w 4051471"/>
                <a:gd name="connsiteY6" fmla="*/ 1131916 h 2075324"/>
                <a:gd name="connsiteX7" fmla="*/ 1976876 w 4051471"/>
                <a:gd name="connsiteY7" fmla="*/ 1169670 h 2075324"/>
                <a:gd name="connsiteX8" fmla="*/ 1465306 w 4051471"/>
                <a:gd name="connsiteY8" fmla="*/ 1419918 h 2075324"/>
                <a:gd name="connsiteX9" fmla="*/ 1254520 w 4051471"/>
                <a:gd name="connsiteY9" fmla="*/ 1523047 h 2075324"/>
                <a:gd name="connsiteX10" fmla="*/ 1221363 w 4051471"/>
                <a:gd name="connsiteY10" fmla="*/ 1539240 h 2075324"/>
                <a:gd name="connsiteX11" fmla="*/ 818944 w 4051471"/>
                <a:gd name="connsiteY11" fmla="*/ 1723679 h 2075324"/>
                <a:gd name="connsiteX12" fmla="*/ 483664 w 4051471"/>
                <a:gd name="connsiteY12" fmla="*/ 1877291 h 2075324"/>
                <a:gd name="connsiteX13" fmla="*/ 462452 w 4051471"/>
                <a:gd name="connsiteY13" fmla="*/ 1887076 h 2075324"/>
                <a:gd name="connsiteX14" fmla="*/ 85468 w 4051471"/>
                <a:gd name="connsiteY14" fmla="*/ 2041554 h 2075324"/>
                <a:gd name="connsiteX15" fmla="*/ 0 w 4051471"/>
                <a:gd name="connsiteY15" fmla="*/ 2075324 h 207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51471" h="2075324">
                  <a:moveTo>
                    <a:pt x="4051472" y="0"/>
                  </a:moveTo>
                  <a:lnTo>
                    <a:pt x="3444755" y="365847"/>
                  </a:lnTo>
                  <a:lnTo>
                    <a:pt x="3396564" y="395028"/>
                  </a:lnTo>
                  <a:lnTo>
                    <a:pt x="2863988" y="693853"/>
                  </a:lnTo>
                  <a:lnTo>
                    <a:pt x="2694597" y="788930"/>
                  </a:lnTo>
                  <a:lnTo>
                    <a:pt x="2201562" y="1050434"/>
                  </a:lnTo>
                  <a:lnTo>
                    <a:pt x="2048133" y="1131916"/>
                  </a:lnTo>
                  <a:lnTo>
                    <a:pt x="1976876" y="1169670"/>
                  </a:lnTo>
                  <a:lnTo>
                    <a:pt x="1465306" y="1419918"/>
                  </a:lnTo>
                  <a:lnTo>
                    <a:pt x="1254520" y="1523047"/>
                  </a:lnTo>
                  <a:lnTo>
                    <a:pt x="1221363" y="1539240"/>
                  </a:lnTo>
                  <a:lnTo>
                    <a:pt x="818944" y="1723679"/>
                  </a:lnTo>
                  <a:lnTo>
                    <a:pt x="483664" y="1877291"/>
                  </a:lnTo>
                  <a:lnTo>
                    <a:pt x="462452" y="1887076"/>
                  </a:lnTo>
                  <a:lnTo>
                    <a:pt x="85468" y="2041554"/>
                  </a:lnTo>
                  <a:lnTo>
                    <a:pt x="0" y="207532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89C35FE-CDD3-9DF5-9543-E70FD8547D48}"/>
                </a:ext>
              </a:extLst>
            </p:cNvPr>
            <p:cNvSpPr/>
            <p:nvPr/>
          </p:nvSpPr>
          <p:spPr>
            <a:xfrm>
              <a:off x="5741701" y="1210555"/>
              <a:ext cx="6553536" cy="3177550"/>
            </a:xfrm>
            <a:custGeom>
              <a:avLst/>
              <a:gdLst>
                <a:gd name="connsiteX0" fmla="*/ 8238868 w 8238867"/>
                <a:gd name="connsiteY0" fmla="*/ 0 h 3414019"/>
                <a:gd name="connsiteX1" fmla="*/ 7571603 w 8238867"/>
                <a:gd name="connsiteY1" fmla="*/ 373293 h 3414019"/>
                <a:gd name="connsiteX2" fmla="*/ 6932759 w 8238867"/>
                <a:gd name="connsiteY2" fmla="*/ 706928 h 3414019"/>
                <a:gd name="connsiteX3" fmla="*/ 6730932 w 8238867"/>
                <a:gd name="connsiteY3" fmla="*/ 812309 h 3414019"/>
                <a:gd name="connsiteX4" fmla="*/ 5935774 w 8238867"/>
                <a:gd name="connsiteY4" fmla="*/ 1203527 h 3414019"/>
                <a:gd name="connsiteX5" fmla="*/ 5854734 w 8238867"/>
                <a:gd name="connsiteY5" fmla="*/ 1243359 h 3414019"/>
                <a:gd name="connsiteX6" fmla="*/ 5054428 w 8238867"/>
                <a:gd name="connsiteY6" fmla="*/ 1607560 h 3414019"/>
                <a:gd name="connsiteX7" fmla="*/ 4924270 w 8238867"/>
                <a:gd name="connsiteY7" fmla="*/ 1666788 h 3414019"/>
                <a:gd name="connsiteX8" fmla="*/ 4096677 w 8238867"/>
                <a:gd name="connsiteY8" fmla="*/ 2018174 h 3414019"/>
                <a:gd name="connsiteX9" fmla="*/ 3975272 w 8238867"/>
                <a:gd name="connsiteY9" fmla="*/ 2069696 h 3414019"/>
                <a:gd name="connsiteX10" fmla="*/ 3190000 w 8238867"/>
                <a:gd name="connsiteY10" fmla="*/ 2374583 h 3414019"/>
                <a:gd name="connsiteX11" fmla="*/ 2993115 w 8238867"/>
                <a:gd name="connsiteY11" fmla="*/ 2451129 h 3414019"/>
                <a:gd name="connsiteX12" fmla="*/ 2224937 w 8238867"/>
                <a:gd name="connsiteY12" fmla="*/ 2726055 h 3414019"/>
                <a:gd name="connsiteX13" fmla="*/ 2018064 w 8238867"/>
                <a:gd name="connsiteY13" fmla="*/ 2800090 h 3414019"/>
                <a:gd name="connsiteX14" fmla="*/ 1385707 w 8238867"/>
                <a:gd name="connsiteY14" fmla="*/ 3003666 h 3414019"/>
                <a:gd name="connsiteX15" fmla="*/ 1228159 w 8238867"/>
                <a:gd name="connsiteY15" fmla="*/ 3054408 h 3414019"/>
                <a:gd name="connsiteX16" fmla="*/ 1195104 w 8238867"/>
                <a:gd name="connsiteY16" fmla="*/ 3064972 h 3414019"/>
                <a:gd name="connsiteX17" fmla="*/ 1038895 w 8238867"/>
                <a:gd name="connsiteY17" fmla="*/ 3115281 h 3414019"/>
                <a:gd name="connsiteX18" fmla="*/ 557084 w 8238867"/>
                <a:gd name="connsiteY18" fmla="*/ 3255472 h 3414019"/>
                <a:gd name="connsiteX19" fmla="*/ 511364 w 8238867"/>
                <a:gd name="connsiteY19" fmla="*/ 3268807 h 3414019"/>
                <a:gd name="connsiteX20" fmla="*/ 95765 w 8238867"/>
                <a:gd name="connsiteY20" fmla="*/ 3389688 h 3414019"/>
                <a:gd name="connsiteX21" fmla="*/ 0 w 8238867"/>
                <a:gd name="connsiteY21" fmla="*/ 3414020 h 341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238867" h="3414019">
                  <a:moveTo>
                    <a:pt x="8238868" y="0"/>
                  </a:moveTo>
                  <a:lnTo>
                    <a:pt x="7571603" y="373293"/>
                  </a:lnTo>
                  <a:lnTo>
                    <a:pt x="6932759" y="706928"/>
                  </a:lnTo>
                  <a:lnTo>
                    <a:pt x="6730932" y="812309"/>
                  </a:lnTo>
                  <a:lnTo>
                    <a:pt x="5935774" y="1203527"/>
                  </a:lnTo>
                  <a:lnTo>
                    <a:pt x="5854734" y="1243359"/>
                  </a:lnTo>
                  <a:lnTo>
                    <a:pt x="5054428" y="1607560"/>
                  </a:lnTo>
                  <a:lnTo>
                    <a:pt x="4924270" y="1666788"/>
                  </a:lnTo>
                  <a:lnTo>
                    <a:pt x="4096677" y="2018174"/>
                  </a:lnTo>
                  <a:lnTo>
                    <a:pt x="3975272" y="2069696"/>
                  </a:lnTo>
                  <a:lnTo>
                    <a:pt x="3190000" y="2374583"/>
                  </a:lnTo>
                  <a:lnTo>
                    <a:pt x="2993115" y="2451129"/>
                  </a:lnTo>
                  <a:lnTo>
                    <a:pt x="2224937" y="2726055"/>
                  </a:lnTo>
                  <a:lnTo>
                    <a:pt x="2018064" y="2800090"/>
                  </a:lnTo>
                  <a:lnTo>
                    <a:pt x="1385707" y="3003666"/>
                  </a:lnTo>
                  <a:lnTo>
                    <a:pt x="1228159" y="3054408"/>
                  </a:lnTo>
                  <a:lnTo>
                    <a:pt x="1195104" y="3064972"/>
                  </a:lnTo>
                  <a:lnTo>
                    <a:pt x="1038895" y="3115281"/>
                  </a:lnTo>
                  <a:lnTo>
                    <a:pt x="557084" y="3255472"/>
                  </a:lnTo>
                  <a:lnTo>
                    <a:pt x="511364" y="3268807"/>
                  </a:lnTo>
                  <a:lnTo>
                    <a:pt x="95765" y="3389688"/>
                  </a:lnTo>
                  <a:lnTo>
                    <a:pt x="0" y="341402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794A9B0-1B2D-CDEF-8B0B-FA2A566FB2C5}"/>
                </a:ext>
              </a:extLst>
            </p:cNvPr>
            <p:cNvSpPr/>
            <p:nvPr/>
          </p:nvSpPr>
          <p:spPr>
            <a:xfrm>
              <a:off x="9474292" y="5925100"/>
              <a:ext cx="2820944" cy="1179643"/>
            </a:xfrm>
            <a:custGeom>
              <a:avLst/>
              <a:gdLst>
                <a:gd name="connsiteX0" fmla="*/ 3546390 w 3546389"/>
                <a:gd name="connsiteY0" fmla="*/ 0 h 1267431"/>
                <a:gd name="connsiteX1" fmla="*/ 2774814 w 3546389"/>
                <a:gd name="connsiteY1" fmla="*/ 148764 h 1267431"/>
                <a:gd name="connsiteX2" fmla="*/ 976081 w 3546389"/>
                <a:gd name="connsiteY2" fmla="*/ 1149668 h 1267431"/>
                <a:gd name="connsiteX3" fmla="*/ 0 w 3546389"/>
                <a:gd name="connsiteY3" fmla="*/ 1267431 h 1267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46389" h="1267431">
                  <a:moveTo>
                    <a:pt x="3546390" y="0"/>
                  </a:moveTo>
                  <a:lnTo>
                    <a:pt x="2774814" y="148764"/>
                  </a:lnTo>
                  <a:lnTo>
                    <a:pt x="976081" y="1149668"/>
                  </a:lnTo>
                  <a:lnTo>
                    <a:pt x="0" y="126743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4FA73DD-D6BD-0342-2D5E-9CB3174E584D}"/>
                </a:ext>
              </a:extLst>
            </p:cNvPr>
            <p:cNvSpPr/>
            <p:nvPr/>
          </p:nvSpPr>
          <p:spPr>
            <a:xfrm>
              <a:off x="-103239" y="2549532"/>
              <a:ext cx="12398477" cy="2751856"/>
            </a:xfrm>
            <a:custGeom>
              <a:avLst/>
              <a:gdLst>
                <a:gd name="connsiteX0" fmla="*/ 15586916 w 15586915"/>
                <a:gd name="connsiteY0" fmla="*/ 0 h 2956646"/>
                <a:gd name="connsiteX1" fmla="*/ 15012121 w 15586915"/>
                <a:gd name="connsiteY1" fmla="*/ 455122 h 2956646"/>
                <a:gd name="connsiteX2" fmla="*/ 13431074 w 15586915"/>
                <a:gd name="connsiteY2" fmla="*/ 960640 h 2956646"/>
                <a:gd name="connsiteX3" fmla="*/ 12043101 w 15586915"/>
                <a:gd name="connsiteY3" fmla="*/ 1359304 h 2956646"/>
                <a:gd name="connsiteX4" fmla="*/ 11796068 w 15586915"/>
                <a:gd name="connsiteY4" fmla="*/ 1430309 h 2956646"/>
                <a:gd name="connsiteX5" fmla="*/ 10161064 w 15586915"/>
                <a:gd name="connsiteY5" fmla="*/ 1848370 h 2956646"/>
                <a:gd name="connsiteX6" fmla="*/ 8541299 w 15586915"/>
                <a:gd name="connsiteY6" fmla="*/ 2207635 h 2956646"/>
                <a:gd name="connsiteX7" fmla="*/ 6997117 w 15586915"/>
                <a:gd name="connsiteY7" fmla="*/ 2498148 h 2956646"/>
                <a:gd name="connsiteX8" fmla="*/ 5542624 w 15586915"/>
                <a:gd name="connsiteY8" fmla="*/ 2717223 h 2956646"/>
                <a:gd name="connsiteX9" fmla="*/ 4228791 w 15586915"/>
                <a:gd name="connsiteY9" fmla="*/ 2863995 h 2956646"/>
                <a:gd name="connsiteX10" fmla="*/ 3059636 w 15586915"/>
                <a:gd name="connsiteY10" fmla="*/ 2941147 h 2956646"/>
                <a:gd name="connsiteX11" fmla="*/ 2065020 w 15586915"/>
                <a:gd name="connsiteY11" fmla="*/ 2956647 h 2956646"/>
                <a:gd name="connsiteX12" fmla="*/ 1235779 w 15586915"/>
                <a:gd name="connsiteY12" fmla="*/ 2916555 h 2956646"/>
                <a:gd name="connsiteX13" fmla="*/ 319834 w 15586915"/>
                <a:gd name="connsiteY13" fmla="*/ 2935692 h 2956646"/>
                <a:gd name="connsiteX14" fmla="*/ 0 w 15586915"/>
                <a:gd name="connsiteY14" fmla="*/ 2929024 h 29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586915" h="2956646">
                  <a:moveTo>
                    <a:pt x="15586916" y="0"/>
                  </a:moveTo>
                  <a:lnTo>
                    <a:pt x="15012121" y="455122"/>
                  </a:lnTo>
                  <a:lnTo>
                    <a:pt x="13431074" y="960640"/>
                  </a:lnTo>
                  <a:lnTo>
                    <a:pt x="12043101" y="1359304"/>
                  </a:lnTo>
                  <a:lnTo>
                    <a:pt x="11796068" y="1430309"/>
                  </a:lnTo>
                  <a:lnTo>
                    <a:pt x="10161064" y="1848370"/>
                  </a:lnTo>
                  <a:lnTo>
                    <a:pt x="8541299" y="2207635"/>
                  </a:lnTo>
                  <a:lnTo>
                    <a:pt x="6997117" y="2498148"/>
                  </a:lnTo>
                  <a:lnTo>
                    <a:pt x="5542624" y="2717223"/>
                  </a:lnTo>
                  <a:lnTo>
                    <a:pt x="4228791" y="2863995"/>
                  </a:lnTo>
                  <a:lnTo>
                    <a:pt x="3059636" y="2941147"/>
                  </a:lnTo>
                  <a:lnTo>
                    <a:pt x="2065020" y="2956647"/>
                  </a:lnTo>
                  <a:lnTo>
                    <a:pt x="1235779" y="2916555"/>
                  </a:lnTo>
                  <a:lnTo>
                    <a:pt x="319834" y="2935692"/>
                  </a:lnTo>
                  <a:lnTo>
                    <a:pt x="0" y="292902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326A285-C064-6100-E8FF-405B20A4C2D9}"/>
                </a:ext>
              </a:extLst>
            </p:cNvPr>
            <p:cNvSpPr/>
            <p:nvPr/>
          </p:nvSpPr>
          <p:spPr>
            <a:xfrm>
              <a:off x="7663368" y="1847565"/>
              <a:ext cx="2461200" cy="1712767"/>
            </a:xfrm>
            <a:custGeom>
              <a:avLst/>
              <a:gdLst>
                <a:gd name="connsiteX0" fmla="*/ 3094132 w 3094131"/>
                <a:gd name="connsiteY0" fmla="*/ 0 h 1840229"/>
                <a:gd name="connsiteX1" fmla="*/ 2540755 w 3094131"/>
                <a:gd name="connsiteY1" fmla="*/ 375372 h 1840229"/>
                <a:gd name="connsiteX2" fmla="*/ 2187352 w 3094131"/>
                <a:gd name="connsiteY2" fmla="*/ 603885 h 1840229"/>
                <a:gd name="connsiteX3" fmla="*/ 2012195 w 3094131"/>
                <a:gd name="connsiteY3" fmla="*/ 717233 h 1840229"/>
                <a:gd name="connsiteX4" fmla="*/ 1972139 w 3094131"/>
                <a:gd name="connsiteY4" fmla="*/ 743123 h 1840229"/>
                <a:gd name="connsiteX5" fmla="*/ 1644581 w 3094131"/>
                <a:gd name="connsiteY5" fmla="*/ 939165 h 1840229"/>
                <a:gd name="connsiteX6" fmla="*/ 1444299 w 3094131"/>
                <a:gd name="connsiteY6" fmla="*/ 1059093 h 1840229"/>
                <a:gd name="connsiteX7" fmla="*/ 1363774 w 3094131"/>
                <a:gd name="connsiteY7" fmla="*/ 1107238 h 1840229"/>
                <a:gd name="connsiteX8" fmla="*/ 953942 w 3094131"/>
                <a:gd name="connsiteY8" fmla="*/ 1339042 h 1840229"/>
                <a:gd name="connsiteX9" fmla="*/ 814928 w 3094131"/>
                <a:gd name="connsiteY9" fmla="*/ 1417666 h 1840229"/>
                <a:gd name="connsiteX10" fmla="*/ 745422 w 3094131"/>
                <a:gd name="connsiteY10" fmla="*/ 1456892 h 1840229"/>
                <a:gd name="connsiteX11" fmla="*/ 365760 w 3094131"/>
                <a:gd name="connsiteY11" fmla="*/ 1653800 h 1840229"/>
                <a:gd name="connsiteX12" fmla="*/ 349387 w 3094131"/>
                <a:gd name="connsiteY12" fmla="*/ 1662286 h 1840229"/>
                <a:gd name="connsiteX13" fmla="*/ 135718 w 3094131"/>
                <a:gd name="connsiteY13" fmla="*/ 1773036 h 1840229"/>
                <a:gd name="connsiteX14" fmla="*/ 94117 w 3094131"/>
                <a:gd name="connsiteY14" fmla="*/ 1794597 h 1840229"/>
                <a:gd name="connsiteX15" fmla="*/ 0 w 3094131"/>
                <a:gd name="connsiteY15" fmla="*/ 1840230 h 184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94131" h="1840229">
                  <a:moveTo>
                    <a:pt x="3094132" y="0"/>
                  </a:moveTo>
                  <a:lnTo>
                    <a:pt x="2540755" y="375372"/>
                  </a:lnTo>
                  <a:lnTo>
                    <a:pt x="2187352" y="603885"/>
                  </a:lnTo>
                  <a:lnTo>
                    <a:pt x="2012195" y="717233"/>
                  </a:lnTo>
                  <a:lnTo>
                    <a:pt x="1972139" y="743123"/>
                  </a:lnTo>
                  <a:lnTo>
                    <a:pt x="1644581" y="939165"/>
                  </a:lnTo>
                  <a:lnTo>
                    <a:pt x="1444299" y="1059093"/>
                  </a:lnTo>
                  <a:lnTo>
                    <a:pt x="1363774" y="1107238"/>
                  </a:lnTo>
                  <a:lnTo>
                    <a:pt x="953942" y="1339042"/>
                  </a:lnTo>
                  <a:lnTo>
                    <a:pt x="814928" y="1417666"/>
                  </a:lnTo>
                  <a:lnTo>
                    <a:pt x="745422" y="1456892"/>
                  </a:lnTo>
                  <a:lnTo>
                    <a:pt x="365760" y="1653800"/>
                  </a:lnTo>
                  <a:lnTo>
                    <a:pt x="349387" y="1662286"/>
                  </a:lnTo>
                  <a:lnTo>
                    <a:pt x="135718" y="1773036"/>
                  </a:lnTo>
                  <a:lnTo>
                    <a:pt x="94117" y="1794597"/>
                  </a:lnTo>
                  <a:lnTo>
                    <a:pt x="0" y="18402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E64D868-F07D-6D5B-4F89-25528278A084}"/>
                </a:ext>
              </a:extLst>
            </p:cNvPr>
            <p:cNvSpPr/>
            <p:nvPr/>
          </p:nvSpPr>
          <p:spPr>
            <a:xfrm>
              <a:off x="7830954" y="2080076"/>
              <a:ext cx="1845819" cy="1375807"/>
            </a:xfrm>
            <a:custGeom>
              <a:avLst/>
              <a:gdLst>
                <a:gd name="connsiteX0" fmla="*/ 2320496 w 2320496"/>
                <a:gd name="connsiteY0" fmla="*/ 0 h 1478193"/>
                <a:gd name="connsiteX1" fmla="*/ 1857632 w 2320496"/>
                <a:gd name="connsiteY1" fmla="*/ 327054 h 1478193"/>
                <a:gd name="connsiteX2" fmla="*/ 1806455 w 2320496"/>
                <a:gd name="connsiteY2" fmla="*/ 363249 h 1478193"/>
                <a:gd name="connsiteX3" fmla="*/ 1619045 w 2320496"/>
                <a:gd name="connsiteY3" fmla="*/ 489325 h 1478193"/>
                <a:gd name="connsiteX4" fmla="*/ 1408258 w 2320496"/>
                <a:gd name="connsiteY4" fmla="*/ 631161 h 1478193"/>
                <a:gd name="connsiteX5" fmla="*/ 1314656 w 2320496"/>
                <a:gd name="connsiteY5" fmla="*/ 694113 h 1478193"/>
                <a:gd name="connsiteX6" fmla="*/ 1279336 w 2320496"/>
                <a:gd name="connsiteY6" fmla="*/ 717925 h 1478193"/>
                <a:gd name="connsiteX7" fmla="*/ 1024581 w 2320496"/>
                <a:gd name="connsiteY7" fmla="*/ 875780 h 1478193"/>
                <a:gd name="connsiteX8" fmla="*/ 795569 w 2320496"/>
                <a:gd name="connsiteY8" fmla="*/ 1017703 h 1478193"/>
                <a:gd name="connsiteX9" fmla="*/ 714220 w 2320496"/>
                <a:gd name="connsiteY9" fmla="*/ 1068186 h 1478193"/>
                <a:gd name="connsiteX10" fmla="*/ 381824 w 2320496"/>
                <a:gd name="connsiteY10" fmla="*/ 1262322 h 1478193"/>
                <a:gd name="connsiteX11" fmla="*/ 350623 w 2320496"/>
                <a:gd name="connsiteY11" fmla="*/ 1280507 h 1478193"/>
                <a:gd name="connsiteX12" fmla="*/ 224584 w 2320496"/>
                <a:gd name="connsiteY12" fmla="*/ 1354195 h 1478193"/>
                <a:gd name="connsiteX13" fmla="*/ 139734 w 2320496"/>
                <a:gd name="connsiteY13" fmla="*/ 1403725 h 1478193"/>
                <a:gd name="connsiteX14" fmla="*/ 0 w 2320496"/>
                <a:gd name="connsiteY14" fmla="*/ 1478194 h 1478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20496" h="1478193">
                  <a:moveTo>
                    <a:pt x="2320496" y="0"/>
                  </a:moveTo>
                  <a:lnTo>
                    <a:pt x="1857632" y="327054"/>
                  </a:lnTo>
                  <a:lnTo>
                    <a:pt x="1806455" y="363249"/>
                  </a:lnTo>
                  <a:lnTo>
                    <a:pt x="1619045" y="489325"/>
                  </a:lnTo>
                  <a:lnTo>
                    <a:pt x="1408258" y="631161"/>
                  </a:lnTo>
                  <a:lnTo>
                    <a:pt x="1314656" y="694113"/>
                  </a:lnTo>
                  <a:lnTo>
                    <a:pt x="1279336" y="717925"/>
                  </a:lnTo>
                  <a:lnTo>
                    <a:pt x="1024581" y="875780"/>
                  </a:lnTo>
                  <a:lnTo>
                    <a:pt x="795569" y="1017703"/>
                  </a:lnTo>
                  <a:lnTo>
                    <a:pt x="714220" y="1068186"/>
                  </a:lnTo>
                  <a:lnTo>
                    <a:pt x="381824" y="1262322"/>
                  </a:lnTo>
                  <a:lnTo>
                    <a:pt x="350623" y="1280507"/>
                  </a:lnTo>
                  <a:lnTo>
                    <a:pt x="224584" y="1354195"/>
                  </a:lnTo>
                  <a:lnTo>
                    <a:pt x="139734" y="1403725"/>
                  </a:lnTo>
                  <a:lnTo>
                    <a:pt x="0" y="147819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134F899-5307-9BAC-3356-2DE2EC2410F3}"/>
                </a:ext>
              </a:extLst>
            </p:cNvPr>
            <p:cNvSpPr/>
            <p:nvPr/>
          </p:nvSpPr>
          <p:spPr>
            <a:xfrm>
              <a:off x="4348758" y="4635688"/>
              <a:ext cx="7946479" cy="2469054"/>
            </a:xfrm>
            <a:custGeom>
              <a:avLst/>
              <a:gdLst>
                <a:gd name="connsiteX0" fmla="*/ 9990026 w 9990025"/>
                <a:gd name="connsiteY0" fmla="*/ 0 h 2652798"/>
                <a:gd name="connsiteX1" fmla="*/ 9458685 w 9990025"/>
                <a:gd name="connsiteY1" fmla="*/ 329392 h 2652798"/>
                <a:gd name="connsiteX2" fmla="*/ 6902382 w 9990025"/>
                <a:gd name="connsiteY2" fmla="*/ 846339 h 2652798"/>
                <a:gd name="connsiteX3" fmla="*/ 4387164 w 9990025"/>
                <a:gd name="connsiteY3" fmla="*/ 1272714 h 2652798"/>
                <a:gd name="connsiteX4" fmla="*/ 2553730 w 9990025"/>
                <a:gd name="connsiteY4" fmla="*/ 1952106 h 2652798"/>
                <a:gd name="connsiteX5" fmla="*/ 545963 w 9990025"/>
                <a:gd name="connsiteY5" fmla="*/ 2627861 h 2652798"/>
                <a:gd name="connsiteX6" fmla="*/ 0 w 9990025"/>
                <a:gd name="connsiteY6" fmla="*/ 2652799 h 265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90025" h="2652798">
                  <a:moveTo>
                    <a:pt x="9990026" y="0"/>
                  </a:moveTo>
                  <a:lnTo>
                    <a:pt x="9458685" y="329392"/>
                  </a:lnTo>
                  <a:lnTo>
                    <a:pt x="6902382" y="846339"/>
                  </a:lnTo>
                  <a:lnTo>
                    <a:pt x="4387164" y="1272714"/>
                  </a:lnTo>
                  <a:lnTo>
                    <a:pt x="2553730" y="1952106"/>
                  </a:lnTo>
                  <a:lnTo>
                    <a:pt x="545963" y="2627861"/>
                  </a:lnTo>
                  <a:lnTo>
                    <a:pt x="0" y="265279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4997E22-D727-A341-8FA3-844741661A25}"/>
                </a:ext>
              </a:extLst>
            </p:cNvPr>
            <p:cNvSpPr/>
            <p:nvPr/>
          </p:nvSpPr>
          <p:spPr>
            <a:xfrm>
              <a:off x="8085445" y="2317020"/>
              <a:ext cx="1186615" cy="959785"/>
            </a:xfrm>
            <a:custGeom>
              <a:avLst/>
              <a:gdLst>
                <a:gd name="connsiteX0" fmla="*/ 1491769 w 1491769"/>
                <a:gd name="connsiteY0" fmla="*/ 0 h 1031211"/>
                <a:gd name="connsiteX1" fmla="*/ 1062063 w 1491769"/>
                <a:gd name="connsiteY1" fmla="*/ 317096 h 1031211"/>
                <a:gd name="connsiteX2" fmla="*/ 1015416 w 1491769"/>
                <a:gd name="connsiteY2" fmla="*/ 351472 h 1031211"/>
                <a:gd name="connsiteX3" fmla="*/ 852204 w 1491769"/>
                <a:gd name="connsiteY3" fmla="*/ 465773 h 1031211"/>
                <a:gd name="connsiteX4" fmla="*/ 641110 w 1491769"/>
                <a:gd name="connsiteY4" fmla="*/ 613583 h 1031211"/>
                <a:gd name="connsiteX5" fmla="*/ 556054 w 1491769"/>
                <a:gd name="connsiteY5" fmla="*/ 673158 h 1031211"/>
                <a:gd name="connsiteX6" fmla="*/ 526398 w 1491769"/>
                <a:gd name="connsiteY6" fmla="*/ 693853 h 1031211"/>
                <a:gd name="connsiteX7" fmla="*/ 209447 w 1491769"/>
                <a:gd name="connsiteY7" fmla="*/ 896995 h 1031211"/>
                <a:gd name="connsiteX8" fmla="*/ 194413 w 1491769"/>
                <a:gd name="connsiteY8" fmla="*/ 906607 h 1031211"/>
                <a:gd name="connsiteX9" fmla="*/ 99266 w 1491769"/>
                <a:gd name="connsiteY9" fmla="*/ 967653 h 1031211"/>
                <a:gd name="connsiteX10" fmla="*/ 0 w 1491769"/>
                <a:gd name="connsiteY10" fmla="*/ 1031211 h 103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91769" h="1031211">
                  <a:moveTo>
                    <a:pt x="1491769" y="0"/>
                  </a:moveTo>
                  <a:lnTo>
                    <a:pt x="1062063" y="317096"/>
                  </a:lnTo>
                  <a:lnTo>
                    <a:pt x="1015416" y="351472"/>
                  </a:lnTo>
                  <a:lnTo>
                    <a:pt x="852204" y="465773"/>
                  </a:lnTo>
                  <a:lnTo>
                    <a:pt x="641110" y="613583"/>
                  </a:lnTo>
                  <a:lnTo>
                    <a:pt x="556054" y="673158"/>
                  </a:lnTo>
                  <a:lnTo>
                    <a:pt x="526398" y="693853"/>
                  </a:lnTo>
                  <a:lnTo>
                    <a:pt x="209447" y="896995"/>
                  </a:lnTo>
                  <a:lnTo>
                    <a:pt x="194413" y="906607"/>
                  </a:lnTo>
                  <a:lnTo>
                    <a:pt x="99266" y="967653"/>
                  </a:lnTo>
                  <a:lnTo>
                    <a:pt x="0" y="103121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04CCE4F-50B0-604B-FFEC-6EECF8EBC8CF}"/>
                </a:ext>
              </a:extLst>
            </p:cNvPr>
            <p:cNvSpPr/>
            <p:nvPr/>
          </p:nvSpPr>
          <p:spPr>
            <a:xfrm>
              <a:off x="-103239" y="2785670"/>
              <a:ext cx="12398477" cy="3644184"/>
            </a:xfrm>
            <a:custGeom>
              <a:avLst/>
              <a:gdLst>
                <a:gd name="connsiteX0" fmla="*/ 15586916 w 15586915"/>
                <a:gd name="connsiteY0" fmla="*/ 0 h 3915380"/>
                <a:gd name="connsiteX1" fmla="*/ 15012121 w 15586915"/>
                <a:gd name="connsiteY1" fmla="*/ 201411 h 3915380"/>
                <a:gd name="connsiteX2" fmla="*/ 14261448 w 15586915"/>
                <a:gd name="connsiteY2" fmla="*/ 703118 h 3915380"/>
                <a:gd name="connsiteX3" fmla="*/ 13313581 w 15586915"/>
                <a:gd name="connsiteY3" fmla="*/ 1241454 h 3915380"/>
                <a:gd name="connsiteX4" fmla="*/ 12176657 w 15586915"/>
                <a:gd name="connsiteY4" fmla="*/ 1806806 h 3915380"/>
                <a:gd name="connsiteX5" fmla="*/ 10828123 w 15586915"/>
                <a:gd name="connsiteY5" fmla="*/ 2393806 h 3915380"/>
                <a:gd name="connsiteX6" fmla="*/ 9291869 w 15586915"/>
                <a:gd name="connsiteY6" fmla="*/ 2989725 h 3915380"/>
                <a:gd name="connsiteX7" fmla="*/ 7562438 w 15586915"/>
                <a:gd name="connsiteY7" fmla="*/ 3585470 h 3915380"/>
                <a:gd name="connsiteX8" fmla="*/ 5318760 w 15586915"/>
                <a:gd name="connsiteY8" fmla="*/ 3801428 h 3915380"/>
                <a:gd name="connsiteX9" fmla="*/ 3288339 w 15586915"/>
                <a:gd name="connsiteY9" fmla="*/ 3909060 h 3915380"/>
                <a:gd name="connsiteX10" fmla="*/ 1532238 w 15586915"/>
                <a:gd name="connsiteY10" fmla="*/ 3915381 h 3915380"/>
                <a:gd name="connsiteX11" fmla="*/ 53958 w 15586915"/>
                <a:gd name="connsiteY11" fmla="*/ 3830435 h 3915380"/>
                <a:gd name="connsiteX12" fmla="*/ 0 w 15586915"/>
                <a:gd name="connsiteY12" fmla="*/ 3836757 h 391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3915380">
                  <a:moveTo>
                    <a:pt x="15586916" y="0"/>
                  </a:moveTo>
                  <a:lnTo>
                    <a:pt x="15012121" y="201411"/>
                  </a:lnTo>
                  <a:lnTo>
                    <a:pt x="14261448" y="703118"/>
                  </a:lnTo>
                  <a:lnTo>
                    <a:pt x="13313581" y="1241454"/>
                  </a:lnTo>
                  <a:lnTo>
                    <a:pt x="12176657" y="1806806"/>
                  </a:lnTo>
                  <a:lnTo>
                    <a:pt x="10828123" y="2393806"/>
                  </a:lnTo>
                  <a:lnTo>
                    <a:pt x="9291869" y="2989725"/>
                  </a:lnTo>
                  <a:lnTo>
                    <a:pt x="7562438" y="3585470"/>
                  </a:lnTo>
                  <a:lnTo>
                    <a:pt x="5318760" y="3801428"/>
                  </a:lnTo>
                  <a:lnTo>
                    <a:pt x="3288339" y="3909060"/>
                  </a:lnTo>
                  <a:lnTo>
                    <a:pt x="1532238" y="3915381"/>
                  </a:lnTo>
                  <a:lnTo>
                    <a:pt x="53958" y="3830435"/>
                  </a:lnTo>
                  <a:lnTo>
                    <a:pt x="0" y="38367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D5E6FA0-6545-6225-96EF-53580C61F03F}"/>
                </a:ext>
              </a:extLst>
            </p:cNvPr>
            <p:cNvSpPr/>
            <p:nvPr/>
          </p:nvSpPr>
          <p:spPr>
            <a:xfrm>
              <a:off x="8181606" y="2559122"/>
              <a:ext cx="728661" cy="625484"/>
            </a:xfrm>
            <a:custGeom>
              <a:avLst/>
              <a:gdLst>
                <a:gd name="connsiteX0" fmla="*/ 916047 w 916047"/>
                <a:gd name="connsiteY0" fmla="*/ 0 h 672032"/>
                <a:gd name="connsiteX1" fmla="*/ 654496 w 916047"/>
                <a:gd name="connsiteY1" fmla="*/ 201410 h 672032"/>
                <a:gd name="connsiteX2" fmla="*/ 516307 w 916047"/>
                <a:gd name="connsiteY2" fmla="*/ 307831 h 672032"/>
                <a:gd name="connsiteX3" fmla="*/ 473779 w 916047"/>
                <a:gd name="connsiteY3" fmla="*/ 340562 h 672032"/>
                <a:gd name="connsiteX4" fmla="*/ 145398 w 916047"/>
                <a:gd name="connsiteY4" fmla="*/ 570115 h 672032"/>
                <a:gd name="connsiteX5" fmla="*/ 89380 w 916047"/>
                <a:gd name="connsiteY5" fmla="*/ 602327 h 672032"/>
                <a:gd name="connsiteX6" fmla="*/ 0 w 916047"/>
                <a:gd name="connsiteY6" fmla="*/ 672032 h 67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47" h="672032">
                  <a:moveTo>
                    <a:pt x="916047" y="0"/>
                  </a:moveTo>
                  <a:lnTo>
                    <a:pt x="654496" y="201410"/>
                  </a:lnTo>
                  <a:lnTo>
                    <a:pt x="516307" y="307831"/>
                  </a:lnTo>
                  <a:lnTo>
                    <a:pt x="473779" y="340562"/>
                  </a:lnTo>
                  <a:lnTo>
                    <a:pt x="145398" y="570115"/>
                  </a:lnTo>
                  <a:lnTo>
                    <a:pt x="89380" y="602327"/>
                  </a:lnTo>
                  <a:lnTo>
                    <a:pt x="0" y="67203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F3B253E-6195-554D-726D-04EC821C8094}"/>
                </a:ext>
              </a:extLst>
            </p:cNvPr>
            <p:cNvSpPr/>
            <p:nvPr/>
          </p:nvSpPr>
          <p:spPr>
            <a:xfrm>
              <a:off x="-103239" y="748191"/>
              <a:ext cx="11181310" cy="4908935"/>
            </a:xfrm>
            <a:custGeom>
              <a:avLst/>
              <a:gdLst>
                <a:gd name="connsiteX0" fmla="*/ 14056738 w 14056737"/>
                <a:gd name="connsiteY0" fmla="*/ 0 h 5274252"/>
                <a:gd name="connsiteX1" fmla="*/ 13649891 w 14056737"/>
                <a:gd name="connsiteY1" fmla="*/ 352598 h 5274252"/>
                <a:gd name="connsiteX2" fmla="*/ 13229144 w 14056737"/>
                <a:gd name="connsiteY2" fmla="*/ 707275 h 5274252"/>
                <a:gd name="connsiteX3" fmla="*/ 12769266 w 14056737"/>
                <a:gd name="connsiteY3" fmla="*/ 1070524 h 5274252"/>
                <a:gd name="connsiteX4" fmla="*/ 12295076 w 14056737"/>
                <a:gd name="connsiteY4" fmla="*/ 1431001 h 5274252"/>
                <a:gd name="connsiteX5" fmla="*/ 12304652 w 14056737"/>
                <a:gd name="connsiteY5" fmla="*/ 1556558 h 5274252"/>
                <a:gd name="connsiteX6" fmla="*/ 12269230 w 14056737"/>
                <a:gd name="connsiteY6" fmla="*/ 1704629 h 5274252"/>
                <a:gd name="connsiteX7" fmla="*/ 12152664 w 14056737"/>
                <a:gd name="connsiteY7" fmla="*/ 1883266 h 5274252"/>
                <a:gd name="connsiteX8" fmla="*/ 11971844 w 14056737"/>
                <a:gd name="connsiteY8" fmla="*/ 2084763 h 5274252"/>
                <a:gd name="connsiteX9" fmla="*/ 11689595 w 14056737"/>
                <a:gd name="connsiteY9" fmla="*/ 2315095 h 5274252"/>
                <a:gd name="connsiteX10" fmla="*/ 10928522 w 14056737"/>
                <a:gd name="connsiteY10" fmla="*/ 2645699 h 5274252"/>
                <a:gd name="connsiteX11" fmla="*/ 10806498 w 14056737"/>
                <a:gd name="connsiteY11" fmla="*/ 2698779 h 5274252"/>
                <a:gd name="connsiteX12" fmla="*/ 10341164 w 14056737"/>
                <a:gd name="connsiteY12" fmla="*/ 2947901 h 5274252"/>
                <a:gd name="connsiteX13" fmla="*/ 9783668 w 14056737"/>
                <a:gd name="connsiteY13" fmla="*/ 3210791 h 5274252"/>
                <a:gd name="connsiteX14" fmla="*/ 9103841 w 14056737"/>
                <a:gd name="connsiteY14" fmla="*/ 3486756 h 5274252"/>
                <a:gd name="connsiteX15" fmla="*/ 8326086 w 14056737"/>
                <a:gd name="connsiteY15" fmla="*/ 3766791 h 5274252"/>
                <a:gd name="connsiteX16" fmla="*/ 7429603 w 14056737"/>
                <a:gd name="connsiteY16" fmla="*/ 4046567 h 5274252"/>
                <a:gd name="connsiteX17" fmla="*/ 6445490 w 14056737"/>
                <a:gd name="connsiteY17" fmla="*/ 4316817 h 5274252"/>
                <a:gd name="connsiteX18" fmla="*/ 5365613 w 14056737"/>
                <a:gd name="connsiteY18" fmla="*/ 4570355 h 5274252"/>
                <a:gd name="connsiteX19" fmla="*/ 4228791 w 14056737"/>
                <a:gd name="connsiteY19" fmla="*/ 4799388 h 5274252"/>
                <a:gd name="connsiteX20" fmla="*/ 3835228 w 14056737"/>
                <a:gd name="connsiteY20" fmla="*/ 4864418 h 5274252"/>
                <a:gd name="connsiteX21" fmla="*/ 3039350 w 14056737"/>
                <a:gd name="connsiteY21" fmla="*/ 4996036 h 5274252"/>
                <a:gd name="connsiteX22" fmla="*/ 2660616 w 14056737"/>
                <a:gd name="connsiteY22" fmla="*/ 5046605 h 5274252"/>
                <a:gd name="connsiteX23" fmla="*/ 1839818 w 14056737"/>
                <a:gd name="connsiteY23" fmla="*/ 5156229 h 5274252"/>
                <a:gd name="connsiteX24" fmla="*/ 641419 w 14056737"/>
                <a:gd name="connsiteY24" fmla="*/ 5274252 h 5274252"/>
                <a:gd name="connsiteX25" fmla="*/ 0 w 14056737"/>
                <a:gd name="connsiteY25" fmla="*/ 5189221 h 527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56737" h="5274252">
                  <a:moveTo>
                    <a:pt x="14056738" y="0"/>
                  </a:moveTo>
                  <a:lnTo>
                    <a:pt x="13649891" y="352598"/>
                  </a:lnTo>
                  <a:lnTo>
                    <a:pt x="13229144" y="707275"/>
                  </a:lnTo>
                  <a:lnTo>
                    <a:pt x="12769266" y="1070524"/>
                  </a:lnTo>
                  <a:lnTo>
                    <a:pt x="12295076" y="1431001"/>
                  </a:lnTo>
                  <a:lnTo>
                    <a:pt x="12304652" y="1556558"/>
                  </a:lnTo>
                  <a:lnTo>
                    <a:pt x="12269230" y="1704629"/>
                  </a:lnTo>
                  <a:lnTo>
                    <a:pt x="12152664" y="1883266"/>
                  </a:lnTo>
                  <a:lnTo>
                    <a:pt x="11971844" y="2084763"/>
                  </a:lnTo>
                  <a:lnTo>
                    <a:pt x="11689595" y="2315095"/>
                  </a:lnTo>
                  <a:lnTo>
                    <a:pt x="10928522" y="2645699"/>
                  </a:lnTo>
                  <a:lnTo>
                    <a:pt x="10806498" y="2698779"/>
                  </a:lnTo>
                  <a:lnTo>
                    <a:pt x="10341164" y="2947901"/>
                  </a:lnTo>
                  <a:lnTo>
                    <a:pt x="9783668" y="3210791"/>
                  </a:lnTo>
                  <a:lnTo>
                    <a:pt x="9103841" y="3486756"/>
                  </a:lnTo>
                  <a:lnTo>
                    <a:pt x="8326086" y="3766791"/>
                  </a:lnTo>
                  <a:lnTo>
                    <a:pt x="7429603" y="4046567"/>
                  </a:lnTo>
                  <a:lnTo>
                    <a:pt x="6445490" y="4316817"/>
                  </a:lnTo>
                  <a:lnTo>
                    <a:pt x="5365613" y="4570355"/>
                  </a:lnTo>
                  <a:lnTo>
                    <a:pt x="4228791" y="4799388"/>
                  </a:lnTo>
                  <a:lnTo>
                    <a:pt x="3835228" y="4864418"/>
                  </a:lnTo>
                  <a:lnTo>
                    <a:pt x="3039350" y="4996036"/>
                  </a:lnTo>
                  <a:lnTo>
                    <a:pt x="2660616" y="5046605"/>
                  </a:lnTo>
                  <a:lnTo>
                    <a:pt x="1839818" y="5156229"/>
                  </a:lnTo>
                  <a:lnTo>
                    <a:pt x="641419" y="5274252"/>
                  </a:lnTo>
                  <a:lnTo>
                    <a:pt x="0" y="518922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53E3908-2061-529C-B976-20EDB5AB783C}"/>
                </a:ext>
              </a:extLst>
            </p:cNvPr>
            <p:cNvSpPr/>
            <p:nvPr/>
          </p:nvSpPr>
          <p:spPr>
            <a:xfrm>
              <a:off x="6299501" y="1017374"/>
              <a:ext cx="4267867" cy="3175858"/>
            </a:xfrm>
            <a:custGeom>
              <a:avLst/>
              <a:gdLst>
                <a:gd name="connsiteX0" fmla="*/ 5365408 w 5365407"/>
                <a:gd name="connsiteY0" fmla="*/ 0 h 3412201"/>
                <a:gd name="connsiteX1" fmla="*/ 4988732 w 5365407"/>
                <a:gd name="connsiteY1" fmla="*/ 346017 h 3412201"/>
                <a:gd name="connsiteX2" fmla="*/ 4600318 w 5365407"/>
                <a:gd name="connsiteY2" fmla="*/ 692641 h 3412201"/>
                <a:gd name="connsiteX3" fmla="*/ 4175143 w 5365407"/>
                <a:gd name="connsiteY3" fmla="*/ 1046451 h 3412201"/>
                <a:gd name="connsiteX4" fmla="*/ 3736993 w 5365407"/>
                <a:gd name="connsiteY4" fmla="*/ 1396365 h 3412201"/>
                <a:gd name="connsiteX5" fmla="*/ 3731741 w 5365407"/>
                <a:gd name="connsiteY5" fmla="*/ 1505037 h 3412201"/>
                <a:gd name="connsiteX6" fmla="*/ 3686742 w 5365407"/>
                <a:gd name="connsiteY6" fmla="*/ 1635096 h 3412201"/>
                <a:gd name="connsiteX7" fmla="*/ 3565542 w 5365407"/>
                <a:gd name="connsiteY7" fmla="*/ 1794250 h 3412201"/>
                <a:gd name="connsiteX8" fmla="*/ 3385649 w 5365407"/>
                <a:gd name="connsiteY8" fmla="*/ 1974792 h 3412201"/>
                <a:gd name="connsiteX9" fmla="*/ 3110093 w 5365407"/>
                <a:gd name="connsiteY9" fmla="*/ 2182524 h 3412201"/>
                <a:gd name="connsiteX10" fmla="*/ 2757205 w 5365407"/>
                <a:gd name="connsiteY10" fmla="*/ 2409565 h 3412201"/>
                <a:gd name="connsiteX11" fmla="*/ 2056783 w 5365407"/>
                <a:gd name="connsiteY11" fmla="*/ 2687695 h 3412201"/>
                <a:gd name="connsiteX12" fmla="*/ 1845894 w 5365407"/>
                <a:gd name="connsiteY12" fmla="*/ 2771515 h 3412201"/>
                <a:gd name="connsiteX13" fmla="*/ 1186764 w 5365407"/>
                <a:gd name="connsiteY13" fmla="*/ 3013191 h 3412201"/>
                <a:gd name="connsiteX14" fmla="*/ 1068551 w 5365407"/>
                <a:gd name="connsiteY14" fmla="*/ 3056573 h 3412201"/>
                <a:gd name="connsiteX15" fmla="*/ 972683 w 5365407"/>
                <a:gd name="connsiteY15" fmla="*/ 3091729 h 3412201"/>
                <a:gd name="connsiteX16" fmla="*/ 944983 w 5365407"/>
                <a:gd name="connsiteY16" fmla="*/ 3101860 h 3412201"/>
                <a:gd name="connsiteX17" fmla="*/ 510540 w 5365407"/>
                <a:gd name="connsiteY17" fmla="*/ 3245081 h 3412201"/>
                <a:gd name="connsiteX18" fmla="*/ 462761 w 5365407"/>
                <a:gd name="connsiteY18" fmla="*/ 3260841 h 3412201"/>
                <a:gd name="connsiteX19" fmla="*/ 41189 w 5365407"/>
                <a:gd name="connsiteY19" fmla="*/ 3399819 h 3412201"/>
                <a:gd name="connsiteX20" fmla="*/ 0 w 5365407"/>
                <a:gd name="connsiteY20" fmla="*/ 3412201 h 3412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365407" h="3412201">
                  <a:moveTo>
                    <a:pt x="5365408" y="0"/>
                  </a:moveTo>
                  <a:lnTo>
                    <a:pt x="4988732" y="346017"/>
                  </a:lnTo>
                  <a:lnTo>
                    <a:pt x="4600318" y="692641"/>
                  </a:lnTo>
                  <a:lnTo>
                    <a:pt x="4175143" y="1046451"/>
                  </a:lnTo>
                  <a:lnTo>
                    <a:pt x="3736993" y="1396365"/>
                  </a:lnTo>
                  <a:lnTo>
                    <a:pt x="3731741" y="1505037"/>
                  </a:lnTo>
                  <a:lnTo>
                    <a:pt x="3686742" y="1635096"/>
                  </a:lnTo>
                  <a:lnTo>
                    <a:pt x="3565542" y="1794250"/>
                  </a:lnTo>
                  <a:lnTo>
                    <a:pt x="3385649" y="1974792"/>
                  </a:lnTo>
                  <a:lnTo>
                    <a:pt x="3110093" y="2182524"/>
                  </a:lnTo>
                  <a:lnTo>
                    <a:pt x="2757205" y="2409565"/>
                  </a:lnTo>
                  <a:lnTo>
                    <a:pt x="2056783" y="2687695"/>
                  </a:lnTo>
                  <a:lnTo>
                    <a:pt x="1845894" y="2771515"/>
                  </a:lnTo>
                  <a:lnTo>
                    <a:pt x="1186764" y="3013191"/>
                  </a:lnTo>
                  <a:lnTo>
                    <a:pt x="1068551" y="3056573"/>
                  </a:lnTo>
                  <a:lnTo>
                    <a:pt x="972683" y="3091729"/>
                  </a:lnTo>
                  <a:lnTo>
                    <a:pt x="944983" y="3101860"/>
                  </a:lnTo>
                  <a:lnTo>
                    <a:pt x="510540" y="3245081"/>
                  </a:lnTo>
                  <a:lnTo>
                    <a:pt x="462761" y="3260841"/>
                  </a:lnTo>
                  <a:lnTo>
                    <a:pt x="41189" y="3399819"/>
                  </a:lnTo>
                  <a:lnTo>
                    <a:pt x="0" y="341220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2DF1168-9805-D738-B77C-FA0ED7F16C78}"/>
                </a:ext>
              </a:extLst>
            </p:cNvPr>
            <p:cNvSpPr/>
            <p:nvPr/>
          </p:nvSpPr>
          <p:spPr>
            <a:xfrm>
              <a:off x="4718085" y="4826775"/>
              <a:ext cx="7577151" cy="2277968"/>
            </a:xfrm>
            <a:custGeom>
              <a:avLst/>
              <a:gdLst>
                <a:gd name="connsiteX0" fmla="*/ 9525720 w 9525720"/>
                <a:gd name="connsiteY0" fmla="*/ 0 h 2447491"/>
                <a:gd name="connsiteX1" fmla="*/ 8994380 w 9525720"/>
                <a:gd name="connsiteY1" fmla="*/ 124085 h 2447491"/>
                <a:gd name="connsiteX2" fmla="*/ 7491078 w 9525720"/>
                <a:gd name="connsiteY2" fmla="*/ 946612 h 2447491"/>
                <a:gd name="connsiteX3" fmla="*/ 5731991 w 9525720"/>
                <a:gd name="connsiteY3" fmla="*/ 1813993 h 2447491"/>
                <a:gd name="connsiteX4" fmla="*/ 2809206 w 9525720"/>
                <a:gd name="connsiteY4" fmla="*/ 2181918 h 2447491"/>
                <a:gd name="connsiteX5" fmla="*/ 81657 w 9525720"/>
                <a:gd name="connsiteY5" fmla="*/ 2422554 h 2447491"/>
                <a:gd name="connsiteX6" fmla="*/ 0 w 9525720"/>
                <a:gd name="connsiteY6" fmla="*/ 2447492 h 244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720" h="2447491">
                  <a:moveTo>
                    <a:pt x="9525720" y="0"/>
                  </a:moveTo>
                  <a:lnTo>
                    <a:pt x="8994380" y="124085"/>
                  </a:lnTo>
                  <a:lnTo>
                    <a:pt x="7491078" y="946612"/>
                  </a:lnTo>
                  <a:lnTo>
                    <a:pt x="5731991" y="1813993"/>
                  </a:lnTo>
                  <a:lnTo>
                    <a:pt x="2809206" y="2181918"/>
                  </a:lnTo>
                  <a:lnTo>
                    <a:pt x="81657" y="2422554"/>
                  </a:lnTo>
                  <a:lnTo>
                    <a:pt x="0" y="244749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FE3E2E6-6F78-E6DB-8F24-A5F1E3DD3DF7}"/>
                </a:ext>
              </a:extLst>
            </p:cNvPr>
            <p:cNvSpPr/>
            <p:nvPr/>
          </p:nvSpPr>
          <p:spPr>
            <a:xfrm>
              <a:off x="-103239" y="3181142"/>
              <a:ext cx="12398477" cy="2366137"/>
            </a:xfrm>
            <a:custGeom>
              <a:avLst/>
              <a:gdLst>
                <a:gd name="connsiteX0" fmla="*/ 15586916 w 15586915"/>
                <a:gd name="connsiteY0" fmla="*/ 0 h 2542222"/>
                <a:gd name="connsiteX1" fmla="*/ 15172759 w 15586915"/>
                <a:gd name="connsiteY1" fmla="*/ 295361 h 2542222"/>
                <a:gd name="connsiteX2" fmla="*/ 13313581 w 15586915"/>
                <a:gd name="connsiteY2" fmla="*/ 816552 h 2542222"/>
                <a:gd name="connsiteX3" fmla="*/ 11430721 w 15586915"/>
                <a:gd name="connsiteY3" fmla="*/ 1285529 h 2542222"/>
                <a:gd name="connsiteX4" fmla="*/ 9548066 w 15586915"/>
                <a:gd name="connsiteY4" fmla="*/ 1692159 h 2542222"/>
                <a:gd name="connsiteX5" fmla="*/ 7733065 w 15586915"/>
                <a:gd name="connsiteY5" fmla="*/ 2023370 h 2542222"/>
                <a:gd name="connsiteX6" fmla="*/ 6010121 w 15586915"/>
                <a:gd name="connsiteY6" fmla="*/ 2274311 h 2542222"/>
                <a:gd name="connsiteX7" fmla="*/ 5228247 w 15586915"/>
                <a:gd name="connsiteY7" fmla="*/ 2357870 h 2542222"/>
                <a:gd name="connsiteX8" fmla="*/ 4441122 w 15586915"/>
                <a:gd name="connsiteY8" fmla="*/ 2441950 h 2542222"/>
                <a:gd name="connsiteX9" fmla="*/ 3038012 w 15586915"/>
                <a:gd name="connsiteY9" fmla="*/ 2528714 h 2542222"/>
                <a:gd name="connsiteX10" fmla="*/ 1839818 w 15586915"/>
                <a:gd name="connsiteY10" fmla="*/ 2542222 h 2542222"/>
                <a:gd name="connsiteX11" fmla="*/ 840156 w 15586915"/>
                <a:gd name="connsiteY11" fmla="*/ 2489922 h 2542222"/>
                <a:gd name="connsiteX12" fmla="*/ 0 w 15586915"/>
                <a:gd name="connsiteY12" fmla="*/ 2533130 h 2542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2542222">
                  <a:moveTo>
                    <a:pt x="15586916" y="0"/>
                  </a:moveTo>
                  <a:lnTo>
                    <a:pt x="15172759" y="295361"/>
                  </a:lnTo>
                  <a:lnTo>
                    <a:pt x="13313581" y="816552"/>
                  </a:lnTo>
                  <a:lnTo>
                    <a:pt x="11430721" y="1285529"/>
                  </a:lnTo>
                  <a:lnTo>
                    <a:pt x="9548066" y="1692159"/>
                  </a:lnTo>
                  <a:lnTo>
                    <a:pt x="7733065" y="2023370"/>
                  </a:lnTo>
                  <a:lnTo>
                    <a:pt x="6010121" y="2274311"/>
                  </a:lnTo>
                  <a:lnTo>
                    <a:pt x="5228247" y="2357870"/>
                  </a:lnTo>
                  <a:lnTo>
                    <a:pt x="4441122" y="2441950"/>
                  </a:lnTo>
                  <a:lnTo>
                    <a:pt x="3038012" y="2528714"/>
                  </a:lnTo>
                  <a:lnTo>
                    <a:pt x="1839818" y="2542222"/>
                  </a:lnTo>
                  <a:lnTo>
                    <a:pt x="840156" y="2489922"/>
                  </a:lnTo>
                  <a:lnTo>
                    <a:pt x="0" y="25331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E943213-63AB-9953-744A-7A67624D439B}"/>
                </a:ext>
              </a:extLst>
            </p:cNvPr>
            <p:cNvSpPr/>
            <p:nvPr/>
          </p:nvSpPr>
          <p:spPr>
            <a:xfrm>
              <a:off x="8360003" y="2764232"/>
              <a:ext cx="226396" cy="229852"/>
            </a:xfrm>
            <a:custGeom>
              <a:avLst/>
              <a:gdLst>
                <a:gd name="connsiteX0" fmla="*/ 284617 w 284617"/>
                <a:gd name="connsiteY0" fmla="*/ 0 h 246957"/>
                <a:gd name="connsiteX1" fmla="*/ 81761 w 284617"/>
                <a:gd name="connsiteY1" fmla="*/ 186170 h 246957"/>
                <a:gd name="connsiteX2" fmla="*/ 38306 w 284617"/>
                <a:gd name="connsiteY2" fmla="*/ 217516 h 246957"/>
                <a:gd name="connsiteX3" fmla="*/ 0 w 284617"/>
                <a:gd name="connsiteY3" fmla="*/ 246957 h 246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617" h="246957">
                  <a:moveTo>
                    <a:pt x="284617" y="0"/>
                  </a:moveTo>
                  <a:lnTo>
                    <a:pt x="81761" y="186170"/>
                  </a:lnTo>
                  <a:lnTo>
                    <a:pt x="38306" y="217516"/>
                  </a:lnTo>
                  <a:lnTo>
                    <a:pt x="0" y="2469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2C09E7C-1205-9301-0FB7-3A93CBD356DA}"/>
                </a:ext>
              </a:extLst>
            </p:cNvPr>
            <p:cNvSpPr/>
            <p:nvPr/>
          </p:nvSpPr>
          <p:spPr>
            <a:xfrm>
              <a:off x="-103239" y="3853531"/>
              <a:ext cx="12398477" cy="2056256"/>
            </a:xfrm>
            <a:custGeom>
              <a:avLst/>
              <a:gdLst>
                <a:gd name="connsiteX0" fmla="*/ 15586916 w 15586915"/>
                <a:gd name="connsiteY0" fmla="*/ 0 h 2209280"/>
                <a:gd name="connsiteX1" fmla="*/ 15182438 w 15586915"/>
                <a:gd name="connsiteY1" fmla="*/ 263323 h 2209280"/>
                <a:gd name="connsiteX2" fmla="*/ 13014033 w 15586915"/>
                <a:gd name="connsiteY2" fmla="*/ 788064 h 2209280"/>
                <a:gd name="connsiteX3" fmla="*/ 10828123 w 15586915"/>
                <a:gd name="connsiteY3" fmla="*/ 1246476 h 2209280"/>
                <a:gd name="connsiteX4" fmla="*/ 8698024 w 15586915"/>
                <a:gd name="connsiteY4" fmla="*/ 1622627 h 2209280"/>
                <a:gd name="connsiteX5" fmla="*/ 6660292 w 15586915"/>
                <a:gd name="connsiteY5" fmla="*/ 1908983 h 2209280"/>
                <a:gd name="connsiteX6" fmla="*/ 4788038 w 15586915"/>
                <a:gd name="connsiteY6" fmla="*/ 2100176 h 2209280"/>
                <a:gd name="connsiteX7" fmla="*/ 3103297 w 15586915"/>
                <a:gd name="connsiteY7" fmla="*/ 2197851 h 2209280"/>
                <a:gd name="connsiteX8" fmla="*/ 1655908 w 15586915"/>
                <a:gd name="connsiteY8" fmla="*/ 2209281 h 2209280"/>
                <a:gd name="connsiteX9" fmla="*/ 443402 w 15586915"/>
                <a:gd name="connsiteY9" fmla="*/ 2143038 h 2209280"/>
                <a:gd name="connsiteX10" fmla="*/ 0 w 15586915"/>
                <a:gd name="connsiteY10" fmla="*/ 2179753 h 2209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86915" h="2209280">
                  <a:moveTo>
                    <a:pt x="15586916" y="0"/>
                  </a:moveTo>
                  <a:lnTo>
                    <a:pt x="15182438" y="263323"/>
                  </a:lnTo>
                  <a:lnTo>
                    <a:pt x="13014033" y="788064"/>
                  </a:lnTo>
                  <a:lnTo>
                    <a:pt x="10828123" y="1246476"/>
                  </a:lnTo>
                  <a:lnTo>
                    <a:pt x="8698024" y="1622627"/>
                  </a:lnTo>
                  <a:lnTo>
                    <a:pt x="6660292" y="1908983"/>
                  </a:lnTo>
                  <a:lnTo>
                    <a:pt x="4788038" y="2100176"/>
                  </a:lnTo>
                  <a:lnTo>
                    <a:pt x="3103297" y="2197851"/>
                  </a:lnTo>
                  <a:lnTo>
                    <a:pt x="1655908" y="2209281"/>
                  </a:lnTo>
                  <a:lnTo>
                    <a:pt x="443402" y="2143038"/>
                  </a:lnTo>
                  <a:lnTo>
                    <a:pt x="0" y="217975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02A38DF-6915-2E9A-1C1E-AEB11A060A02}"/>
                </a:ext>
              </a:extLst>
            </p:cNvPr>
            <p:cNvSpPr/>
            <p:nvPr/>
          </p:nvSpPr>
          <p:spPr>
            <a:xfrm>
              <a:off x="-103239" y="2083059"/>
              <a:ext cx="12398477" cy="3103726"/>
            </a:xfrm>
            <a:custGeom>
              <a:avLst/>
              <a:gdLst>
                <a:gd name="connsiteX0" fmla="*/ 15586916 w 15586915"/>
                <a:gd name="connsiteY0" fmla="*/ 0 h 3334702"/>
                <a:gd name="connsiteX1" fmla="*/ 15154326 w 15586915"/>
                <a:gd name="connsiteY1" fmla="*/ 184958 h 3334702"/>
                <a:gd name="connsiteX2" fmla="*/ 13936568 w 15586915"/>
                <a:gd name="connsiteY2" fmla="*/ 668309 h 3334702"/>
                <a:gd name="connsiteX3" fmla="*/ 12838567 w 15586915"/>
                <a:gd name="connsiteY3" fmla="*/ 1067146 h 3334702"/>
                <a:gd name="connsiteX4" fmla="*/ 12652907 w 15586915"/>
                <a:gd name="connsiteY4" fmla="*/ 1134601 h 3334702"/>
                <a:gd name="connsiteX5" fmla="*/ 11529471 w 15586915"/>
                <a:gd name="connsiteY5" fmla="*/ 1507981 h 3334702"/>
                <a:gd name="connsiteX6" fmla="*/ 11465319 w 15586915"/>
                <a:gd name="connsiteY6" fmla="*/ 1529282 h 3334702"/>
                <a:gd name="connsiteX7" fmla="*/ 11345459 w 15586915"/>
                <a:gd name="connsiteY7" fmla="*/ 1569114 h 3334702"/>
                <a:gd name="connsiteX8" fmla="*/ 10266817 w 15586915"/>
                <a:gd name="connsiteY8" fmla="*/ 1891145 h 3334702"/>
                <a:gd name="connsiteX9" fmla="*/ 10013401 w 15586915"/>
                <a:gd name="connsiteY9" fmla="*/ 1966826 h 3334702"/>
                <a:gd name="connsiteX10" fmla="*/ 8961635 w 15586915"/>
                <a:gd name="connsiteY10" fmla="*/ 2247814 h 3334702"/>
                <a:gd name="connsiteX11" fmla="*/ 8707085 w 15586915"/>
                <a:gd name="connsiteY11" fmla="*/ 2315787 h 3334702"/>
                <a:gd name="connsiteX12" fmla="*/ 7766222 w 15586915"/>
                <a:gd name="connsiteY12" fmla="*/ 2534256 h 3334702"/>
                <a:gd name="connsiteX13" fmla="*/ 7429603 w 15586915"/>
                <a:gd name="connsiteY13" fmla="*/ 2612361 h 3334702"/>
                <a:gd name="connsiteX14" fmla="*/ 6229556 w 15586915"/>
                <a:gd name="connsiteY14" fmla="*/ 2850832 h 3334702"/>
                <a:gd name="connsiteX15" fmla="*/ 5108283 w 15586915"/>
                <a:gd name="connsiteY15" fmla="*/ 3030595 h 3334702"/>
                <a:gd name="connsiteX16" fmla="*/ 4151561 w 15586915"/>
                <a:gd name="connsiteY16" fmla="*/ 3147493 h 3334702"/>
                <a:gd name="connsiteX17" fmla="*/ 4102855 w 15586915"/>
                <a:gd name="connsiteY17" fmla="*/ 3153381 h 3334702"/>
                <a:gd name="connsiteX18" fmla="*/ 3943453 w 15586915"/>
                <a:gd name="connsiteY18" fmla="*/ 3165504 h 3334702"/>
                <a:gd name="connsiteX19" fmla="*/ 3424263 w 15586915"/>
                <a:gd name="connsiteY19" fmla="*/ 3205076 h 3334702"/>
                <a:gd name="connsiteX20" fmla="*/ 3208432 w 15586915"/>
                <a:gd name="connsiteY20" fmla="*/ 3221441 h 3334702"/>
                <a:gd name="connsiteX21" fmla="*/ 2793863 w 15586915"/>
                <a:gd name="connsiteY21" fmla="*/ 3254693 h 3334702"/>
                <a:gd name="connsiteX22" fmla="*/ 2316171 w 15586915"/>
                <a:gd name="connsiteY22" fmla="*/ 3292966 h 3334702"/>
                <a:gd name="connsiteX23" fmla="*/ 1430089 w 15586915"/>
                <a:gd name="connsiteY23" fmla="*/ 3329940 h 3334702"/>
                <a:gd name="connsiteX24" fmla="*/ 579223 w 15586915"/>
                <a:gd name="connsiteY24" fmla="*/ 3334702 h 3334702"/>
                <a:gd name="connsiteX25" fmla="*/ 0 w 15586915"/>
                <a:gd name="connsiteY25" fmla="*/ 3312535 h 333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586915" h="3334702">
                  <a:moveTo>
                    <a:pt x="15586916" y="0"/>
                  </a:moveTo>
                  <a:lnTo>
                    <a:pt x="15154326" y="184958"/>
                  </a:lnTo>
                  <a:lnTo>
                    <a:pt x="13936568" y="668309"/>
                  </a:lnTo>
                  <a:lnTo>
                    <a:pt x="12838567" y="1067146"/>
                  </a:lnTo>
                  <a:lnTo>
                    <a:pt x="12652907" y="1134601"/>
                  </a:lnTo>
                  <a:lnTo>
                    <a:pt x="11529471" y="1507981"/>
                  </a:lnTo>
                  <a:lnTo>
                    <a:pt x="11465319" y="1529282"/>
                  </a:lnTo>
                  <a:lnTo>
                    <a:pt x="11345459" y="1569114"/>
                  </a:lnTo>
                  <a:lnTo>
                    <a:pt x="10266817" y="1891145"/>
                  </a:lnTo>
                  <a:lnTo>
                    <a:pt x="10013401" y="1966826"/>
                  </a:lnTo>
                  <a:lnTo>
                    <a:pt x="8961635" y="2247814"/>
                  </a:lnTo>
                  <a:lnTo>
                    <a:pt x="8707085" y="2315787"/>
                  </a:lnTo>
                  <a:lnTo>
                    <a:pt x="7766222" y="2534256"/>
                  </a:lnTo>
                  <a:lnTo>
                    <a:pt x="7429603" y="2612361"/>
                  </a:lnTo>
                  <a:lnTo>
                    <a:pt x="6229556" y="2850832"/>
                  </a:lnTo>
                  <a:lnTo>
                    <a:pt x="5108283" y="3030595"/>
                  </a:lnTo>
                  <a:lnTo>
                    <a:pt x="4151561" y="3147493"/>
                  </a:lnTo>
                  <a:lnTo>
                    <a:pt x="4102855" y="3153381"/>
                  </a:lnTo>
                  <a:lnTo>
                    <a:pt x="3943453" y="3165504"/>
                  </a:lnTo>
                  <a:lnTo>
                    <a:pt x="3424263" y="3205076"/>
                  </a:lnTo>
                  <a:lnTo>
                    <a:pt x="3208432" y="3221441"/>
                  </a:lnTo>
                  <a:lnTo>
                    <a:pt x="2793863" y="3254693"/>
                  </a:lnTo>
                  <a:lnTo>
                    <a:pt x="2316171" y="3292966"/>
                  </a:lnTo>
                  <a:lnTo>
                    <a:pt x="1430089" y="3329940"/>
                  </a:lnTo>
                  <a:lnTo>
                    <a:pt x="579223" y="3334702"/>
                  </a:lnTo>
                  <a:lnTo>
                    <a:pt x="0" y="331253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4BC80D6-0EF0-33B6-77F5-7578CD3F22C7}"/>
                </a:ext>
              </a:extLst>
            </p:cNvPr>
            <p:cNvSpPr/>
            <p:nvPr/>
          </p:nvSpPr>
          <p:spPr>
            <a:xfrm>
              <a:off x="-103239" y="3335800"/>
              <a:ext cx="12398477" cy="2810770"/>
            </a:xfrm>
            <a:custGeom>
              <a:avLst/>
              <a:gdLst>
                <a:gd name="connsiteX0" fmla="*/ 15586916 w 15586915"/>
                <a:gd name="connsiteY0" fmla="*/ 0 h 3019944"/>
                <a:gd name="connsiteX1" fmla="*/ 15172759 w 15586915"/>
                <a:gd name="connsiteY1" fmla="*/ 129193 h 3019944"/>
                <a:gd name="connsiteX2" fmla="*/ 14196266 w 15586915"/>
                <a:gd name="connsiteY2" fmla="*/ 719571 h 3019944"/>
                <a:gd name="connsiteX3" fmla="*/ 13014033 w 15586915"/>
                <a:gd name="connsiteY3" fmla="*/ 1344324 h 3019944"/>
                <a:gd name="connsiteX4" fmla="*/ 11603406 w 15586915"/>
                <a:gd name="connsiteY4" fmla="*/ 1998259 h 3019944"/>
                <a:gd name="connsiteX5" fmla="*/ 9291869 w 15586915"/>
                <a:gd name="connsiteY5" fmla="*/ 2398655 h 3019944"/>
                <a:gd name="connsiteX6" fmla="*/ 7073008 w 15586915"/>
                <a:gd name="connsiteY6" fmla="*/ 2703975 h 3019944"/>
                <a:gd name="connsiteX7" fmla="*/ 5025596 w 15586915"/>
                <a:gd name="connsiteY7" fmla="*/ 2907463 h 3019944"/>
                <a:gd name="connsiteX8" fmla="*/ 3177746 w 15586915"/>
                <a:gd name="connsiteY8" fmla="*/ 3010419 h 3019944"/>
                <a:gd name="connsiteX9" fmla="*/ 1584754 w 15586915"/>
                <a:gd name="connsiteY9" fmla="*/ 3019945 h 3019944"/>
                <a:gd name="connsiteX10" fmla="*/ 247135 w 15586915"/>
                <a:gd name="connsiteY10" fmla="*/ 2945303 h 3019944"/>
                <a:gd name="connsiteX11" fmla="*/ 0 w 15586915"/>
                <a:gd name="connsiteY11" fmla="*/ 2969808 h 3019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86915" h="3019944">
                  <a:moveTo>
                    <a:pt x="15586916" y="0"/>
                  </a:moveTo>
                  <a:lnTo>
                    <a:pt x="15172759" y="129193"/>
                  </a:lnTo>
                  <a:lnTo>
                    <a:pt x="14196266" y="719571"/>
                  </a:lnTo>
                  <a:lnTo>
                    <a:pt x="13014033" y="1344324"/>
                  </a:lnTo>
                  <a:lnTo>
                    <a:pt x="11603406" y="1998259"/>
                  </a:lnTo>
                  <a:lnTo>
                    <a:pt x="9291869" y="2398655"/>
                  </a:lnTo>
                  <a:lnTo>
                    <a:pt x="7073008" y="2703975"/>
                  </a:lnTo>
                  <a:lnTo>
                    <a:pt x="5025596" y="2907463"/>
                  </a:lnTo>
                  <a:lnTo>
                    <a:pt x="3177746" y="3010419"/>
                  </a:lnTo>
                  <a:lnTo>
                    <a:pt x="1584754" y="3019945"/>
                  </a:lnTo>
                  <a:lnTo>
                    <a:pt x="247135" y="2945303"/>
                  </a:lnTo>
                  <a:lnTo>
                    <a:pt x="0" y="296980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484382E-16CF-C8F8-D2DD-63AF18070463}"/>
                </a:ext>
              </a:extLst>
            </p:cNvPr>
            <p:cNvSpPr/>
            <p:nvPr/>
          </p:nvSpPr>
          <p:spPr>
            <a:xfrm>
              <a:off x="1380704" y="3995939"/>
              <a:ext cx="10914532" cy="3108804"/>
            </a:xfrm>
            <a:custGeom>
              <a:avLst/>
              <a:gdLst>
                <a:gd name="connsiteX0" fmla="*/ 13721354 w 13721354"/>
                <a:gd name="connsiteY0" fmla="*/ 0 h 3340157"/>
                <a:gd name="connsiteX1" fmla="*/ 13316876 w 13721354"/>
                <a:gd name="connsiteY1" fmla="*/ 110317 h 3340157"/>
                <a:gd name="connsiteX2" fmla="*/ 12097882 w 13721354"/>
                <a:gd name="connsiteY2" fmla="*/ 802351 h 3340157"/>
                <a:gd name="connsiteX3" fmla="*/ 10633710 w 13721354"/>
                <a:gd name="connsiteY3" fmla="*/ 1533698 h 3340157"/>
                <a:gd name="connsiteX4" fmla="*/ 8938054 w 13721354"/>
                <a:gd name="connsiteY4" fmla="*/ 2293620 h 3340157"/>
                <a:gd name="connsiteX5" fmla="*/ 6285059 w 13721354"/>
                <a:gd name="connsiteY5" fmla="*/ 2639464 h 3340157"/>
                <a:gd name="connsiteX6" fmla="*/ 3817620 w 13721354"/>
                <a:gd name="connsiteY6" fmla="*/ 2867891 h 3340157"/>
                <a:gd name="connsiteX7" fmla="*/ 1579914 w 13721354"/>
                <a:gd name="connsiteY7" fmla="*/ 2979074 h 3340157"/>
                <a:gd name="connsiteX8" fmla="*/ 0 w 13721354"/>
                <a:gd name="connsiteY8" fmla="*/ 3340158 h 33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21354" h="3340157">
                  <a:moveTo>
                    <a:pt x="13721354" y="0"/>
                  </a:moveTo>
                  <a:lnTo>
                    <a:pt x="13316876" y="110317"/>
                  </a:lnTo>
                  <a:lnTo>
                    <a:pt x="12097882" y="802351"/>
                  </a:lnTo>
                  <a:lnTo>
                    <a:pt x="10633710" y="1533698"/>
                  </a:lnTo>
                  <a:lnTo>
                    <a:pt x="8938054" y="2293620"/>
                  </a:lnTo>
                  <a:lnTo>
                    <a:pt x="6285059" y="2639464"/>
                  </a:lnTo>
                  <a:lnTo>
                    <a:pt x="3817620" y="2867891"/>
                  </a:lnTo>
                  <a:lnTo>
                    <a:pt x="1579914" y="2979074"/>
                  </a:lnTo>
                  <a:lnTo>
                    <a:pt x="0" y="334015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F050AFB-55D1-0CCC-3DD0-62A081A6E57E}"/>
                </a:ext>
              </a:extLst>
            </p:cNvPr>
            <p:cNvSpPr/>
            <p:nvPr/>
          </p:nvSpPr>
          <p:spPr>
            <a:xfrm>
              <a:off x="-103239" y="246742"/>
              <a:ext cx="11965752" cy="5830358"/>
            </a:xfrm>
            <a:custGeom>
              <a:avLst/>
              <a:gdLst>
                <a:gd name="connsiteX0" fmla="*/ 15042910 w 15042909"/>
                <a:gd name="connsiteY0" fmla="*/ 0 h 6264246"/>
                <a:gd name="connsiteX1" fmla="*/ 14749025 w 15042909"/>
                <a:gd name="connsiteY1" fmla="*/ 255270 h 6264246"/>
                <a:gd name="connsiteX2" fmla="*/ 14314479 w 15042909"/>
                <a:gd name="connsiteY2" fmla="*/ 613756 h 6264246"/>
                <a:gd name="connsiteX3" fmla="*/ 13862737 w 15042909"/>
                <a:gd name="connsiteY3" fmla="*/ 976053 h 6264246"/>
                <a:gd name="connsiteX4" fmla="*/ 13368981 w 15042909"/>
                <a:gd name="connsiteY4" fmla="*/ 1348740 h 6264246"/>
                <a:gd name="connsiteX5" fmla="*/ 12858029 w 15042909"/>
                <a:gd name="connsiteY5" fmla="*/ 1719955 h 6264246"/>
                <a:gd name="connsiteX6" fmla="*/ 12880890 w 15042909"/>
                <a:gd name="connsiteY6" fmla="*/ 1862138 h 6264246"/>
                <a:gd name="connsiteX7" fmla="*/ 12854631 w 15042909"/>
                <a:gd name="connsiteY7" fmla="*/ 2028132 h 6264246"/>
                <a:gd name="connsiteX8" fmla="*/ 12742390 w 15042909"/>
                <a:gd name="connsiteY8" fmla="*/ 2226166 h 6264246"/>
                <a:gd name="connsiteX9" fmla="*/ 12560746 w 15042909"/>
                <a:gd name="connsiteY9" fmla="*/ 2448878 h 6264246"/>
                <a:gd name="connsiteX10" fmla="*/ 12272318 w 15042909"/>
                <a:gd name="connsiteY10" fmla="*/ 2702329 h 6264246"/>
                <a:gd name="connsiteX11" fmla="*/ 11892966 w 15042909"/>
                <a:gd name="connsiteY11" fmla="*/ 2978814 h 6264246"/>
                <a:gd name="connsiteX12" fmla="*/ 11386545 w 15042909"/>
                <a:gd name="connsiteY12" fmla="*/ 3281622 h 6264246"/>
                <a:gd name="connsiteX13" fmla="*/ 10770458 w 15042909"/>
                <a:gd name="connsiteY13" fmla="*/ 3602095 h 6264246"/>
                <a:gd name="connsiteX14" fmla="*/ 10013401 w 15042909"/>
                <a:gd name="connsiteY14" fmla="*/ 3939800 h 6264246"/>
                <a:gd name="connsiteX15" fmla="*/ 9137718 w 15042909"/>
                <a:gd name="connsiteY15" fmla="*/ 4284865 h 6264246"/>
                <a:gd name="connsiteX16" fmla="*/ 8121788 w 15042909"/>
                <a:gd name="connsiteY16" fmla="*/ 4632614 h 6264246"/>
                <a:gd name="connsiteX17" fmla="*/ 6997117 w 15042909"/>
                <a:gd name="connsiteY17" fmla="*/ 4972310 h 6264246"/>
                <a:gd name="connsiteX18" fmla="*/ 5756189 w 15042909"/>
                <a:gd name="connsiteY18" fmla="*/ 5296246 h 6264246"/>
                <a:gd name="connsiteX19" fmla="*/ 4884214 w 15042909"/>
                <a:gd name="connsiteY19" fmla="*/ 5494194 h 6264246"/>
                <a:gd name="connsiteX20" fmla="*/ 4441122 w 15042909"/>
                <a:gd name="connsiteY20" fmla="*/ 5594726 h 6264246"/>
                <a:gd name="connsiteX21" fmla="*/ 3058194 w 15042909"/>
                <a:gd name="connsiteY21" fmla="*/ 5859261 h 6264246"/>
                <a:gd name="connsiteX22" fmla="*/ 1655908 w 15042909"/>
                <a:gd name="connsiteY22" fmla="*/ 6084484 h 6264246"/>
                <a:gd name="connsiteX23" fmla="*/ 247135 w 15042909"/>
                <a:gd name="connsiteY23" fmla="*/ 6264247 h 6264246"/>
                <a:gd name="connsiteX24" fmla="*/ 0 w 15042909"/>
                <a:gd name="connsiteY24" fmla="*/ 6231255 h 626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042909" h="6264246">
                  <a:moveTo>
                    <a:pt x="15042910" y="0"/>
                  </a:moveTo>
                  <a:lnTo>
                    <a:pt x="14749025" y="255270"/>
                  </a:lnTo>
                  <a:lnTo>
                    <a:pt x="14314479" y="613756"/>
                  </a:lnTo>
                  <a:lnTo>
                    <a:pt x="13862737" y="976053"/>
                  </a:lnTo>
                  <a:lnTo>
                    <a:pt x="13368981" y="1348740"/>
                  </a:lnTo>
                  <a:lnTo>
                    <a:pt x="12858029" y="1719955"/>
                  </a:lnTo>
                  <a:lnTo>
                    <a:pt x="12880890" y="1862138"/>
                  </a:lnTo>
                  <a:lnTo>
                    <a:pt x="12854631" y="2028132"/>
                  </a:lnTo>
                  <a:lnTo>
                    <a:pt x="12742390" y="2226166"/>
                  </a:lnTo>
                  <a:lnTo>
                    <a:pt x="12560746" y="2448878"/>
                  </a:lnTo>
                  <a:lnTo>
                    <a:pt x="12272318" y="2702329"/>
                  </a:lnTo>
                  <a:lnTo>
                    <a:pt x="11892966" y="2978814"/>
                  </a:lnTo>
                  <a:lnTo>
                    <a:pt x="11386545" y="3281622"/>
                  </a:lnTo>
                  <a:lnTo>
                    <a:pt x="10770458" y="3602095"/>
                  </a:lnTo>
                  <a:lnTo>
                    <a:pt x="10013401" y="3939800"/>
                  </a:lnTo>
                  <a:lnTo>
                    <a:pt x="9137718" y="4284865"/>
                  </a:lnTo>
                  <a:lnTo>
                    <a:pt x="8121788" y="4632614"/>
                  </a:lnTo>
                  <a:lnTo>
                    <a:pt x="6997117" y="4972310"/>
                  </a:lnTo>
                  <a:lnTo>
                    <a:pt x="5756189" y="5296246"/>
                  </a:lnTo>
                  <a:lnTo>
                    <a:pt x="4884214" y="5494194"/>
                  </a:lnTo>
                  <a:lnTo>
                    <a:pt x="4441122" y="5594726"/>
                  </a:lnTo>
                  <a:lnTo>
                    <a:pt x="3058194" y="5859261"/>
                  </a:lnTo>
                  <a:lnTo>
                    <a:pt x="1655908" y="6084484"/>
                  </a:lnTo>
                  <a:lnTo>
                    <a:pt x="247135" y="6264247"/>
                  </a:lnTo>
                  <a:lnTo>
                    <a:pt x="0" y="623125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C8949A6-00E1-2824-F343-EEC95CEEC8D0}"/>
                </a:ext>
              </a:extLst>
            </p:cNvPr>
            <p:cNvSpPr/>
            <p:nvPr/>
          </p:nvSpPr>
          <p:spPr>
            <a:xfrm>
              <a:off x="-103239" y="453705"/>
              <a:ext cx="12398477" cy="5897089"/>
            </a:xfrm>
            <a:custGeom>
              <a:avLst/>
              <a:gdLst>
                <a:gd name="connsiteX0" fmla="*/ 15586916 w 15586915"/>
                <a:gd name="connsiteY0" fmla="*/ 0 h 6335943"/>
                <a:gd name="connsiteX1" fmla="*/ 15277173 w 15586915"/>
                <a:gd name="connsiteY1" fmla="*/ 229553 h 6335943"/>
                <a:gd name="connsiteX2" fmla="*/ 14722252 w 15586915"/>
                <a:gd name="connsiteY2" fmla="*/ 618952 h 6335943"/>
                <a:gd name="connsiteX3" fmla="*/ 14141072 w 15586915"/>
                <a:gd name="connsiteY3" fmla="*/ 1011036 h 6335943"/>
                <a:gd name="connsiteX4" fmla="*/ 13509539 w 15586915"/>
                <a:gd name="connsiteY4" fmla="*/ 1410739 h 6335943"/>
                <a:gd name="connsiteX5" fmla="*/ 13491828 w 15586915"/>
                <a:gd name="connsiteY5" fmla="*/ 1594658 h 6335943"/>
                <a:gd name="connsiteX6" fmla="*/ 13384530 w 15586915"/>
                <a:gd name="connsiteY6" fmla="*/ 1812348 h 6335943"/>
                <a:gd name="connsiteX7" fmla="*/ 13202782 w 15586915"/>
                <a:gd name="connsiteY7" fmla="*/ 2056534 h 6335943"/>
                <a:gd name="connsiteX8" fmla="*/ 12909001 w 15586915"/>
                <a:gd name="connsiteY8" fmla="*/ 2333712 h 6335943"/>
                <a:gd name="connsiteX9" fmla="*/ 12517292 w 15586915"/>
                <a:gd name="connsiteY9" fmla="*/ 2636347 h 6335943"/>
                <a:gd name="connsiteX10" fmla="*/ 11990997 w 15586915"/>
                <a:gd name="connsiteY10" fmla="*/ 2967817 h 6335943"/>
                <a:gd name="connsiteX11" fmla="*/ 11451624 w 15586915"/>
                <a:gd name="connsiteY11" fmla="*/ 3261880 h 6335943"/>
                <a:gd name="connsiteX12" fmla="*/ 11345459 w 15586915"/>
                <a:gd name="connsiteY12" fmla="*/ 3319722 h 6335943"/>
                <a:gd name="connsiteX13" fmla="*/ 10548654 w 15586915"/>
                <a:gd name="connsiteY13" fmla="*/ 3691457 h 6335943"/>
                <a:gd name="connsiteX14" fmla="*/ 9621177 w 15586915"/>
                <a:gd name="connsiteY14" fmla="*/ 4073063 h 6335943"/>
                <a:gd name="connsiteX15" fmla="*/ 8541299 w 15586915"/>
                <a:gd name="connsiteY15" fmla="*/ 4459432 h 6335943"/>
                <a:gd name="connsiteX16" fmla="*/ 7339914 w 15586915"/>
                <a:gd name="connsiteY16" fmla="*/ 4839479 h 6335943"/>
                <a:gd name="connsiteX17" fmla="*/ 6010121 w 15586915"/>
                <a:gd name="connsiteY17" fmla="*/ 5204720 h 6335943"/>
                <a:gd name="connsiteX18" fmla="*/ 5590506 w 15586915"/>
                <a:gd name="connsiteY18" fmla="*/ 5305598 h 6335943"/>
                <a:gd name="connsiteX19" fmla="*/ 4595478 w 15586915"/>
                <a:gd name="connsiteY19" fmla="*/ 5544762 h 6335943"/>
                <a:gd name="connsiteX20" fmla="*/ 3103297 w 15586915"/>
                <a:gd name="connsiteY20" fmla="*/ 5850688 h 6335943"/>
                <a:gd name="connsiteX21" fmla="*/ 1584754 w 15586915"/>
                <a:gd name="connsiteY21" fmla="*/ 6116522 h 6335943"/>
                <a:gd name="connsiteX22" fmla="*/ 53958 w 15586915"/>
                <a:gd name="connsiteY22" fmla="*/ 6335944 h 6335943"/>
                <a:gd name="connsiteX23" fmla="*/ 0 w 15586915"/>
                <a:gd name="connsiteY23" fmla="*/ 6328757 h 633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586915" h="6335943">
                  <a:moveTo>
                    <a:pt x="15586916" y="0"/>
                  </a:moveTo>
                  <a:lnTo>
                    <a:pt x="15277173" y="229553"/>
                  </a:lnTo>
                  <a:lnTo>
                    <a:pt x="14722252" y="618952"/>
                  </a:lnTo>
                  <a:lnTo>
                    <a:pt x="14141072" y="1011036"/>
                  </a:lnTo>
                  <a:lnTo>
                    <a:pt x="13509539" y="1410739"/>
                  </a:lnTo>
                  <a:lnTo>
                    <a:pt x="13491828" y="1594658"/>
                  </a:lnTo>
                  <a:lnTo>
                    <a:pt x="13384530" y="1812348"/>
                  </a:lnTo>
                  <a:lnTo>
                    <a:pt x="13202782" y="2056534"/>
                  </a:lnTo>
                  <a:lnTo>
                    <a:pt x="12909001" y="2333712"/>
                  </a:lnTo>
                  <a:lnTo>
                    <a:pt x="12517292" y="2636347"/>
                  </a:lnTo>
                  <a:lnTo>
                    <a:pt x="11990997" y="2967817"/>
                  </a:lnTo>
                  <a:lnTo>
                    <a:pt x="11451624" y="3261880"/>
                  </a:lnTo>
                  <a:lnTo>
                    <a:pt x="11345459" y="3319722"/>
                  </a:lnTo>
                  <a:lnTo>
                    <a:pt x="10548654" y="3691457"/>
                  </a:lnTo>
                  <a:lnTo>
                    <a:pt x="9621177" y="4073063"/>
                  </a:lnTo>
                  <a:lnTo>
                    <a:pt x="8541299" y="4459432"/>
                  </a:lnTo>
                  <a:lnTo>
                    <a:pt x="7339914" y="4839479"/>
                  </a:lnTo>
                  <a:lnTo>
                    <a:pt x="6010121" y="5204720"/>
                  </a:lnTo>
                  <a:lnTo>
                    <a:pt x="5590506" y="5305598"/>
                  </a:lnTo>
                  <a:lnTo>
                    <a:pt x="4595478" y="5544762"/>
                  </a:lnTo>
                  <a:lnTo>
                    <a:pt x="3103297" y="5850688"/>
                  </a:lnTo>
                  <a:lnTo>
                    <a:pt x="1584754" y="6116522"/>
                  </a:lnTo>
                  <a:lnTo>
                    <a:pt x="53958" y="6335944"/>
                  </a:lnTo>
                  <a:lnTo>
                    <a:pt x="0" y="63287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75DF190-FFD1-E54A-48BD-E5000A0483A3}"/>
                </a:ext>
              </a:extLst>
            </p:cNvPr>
            <p:cNvSpPr/>
            <p:nvPr/>
          </p:nvSpPr>
          <p:spPr>
            <a:xfrm>
              <a:off x="6644994" y="246742"/>
              <a:ext cx="717604" cy="489926"/>
            </a:xfrm>
            <a:custGeom>
              <a:avLst/>
              <a:gdLst>
                <a:gd name="connsiteX0" fmla="*/ 902146 w 902146"/>
                <a:gd name="connsiteY0" fmla="*/ 526386 h 526386"/>
                <a:gd name="connsiteX1" fmla="*/ 798658 w 902146"/>
                <a:gd name="connsiteY1" fmla="*/ 478848 h 526386"/>
                <a:gd name="connsiteX2" fmla="*/ 595595 w 902146"/>
                <a:gd name="connsiteY2" fmla="*/ 385589 h 526386"/>
                <a:gd name="connsiteX3" fmla="*/ 274216 w 902146"/>
                <a:gd name="connsiteY3" fmla="*/ 261158 h 526386"/>
                <a:gd name="connsiteX4" fmla="*/ 81554 w 902146"/>
                <a:gd name="connsiteY4" fmla="*/ 129280 h 526386"/>
                <a:gd name="connsiteX5" fmla="*/ 0 w 902146"/>
                <a:gd name="connsiteY5" fmla="*/ 0 h 52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2146" h="526386">
                  <a:moveTo>
                    <a:pt x="902146" y="526386"/>
                  </a:moveTo>
                  <a:lnTo>
                    <a:pt x="798658" y="478848"/>
                  </a:lnTo>
                  <a:lnTo>
                    <a:pt x="595595" y="385589"/>
                  </a:lnTo>
                  <a:lnTo>
                    <a:pt x="274216" y="261158"/>
                  </a:lnTo>
                  <a:lnTo>
                    <a:pt x="81554" y="129280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C5CB21C-E6A6-AE56-461B-92049396C945}"/>
                </a:ext>
              </a:extLst>
            </p:cNvPr>
            <p:cNvSpPr/>
            <p:nvPr/>
          </p:nvSpPr>
          <p:spPr>
            <a:xfrm>
              <a:off x="8482294" y="246742"/>
              <a:ext cx="1516133" cy="2564800"/>
            </a:xfrm>
            <a:custGeom>
              <a:avLst/>
              <a:gdLst>
                <a:gd name="connsiteX0" fmla="*/ 1906029 w 1906028"/>
                <a:gd name="connsiteY0" fmla="*/ 0 h 2755669"/>
                <a:gd name="connsiteX1" fmla="*/ 1781124 w 1906028"/>
                <a:gd name="connsiteY1" fmla="*/ 243840 h 2755669"/>
                <a:gd name="connsiteX2" fmla="*/ 1625017 w 1906028"/>
                <a:gd name="connsiteY2" fmla="*/ 525261 h 2755669"/>
                <a:gd name="connsiteX3" fmla="*/ 1466129 w 1906028"/>
                <a:gd name="connsiteY3" fmla="*/ 811443 h 2755669"/>
                <a:gd name="connsiteX4" fmla="*/ 1166478 w 1906028"/>
                <a:gd name="connsiteY4" fmla="*/ 857856 h 2755669"/>
                <a:gd name="connsiteX5" fmla="*/ 1036835 w 1906028"/>
                <a:gd name="connsiteY5" fmla="*/ 1142654 h 2755669"/>
                <a:gd name="connsiteX6" fmla="*/ 883611 w 1906028"/>
                <a:gd name="connsiteY6" fmla="*/ 1439401 h 2755669"/>
                <a:gd name="connsiteX7" fmla="*/ 729975 w 1906028"/>
                <a:gd name="connsiteY7" fmla="*/ 1723159 h 2755669"/>
                <a:gd name="connsiteX8" fmla="*/ 721429 w 1906028"/>
                <a:gd name="connsiteY8" fmla="*/ 1739005 h 2755669"/>
                <a:gd name="connsiteX9" fmla="*/ 544933 w 1906028"/>
                <a:gd name="connsiteY9" fmla="*/ 2023543 h 2755669"/>
                <a:gd name="connsiteX10" fmla="*/ 529487 w 1906028"/>
                <a:gd name="connsiteY10" fmla="*/ 2048395 h 2755669"/>
                <a:gd name="connsiteX11" fmla="*/ 332500 w 1906028"/>
                <a:gd name="connsiteY11" fmla="*/ 2343583 h 2755669"/>
                <a:gd name="connsiteX12" fmla="*/ 322511 w 1906028"/>
                <a:gd name="connsiteY12" fmla="*/ 2358390 h 2755669"/>
                <a:gd name="connsiteX13" fmla="*/ 95250 w 1906028"/>
                <a:gd name="connsiteY13" fmla="*/ 2654185 h 2755669"/>
                <a:gd name="connsiteX14" fmla="*/ 79186 w 1906028"/>
                <a:gd name="connsiteY14" fmla="*/ 2675053 h 2755669"/>
                <a:gd name="connsiteX15" fmla="*/ 48603 w 1906028"/>
                <a:gd name="connsiteY15" fmla="*/ 2690986 h 2755669"/>
                <a:gd name="connsiteX16" fmla="*/ 7620 w 1906028"/>
                <a:gd name="connsiteY16" fmla="*/ 2745538 h 2755669"/>
                <a:gd name="connsiteX17" fmla="*/ 0 w 1906028"/>
                <a:gd name="connsiteY17" fmla="*/ 2755669 h 2755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6028" h="2755669">
                  <a:moveTo>
                    <a:pt x="1906029" y="0"/>
                  </a:moveTo>
                  <a:lnTo>
                    <a:pt x="1781124" y="243840"/>
                  </a:lnTo>
                  <a:lnTo>
                    <a:pt x="1625017" y="525261"/>
                  </a:lnTo>
                  <a:lnTo>
                    <a:pt x="1466129" y="811443"/>
                  </a:lnTo>
                  <a:lnTo>
                    <a:pt x="1166478" y="857856"/>
                  </a:lnTo>
                  <a:lnTo>
                    <a:pt x="1036835" y="1142654"/>
                  </a:lnTo>
                  <a:lnTo>
                    <a:pt x="883611" y="1439401"/>
                  </a:lnTo>
                  <a:lnTo>
                    <a:pt x="729975" y="1723159"/>
                  </a:lnTo>
                  <a:lnTo>
                    <a:pt x="721429" y="1739005"/>
                  </a:lnTo>
                  <a:lnTo>
                    <a:pt x="544933" y="2023543"/>
                  </a:lnTo>
                  <a:lnTo>
                    <a:pt x="529487" y="2048395"/>
                  </a:lnTo>
                  <a:lnTo>
                    <a:pt x="332500" y="2343583"/>
                  </a:lnTo>
                  <a:lnTo>
                    <a:pt x="322511" y="2358390"/>
                  </a:lnTo>
                  <a:lnTo>
                    <a:pt x="95250" y="2654185"/>
                  </a:lnTo>
                  <a:lnTo>
                    <a:pt x="79186" y="2675053"/>
                  </a:lnTo>
                  <a:lnTo>
                    <a:pt x="48603" y="2690986"/>
                  </a:lnTo>
                  <a:lnTo>
                    <a:pt x="7620" y="2745538"/>
                  </a:lnTo>
                  <a:lnTo>
                    <a:pt x="0" y="275566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1193C2F-92B7-9F37-4164-0B9CE7F8DE10}"/>
                </a:ext>
              </a:extLst>
            </p:cNvPr>
            <p:cNvSpPr/>
            <p:nvPr/>
          </p:nvSpPr>
          <p:spPr>
            <a:xfrm>
              <a:off x="7679259" y="246742"/>
              <a:ext cx="471714" cy="1011204"/>
            </a:xfrm>
            <a:custGeom>
              <a:avLst/>
              <a:gdLst>
                <a:gd name="connsiteX0" fmla="*/ 549979 w 593021"/>
                <a:gd name="connsiteY0" fmla="*/ 0 h 1086456"/>
                <a:gd name="connsiteX1" fmla="*/ 297077 w 593021"/>
                <a:gd name="connsiteY1" fmla="*/ 132484 h 1086456"/>
                <a:gd name="connsiteX2" fmla="*/ 109254 w 593021"/>
                <a:gd name="connsiteY2" fmla="*/ 272761 h 1086456"/>
                <a:gd name="connsiteX3" fmla="*/ 7517 w 593021"/>
                <a:gd name="connsiteY3" fmla="*/ 415810 h 1086456"/>
                <a:gd name="connsiteX4" fmla="*/ 0 w 593021"/>
                <a:gd name="connsiteY4" fmla="*/ 558252 h 1086456"/>
                <a:gd name="connsiteX5" fmla="*/ 86188 w 593021"/>
                <a:gd name="connsiteY5" fmla="*/ 705889 h 1086456"/>
                <a:gd name="connsiteX6" fmla="*/ 245179 w 593021"/>
                <a:gd name="connsiteY6" fmla="*/ 817851 h 1086456"/>
                <a:gd name="connsiteX7" fmla="*/ 344754 w 593021"/>
                <a:gd name="connsiteY7" fmla="*/ 887903 h 1086456"/>
                <a:gd name="connsiteX8" fmla="*/ 483870 w 593021"/>
                <a:gd name="connsiteY8" fmla="*/ 999606 h 1086456"/>
                <a:gd name="connsiteX9" fmla="*/ 547405 w 593021"/>
                <a:gd name="connsiteY9" fmla="*/ 1050608 h 1086456"/>
                <a:gd name="connsiteX10" fmla="*/ 579532 w 593021"/>
                <a:gd name="connsiteY10" fmla="*/ 1073901 h 1086456"/>
                <a:gd name="connsiteX11" fmla="*/ 591683 w 593021"/>
                <a:gd name="connsiteY11" fmla="*/ 1084898 h 1086456"/>
                <a:gd name="connsiteX12" fmla="*/ 593022 w 593021"/>
                <a:gd name="connsiteY12" fmla="*/ 1086456 h 108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3021" h="1086456">
                  <a:moveTo>
                    <a:pt x="549979" y="0"/>
                  </a:moveTo>
                  <a:lnTo>
                    <a:pt x="297077" y="132484"/>
                  </a:lnTo>
                  <a:lnTo>
                    <a:pt x="109254" y="272761"/>
                  </a:lnTo>
                  <a:lnTo>
                    <a:pt x="7517" y="415810"/>
                  </a:lnTo>
                  <a:lnTo>
                    <a:pt x="0" y="558252"/>
                  </a:lnTo>
                  <a:lnTo>
                    <a:pt x="86188" y="705889"/>
                  </a:lnTo>
                  <a:lnTo>
                    <a:pt x="245179" y="817851"/>
                  </a:lnTo>
                  <a:lnTo>
                    <a:pt x="344754" y="887903"/>
                  </a:lnTo>
                  <a:lnTo>
                    <a:pt x="483870" y="999606"/>
                  </a:lnTo>
                  <a:lnTo>
                    <a:pt x="547405" y="1050608"/>
                  </a:lnTo>
                  <a:lnTo>
                    <a:pt x="579532" y="1073901"/>
                  </a:lnTo>
                  <a:lnTo>
                    <a:pt x="591683" y="1084898"/>
                  </a:lnTo>
                  <a:lnTo>
                    <a:pt x="593022" y="108645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0253E21-35F2-EBDB-1900-2ED221469159}"/>
                </a:ext>
              </a:extLst>
            </p:cNvPr>
            <p:cNvSpPr/>
            <p:nvPr/>
          </p:nvSpPr>
          <p:spPr>
            <a:xfrm>
              <a:off x="6652283" y="246742"/>
              <a:ext cx="968983" cy="627418"/>
            </a:xfrm>
            <a:custGeom>
              <a:avLst/>
              <a:gdLst>
                <a:gd name="connsiteX0" fmla="*/ 1218170 w 1218170"/>
                <a:gd name="connsiteY0" fmla="*/ 674110 h 674110"/>
                <a:gd name="connsiteX1" fmla="*/ 1191604 w 1218170"/>
                <a:gd name="connsiteY1" fmla="*/ 657485 h 674110"/>
                <a:gd name="connsiteX2" fmla="*/ 1150311 w 1218170"/>
                <a:gd name="connsiteY2" fmla="*/ 625360 h 674110"/>
                <a:gd name="connsiteX3" fmla="*/ 978964 w 1218170"/>
                <a:gd name="connsiteY3" fmla="*/ 525087 h 674110"/>
                <a:gd name="connsiteX4" fmla="*/ 861781 w 1218170"/>
                <a:gd name="connsiteY4" fmla="*/ 468197 h 674110"/>
                <a:gd name="connsiteX5" fmla="*/ 681270 w 1218170"/>
                <a:gd name="connsiteY5" fmla="*/ 380394 h 674110"/>
                <a:gd name="connsiteX6" fmla="*/ 378632 w 1218170"/>
                <a:gd name="connsiteY6" fmla="*/ 247823 h 674110"/>
                <a:gd name="connsiteX7" fmla="*/ 276483 w 1218170"/>
                <a:gd name="connsiteY7" fmla="*/ 111789 h 674110"/>
                <a:gd name="connsiteX8" fmla="*/ 0 w 1218170"/>
                <a:gd name="connsiteY8" fmla="*/ 0 h 67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8170" h="674110">
                  <a:moveTo>
                    <a:pt x="1218170" y="674110"/>
                  </a:moveTo>
                  <a:lnTo>
                    <a:pt x="1191604" y="657485"/>
                  </a:lnTo>
                  <a:lnTo>
                    <a:pt x="1150311" y="625360"/>
                  </a:lnTo>
                  <a:lnTo>
                    <a:pt x="978964" y="525087"/>
                  </a:lnTo>
                  <a:lnTo>
                    <a:pt x="861781" y="468197"/>
                  </a:lnTo>
                  <a:lnTo>
                    <a:pt x="681270" y="380394"/>
                  </a:lnTo>
                  <a:lnTo>
                    <a:pt x="378632" y="247823"/>
                  </a:lnTo>
                  <a:lnTo>
                    <a:pt x="276483" y="11178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22038DC7-690E-85CA-8E3F-084F1CA15E27}"/>
                </a:ext>
              </a:extLst>
            </p:cNvPr>
            <p:cNvSpPr/>
            <p:nvPr/>
          </p:nvSpPr>
          <p:spPr>
            <a:xfrm>
              <a:off x="8164733" y="246742"/>
              <a:ext cx="1737944" cy="1402564"/>
            </a:xfrm>
            <a:custGeom>
              <a:avLst/>
              <a:gdLst>
                <a:gd name="connsiteX0" fmla="*/ 2184881 w 2184880"/>
                <a:gd name="connsiteY0" fmla="*/ 0 h 1506941"/>
                <a:gd name="connsiteX1" fmla="*/ 1903250 w 2184880"/>
                <a:gd name="connsiteY1" fmla="*/ 49617 h 1506941"/>
                <a:gd name="connsiteX2" fmla="*/ 1498359 w 2184880"/>
                <a:gd name="connsiteY2" fmla="*/ 139931 h 1506941"/>
                <a:gd name="connsiteX3" fmla="*/ 1127760 w 2184880"/>
                <a:gd name="connsiteY3" fmla="*/ 237519 h 1506941"/>
                <a:gd name="connsiteX4" fmla="*/ 788052 w 2184880"/>
                <a:gd name="connsiteY4" fmla="*/ 348269 h 1506941"/>
                <a:gd name="connsiteX5" fmla="*/ 501582 w 2184880"/>
                <a:gd name="connsiteY5" fmla="*/ 463175 h 1506941"/>
                <a:gd name="connsiteX6" fmla="*/ 268038 w 2184880"/>
                <a:gd name="connsiteY6" fmla="*/ 587693 h 1506941"/>
                <a:gd name="connsiteX7" fmla="*/ 104620 w 2184880"/>
                <a:gd name="connsiteY7" fmla="*/ 714808 h 1506941"/>
                <a:gd name="connsiteX8" fmla="*/ 11945 w 2184880"/>
                <a:gd name="connsiteY8" fmla="*/ 850409 h 1506941"/>
                <a:gd name="connsiteX9" fmla="*/ 0 w 2184880"/>
                <a:gd name="connsiteY9" fmla="*/ 989907 h 1506941"/>
                <a:gd name="connsiteX10" fmla="*/ 129128 w 2184880"/>
                <a:gd name="connsiteY10" fmla="*/ 1148542 h 1506941"/>
                <a:gd name="connsiteX11" fmla="*/ 179070 w 2184880"/>
                <a:gd name="connsiteY11" fmla="*/ 1209762 h 1506941"/>
                <a:gd name="connsiteX12" fmla="*/ 277924 w 2184880"/>
                <a:gd name="connsiteY12" fmla="*/ 1359824 h 1506941"/>
                <a:gd name="connsiteX13" fmla="*/ 351241 w 2184880"/>
                <a:gd name="connsiteY13" fmla="*/ 1465811 h 1506941"/>
                <a:gd name="connsiteX14" fmla="*/ 383060 w 2184880"/>
                <a:gd name="connsiteY14" fmla="*/ 1506942 h 1506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84880" h="1506941">
                  <a:moveTo>
                    <a:pt x="2184881" y="0"/>
                  </a:moveTo>
                  <a:lnTo>
                    <a:pt x="1903250" y="49617"/>
                  </a:lnTo>
                  <a:lnTo>
                    <a:pt x="1498359" y="139931"/>
                  </a:lnTo>
                  <a:lnTo>
                    <a:pt x="1127760" y="237519"/>
                  </a:lnTo>
                  <a:lnTo>
                    <a:pt x="788052" y="348269"/>
                  </a:lnTo>
                  <a:lnTo>
                    <a:pt x="501582" y="463175"/>
                  </a:lnTo>
                  <a:lnTo>
                    <a:pt x="268038" y="587693"/>
                  </a:lnTo>
                  <a:lnTo>
                    <a:pt x="104620" y="714808"/>
                  </a:lnTo>
                  <a:lnTo>
                    <a:pt x="11945" y="850409"/>
                  </a:lnTo>
                  <a:lnTo>
                    <a:pt x="0" y="989907"/>
                  </a:lnTo>
                  <a:lnTo>
                    <a:pt x="129128" y="1148542"/>
                  </a:lnTo>
                  <a:lnTo>
                    <a:pt x="179070" y="1209762"/>
                  </a:lnTo>
                  <a:lnTo>
                    <a:pt x="277924" y="1359824"/>
                  </a:lnTo>
                  <a:lnTo>
                    <a:pt x="351241" y="1465811"/>
                  </a:lnTo>
                  <a:lnTo>
                    <a:pt x="383060" y="150694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54479FE-E2CA-F029-BE9E-597665DEFB83}"/>
                </a:ext>
              </a:extLst>
            </p:cNvPr>
            <p:cNvSpPr/>
            <p:nvPr/>
          </p:nvSpPr>
          <p:spPr>
            <a:xfrm>
              <a:off x="7084845" y="339908"/>
              <a:ext cx="1026319" cy="881771"/>
            </a:xfrm>
            <a:custGeom>
              <a:avLst/>
              <a:gdLst>
                <a:gd name="connsiteX0" fmla="*/ 1290252 w 1290251"/>
                <a:gd name="connsiteY0" fmla="*/ 947391 h 947391"/>
                <a:gd name="connsiteX1" fmla="*/ 1231145 w 1290251"/>
                <a:gd name="connsiteY1" fmla="*/ 899506 h 947391"/>
                <a:gd name="connsiteX2" fmla="*/ 1092029 w 1290251"/>
                <a:gd name="connsiteY2" fmla="*/ 787804 h 947391"/>
                <a:gd name="connsiteX3" fmla="*/ 982569 w 1290251"/>
                <a:gd name="connsiteY3" fmla="*/ 638695 h 947391"/>
                <a:gd name="connsiteX4" fmla="*/ 916975 w 1290251"/>
                <a:gd name="connsiteY4" fmla="*/ 588299 h 947391"/>
                <a:gd name="connsiteX5" fmla="*/ 747275 w 1290251"/>
                <a:gd name="connsiteY5" fmla="*/ 458153 h 947391"/>
                <a:gd name="connsiteX6" fmla="*/ 504053 w 1290251"/>
                <a:gd name="connsiteY6" fmla="*/ 292937 h 947391"/>
                <a:gd name="connsiteX7" fmla="*/ 255270 w 1290251"/>
                <a:gd name="connsiteY7" fmla="*/ 139238 h 947391"/>
                <a:gd name="connsiteX8" fmla="*/ 0 w 1290251"/>
                <a:gd name="connsiteY8" fmla="*/ 0 h 947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251" h="947391">
                  <a:moveTo>
                    <a:pt x="1290252" y="947391"/>
                  </a:moveTo>
                  <a:lnTo>
                    <a:pt x="1231145" y="899506"/>
                  </a:lnTo>
                  <a:lnTo>
                    <a:pt x="1092029" y="787804"/>
                  </a:lnTo>
                  <a:lnTo>
                    <a:pt x="982569" y="638695"/>
                  </a:lnTo>
                  <a:lnTo>
                    <a:pt x="916975" y="588299"/>
                  </a:lnTo>
                  <a:lnTo>
                    <a:pt x="747275" y="458153"/>
                  </a:lnTo>
                  <a:lnTo>
                    <a:pt x="504053" y="292937"/>
                  </a:lnTo>
                  <a:lnTo>
                    <a:pt x="255270" y="139238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69456FC-3B9D-E9EB-6E05-745D7C8DE839}"/>
                </a:ext>
              </a:extLst>
            </p:cNvPr>
            <p:cNvSpPr/>
            <p:nvPr/>
          </p:nvSpPr>
          <p:spPr>
            <a:xfrm>
              <a:off x="-103239" y="748191"/>
              <a:ext cx="11867708" cy="6273459"/>
            </a:xfrm>
            <a:custGeom>
              <a:avLst/>
              <a:gdLst>
                <a:gd name="connsiteX0" fmla="*/ 14056738 w 14919651"/>
                <a:gd name="connsiteY0" fmla="*/ 0 h 6740322"/>
                <a:gd name="connsiteX1" fmla="*/ 14314479 w 14919651"/>
                <a:gd name="connsiteY1" fmla="*/ 74988 h 6740322"/>
                <a:gd name="connsiteX2" fmla="*/ 14546579 w 14919651"/>
                <a:gd name="connsiteY2" fmla="*/ 172403 h 6740322"/>
                <a:gd name="connsiteX3" fmla="*/ 14722252 w 14919651"/>
                <a:gd name="connsiteY3" fmla="*/ 302549 h 6740322"/>
                <a:gd name="connsiteX4" fmla="*/ 14857146 w 14919651"/>
                <a:gd name="connsiteY4" fmla="*/ 458412 h 6740322"/>
                <a:gd name="connsiteX5" fmla="*/ 14918313 w 14919651"/>
                <a:gd name="connsiteY5" fmla="*/ 649778 h 6740322"/>
                <a:gd name="connsiteX6" fmla="*/ 14919652 w 14919651"/>
                <a:gd name="connsiteY6" fmla="*/ 870066 h 6740322"/>
                <a:gd name="connsiteX7" fmla="*/ 14825945 w 14919651"/>
                <a:gd name="connsiteY7" fmla="*/ 1127760 h 6740322"/>
                <a:gd name="connsiteX8" fmla="*/ 14648009 w 14919651"/>
                <a:gd name="connsiteY8" fmla="*/ 1416800 h 6740322"/>
                <a:gd name="connsiteX9" fmla="*/ 14348666 w 14919651"/>
                <a:gd name="connsiteY9" fmla="*/ 1743941 h 6740322"/>
                <a:gd name="connsiteX10" fmla="*/ 13936568 w 14919651"/>
                <a:gd name="connsiteY10" fmla="*/ 2102514 h 6740322"/>
                <a:gd name="connsiteX11" fmla="*/ 13374645 w 14919651"/>
                <a:gd name="connsiteY11" fmla="*/ 2496416 h 6740322"/>
                <a:gd name="connsiteX12" fmla="*/ 12672060 w 14919651"/>
                <a:gd name="connsiteY12" fmla="*/ 2917594 h 6740322"/>
                <a:gd name="connsiteX13" fmla="*/ 11796068 w 14919651"/>
                <a:gd name="connsiteY13" fmla="*/ 3365702 h 6740322"/>
                <a:gd name="connsiteX14" fmla="*/ 10762117 w 14919651"/>
                <a:gd name="connsiteY14" fmla="*/ 3830262 h 6740322"/>
                <a:gd name="connsiteX15" fmla="*/ 9548066 w 14919651"/>
                <a:gd name="connsiteY15" fmla="*/ 4306166 h 6740322"/>
                <a:gd name="connsiteX16" fmla="*/ 8182851 w 14919651"/>
                <a:gd name="connsiteY16" fmla="*/ 4780857 h 6740322"/>
                <a:gd name="connsiteX17" fmla="*/ 6660292 w 14919651"/>
                <a:gd name="connsiteY17" fmla="*/ 5245418 h 6740322"/>
                <a:gd name="connsiteX18" fmla="*/ 5025596 w 14919651"/>
                <a:gd name="connsiteY18" fmla="*/ 5687638 h 6740322"/>
                <a:gd name="connsiteX19" fmla="*/ 3288339 w 14919651"/>
                <a:gd name="connsiteY19" fmla="*/ 6098165 h 6740322"/>
                <a:gd name="connsiteX20" fmla="*/ 1504023 w 14919651"/>
                <a:gd name="connsiteY20" fmla="*/ 6469726 h 6740322"/>
                <a:gd name="connsiteX21" fmla="*/ 0 w 14919651"/>
                <a:gd name="connsiteY21" fmla="*/ 6740323 h 674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919651" h="6740322">
                  <a:moveTo>
                    <a:pt x="14056738" y="0"/>
                  </a:moveTo>
                  <a:lnTo>
                    <a:pt x="14314479" y="74988"/>
                  </a:lnTo>
                  <a:lnTo>
                    <a:pt x="14546579" y="172403"/>
                  </a:lnTo>
                  <a:lnTo>
                    <a:pt x="14722252" y="302549"/>
                  </a:lnTo>
                  <a:lnTo>
                    <a:pt x="14857146" y="458412"/>
                  </a:lnTo>
                  <a:lnTo>
                    <a:pt x="14918313" y="649778"/>
                  </a:lnTo>
                  <a:lnTo>
                    <a:pt x="14919652" y="870066"/>
                  </a:lnTo>
                  <a:lnTo>
                    <a:pt x="14825945" y="1127760"/>
                  </a:lnTo>
                  <a:lnTo>
                    <a:pt x="14648009" y="1416800"/>
                  </a:lnTo>
                  <a:lnTo>
                    <a:pt x="14348666" y="1743941"/>
                  </a:lnTo>
                  <a:lnTo>
                    <a:pt x="13936568" y="2102514"/>
                  </a:lnTo>
                  <a:lnTo>
                    <a:pt x="13374645" y="2496416"/>
                  </a:lnTo>
                  <a:lnTo>
                    <a:pt x="12672060" y="2917594"/>
                  </a:lnTo>
                  <a:lnTo>
                    <a:pt x="11796068" y="3365702"/>
                  </a:lnTo>
                  <a:lnTo>
                    <a:pt x="10762117" y="3830262"/>
                  </a:lnTo>
                  <a:lnTo>
                    <a:pt x="9548066" y="4306166"/>
                  </a:lnTo>
                  <a:lnTo>
                    <a:pt x="8182851" y="4780857"/>
                  </a:lnTo>
                  <a:lnTo>
                    <a:pt x="6660292" y="5245418"/>
                  </a:lnTo>
                  <a:lnTo>
                    <a:pt x="5025596" y="5687638"/>
                  </a:lnTo>
                  <a:lnTo>
                    <a:pt x="3288339" y="6098165"/>
                  </a:lnTo>
                  <a:lnTo>
                    <a:pt x="1504023" y="6469726"/>
                  </a:lnTo>
                  <a:lnTo>
                    <a:pt x="0" y="674032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1CE8301-3BC3-6FB2-547C-07B6C86C23E8}"/>
                </a:ext>
              </a:extLst>
            </p:cNvPr>
            <p:cNvSpPr/>
            <p:nvPr/>
          </p:nvSpPr>
          <p:spPr>
            <a:xfrm>
              <a:off x="8407838" y="246742"/>
              <a:ext cx="1898322" cy="2680854"/>
            </a:xfrm>
            <a:custGeom>
              <a:avLst/>
              <a:gdLst>
                <a:gd name="connsiteX0" fmla="*/ 2386502 w 2386501"/>
                <a:gd name="connsiteY0" fmla="*/ 0 h 2880360"/>
                <a:gd name="connsiteX1" fmla="*/ 2256550 w 2386501"/>
                <a:gd name="connsiteY1" fmla="*/ 197341 h 2880360"/>
                <a:gd name="connsiteX2" fmla="*/ 1874727 w 2386501"/>
                <a:gd name="connsiteY2" fmla="*/ 243840 h 2880360"/>
                <a:gd name="connsiteX3" fmla="*/ 1492079 w 2386501"/>
                <a:gd name="connsiteY3" fmla="*/ 310688 h 2880360"/>
                <a:gd name="connsiteX4" fmla="*/ 1385502 w 2386501"/>
                <a:gd name="connsiteY4" fmla="*/ 577475 h 2880360"/>
                <a:gd name="connsiteX5" fmla="*/ 1260080 w 2386501"/>
                <a:gd name="connsiteY5" fmla="*/ 857856 h 2880360"/>
                <a:gd name="connsiteX6" fmla="*/ 984010 w 2386501"/>
                <a:gd name="connsiteY6" fmla="*/ 915959 h 2880360"/>
                <a:gd name="connsiteX7" fmla="*/ 887730 w 2386501"/>
                <a:gd name="connsiteY7" fmla="*/ 1195994 h 2880360"/>
                <a:gd name="connsiteX8" fmla="*/ 784346 w 2386501"/>
                <a:gd name="connsiteY8" fmla="*/ 1480445 h 2880360"/>
                <a:gd name="connsiteX9" fmla="*/ 655320 w 2386501"/>
                <a:gd name="connsiteY9" fmla="*/ 1776326 h 2880360"/>
                <a:gd name="connsiteX10" fmla="*/ 521455 w 2386501"/>
                <a:gd name="connsiteY10" fmla="*/ 2057054 h 2880360"/>
                <a:gd name="connsiteX11" fmla="*/ 512908 w 2386501"/>
                <a:gd name="connsiteY11" fmla="*/ 2074978 h 2880360"/>
                <a:gd name="connsiteX12" fmla="*/ 368128 w 2386501"/>
                <a:gd name="connsiteY12" fmla="*/ 2329209 h 2880360"/>
                <a:gd name="connsiteX13" fmla="*/ 351653 w 2386501"/>
                <a:gd name="connsiteY13" fmla="*/ 2358304 h 2880360"/>
                <a:gd name="connsiteX14" fmla="*/ 337648 w 2386501"/>
                <a:gd name="connsiteY14" fmla="*/ 2382895 h 2880360"/>
                <a:gd name="connsiteX15" fmla="*/ 203681 w 2386501"/>
                <a:gd name="connsiteY15" fmla="*/ 2594004 h 2880360"/>
                <a:gd name="connsiteX16" fmla="*/ 200797 w 2386501"/>
                <a:gd name="connsiteY16" fmla="*/ 2598593 h 2880360"/>
                <a:gd name="connsiteX17" fmla="*/ 173818 w 2386501"/>
                <a:gd name="connsiteY17" fmla="*/ 2641110 h 2880360"/>
                <a:gd name="connsiteX18" fmla="*/ 162903 w 2386501"/>
                <a:gd name="connsiteY18" fmla="*/ 2674447 h 2880360"/>
                <a:gd name="connsiteX19" fmla="*/ 89587 w 2386501"/>
                <a:gd name="connsiteY19" fmla="*/ 2773853 h 2880360"/>
                <a:gd name="connsiteX20" fmla="*/ 78465 w 2386501"/>
                <a:gd name="connsiteY20" fmla="*/ 2787102 h 2880360"/>
                <a:gd name="connsiteX21" fmla="*/ 59209 w 2386501"/>
                <a:gd name="connsiteY21" fmla="*/ 2809962 h 2880360"/>
                <a:gd name="connsiteX22" fmla="*/ 0 w 2386501"/>
                <a:gd name="connsiteY22" fmla="*/ 2880360 h 2880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86501" h="2880360">
                  <a:moveTo>
                    <a:pt x="2386502" y="0"/>
                  </a:moveTo>
                  <a:lnTo>
                    <a:pt x="2256550" y="197341"/>
                  </a:lnTo>
                  <a:lnTo>
                    <a:pt x="1874727" y="243840"/>
                  </a:lnTo>
                  <a:lnTo>
                    <a:pt x="1492079" y="310688"/>
                  </a:lnTo>
                  <a:lnTo>
                    <a:pt x="1385502" y="577475"/>
                  </a:lnTo>
                  <a:lnTo>
                    <a:pt x="1260080" y="857856"/>
                  </a:lnTo>
                  <a:lnTo>
                    <a:pt x="984010" y="915959"/>
                  </a:lnTo>
                  <a:lnTo>
                    <a:pt x="887730" y="1195994"/>
                  </a:lnTo>
                  <a:lnTo>
                    <a:pt x="784346" y="1480445"/>
                  </a:lnTo>
                  <a:lnTo>
                    <a:pt x="655320" y="1776326"/>
                  </a:lnTo>
                  <a:lnTo>
                    <a:pt x="521455" y="2057054"/>
                  </a:lnTo>
                  <a:lnTo>
                    <a:pt x="512908" y="2074978"/>
                  </a:lnTo>
                  <a:lnTo>
                    <a:pt x="368128" y="2329209"/>
                  </a:lnTo>
                  <a:lnTo>
                    <a:pt x="351653" y="2358304"/>
                  </a:lnTo>
                  <a:lnTo>
                    <a:pt x="337648" y="2382895"/>
                  </a:lnTo>
                  <a:lnTo>
                    <a:pt x="203681" y="2594004"/>
                  </a:lnTo>
                  <a:lnTo>
                    <a:pt x="200797" y="2598593"/>
                  </a:lnTo>
                  <a:lnTo>
                    <a:pt x="173818" y="2641110"/>
                  </a:lnTo>
                  <a:lnTo>
                    <a:pt x="162903" y="2674447"/>
                  </a:lnTo>
                  <a:lnTo>
                    <a:pt x="89587" y="2773853"/>
                  </a:lnTo>
                  <a:lnTo>
                    <a:pt x="78465" y="2787102"/>
                  </a:lnTo>
                  <a:lnTo>
                    <a:pt x="59209" y="2809962"/>
                  </a:lnTo>
                  <a:lnTo>
                    <a:pt x="0" y="288036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D0440BA3-B1A4-371F-170D-0D8621E8785E}"/>
                </a:ext>
              </a:extLst>
            </p:cNvPr>
            <p:cNvSpPr/>
            <p:nvPr/>
          </p:nvSpPr>
          <p:spPr>
            <a:xfrm>
              <a:off x="-103239" y="246742"/>
              <a:ext cx="11332023" cy="4967446"/>
            </a:xfrm>
            <a:custGeom>
              <a:avLst/>
              <a:gdLst>
                <a:gd name="connsiteX0" fmla="*/ 14246208 w 14246208"/>
                <a:gd name="connsiteY0" fmla="*/ 0 h 5337117"/>
                <a:gd name="connsiteX1" fmla="*/ 14089585 w 14246208"/>
                <a:gd name="connsiteY1" fmla="*/ 163657 h 5337117"/>
                <a:gd name="connsiteX2" fmla="*/ 13757190 w 14246208"/>
                <a:gd name="connsiteY2" fmla="*/ 493741 h 5337117"/>
                <a:gd name="connsiteX3" fmla="*/ 13414701 w 14246208"/>
                <a:gd name="connsiteY3" fmla="*/ 827982 h 5337117"/>
                <a:gd name="connsiteX4" fmla="*/ 13140998 w 14246208"/>
                <a:gd name="connsiteY4" fmla="*/ 793692 h 5337117"/>
                <a:gd name="connsiteX5" fmla="*/ 12828269 w 14246208"/>
                <a:gd name="connsiteY5" fmla="*/ 1122391 h 5337117"/>
                <a:gd name="connsiteX6" fmla="*/ 12483105 w 14246208"/>
                <a:gd name="connsiteY6" fmla="*/ 1461481 h 5337117"/>
                <a:gd name="connsiteX7" fmla="*/ 12127333 w 14246208"/>
                <a:gd name="connsiteY7" fmla="*/ 1799965 h 5337117"/>
                <a:gd name="connsiteX8" fmla="*/ 11735830 w 14246208"/>
                <a:gd name="connsiteY8" fmla="*/ 2144511 h 5337117"/>
                <a:gd name="connsiteX9" fmla="*/ 11331454 w 14246208"/>
                <a:gd name="connsiteY9" fmla="*/ 2484466 h 5337117"/>
                <a:gd name="connsiteX10" fmla="*/ 11309933 w 14246208"/>
                <a:gd name="connsiteY10" fmla="*/ 2575820 h 5337117"/>
                <a:gd name="connsiteX11" fmla="*/ 11253916 w 14246208"/>
                <a:gd name="connsiteY11" fmla="*/ 2687695 h 5337117"/>
                <a:gd name="connsiteX12" fmla="*/ 11127671 w 14246208"/>
                <a:gd name="connsiteY12" fmla="*/ 2827193 h 5337117"/>
                <a:gd name="connsiteX13" fmla="*/ 10948292 w 14246208"/>
                <a:gd name="connsiteY13" fmla="*/ 2986954 h 5337117"/>
                <a:gd name="connsiteX14" fmla="*/ 10679430 w 14246208"/>
                <a:gd name="connsiteY14" fmla="*/ 3172345 h 5337117"/>
                <a:gd name="connsiteX15" fmla="*/ 10339928 w 14246208"/>
                <a:gd name="connsiteY15" fmla="*/ 3375660 h 5337117"/>
                <a:gd name="connsiteX16" fmla="*/ 9895188 w 14246208"/>
                <a:gd name="connsiteY16" fmla="*/ 3599498 h 5337117"/>
                <a:gd name="connsiteX17" fmla="*/ 9366112 w 14246208"/>
                <a:gd name="connsiteY17" fmla="*/ 3835631 h 5337117"/>
                <a:gd name="connsiteX18" fmla="*/ 8723149 w 14246208"/>
                <a:gd name="connsiteY18" fmla="*/ 4083454 h 5337117"/>
                <a:gd name="connsiteX19" fmla="*/ 7991218 w 14246208"/>
                <a:gd name="connsiteY19" fmla="*/ 4334222 h 5337117"/>
                <a:gd name="connsiteX20" fmla="*/ 7149826 w 14246208"/>
                <a:gd name="connsiteY20" fmla="*/ 4583863 h 5337117"/>
                <a:gd name="connsiteX21" fmla="*/ 6229556 w 14246208"/>
                <a:gd name="connsiteY21" fmla="*/ 4823806 h 5337117"/>
                <a:gd name="connsiteX22" fmla="*/ 5221966 w 14246208"/>
                <a:gd name="connsiteY22" fmla="*/ 5047125 h 5337117"/>
                <a:gd name="connsiteX23" fmla="*/ 4164227 w 14246208"/>
                <a:gd name="connsiteY23" fmla="*/ 5246803 h 5337117"/>
                <a:gd name="connsiteX24" fmla="*/ 3096500 w 14246208"/>
                <a:gd name="connsiteY24" fmla="*/ 5320146 h 5337117"/>
                <a:gd name="connsiteX25" fmla="*/ 2188485 w 14246208"/>
                <a:gd name="connsiteY25" fmla="*/ 5337118 h 5337117"/>
                <a:gd name="connsiteX26" fmla="*/ 1430089 w 14246208"/>
                <a:gd name="connsiteY26" fmla="*/ 5302914 h 5337117"/>
                <a:gd name="connsiteX27" fmla="*/ 827491 w 14246208"/>
                <a:gd name="connsiteY27" fmla="*/ 5229658 h 5337117"/>
                <a:gd name="connsiteX28" fmla="*/ 363804 w 14246208"/>
                <a:gd name="connsiteY28" fmla="*/ 5122199 h 5337117"/>
                <a:gd name="connsiteX29" fmla="*/ 30995 w 14246208"/>
                <a:gd name="connsiteY29" fmla="*/ 4993178 h 5337117"/>
                <a:gd name="connsiteX30" fmla="*/ 0 w 14246208"/>
                <a:gd name="connsiteY30" fmla="*/ 4972397 h 5337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46208" h="5337117">
                  <a:moveTo>
                    <a:pt x="14246208" y="0"/>
                  </a:moveTo>
                  <a:lnTo>
                    <a:pt x="14089585" y="163657"/>
                  </a:lnTo>
                  <a:lnTo>
                    <a:pt x="13757190" y="493741"/>
                  </a:lnTo>
                  <a:lnTo>
                    <a:pt x="13414701" y="827982"/>
                  </a:lnTo>
                  <a:lnTo>
                    <a:pt x="13140998" y="793692"/>
                  </a:lnTo>
                  <a:lnTo>
                    <a:pt x="12828269" y="1122391"/>
                  </a:lnTo>
                  <a:lnTo>
                    <a:pt x="12483105" y="1461481"/>
                  </a:lnTo>
                  <a:lnTo>
                    <a:pt x="12127333" y="1799965"/>
                  </a:lnTo>
                  <a:lnTo>
                    <a:pt x="11735830" y="2144511"/>
                  </a:lnTo>
                  <a:lnTo>
                    <a:pt x="11331454" y="2484466"/>
                  </a:lnTo>
                  <a:lnTo>
                    <a:pt x="11309933" y="2575820"/>
                  </a:lnTo>
                  <a:lnTo>
                    <a:pt x="11253916" y="2687695"/>
                  </a:lnTo>
                  <a:lnTo>
                    <a:pt x="11127671" y="2827193"/>
                  </a:lnTo>
                  <a:lnTo>
                    <a:pt x="10948292" y="2986954"/>
                  </a:lnTo>
                  <a:lnTo>
                    <a:pt x="10679430" y="3172345"/>
                  </a:lnTo>
                  <a:lnTo>
                    <a:pt x="10339928" y="3375660"/>
                  </a:lnTo>
                  <a:lnTo>
                    <a:pt x="9895188" y="3599498"/>
                  </a:lnTo>
                  <a:lnTo>
                    <a:pt x="9366112" y="3835631"/>
                  </a:lnTo>
                  <a:lnTo>
                    <a:pt x="8723149" y="4083454"/>
                  </a:lnTo>
                  <a:lnTo>
                    <a:pt x="7991218" y="4334222"/>
                  </a:lnTo>
                  <a:lnTo>
                    <a:pt x="7149826" y="4583863"/>
                  </a:lnTo>
                  <a:lnTo>
                    <a:pt x="6229556" y="4823806"/>
                  </a:lnTo>
                  <a:lnTo>
                    <a:pt x="5221966" y="5047125"/>
                  </a:lnTo>
                  <a:lnTo>
                    <a:pt x="4164227" y="5246803"/>
                  </a:lnTo>
                  <a:lnTo>
                    <a:pt x="3096500" y="5320146"/>
                  </a:lnTo>
                  <a:lnTo>
                    <a:pt x="2188485" y="5337118"/>
                  </a:lnTo>
                  <a:lnTo>
                    <a:pt x="1430089" y="5302914"/>
                  </a:lnTo>
                  <a:lnTo>
                    <a:pt x="827491" y="5229658"/>
                  </a:lnTo>
                  <a:lnTo>
                    <a:pt x="363804" y="5122199"/>
                  </a:lnTo>
                  <a:lnTo>
                    <a:pt x="30995" y="4993178"/>
                  </a:lnTo>
                  <a:lnTo>
                    <a:pt x="0" y="497239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52A6DA9-EB39-843C-0067-1D99FB4395FA}"/>
                </a:ext>
              </a:extLst>
            </p:cNvPr>
            <p:cNvSpPr/>
            <p:nvPr/>
          </p:nvSpPr>
          <p:spPr>
            <a:xfrm>
              <a:off x="8567478" y="246742"/>
              <a:ext cx="815895" cy="1968248"/>
            </a:xfrm>
            <a:custGeom>
              <a:avLst/>
              <a:gdLst>
                <a:gd name="connsiteX0" fmla="*/ 88042 w 1025713"/>
                <a:gd name="connsiteY0" fmla="*/ 2114723 h 2114723"/>
                <a:gd name="connsiteX1" fmla="*/ 89690 w 1025713"/>
                <a:gd name="connsiteY1" fmla="*/ 2089266 h 2114723"/>
                <a:gd name="connsiteX2" fmla="*/ 83511 w 1025713"/>
                <a:gd name="connsiteY2" fmla="*/ 1810097 h 2114723"/>
                <a:gd name="connsiteX3" fmla="*/ 49530 w 1025713"/>
                <a:gd name="connsiteY3" fmla="*/ 1544436 h 2114723"/>
                <a:gd name="connsiteX4" fmla="*/ 0 w 1025713"/>
                <a:gd name="connsiteY4" fmla="*/ 1286654 h 2114723"/>
                <a:gd name="connsiteX5" fmla="*/ 125009 w 1025713"/>
                <a:gd name="connsiteY5" fmla="*/ 1178243 h 2114723"/>
                <a:gd name="connsiteX6" fmla="*/ 306036 w 1025713"/>
                <a:gd name="connsiteY6" fmla="*/ 1077624 h 2114723"/>
                <a:gd name="connsiteX7" fmla="*/ 524236 w 1025713"/>
                <a:gd name="connsiteY7" fmla="*/ 992245 h 2114723"/>
                <a:gd name="connsiteX8" fmla="*/ 783316 w 1025713"/>
                <a:gd name="connsiteY8" fmla="*/ 915959 h 2114723"/>
                <a:gd name="connsiteX9" fmla="*/ 859824 w 1025713"/>
                <a:gd name="connsiteY9" fmla="*/ 648912 h 2114723"/>
                <a:gd name="connsiteX10" fmla="*/ 933863 w 1025713"/>
                <a:gd name="connsiteY10" fmla="*/ 387408 h 2114723"/>
                <a:gd name="connsiteX11" fmla="*/ 992041 w 1025713"/>
                <a:gd name="connsiteY11" fmla="*/ 139931 h 2114723"/>
                <a:gd name="connsiteX12" fmla="*/ 1025714 w 1025713"/>
                <a:gd name="connsiteY12" fmla="*/ 0 h 2114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5713" h="2114723">
                  <a:moveTo>
                    <a:pt x="88042" y="2114723"/>
                  </a:moveTo>
                  <a:lnTo>
                    <a:pt x="89690" y="2089266"/>
                  </a:lnTo>
                  <a:lnTo>
                    <a:pt x="83511" y="1810097"/>
                  </a:lnTo>
                  <a:lnTo>
                    <a:pt x="49530" y="1544436"/>
                  </a:lnTo>
                  <a:lnTo>
                    <a:pt x="0" y="1286654"/>
                  </a:lnTo>
                  <a:lnTo>
                    <a:pt x="125009" y="1178243"/>
                  </a:lnTo>
                  <a:lnTo>
                    <a:pt x="306036" y="1077624"/>
                  </a:lnTo>
                  <a:lnTo>
                    <a:pt x="524236" y="992245"/>
                  </a:lnTo>
                  <a:lnTo>
                    <a:pt x="783316" y="915959"/>
                  </a:lnTo>
                  <a:lnTo>
                    <a:pt x="859824" y="648912"/>
                  </a:lnTo>
                  <a:lnTo>
                    <a:pt x="933863" y="387408"/>
                  </a:lnTo>
                  <a:lnTo>
                    <a:pt x="992041" y="139931"/>
                  </a:lnTo>
                  <a:lnTo>
                    <a:pt x="1025714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0F0401C-3F8D-41CB-A437-CC4F3B050B1C}"/>
                </a:ext>
              </a:extLst>
            </p:cNvPr>
            <p:cNvSpPr/>
            <p:nvPr/>
          </p:nvSpPr>
          <p:spPr>
            <a:xfrm>
              <a:off x="6872209" y="350788"/>
              <a:ext cx="791568" cy="533527"/>
            </a:xfrm>
            <a:custGeom>
              <a:avLst/>
              <a:gdLst>
                <a:gd name="connsiteX0" fmla="*/ 995130 w 995130"/>
                <a:gd name="connsiteY0" fmla="*/ 573232 h 573231"/>
                <a:gd name="connsiteX1" fmla="*/ 834493 w 995130"/>
                <a:gd name="connsiteY1" fmla="*/ 424555 h 573231"/>
                <a:gd name="connsiteX2" fmla="*/ 747893 w 995130"/>
                <a:gd name="connsiteY2" fmla="*/ 375545 h 573231"/>
                <a:gd name="connsiteX3" fmla="*/ 561717 w 995130"/>
                <a:gd name="connsiteY3" fmla="*/ 270423 h 573231"/>
                <a:gd name="connsiteX4" fmla="*/ 283484 w 995130"/>
                <a:gd name="connsiteY4" fmla="*/ 128068 h 573231"/>
                <a:gd name="connsiteX5" fmla="*/ 0 w 995130"/>
                <a:gd name="connsiteY5" fmla="*/ 0 h 573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5130" h="573231">
                  <a:moveTo>
                    <a:pt x="995130" y="573232"/>
                  </a:moveTo>
                  <a:lnTo>
                    <a:pt x="834493" y="424555"/>
                  </a:lnTo>
                  <a:lnTo>
                    <a:pt x="747893" y="375545"/>
                  </a:lnTo>
                  <a:lnTo>
                    <a:pt x="561717" y="270423"/>
                  </a:lnTo>
                  <a:lnTo>
                    <a:pt x="283484" y="128068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40021954-FEB5-6CC0-4CED-D86507076096}"/>
                </a:ext>
              </a:extLst>
            </p:cNvPr>
            <p:cNvSpPr/>
            <p:nvPr/>
          </p:nvSpPr>
          <p:spPr>
            <a:xfrm>
              <a:off x="7976260" y="246742"/>
              <a:ext cx="2635421" cy="3106951"/>
            </a:xfrm>
            <a:custGeom>
              <a:avLst/>
              <a:gdLst>
                <a:gd name="connsiteX0" fmla="*/ 3313156 w 3313156"/>
                <a:gd name="connsiteY0" fmla="*/ 0 h 3338166"/>
                <a:gd name="connsiteX1" fmla="*/ 3190103 w 3313156"/>
                <a:gd name="connsiteY1" fmla="*/ 164350 h 3338166"/>
                <a:gd name="connsiteX2" fmla="*/ 2948632 w 3313156"/>
                <a:gd name="connsiteY2" fmla="*/ 468717 h 3338166"/>
                <a:gd name="connsiteX3" fmla="*/ 2702114 w 3313156"/>
                <a:gd name="connsiteY3" fmla="*/ 777500 h 3338166"/>
                <a:gd name="connsiteX4" fmla="*/ 2427793 w 3313156"/>
                <a:gd name="connsiteY4" fmla="*/ 1098666 h 3338166"/>
                <a:gd name="connsiteX5" fmla="*/ 2145649 w 3313156"/>
                <a:gd name="connsiteY5" fmla="*/ 1421650 h 3338166"/>
                <a:gd name="connsiteX6" fmla="*/ 1831786 w 3313156"/>
                <a:gd name="connsiteY6" fmla="*/ 1753899 h 3338166"/>
                <a:gd name="connsiteX7" fmla="*/ 1506804 w 3313156"/>
                <a:gd name="connsiteY7" fmla="*/ 2084763 h 3338166"/>
                <a:gd name="connsiteX8" fmla="*/ 1145986 w 3313156"/>
                <a:gd name="connsiteY8" fmla="*/ 2420736 h 3338166"/>
                <a:gd name="connsiteX9" fmla="*/ 771062 w 3313156"/>
                <a:gd name="connsiteY9" fmla="*/ 2751599 h 3338166"/>
                <a:gd name="connsiteX10" fmla="*/ 503126 w 3313156"/>
                <a:gd name="connsiteY10" fmla="*/ 2965825 h 3338166"/>
                <a:gd name="connsiteX11" fmla="*/ 403551 w 3313156"/>
                <a:gd name="connsiteY11" fmla="*/ 3054581 h 3338166"/>
                <a:gd name="connsiteX12" fmla="*/ 290487 w 3313156"/>
                <a:gd name="connsiteY12" fmla="*/ 3145675 h 3338166"/>
                <a:gd name="connsiteX13" fmla="*/ 267112 w 3313156"/>
                <a:gd name="connsiteY13" fmla="*/ 3156325 h 3338166"/>
                <a:gd name="connsiteX14" fmla="*/ 127892 w 3313156"/>
                <a:gd name="connsiteY14" fmla="*/ 3253827 h 3338166"/>
                <a:gd name="connsiteX15" fmla="*/ 0 w 3313156"/>
                <a:gd name="connsiteY15" fmla="*/ 3338166 h 333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313156" h="3338166">
                  <a:moveTo>
                    <a:pt x="3313156" y="0"/>
                  </a:moveTo>
                  <a:lnTo>
                    <a:pt x="3190103" y="164350"/>
                  </a:lnTo>
                  <a:lnTo>
                    <a:pt x="2948632" y="468717"/>
                  </a:lnTo>
                  <a:lnTo>
                    <a:pt x="2702114" y="777500"/>
                  </a:lnTo>
                  <a:lnTo>
                    <a:pt x="2427793" y="1098666"/>
                  </a:lnTo>
                  <a:lnTo>
                    <a:pt x="2145649" y="1421650"/>
                  </a:lnTo>
                  <a:lnTo>
                    <a:pt x="1831786" y="1753899"/>
                  </a:lnTo>
                  <a:lnTo>
                    <a:pt x="1506804" y="2084763"/>
                  </a:lnTo>
                  <a:lnTo>
                    <a:pt x="1145986" y="2420736"/>
                  </a:lnTo>
                  <a:lnTo>
                    <a:pt x="771062" y="2751599"/>
                  </a:lnTo>
                  <a:lnTo>
                    <a:pt x="503126" y="2965825"/>
                  </a:lnTo>
                  <a:lnTo>
                    <a:pt x="403551" y="3054581"/>
                  </a:lnTo>
                  <a:lnTo>
                    <a:pt x="290487" y="3145675"/>
                  </a:lnTo>
                  <a:lnTo>
                    <a:pt x="267112" y="3156325"/>
                  </a:lnTo>
                  <a:lnTo>
                    <a:pt x="127892" y="3253827"/>
                  </a:lnTo>
                  <a:lnTo>
                    <a:pt x="0" y="333816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DEF3444-29D9-8782-76BA-244B851E70B0}"/>
                </a:ext>
              </a:extLst>
            </p:cNvPr>
            <p:cNvSpPr/>
            <p:nvPr/>
          </p:nvSpPr>
          <p:spPr>
            <a:xfrm>
              <a:off x="7166098" y="246742"/>
              <a:ext cx="3752986" cy="3580275"/>
            </a:xfrm>
            <a:custGeom>
              <a:avLst/>
              <a:gdLst>
                <a:gd name="connsiteX0" fmla="*/ 4718118 w 4718118"/>
                <a:gd name="connsiteY0" fmla="*/ 0 h 3846714"/>
                <a:gd name="connsiteX1" fmla="*/ 4581782 w 4718118"/>
                <a:gd name="connsiteY1" fmla="*/ 155604 h 3846714"/>
                <a:gd name="connsiteX2" fmla="*/ 4306536 w 4718118"/>
                <a:gd name="connsiteY2" fmla="*/ 467851 h 3846714"/>
                <a:gd name="connsiteX3" fmla="*/ 4002250 w 4718118"/>
                <a:gd name="connsiteY3" fmla="*/ 793692 h 3846714"/>
                <a:gd name="connsiteX4" fmla="*/ 3720619 w 4718118"/>
                <a:gd name="connsiteY4" fmla="*/ 777500 h 3846714"/>
                <a:gd name="connsiteX5" fmla="*/ 3417158 w 4718118"/>
                <a:gd name="connsiteY5" fmla="*/ 787025 h 3846714"/>
                <a:gd name="connsiteX6" fmla="*/ 3120801 w 4718118"/>
                <a:gd name="connsiteY6" fmla="*/ 811443 h 3846714"/>
                <a:gd name="connsiteX7" fmla="*/ 2939054 w 4718118"/>
                <a:gd name="connsiteY7" fmla="*/ 1110355 h 3846714"/>
                <a:gd name="connsiteX8" fmla="*/ 2751128 w 4718118"/>
                <a:gd name="connsiteY8" fmla="*/ 1412211 h 3846714"/>
                <a:gd name="connsiteX9" fmla="*/ 2535297 w 4718118"/>
                <a:gd name="connsiteY9" fmla="*/ 1724631 h 3846714"/>
                <a:gd name="connsiteX10" fmla="*/ 2308448 w 4718118"/>
                <a:gd name="connsiteY10" fmla="*/ 2037830 h 3846714"/>
                <a:gd name="connsiteX11" fmla="*/ 2047824 w 4718118"/>
                <a:gd name="connsiteY11" fmla="*/ 2358563 h 3846714"/>
                <a:gd name="connsiteX12" fmla="*/ 1770826 w 4718118"/>
                <a:gd name="connsiteY12" fmla="*/ 2677045 h 3846714"/>
                <a:gd name="connsiteX13" fmla="*/ 1610291 w 4718118"/>
                <a:gd name="connsiteY13" fmla="*/ 2840442 h 3846714"/>
                <a:gd name="connsiteX14" fmla="*/ 1584136 w 4718118"/>
                <a:gd name="connsiteY14" fmla="*/ 2867198 h 3846714"/>
                <a:gd name="connsiteX15" fmla="*/ 1539240 w 4718118"/>
                <a:gd name="connsiteY15" fmla="*/ 2922357 h 3846714"/>
                <a:gd name="connsiteX16" fmla="*/ 1451816 w 4718118"/>
                <a:gd name="connsiteY16" fmla="*/ 3006350 h 3846714"/>
                <a:gd name="connsiteX17" fmla="*/ 1366039 w 4718118"/>
                <a:gd name="connsiteY17" fmla="*/ 3086793 h 3846714"/>
                <a:gd name="connsiteX18" fmla="*/ 1294473 w 4718118"/>
                <a:gd name="connsiteY18" fmla="*/ 3156152 h 3846714"/>
                <a:gd name="connsiteX19" fmla="*/ 1156077 w 4718118"/>
                <a:gd name="connsiteY19" fmla="*/ 3255385 h 3846714"/>
                <a:gd name="connsiteX20" fmla="*/ 1018505 w 4718118"/>
                <a:gd name="connsiteY20" fmla="*/ 3338166 h 3846714"/>
                <a:gd name="connsiteX21" fmla="*/ 835831 w 4718118"/>
                <a:gd name="connsiteY21" fmla="*/ 3447964 h 3846714"/>
                <a:gd name="connsiteX22" fmla="*/ 625149 w 4718118"/>
                <a:gd name="connsiteY22" fmla="*/ 3560185 h 3846714"/>
                <a:gd name="connsiteX23" fmla="*/ 316333 w 4718118"/>
                <a:gd name="connsiteY23" fmla="*/ 3709814 h 3846714"/>
                <a:gd name="connsiteX24" fmla="*/ 0 w 4718118"/>
                <a:gd name="connsiteY24" fmla="*/ 3846715 h 384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18118" h="3846714">
                  <a:moveTo>
                    <a:pt x="4718118" y="0"/>
                  </a:moveTo>
                  <a:lnTo>
                    <a:pt x="4581782" y="155604"/>
                  </a:lnTo>
                  <a:lnTo>
                    <a:pt x="4306536" y="467851"/>
                  </a:lnTo>
                  <a:lnTo>
                    <a:pt x="4002250" y="793692"/>
                  </a:lnTo>
                  <a:lnTo>
                    <a:pt x="3720619" y="777500"/>
                  </a:lnTo>
                  <a:lnTo>
                    <a:pt x="3417158" y="787025"/>
                  </a:lnTo>
                  <a:lnTo>
                    <a:pt x="3120801" y="811443"/>
                  </a:lnTo>
                  <a:lnTo>
                    <a:pt x="2939054" y="1110355"/>
                  </a:lnTo>
                  <a:lnTo>
                    <a:pt x="2751128" y="1412211"/>
                  </a:lnTo>
                  <a:lnTo>
                    <a:pt x="2535297" y="1724631"/>
                  </a:lnTo>
                  <a:lnTo>
                    <a:pt x="2308448" y="2037830"/>
                  </a:lnTo>
                  <a:lnTo>
                    <a:pt x="2047824" y="2358563"/>
                  </a:lnTo>
                  <a:lnTo>
                    <a:pt x="1770826" y="2677045"/>
                  </a:lnTo>
                  <a:lnTo>
                    <a:pt x="1610291" y="2840442"/>
                  </a:lnTo>
                  <a:lnTo>
                    <a:pt x="1584136" y="2867198"/>
                  </a:lnTo>
                  <a:lnTo>
                    <a:pt x="1539240" y="2922357"/>
                  </a:lnTo>
                  <a:lnTo>
                    <a:pt x="1451816" y="3006350"/>
                  </a:lnTo>
                  <a:lnTo>
                    <a:pt x="1366039" y="3086793"/>
                  </a:lnTo>
                  <a:lnTo>
                    <a:pt x="1294473" y="3156152"/>
                  </a:lnTo>
                  <a:lnTo>
                    <a:pt x="1156077" y="3255385"/>
                  </a:lnTo>
                  <a:lnTo>
                    <a:pt x="1018505" y="3338166"/>
                  </a:lnTo>
                  <a:lnTo>
                    <a:pt x="835831" y="3447964"/>
                  </a:lnTo>
                  <a:lnTo>
                    <a:pt x="625149" y="3560185"/>
                  </a:lnTo>
                  <a:lnTo>
                    <a:pt x="316333" y="3709814"/>
                  </a:lnTo>
                  <a:lnTo>
                    <a:pt x="0" y="384671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AB05B340-7167-6E07-D2E1-51902C2715F5}"/>
                </a:ext>
              </a:extLst>
            </p:cNvPr>
            <p:cNvSpPr/>
            <p:nvPr/>
          </p:nvSpPr>
          <p:spPr>
            <a:xfrm>
              <a:off x="7485789" y="246742"/>
              <a:ext cx="651176" cy="998147"/>
            </a:xfrm>
            <a:custGeom>
              <a:avLst/>
              <a:gdLst>
                <a:gd name="connsiteX0" fmla="*/ 330028 w 818635"/>
                <a:gd name="connsiteY0" fmla="*/ 0 h 1072428"/>
                <a:gd name="connsiteX1" fmla="*/ 166405 w 818635"/>
                <a:gd name="connsiteY1" fmla="*/ 106767 h 1072428"/>
                <a:gd name="connsiteX2" fmla="*/ 35732 w 818635"/>
                <a:gd name="connsiteY2" fmla="*/ 249209 h 1072428"/>
                <a:gd name="connsiteX3" fmla="*/ 0 w 818635"/>
                <a:gd name="connsiteY3" fmla="*/ 393036 h 1072428"/>
                <a:gd name="connsiteX4" fmla="*/ 63122 w 818635"/>
                <a:gd name="connsiteY4" fmla="*/ 536344 h 1072428"/>
                <a:gd name="connsiteX5" fmla="*/ 238383 w 818635"/>
                <a:gd name="connsiteY5" fmla="*/ 647960 h 1072428"/>
                <a:gd name="connsiteX6" fmla="*/ 329410 w 818635"/>
                <a:gd name="connsiteY6" fmla="*/ 705889 h 1072428"/>
                <a:gd name="connsiteX7" fmla="*/ 485518 w 818635"/>
                <a:gd name="connsiteY7" fmla="*/ 841317 h 1072428"/>
                <a:gd name="connsiteX8" fmla="*/ 509305 w 818635"/>
                <a:gd name="connsiteY8" fmla="*/ 857943 h 1072428"/>
                <a:gd name="connsiteX9" fmla="*/ 509613 w 818635"/>
                <a:gd name="connsiteY9" fmla="*/ 858116 h 1072428"/>
                <a:gd name="connsiteX10" fmla="*/ 622987 w 818635"/>
                <a:gd name="connsiteY10" fmla="*/ 935788 h 1072428"/>
                <a:gd name="connsiteX11" fmla="*/ 790627 w 818635"/>
                <a:gd name="connsiteY11" fmla="*/ 1050608 h 1072428"/>
                <a:gd name="connsiteX12" fmla="*/ 818635 w 818635"/>
                <a:gd name="connsiteY12" fmla="*/ 1072428 h 10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8635" h="1072428">
                  <a:moveTo>
                    <a:pt x="330028" y="0"/>
                  </a:moveTo>
                  <a:lnTo>
                    <a:pt x="166405" y="106767"/>
                  </a:lnTo>
                  <a:lnTo>
                    <a:pt x="35732" y="249209"/>
                  </a:lnTo>
                  <a:lnTo>
                    <a:pt x="0" y="393036"/>
                  </a:lnTo>
                  <a:lnTo>
                    <a:pt x="63122" y="536344"/>
                  </a:lnTo>
                  <a:lnTo>
                    <a:pt x="238383" y="647960"/>
                  </a:lnTo>
                  <a:lnTo>
                    <a:pt x="329410" y="705889"/>
                  </a:lnTo>
                  <a:lnTo>
                    <a:pt x="485518" y="841317"/>
                  </a:lnTo>
                  <a:lnTo>
                    <a:pt x="509305" y="857943"/>
                  </a:lnTo>
                  <a:lnTo>
                    <a:pt x="509613" y="858116"/>
                  </a:lnTo>
                  <a:lnTo>
                    <a:pt x="622987" y="935788"/>
                  </a:lnTo>
                  <a:lnTo>
                    <a:pt x="790627" y="1050608"/>
                  </a:lnTo>
                  <a:lnTo>
                    <a:pt x="818635" y="107242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43360004-5C91-52A9-3D6A-A36C7DB43B9F}"/>
                </a:ext>
              </a:extLst>
            </p:cNvPr>
            <p:cNvSpPr/>
            <p:nvPr/>
          </p:nvSpPr>
          <p:spPr>
            <a:xfrm>
              <a:off x="7514293" y="246742"/>
              <a:ext cx="865449" cy="1266603"/>
            </a:xfrm>
            <a:custGeom>
              <a:avLst/>
              <a:gdLst>
                <a:gd name="connsiteX0" fmla="*/ 1088013 w 1088012"/>
                <a:gd name="connsiteY0" fmla="*/ 1360863 h 1360862"/>
                <a:gd name="connsiteX1" fmla="*/ 1067007 w 1088012"/>
                <a:gd name="connsiteY1" fmla="*/ 1326053 h 1360862"/>
                <a:gd name="connsiteX2" fmla="*/ 996779 w 1088012"/>
                <a:gd name="connsiteY2" fmla="*/ 1209762 h 1360862"/>
                <a:gd name="connsiteX3" fmla="*/ 984010 w 1088012"/>
                <a:gd name="connsiteY3" fmla="*/ 1066800 h 1360862"/>
                <a:gd name="connsiteX4" fmla="*/ 829653 w 1088012"/>
                <a:gd name="connsiteY4" fmla="*/ 850409 h 1360862"/>
                <a:gd name="connsiteX5" fmla="*/ 667162 w 1088012"/>
                <a:gd name="connsiteY5" fmla="*/ 644323 h 1360862"/>
                <a:gd name="connsiteX6" fmla="*/ 494270 w 1088012"/>
                <a:gd name="connsiteY6" fmla="*/ 453477 h 1360862"/>
                <a:gd name="connsiteX7" fmla="*/ 316642 w 1088012"/>
                <a:gd name="connsiteY7" fmla="*/ 272761 h 1360862"/>
                <a:gd name="connsiteX8" fmla="*/ 130570 w 1088012"/>
                <a:gd name="connsiteY8" fmla="*/ 106767 h 1360862"/>
                <a:gd name="connsiteX9" fmla="*/ 0 w 1088012"/>
                <a:gd name="connsiteY9" fmla="*/ 0 h 1360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8012" h="1360862">
                  <a:moveTo>
                    <a:pt x="1088013" y="1360863"/>
                  </a:moveTo>
                  <a:lnTo>
                    <a:pt x="1067007" y="1326053"/>
                  </a:lnTo>
                  <a:lnTo>
                    <a:pt x="996779" y="1209762"/>
                  </a:lnTo>
                  <a:lnTo>
                    <a:pt x="984010" y="1066800"/>
                  </a:lnTo>
                  <a:lnTo>
                    <a:pt x="829653" y="850409"/>
                  </a:lnTo>
                  <a:lnTo>
                    <a:pt x="667162" y="644323"/>
                  </a:lnTo>
                  <a:lnTo>
                    <a:pt x="494270" y="453477"/>
                  </a:lnTo>
                  <a:lnTo>
                    <a:pt x="316642" y="272761"/>
                  </a:lnTo>
                  <a:lnTo>
                    <a:pt x="130570" y="106767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F3FB0B6-6FBC-F9A1-40B1-A9DB7B79934E}"/>
                </a:ext>
              </a:extLst>
            </p:cNvPr>
            <p:cNvSpPr/>
            <p:nvPr/>
          </p:nvSpPr>
          <p:spPr>
            <a:xfrm>
              <a:off x="8575588" y="1263264"/>
              <a:ext cx="2067218" cy="657560"/>
            </a:xfrm>
            <a:custGeom>
              <a:avLst/>
              <a:gdLst>
                <a:gd name="connsiteX0" fmla="*/ 2598832 w 2598831"/>
                <a:gd name="connsiteY0" fmla="*/ 540933 h 706495"/>
                <a:gd name="connsiteX1" fmla="*/ 2563204 w 2598831"/>
                <a:gd name="connsiteY1" fmla="*/ 382299 h 706495"/>
                <a:gd name="connsiteX2" fmla="*/ 2458274 w 2598831"/>
                <a:gd name="connsiteY2" fmla="*/ 256569 h 706495"/>
                <a:gd name="connsiteX3" fmla="*/ 2318437 w 2598831"/>
                <a:gd name="connsiteY3" fmla="*/ 153872 h 706495"/>
                <a:gd name="connsiteX4" fmla="*/ 2127318 w 2598831"/>
                <a:gd name="connsiteY4" fmla="*/ 81828 h 706495"/>
                <a:gd name="connsiteX5" fmla="*/ 1917562 w 2598831"/>
                <a:gd name="connsiteY5" fmla="*/ 30220 h 706495"/>
                <a:gd name="connsiteX6" fmla="*/ 1674340 w 2598831"/>
                <a:gd name="connsiteY6" fmla="*/ 6494 h 706495"/>
                <a:gd name="connsiteX7" fmla="*/ 1428236 w 2598831"/>
                <a:gd name="connsiteY7" fmla="*/ 0 h 706495"/>
                <a:gd name="connsiteX8" fmla="*/ 1167095 w 2598831"/>
                <a:gd name="connsiteY8" fmla="*/ 18184 h 706495"/>
                <a:gd name="connsiteX9" fmla="*/ 919549 w 2598831"/>
                <a:gd name="connsiteY9" fmla="*/ 50482 h 706495"/>
                <a:gd name="connsiteX10" fmla="*/ 676841 w 2598831"/>
                <a:gd name="connsiteY10" fmla="*/ 103822 h 706495"/>
                <a:gd name="connsiteX11" fmla="*/ 464614 w 2598831"/>
                <a:gd name="connsiteY11" fmla="*/ 168592 h 706495"/>
                <a:gd name="connsiteX12" fmla="*/ 277615 w 2598831"/>
                <a:gd name="connsiteY12" fmla="*/ 251287 h 706495"/>
                <a:gd name="connsiteX13" fmla="*/ 136851 w 2598831"/>
                <a:gd name="connsiteY13" fmla="*/ 343679 h 706495"/>
                <a:gd name="connsiteX14" fmla="*/ 39336 w 2598831"/>
                <a:gd name="connsiteY14" fmla="*/ 452264 h 706495"/>
                <a:gd name="connsiteX15" fmla="*/ 0 w 2598831"/>
                <a:gd name="connsiteY15" fmla="*/ 570894 h 706495"/>
                <a:gd name="connsiteX16" fmla="*/ 16167 w 2598831"/>
                <a:gd name="connsiteY16" fmla="*/ 706495 h 70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98831" h="706495">
                  <a:moveTo>
                    <a:pt x="2598832" y="540933"/>
                  </a:moveTo>
                  <a:lnTo>
                    <a:pt x="2563204" y="382299"/>
                  </a:lnTo>
                  <a:lnTo>
                    <a:pt x="2458274" y="256569"/>
                  </a:lnTo>
                  <a:lnTo>
                    <a:pt x="2318437" y="153872"/>
                  </a:lnTo>
                  <a:lnTo>
                    <a:pt x="2127318" y="81828"/>
                  </a:lnTo>
                  <a:lnTo>
                    <a:pt x="1917562" y="30220"/>
                  </a:lnTo>
                  <a:lnTo>
                    <a:pt x="1674340" y="6494"/>
                  </a:lnTo>
                  <a:lnTo>
                    <a:pt x="1428236" y="0"/>
                  </a:lnTo>
                  <a:lnTo>
                    <a:pt x="1167095" y="18184"/>
                  </a:lnTo>
                  <a:lnTo>
                    <a:pt x="919549" y="50482"/>
                  </a:lnTo>
                  <a:lnTo>
                    <a:pt x="676841" y="103822"/>
                  </a:lnTo>
                  <a:lnTo>
                    <a:pt x="464614" y="168592"/>
                  </a:lnTo>
                  <a:lnTo>
                    <a:pt x="277615" y="251287"/>
                  </a:lnTo>
                  <a:lnTo>
                    <a:pt x="136851" y="343679"/>
                  </a:lnTo>
                  <a:lnTo>
                    <a:pt x="39336" y="452264"/>
                  </a:lnTo>
                  <a:lnTo>
                    <a:pt x="0" y="570894"/>
                  </a:lnTo>
                  <a:lnTo>
                    <a:pt x="16167" y="70649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4384523-DAAD-9CBA-2694-4CCCCBF73142}"/>
                </a:ext>
              </a:extLst>
            </p:cNvPr>
            <p:cNvSpPr/>
            <p:nvPr/>
          </p:nvSpPr>
          <p:spPr>
            <a:xfrm>
              <a:off x="7212459" y="246742"/>
              <a:ext cx="1006251" cy="1060929"/>
            </a:xfrm>
            <a:custGeom>
              <a:avLst/>
              <a:gdLst>
                <a:gd name="connsiteX0" fmla="*/ 1265023 w 1265022"/>
                <a:gd name="connsiteY0" fmla="*/ 1139883 h 1139882"/>
                <a:gd name="connsiteX1" fmla="*/ 1197164 w 1265022"/>
                <a:gd name="connsiteY1" fmla="*/ 989907 h 1139882"/>
                <a:gd name="connsiteX2" fmla="*/ 1004604 w 1265022"/>
                <a:gd name="connsiteY2" fmla="*/ 785986 h 1139882"/>
                <a:gd name="connsiteX3" fmla="*/ 804013 w 1265022"/>
                <a:gd name="connsiteY3" fmla="*/ 593234 h 1139882"/>
                <a:gd name="connsiteX4" fmla="*/ 594360 w 1265022"/>
                <a:gd name="connsiteY4" fmla="*/ 415810 h 1139882"/>
                <a:gd name="connsiteX5" fmla="*/ 379353 w 1265022"/>
                <a:gd name="connsiteY5" fmla="*/ 249209 h 1139882"/>
                <a:gd name="connsiteX6" fmla="*/ 156931 w 1265022"/>
                <a:gd name="connsiteY6" fmla="*/ 97242 h 1139882"/>
                <a:gd name="connsiteX7" fmla="*/ 0 w 1265022"/>
                <a:gd name="connsiteY7" fmla="*/ 0 h 113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5022" h="1139882">
                  <a:moveTo>
                    <a:pt x="1265023" y="1139883"/>
                  </a:moveTo>
                  <a:lnTo>
                    <a:pt x="1197164" y="989907"/>
                  </a:lnTo>
                  <a:lnTo>
                    <a:pt x="1004604" y="785986"/>
                  </a:lnTo>
                  <a:lnTo>
                    <a:pt x="804013" y="593234"/>
                  </a:lnTo>
                  <a:lnTo>
                    <a:pt x="594360" y="415810"/>
                  </a:lnTo>
                  <a:lnTo>
                    <a:pt x="379353" y="249209"/>
                  </a:lnTo>
                  <a:lnTo>
                    <a:pt x="156931" y="97242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FD3776F-DDF8-87F6-6755-856A632B60AA}"/>
                </a:ext>
              </a:extLst>
            </p:cNvPr>
            <p:cNvSpPr/>
            <p:nvPr/>
          </p:nvSpPr>
          <p:spPr>
            <a:xfrm>
              <a:off x="8620228" y="1557832"/>
              <a:ext cx="1504339" cy="486541"/>
            </a:xfrm>
            <a:custGeom>
              <a:avLst/>
              <a:gdLst>
                <a:gd name="connsiteX0" fmla="*/ 1891201 w 1891201"/>
                <a:gd name="connsiteY0" fmla="*/ 311294 h 522749"/>
                <a:gd name="connsiteX1" fmla="*/ 1802439 w 1891201"/>
                <a:gd name="connsiteY1" fmla="*/ 200631 h 522749"/>
                <a:gd name="connsiteX2" fmla="*/ 1682784 w 1891201"/>
                <a:gd name="connsiteY2" fmla="*/ 111962 h 522749"/>
                <a:gd name="connsiteX3" fmla="*/ 1516278 w 1891201"/>
                <a:gd name="connsiteY3" fmla="*/ 52820 h 522749"/>
                <a:gd name="connsiteX4" fmla="*/ 1336075 w 1891201"/>
                <a:gd name="connsiteY4" fmla="*/ 12989 h 522749"/>
                <a:gd name="connsiteX5" fmla="*/ 1128069 w 1891201"/>
                <a:gd name="connsiteY5" fmla="*/ 0 h 522749"/>
                <a:gd name="connsiteX6" fmla="*/ 923049 w 1891201"/>
                <a:gd name="connsiteY6" fmla="*/ 3550 h 522749"/>
                <a:gd name="connsiteX7" fmla="*/ 710205 w 1891201"/>
                <a:gd name="connsiteY7" fmla="*/ 30740 h 522749"/>
                <a:gd name="connsiteX8" fmla="*/ 517337 w 1891201"/>
                <a:gd name="connsiteY8" fmla="*/ 71784 h 522749"/>
                <a:gd name="connsiteX9" fmla="*/ 337031 w 1891201"/>
                <a:gd name="connsiteY9" fmla="*/ 133263 h 522749"/>
                <a:gd name="connsiteX10" fmla="*/ 192971 w 1891201"/>
                <a:gd name="connsiteY10" fmla="*/ 206519 h 522749"/>
                <a:gd name="connsiteX11" fmla="*/ 80319 w 1891201"/>
                <a:gd name="connsiteY11" fmla="*/ 298306 h 522749"/>
                <a:gd name="connsiteX12" fmla="*/ 17196 w 1891201"/>
                <a:gd name="connsiteY12" fmla="*/ 401436 h 522749"/>
                <a:gd name="connsiteX13" fmla="*/ 0 w 1891201"/>
                <a:gd name="connsiteY13" fmla="*/ 522749 h 52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1201" h="522749">
                  <a:moveTo>
                    <a:pt x="1891201" y="311294"/>
                  </a:moveTo>
                  <a:lnTo>
                    <a:pt x="1802439" y="200631"/>
                  </a:lnTo>
                  <a:lnTo>
                    <a:pt x="1682784" y="111962"/>
                  </a:lnTo>
                  <a:lnTo>
                    <a:pt x="1516278" y="52820"/>
                  </a:lnTo>
                  <a:lnTo>
                    <a:pt x="1336075" y="12989"/>
                  </a:lnTo>
                  <a:lnTo>
                    <a:pt x="1128069" y="0"/>
                  </a:lnTo>
                  <a:lnTo>
                    <a:pt x="923049" y="3550"/>
                  </a:lnTo>
                  <a:lnTo>
                    <a:pt x="710205" y="30740"/>
                  </a:lnTo>
                  <a:lnTo>
                    <a:pt x="517337" y="71784"/>
                  </a:lnTo>
                  <a:lnTo>
                    <a:pt x="337031" y="133263"/>
                  </a:lnTo>
                  <a:lnTo>
                    <a:pt x="192971" y="206519"/>
                  </a:lnTo>
                  <a:lnTo>
                    <a:pt x="80319" y="298306"/>
                  </a:lnTo>
                  <a:lnTo>
                    <a:pt x="17196" y="401436"/>
                  </a:lnTo>
                  <a:lnTo>
                    <a:pt x="0" y="52274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F589E56-21EC-210E-6B5F-DF287D10C0F0}"/>
                </a:ext>
              </a:extLst>
            </p:cNvPr>
            <p:cNvSpPr/>
            <p:nvPr/>
          </p:nvSpPr>
          <p:spPr>
            <a:xfrm>
              <a:off x="7287897" y="246742"/>
              <a:ext cx="602358" cy="797792"/>
            </a:xfrm>
            <a:custGeom>
              <a:avLst/>
              <a:gdLst>
                <a:gd name="connsiteX0" fmla="*/ 170214 w 757263"/>
                <a:gd name="connsiteY0" fmla="*/ 0 h 857163"/>
                <a:gd name="connsiteX1" fmla="*/ 62092 w 757263"/>
                <a:gd name="connsiteY1" fmla="*/ 97242 h 857163"/>
                <a:gd name="connsiteX2" fmla="*/ 0 w 757263"/>
                <a:gd name="connsiteY2" fmla="*/ 239337 h 857163"/>
                <a:gd name="connsiteX3" fmla="*/ 39130 w 757263"/>
                <a:gd name="connsiteY3" fmla="*/ 382212 h 857163"/>
                <a:gd name="connsiteX4" fmla="*/ 179893 w 757263"/>
                <a:gd name="connsiteY4" fmla="*/ 525087 h 857163"/>
                <a:gd name="connsiteX5" fmla="*/ 351241 w 757263"/>
                <a:gd name="connsiteY5" fmla="*/ 625360 h 857163"/>
                <a:gd name="connsiteX6" fmla="*/ 472543 w 757263"/>
                <a:gd name="connsiteY6" fmla="*/ 685021 h 857163"/>
                <a:gd name="connsiteX7" fmla="*/ 617117 w 757263"/>
                <a:gd name="connsiteY7" fmla="*/ 772564 h 857163"/>
                <a:gd name="connsiteX8" fmla="*/ 727195 w 757263"/>
                <a:gd name="connsiteY8" fmla="*/ 839239 h 857163"/>
                <a:gd name="connsiteX9" fmla="*/ 734300 w 757263"/>
                <a:gd name="connsiteY9" fmla="*/ 841317 h 857163"/>
                <a:gd name="connsiteX10" fmla="*/ 757263 w 757263"/>
                <a:gd name="connsiteY10" fmla="*/ 857163 h 85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7263" h="857163">
                  <a:moveTo>
                    <a:pt x="170214" y="0"/>
                  </a:moveTo>
                  <a:lnTo>
                    <a:pt x="62092" y="97242"/>
                  </a:lnTo>
                  <a:lnTo>
                    <a:pt x="0" y="239337"/>
                  </a:lnTo>
                  <a:lnTo>
                    <a:pt x="39130" y="382212"/>
                  </a:lnTo>
                  <a:lnTo>
                    <a:pt x="179893" y="525087"/>
                  </a:lnTo>
                  <a:lnTo>
                    <a:pt x="351241" y="625360"/>
                  </a:lnTo>
                  <a:lnTo>
                    <a:pt x="472543" y="685021"/>
                  </a:lnTo>
                  <a:lnTo>
                    <a:pt x="617117" y="772564"/>
                  </a:lnTo>
                  <a:lnTo>
                    <a:pt x="727195" y="839239"/>
                  </a:lnTo>
                  <a:lnTo>
                    <a:pt x="734300" y="841317"/>
                  </a:lnTo>
                  <a:lnTo>
                    <a:pt x="757263" y="85716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8F94F65-3D73-7BA1-1809-FC11173E9DE2}"/>
                </a:ext>
              </a:extLst>
            </p:cNvPr>
            <p:cNvSpPr/>
            <p:nvPr/>
          </p:nvSpPr>
          <p:spPr>
            <a:xfrm>
              <a:off x="7823254" y="246742"/>
              <a:ext cx="687707" cy="1434157"/>
            </a:xfrm>
            <a:custGeom>
              <a:avLst/>
              <a:gdLst>
                <a:gd name="connsiteX0" fmla="*/ 859721 w 864561"/>
                <a:gd name="connsiteY0" fmla="*/ 1540885 h 1540885"/>
                <a:gd name="connsiteX1" fmla="*/ 864561 w 864561"/>
                <a:gd name="connsiteY1" fmla="*/ 1409267 h 1540885"/>
                <a:gd name="connsiteX2" fmla="*/ 768590 w 864561"/>
                <a:gd name="connsiteY2" fmla="*/ 1164648 h 1540885"/>
                <a:gd name="connsiteX3" fmla="*/ 655423 w 864561"/>
                <a:gd name="connsiteY3" fmla="*/ 935095 h 1540885"/>
                <a:gd name="connsiteX4" fmla="*/ 533915 w 864561"/>
                <a:gd name="connsiteY4" fmla="*/ 714808 h 1540885"/>
                <a:gd name="connsiteX5" fmla="*/ 400668 w 864561"/>
                <a:gd name="connsiteY5" fmla="*/ 509501 h 1540885"/>
                <a:gd name="connsiteX6" fmla="*/ 262993 w 864561"/>
                <a:gd name="connsiteY6" fmla="*/ 313632 h 1540885"/>
                <a:gd name="connsiteX7" fmla="*/ 116051 w 864561"/>
                <a:gd name="connsiteY7" fmla="*/ 132484 h 1540885"/>
                <a:gd name="connsiteX8" fmla="*/ 0 w 864561"/>
                <a:gd name="connsiteY8" fmla="*/ 0 h 1540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561" h="1540885">
                  <a:moveTo>
                    <a:pt x="859721" y="1540885"/>
                  </a:moveTo>
                  <a:lnTo>
                    <a:pt x="864561" y="1409267"/>
                  </a:lnTo>
                  <a:lnTo>
                    <a:pt x="768590" y="1164648"/>
                  </a:lnTo>
                  <a:lnTo>
                    <a:pt x="655423" y="935095"/>
                  </a:lnTo>
                  <a:lnTo>
                    <a:pt x="533915" y="714808"/>
                  </a:lnTo>
                  <a:lnTo>
                    <a:pt x="400668" y="509501"/>
                  </a:lnTo>
                  <a:lnTo>
                    <a:pt x="262993" y="313632"/>
                  </a:lnTo>
                  <a:lnTo>
                    <a:pt x="116051" y="132484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05E0D45-1568-0103-85E1-BB2129E83A66}"/>
                </a:ext>
              </a:extLst>
            </p:cNvPr>
            <p:cNvSpPr/>
            <p:nvPr/>
          </p:nvSpPr>
          <p:spPr>
            <a:xfrm>
              <a:off x="-103239" y="1867713"/>
              <a:ext cx="12398477" cy="4902084"/>
            </a:xfrm>
            <a:custGeom>
              <a:avLst/>
              <a:gdLst>
                <a:gd name="connsiteX0" fmla="*/ 15586916 w 15586915"/>
                <a:gd name="connsiteY0" fmla="*/ 0 h 5266891"/>
                <a:gd name="connsiteX1" fmla="*/ 15452537 w 15586915"/>
                <a:gd name="connsiteY1" fmla="*/ 62778 h 5266891"/>
                <a:gd name="connsiteX2" fmla="*/ 15154326 w 15586915"/>
                <a:gd name="connsiteY2" fmla="*/ 416329 h 5266891"/>
                <a:gd name="connsiteX3" fmla="*/ 14735639 w 15586915"/>
                <a:gd name="connsiteY3" fmla="*/ 805295 h 5266891"/>
                <a:gd name="connsiteX4" fmla="*/ 14159401 w 15586915"/>
                <a:gd name="connsiteY4" fmla="*/ 1233401 h 5266891"/>
                <a:gd name="connsiteX5" fmla="*/ 13431074 w 15586915"/>
                <a:gd name="connsiteY5" fmla="*/ 1693199 h 5266891"/>
                <a:gd name="connsiteX6" fmla="*/ 12517395 w 15586915"/>
                <a:gd name="connsiteY6" fmla="*/ 2184342 h 5266891"/>
                <a:gd name="connsiteX7" fmla="*/ 11430721 w 15586915"/>
                <a:gd name="connsiteY7" fmla="*/ 2696701 h 5266891"/>
                <a:gd name="connsiteX8" fmla="*/ 10148707 w 15586915"/>
                <a:gd name="connsiteY8" fmla="*/ 3224906 h 5266891"/>
                <a:gd name="connsiteX9" fmla="*/ 8698024 w 15586915"/>
                <a:gd name="connsiteY9" fmla="*/ 3756227 h 5266891"/>
                <a:gd name="connsiteX10" fmla="*/ 7073008 w 15586915"/>
                <a:gd name="connsiteY10" fmla="*/ 4281315 h 5266891"/>
                <a:gd name="connsiteX11" fmla="*/ 5318760 w 15586915"/>
                <a:gd name="connsiteY11" fmla="*/ 4787698 h 5266891"/>
                <a:gd name="connsiteX12" fmla="*/ 3445476 w 15586915"/>
                <a:gd name="connsiteY12" fmla="*/ 5265680 h 5266891"/>
                <a:gd name="connsiteX13" fmla="*/ 1504023 w 15586915"/>
                <a:gd name="connsiteY13" fmla="*/ 5266892 h 5266891"/>
                <a:gd name="connsiteX14" fmla="*/ 0 w 15586915"/>
                <a:gd name="connsiteY14" fmla="*/ 5177097 h 526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586915" h="5266891">
                  <a:moveTo>
                    <a:pt x="15586916" y="0"/>
                  </a:moveTo>
                  <a:lnTo>
                    <a:pt x="15452537" y="62778"/>
                  </a:lnTo>
                  <a:lnTo>
                    <a:pt x="15154326" y="416329"/>
                  </a:lnTo>
                  <a:lnTo>
                    <a:pt x="14735639" y="805295"/>
                  </a:lnTo>
                  <a:lnTo>
                    <a:pt x="14159401" y="1233401"/>
                  </a:lnTo>
                  <a:lnTo>
                    <a:pt x="13431074" y="1693199"/>
                  </a:lnTo>
                  <a:lnTo>
                    <a:pt x="12517395" y="2184342"/>
                  </a:lnTo>
                  <a:lnTo>
                    <a:pt x="11430721" y="2696701"/>
                  </a:lnTo>
                  <a:lnTo>
                    <a:pt x="10148707" y="3224906"/>
                  </a:lnTo>
                  <a:lnTo>
                    <a:pt x="8698024" y="3756227"/>
                  </a:lnTo>
                  <a:lnTo>
                    <a:pt x="7073008" y="4281315"/>
                  </a:lnTo>
                  <a:lnTo>
                    <a:pt x="5318760" y="4787698"/>
                  </a:lnTo>
                  <a:lnTo>
                    <a:pt x="3445476" y="5265680"/>
                  </a:lnTo>
                  <a:lnTo>
                    <a:pt x="1504023" y="5266892"/>
                  </a:lnTo>
                  <a:lnTo>
                    <a:pt x="0" y="517709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AF039BA1-AFD3-3A04-100B-7054ABD5222B}"/>
                </a:ext>
              </a:extLst>
            </p:cNvPr>
            <p:cNvSpPr/>
            <p:nvPr/>
          </p:nvSpPr>
          <p:spPr>
            <a:xfrm>
              <a:off x="-103239" y="727077"/>
              <a:ext cx="12398477" cy="5931744"/>
            </a:xfrm>
            <a:custGeom>
              <a:avLst/>
              <a:gdLst>
                <a:gd name="connsiteX0" fmla="*/ 15586916 w 15586915"/>
                <a:gd name="connsiteY0" fmla="*/ 0 h 6373177"/>
                <a:gd name="connsiteX1" fmla="*/ 15470145 w 15586915"/>
                <a:gd name="connsiteY1" fmla="*/ 79664 h 6373177"/>
                <a:gd name="connsiteX2" fmla="*/ 14857146 w 15586915"/>
                <a:gd name="connsiteY2" fmla="*/ 481099 h 6373177"/>
                <a:gd name="connsiteX3" fmla="*/ 14189058 w 15586915"/>
                <a:gd name="connsiteY3" fmla="*/ 892233 h 6373177"/>
                <a:gd name="connsiteX4" fmla="*/ 14180408 w 15586915"/>
                <a:gd name="connsiteY4" fmla="*/ 1094249 h 6373177"/>
                <a:gd name="connsiteX5" fmla="*/ 14078980 w 15586915"/>
                <a:gd name="connsiteY5" fmla="*/ 1331768 h 6373177"/>
                <a:gd name="connsiteX6" fmla="*/ 13898262 w 15586915"/>
                <a:gd name="connsiteY6" fmla="*/ 1598122 h 6373177"/>
                <a:gd name="connsiteX7" fmla="*/ 13600670 w 15586915"/>
                <a:gd name="connsiteY7" fmla="*/ 1899805 h 6373177"/>
                <a:gd name="connsiteX8" fmla="*/ 13197943 w 15586915"/>
                <a:gd name="connsiteY8" fmla="*/ 2229716 h 6373177"/>
                <a:gd name="connsiteX9" fmla="*/ 12652907 w 15586915"/>
                <a:gd name="connsiteY9" fmla="*/ 2591493 h 6373177"/>
                <a:gd name="connsiteX10" fmla="*/ 11978331 w 15586915"/>
                <a:gd name="connsiteY10" fmla="*/ 2976822 h 6373177"/>
                <a:gd name="connsiteX11" fmla="*/ 11599596 w 15586915"/>
                <a:gd name="connsiteY11" fmla="*/ 3161694 h 6373177"/>
                <a:gd name="connsiteX12" fmla="*/ 11141573 w 15586915"/>
                <a:gd name="connsiteY12" fmla="*/ 3385272 h 6373177"/>
                <a:gd name="connsiteX13" fmla="*/ 10161064 w 15586915"/>
                <a:gd name="connsiteY13" fmla="*/ 3806450 h 6373177"/>
                <a:gd name="connsiteX14" fmla="*/ 9014872 w 15586915"/>
                <a:gd name="connsiteY14" fmla="*/ 4235421 h 6373177"/>
                <a:gd name="connsiteX15" fmla="*/ 7733065 w 15586915"/>
                <a:gd name="connsiteY15" fmla="*/ 4660063 h 6373177"/>
                <a:gd name="connsiteX16" fmla="*/ 6309257 w 15586915"/>
                <a:gd name="connsiteY16" fmla="*/ 5071803 h 6373177"/>
                <a:gd name="connsiteX17" fmla="*/ 4788038 w 15586915"/>
                <a:gd name="connsiteY17" fmla="*/ 5459297 h 6373177"/>
                <a:gd name="connsiteX18" fmla="*/ 3177746 w 15586915"/>
                <a:gd name="connsiteY18" fmla="*/ 5813281 h 6373177"/>
                <a:gd name="connsiteX19" fmla="*/ 1532238 w 15586915"/>
                <a:gd name="connsiteY19" fmla="*/ 6127173 h 6373177"/>
                <a:gd name="connsiteX20" fmla="*/ 0 w 15586915"/>
                <a:gd name="connsiteY20" fmla="*/ 6373178 h 6373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586915" h="6373177">
                  <a:moveTo>
                    <a:pt x="15586916" y="0"/>
                  </a:moveTo>
                  <a:lnTo>
                    <a:pt x="15470145" y="79664"/>
                  </a:lnTo>
                  <a:lnTo>
                    <a:pt x="14857146" y="481099"/>
                  </a:lnTo>
                  <a:lnTo>
                    <a:pt x="14189058" y="892233"/>
                  </a:lnTo>
                  <a:lnTo>
                    <a:pt x="14180408" y="1094249"/>
                  </a:lnTo>
                  <a:lnTo>
                    <a:pt x="14078980" y="1331768"/>
                  </a:lnTo>
                  <a:lnTo>
                    <a:pt x="13898262" y="1598122"/>
                  </a:lnTo>
                  <a:lnTo>
                    <a:pt x="13600670" y="1899805"/>
                  </a:lnTo>
                  <a:lnTo>
                    <a:pt x="13197943" y="2229716"/>
                  </a:lnTo>
                  <a:lnTo>
                    <a:pt x="12652907" y="2591493"/>
                  </a:lnTo>
                  <a:lnTo>
                    <a:pt x="11978331" y="2976822"/>
                  </a:lnTo>
                  <a:lnTo>
                    <a:pt x="11599596" y="3161694"/>
                  </a:lnTo>
                  <a:lnTo>
                    <a:pt x="11141573" y="3385272"/>
                  </a:lnTo>
                  <a:lnTo>
                    <a:pt x="10161064" y="3806450"/>
                  </a:lnTo>
                  <a:lnTo>
                    <a:pt x="9014872" y="4235421"/>
                  </a:lnTo>
                  <a:lnTo>
                    <a:pt x="7733065" y="4660063"/>
                  </a:lnTo>
                  <a:lnTo>
                    <a:pt x="6309257" y="5071803"/>
                  </a:lnTo>
                  <a:lnTo>
                    <a:pt x="4788038" y="5459297"/>
                  </a:lnTo>
                  <a:lnTo>
                    <a:pt x="3177746" y="5813281"/>
                  </a:lnTo>
                  <a:lnTo>
                    <a:pt x="1532238" y="6127173"/>
                  </a:lnTo>
                  <a:lnTo>
                    <a:pt x="0" y="637317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DB5DAA2-9AC0-BDF7-B9AA-446C95D5556F}"/>
                </a:ext>
              </a:extLst>
            </p:cNvPr>
            <p:cNvSpPr/>
            <p:nvPr/>
          </p:nvSpPr>
          <p:spPr>
            <a:xfrm>
              <a:off x="8589185" y="246742"/>
              <a:ext cx="221727" cy="2315605"/>
            </a:xfrm>
            <a:custGeom>
              <a:avLst/>
              <a:gdLst>
                <a:gd name="connsiteX0" fmla="*/ 215316 w 278747"/>
                <a:gd name="connsiteY0" fmla="*/ 0 h 2487930"/>
                <a:gd name="connsiteX1" fmla="*/ 234264 w 278747"/>
                <a:gd name="connsiteY1" fmla="*/ 124171 h 2487930"/>
                <a:gd name="connsiteX2" fmla="*/ 254446 w 278747"/>
                <a:gd name="connsiteY2" fmla="*/ 348269 h 2487930"/>
                <a:gd name="connsiteX3" fmla="*/ 273290 w 278747"/>
                <a:gd name="connsiteY3" fmla="*/ 579726 h 2487930"/>
                <a:gd name="connsiteX4" fmla="*/ 278233 w 278747"/>
                <a:gd name="connsiteY4" fmla="*/ 825298 h 2487930"/>
                <a:gd name="connsiteX5" fmla="*/ 278748 w 278747"/>
                <a:gd name="connsiteY5" fmla="*/ 1077624 h 2487930"/>
                <a:gd name="connsiteX6" fmla="*/ 260522 w 278747"/>
                <a:gd name="connsiteY6" fmla="*/ 1343458 h 2487930"/>
                <a:gd name="connsiteX7" fmla="*/ 231998 w 278747"/>
                <a:gd name="connsiteY7" fmla="*/ 1615180 h 2487930"/>
                <a:gd name="connsiteX8" fmla="*/ 177834 w 278747"/>
                <a:gd name="connsiteY8" fmla="*/ 1899545 h 2487930"/>
                <a:gd name="connsiteX9" fmla="*/ 105959 w 278747"/>
                <a:gd name="connsiteY9" fmla="*/ 2188499 h 2487930"/>
                <a:gd name="connsiteX10" fmla="*/ 45411 w 278747"/>
                <a:gd name="connsiteY10" fmla="*/ 2359776 h 2487930"/>
                <a:gd name="connsiteX11" fmla="*/ 36349 w 278747"/>
                <a:gd name="connsiteY11" fmla="*/ 2385320 h 2487930"/>
                <a:gd name="connsiteX12" fmla="*/ 4531 w 278747"/>
                <a:gd name="connsiteY12" fmla="*/ 2477453 h 2487930"/>
                <a:gd name="connsiteX13" fmla="*/ 0 w 278747"/>
                <a:gd name="connsiteY13" fmla="*/ 2487930 h 2487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8747" h="2487930">
                  <a:moveTo>
                    <a:pt x="215316" y="0"/>
                  </a:moveTo>
                  <a:lnTo>
                    <a:pt x="234264" y="124171"/>
                  </a:lnTo>
                  <a:lnTo>
                    <a:pt x="254446" y="348269"/>
                  </a:lnTo>
                  <a:lnTo>
                    <a:pt x="273290" y="579726"/>
                  </a:lnTo>
                  <a:lnTo>
                    <a:pt x="278233" y="825298"/>
                  </a:lnTo>
                  <a:lnTo>
                    <a:pt x="278748" y="1077624"/>
                  </a:lnTo>
                  <a:lnTo>
                    <a:pt x="260522" y="1343458"/>
                  </a:lnTo>
                  <a:lnTo>
                    <a:pt x="231998" y="1615180"/>
                  </a:lnTo>
                  <a:lnTo>
                    <a:pt x="177834" y="1899545"/>
                  </a:lnTo>
                  <a:lnTo>
                    <a:pt x="105959" y="2188499"/>
                  </a:lnTo>
                  <a:lnTo>
                    <a:pt x="45411" y="2359776"/>
                  </a:lnTo>
                  <a:lnTo>
                    <a:pt x="36349" y="2385320"/>
                  </a:lnTo>
                  <a:lnTo>
                    <a:pt x="4531" y="2477453"/>
                  </a:lnTo>
                  <a:lnTo>
                    <a:pt x="0" y="24879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1165693D-A0AF-C6A4-621B-DCCF356F82DD}"/>
                </a:ext>
              </a:extLst>
            </p:cNvPr>
            <p:cNvSpPr/>
            <p:nvPr/>
          </p:nvSpPr>
          <p:spPr>
            <a:xfrm>
              <a:off x="8638821" y="1851917"/>
              <a:ext cx="1037950" cy="339378"/>
            </a:xfrm>
            <a:custGeom>
              <a:avLst/>
              <a:gdLst>
                <a:gd name="connsiteX0" fmla="*/ 1304874 w 1304873"/>
                <a:gd name="connsiteY0" fmla="*/ 245139 h 364634"/>
                <a:gd name="connsiteX1" fmla="*/ 1234235 w 1304873"/>
                <a:gd name="connsiteY1" fmla="*/ 149802 h 364634"/>
                <a:gd name="connsiteX2" fmla="*/ 1137131 w 1304873"/>
                <a:gd name="connsiteY2" fmla="*/ 75334 h 364634"/>
                <a:gd name="connsiteX3" fmla="*/ 998837 w 1304873"/>
                <a:gd name="connsiteY3" fmla="*/ 29268 h 364634"/>
                <a:gd name="connsiteX4" fmla="*/ 851896 w 1304873"/>
                <a:gd name="connsiteY4" fmla="*/ 1732 h 364634"/>
                <a:gd name="connsiteX5" fmla="*/ 683843 w 1304873"/>
                <a:gd name="connsiteY5" fmla="*/ 0 h 364634"/>
                <a:gd name="connsiteX6" fmla="*/ 524647 w 1304873"/>
                <a:gd name="connsiteY6" fmla="*/ 14374 h 364634"/>
                <a:gd name="connsiteX7" fmla="*/ 364936 w 1304873"/>
                <a:gd name="connsiteY7" fmla="*/ 51695 h 364634"/>
                <a:gd name="connsiteX8" fmla="*/ 230659 w 1304873"/>
                <a:gd name="connsiteY8" fmla="*/ 102957 h 364634"/>
                <a:gd name="connsiteX9" fmla="*/ 115432 w 1304873"/>
                <a:gd name="connsiteY9" fmla="*/ 174914 h 364634"/>
                <a:gd name="connsiteX10" fmla="*/ 40057 w 1304873"/>
                <a:gd name="connsiteY10" fmla="*/ 259859 h 364634"/>
                <a:gd name="connsiteX11" fmla="*/ 0 w 1304873"/>
                <a:gd name="connsiteY11" fmla="*/ 364634 h 36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4873" h="364634">
                  <a:moveTo>
                    <a:pt x="1304874" y="245139"/>
                  </a:moveTo>
                  <a:lnTo>
                    <a:pt x="1234235" y="149802"/>
                  </a:lnTo>
                  <a:lnTo>
                    <a:pt x="1137131" y="75334"/>
                  </a:lnTo>
                  <a:lnTo>
                    <a:pt x="998837" y="29268"/>
                  </a:lnTo>
                  <a:lnTo>
                    <a:pt x="851896" y="1732"/>
                  </a:lnTo>
                  <a:lnTo>
                    <a:pt x="683843" y="0"/>
                  </a:lnTo>
                  <a:lnTo>
                    <a:pt x="524647" y="14374"/>
                  </a:lnTo>
                  <a:lnTo>
                    <a:pt x="364936" y="51695"/>
                  </a:lnTo>
                  <a:lnTo>
                    <a:pt x="230659" y="102957"/>
                  </a:lnTo>
                  <a:lnTo>
                    <a:pt x="115432" y="174914"/>
                  </a:lnTo>
                  <a:lnTo>
                    <a:pt x="40057" y="259859"/>
                  </a:lnTo>
                  <a:lnTo>
                    <a:pt x="0" y="36463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37AC764-FCC4-E7B5-FBE8-03BA0900EE43}"/>
                </a:ext>
              </a:extLst>
            </p:cNvPr>
            <p:cNvSpPr/>
            <p:nvPr/>
          </p:nvSpPr>
          <p:spPr>
            <a:xfrm>
              <a:off x="7852004" y="246742"/>
              <a:ext cx="706546" cy="1183027"/>
            </a:xfrm>
            <a:custGeom>
              <a:avLst/>
              <a:gdLst>
                <a:gd name="connsiteX0" fmla="*/ 888245 w 888244"/>
                <a:gd name="connsiteY0" fmla="*/ 0 h 1271067"/>
                <a:gd name="connsiteX1" fmla="*/ 766839 w 888244"/>
                <a:gd name="connsiteY1" fmla="*/ 43122 h 1271067"/>
                <a:gd name="connsiteX2" fmla="*/ 459877 w 888244"/>
                <a:gd name="connsiteY2" fmla="*/ 178464 h 1271067"/>
                <a:gd name="connsiteX3" fmla="*/ 226849 w 888244"/>
                <a:gd name="connsiteY3" fmla="*/ 313632 h 1271067"/>
                <a:gd name="connsiteX4" fmla="*/ 69712 w 888244"/>
                <a:gd name="connsiteY4" fmla="*/ 453477 h 1271067"/>
                <a:gd name="connsiteX5" fmla="*/ 0 w 888244"/>
                <a:gd name="connsiteY5" fmla="*/ 593234 h 1271067"/>
                <a:gd name="connsiteX6" fmla="*/ 18123 w 888244"/>
                <a:gd name="connsiteY6" fmla="*/ 738794 h 1271067"/>
                <a:gd name="connsiteX7" fmla="*/ 175260 w 888244"/>
                <a:gd name="connsiteY7" fmla="*/ 871711 h 1271067"/>
                <a:gd name="connsiteX8" fmla="*/ 245487 w 888244"/>
                <a:gd name="connsiteY8" fmla="*/ 931199 h 1271067"/>
                <a:gd name="connsiteX9" fmla="*/ 386457 w 888244"/>
                <a:gd name="connsiteY9" fmla="*/ 1067666 h 1271067"/>
                <a:gd name="connsiteX10" fmla="*/ 461010 w 888244"/>
                <a:gd name="connsiteY10" fmla="*/ 1139883 h 1271067"/>
                <a:gd name="connsiteX11" fmla="*/ 577370 w 888244"/>
                <a:gd name="connsiteY11" fmla="*/ 1267258 h 1271067"/>
                <a:gd name="connsiteX12" fmla="*/ 581180 w 888244"/>
                <a:gd name="connsiteY12" fmla="*/ 1271068 h 1271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8244" h="1271067">
                  <a:moveTo>
                    <a:pt x="888245" y="0"/>
                  </a:moveTo>
                  <a:lnTo>
                    <a:pt x="766839" y="43122"/>
                  </a:lnTo>
                  <a:lnTo>
                    <a:pt x="459877" y="178464"/>
                  </a:lnTo>
                  <a:lnTo>
                    <a:pt x="226849" y="313632"/>
                  </a:lnTo>
                  <a:lnTo>
                    <a:pt x="69712" y="453477"/>
                  </a:lnTo>
                  <a:lnTo>
                    <a:pt x="0" y="593234"/>
                  </a:lnTo>
                  <a:lnTo>
                    <a:pt x="18123" y="738794"/>
                  </a:lnTo>
                  <a:lnTo>
                    <a:pt x="175260" y="871711"/>
                  </a:lnTo>
                  <a:lnTo>
                    <a:pt x="245487" y="931199"/>
                  </a:lnTo>
                  <a:lnTo>
                    <a:pt x="386457" y="1067666"/>
                  </a:lnTo>
                  <a:lnTo>
                    <a:pt x="461010" y="1139883"/>
                  </a:lnTo>
                  <a:lnTo>
                    <a:pt x="577370" y="1267258"/>
                  </a:lnTo>
                  <a:lnTo>
                    <a:pt x="581180" y="127106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18B4F962-069A-AC6A-E634-1ED957E35E6F}"/>
                </a:ext>
              </a:extLst>
            </p:cNvPr>
            <p:cNvSpPr/>
            <p:nvPr/>
          </p:nvSpPr>
          <p:spPr>
            <a:xfrm>
              <a:off x="8632679" y="2143423"/>
              <a:ext cx="639381" cy="219939"/>
            </a:xfrm>
            <a:custGeom>
              <a:avLst/>
              <a:gdLst>
                <a:gd name="connsiteX0" fmla="*/ 803807 w 803807"/>
                <a:gd name="connsiteY0" fmla="*/ 186517 h 236306"/>
                <a:gd name="connsiteX1" fmla="*/ 753350 w 803807"/>
                <a:gd name="connsiteY1" fmla="*/ 106680 h 236306"/>
                <a:gd name="connsiteX2" fmla="*/ 681578 w 803807"/>
                <a:gd name="connsiteY2" fmla="*/ 46932 h 236306"/>
                <a:gd name="connsiteX3" fmla="*/ 574692 w 803807"/>
                <a:gd name="connsiteY3" fmla="*/ 14461 h 236306"/>
                <a:gd name="connsiteX4" fmla="*/ 464716 w 803807"/>
                <a:gd name="connsiteY4" fmla="*/ 0 h 236306"/>
                <a:gd name="connsiteX5" fmla="*/ 340429 w 803807"/>
                <a:gd name="connsiteY5" fmla="*/ 10564 h 236306"/>
                <a:gd name="connsiteX6" fmla="*/ 230247 w 803807"/>
                <a:gd name="connsiteY6" fmla="*/ 37148 h 236306"/>
                <a:gd name="connsiteX7" fmla="*/ 126039 w 803807"/>
                <a:gd name="connsiteY7" fmla="*/ 86504 h 236306"/>
                <a:gd name="connsiteX8" fmla="*/ 51280 w 803807"/>
                <a:gd name="connsiteY8" fmla="*/ 150668 h 236306"/>
                <a:gd name="connsiteX9" fmla="*/ 0 w 803807"/>
                <a:gd name="connsiteY9" fmla="*/ 236307 h 23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3807" h="236306">
                  <a:moveTo>
                    <a:pt x="803807" y="186517"/>
                  </a:moveTo>
                  <a:lnTo>
                    <a:pt x="753350" y="106680"/>
                  </a:lnTo>
                  <a:lnTo>
                    <a:pt x="681578" y="46932"/>
                  </a:lnTo>
                  <a:lnTo>
                    <a:pt x="574692" y="14461"/>
                  </a:lnTo>
                  <a:lnTo>
                    <a:pt x="464716" y="0"/>
                  </a:lnTo>
                  <a:lnTo>
                    <a:pt x="340429" y="10564"/>
                  </a:lnTo>
                  <a:lnTo>
                    <a:pt x="230247" y="37148"/>
                  </a:lnTo>
                  <a:lnTo>
                    <a:pt x="126039" y="86504"/>
                  </a:lnTo>
                  <a:lnTo>
                    <a:pt x="51280" y="150668"/>
                  </a:lnTo>
                  <a:lnTo>
                    <a:pt x="0" y="23630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EC48D5F-8A9F-EF5C-CC95-D0B55F0EC1EF}"/>
                </a:ext>
              </a:extLst>
            </p:cNvPr>
            <p:cNvSpPr/>
            <p:nvPr/>
          </p:nvSpPr>
          <p:spPr>
            <a:xfrm>
              <a:off x="8591396" y="2441779"/>
              <a:ext cx="318871" cy="117344"/>
            </a:xfrm>
            <a:custGeom>
              <a:avLst/>
              <a:gdLst>
                <a:gd name="connsiteX0" fmla="*/ 400874 w 400873"/>
                <a:gd name="connsiteY0" fmla="*/ 126076 h 126076"/>
                <a:gd name="connsiteX1" fmla="*/ 372659 w 400873"/>
                <a:gd name="connsiteY1" fmla="*/ 62345 h 126076"/>
                <a:gd name="connsiteX2" fmla="*/ 328587 w 400873"/>
                <a:gd name="connsiteY2" fmla="*/ 18097 h 126076"/>
                <a:gd name="connsiteX3" fmla="*/ 255991 w 400873"/>
                <a:gd name="connsiteY3" fmla="*/ 173 h 126076"/>
                <a:gd name="connsiteX4" fmla="*/ 185351 w 400873"/>
                <a:gd name="connsiteY4" fmla="*/ 0 h 126076"/>
                <a:gd name="connsiteX5" fmla="*/ 106886 w 400873"/>
                <a:gd name="connsiteY5" fmla="*/ 24505 h 126076"/>
                <a:gd name="connsiteX6" fmla="*/ 46647 w 400873"/>
                <a:gd name="connsiteY6" fmla="*/ 65463 h 126076"/>
                <a:gd name="connsiteX7" fmla="*/ 0 w 400873"/>
                <a:gd name="connsiteY7" fmla="*/ 125990 h 126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873" h="126076">
                  <a:moveTo>
                    <a:pt x="400874" y="126076"/>
                  </a:moveTo>
                  <a:lnTo>
                    <a:pt x="372659" y="62345"/>
                  </a:lnTo>
                  <a:lnTo>
                    <a:pt x="328587" y="18097"/>
                  </a:lnTo>
                  <a:lnTo>
                    <a:pt x="255991" y="173"/>
                  </a:lnTo>
                  <a:lnTo>
                    <a:pt x="185351" y="0"/>
                  </a:lnTo>
                  <a:lnTo>
                    <a:pt x="106886" y="24505"/>
                  </a:lnTo>
                  <a:lnTo>
                    <a:pt x="46647" y="65463"/>
                  </a:lnTo>
                  <a:lnTo>
                    <a:pt x="0" y="12599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D185333-5CD2-0B8F-4524-B726E2B2346B}"/>
                </a:ext>
              </a:extLst>
            </p:cNvPr>
            <p:cNvSpPr/>
            <p:nvPr/>
          </p:nvSpPr>
          <p:spPr>
            <a:xfrm>
              <a:off x="8297016" y="246742"/>
              <a:ext cx="1395892" cy="1570279"/>
            </a:xfrm>
            <a:custGeom>
              <a:avLst/>
              <a:gdLst>
                <a:gd name="connsiteX0" fmla="*/ 1754866 w 1754865"/>
                <a:gd name="connsiteY0" fmla="*/ 0 h 1687137"/>
                <a:gd name="connsiteX1" fmla="*/ 1736949 w 1754865"/>
                <a:gd name="connsiteY1" fmla="*/ 49617 h 1687137"/>
                <a:gd name="connsiteX2" fmla="*/ 1631401 w 1754865"/>
                <a:gd name="connsiteY2" fmla="*/ 310688 h 1687137"/>
                <a:gd name="connsiteX3" fmla="*/ 1273880 w 1754865"/>
                <a:gd name="connsiteY3" fmla="*/ 387408 h 1687137"/>
                <a:gd name="connsiteX4" fmla="*/ 935612 w 1754865"/>
                <a:gd name="connsiteY4" fmla="*/ 480233 h 1687137"/>
                <a:gd name="connsiteX5" fmla="*/ 640595 w 1754865"/>
                <a:gd name="connsiteY5" fmla="*/ 579726 h 1687137"/>
                <a:gd name="connsiteX6" fmla="*/ 386561 w 1754865"/>
                <a:gd name="connsiteY6" fmla="*/ 691688 h 1687137"/>
                <a:gd name="connsiteX7" fmla="*/ 193074 w 1754865"/>
                <a:gd name="connsiteY7" fmla="*/ 808153 h 1687137"/>
                <a:gd name="connsiteX8" fmla="*/ 59828 w 1754865"/>
                <a:gd name="connsiteY8" fmla="*/ 935095 h 1687137"/>
                <a:gd name="connsiteX9" fmla="*/ 0 w 1754865"/>
                <a:gd name="connsiteY9" fmla="*/ 1066800 h 1687137"/>
                <a:gd name="connsiteX10" fmla="*/ 139117 w 1754865"/>
                <a:gd name="connsiteY10" fmla="*/ 1298691 h 1687137"/>
                <a:gd name="connsiteX11" fmla="*/ 264126 w 1754865"/>
                <a:gd name="connsiteY11" fmla="*/ 1540885 h 1687137"/>
                <a:gd name="connsiteX12" fmla="*/ 322100 w 1754865"/>
                <a:gd name="connsiteY12" fmla="*/ 1687137 h 1687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4865" h="1687137">
                  <a:moveTo>
                    <a:pt x="1754866" y="0"/>
                  </a:moveTo>
                  <a:lnTo>
                    <a:pt x="1736949" y="49617"/>
                  </a:lnTo>
                  <a:lnTo>
                    <a:pt x="1631401" y="310688"/>
                  </a:lnTo>
                  <a:lnTo>
                    <a:pt x="1273880" y="387408"/>
                  </a:lnTo>
                  <a:lnTo>
                    <a:pt x="935612" y="480233"/>
                  </a:lnTo>
                  <a:lnTo>
                    <a:pt x="640595" y="579726"/>
                  </a:lnTo>
                  <a:lnTo>
                    <a:pt x="386561" y="691688"/>
                  </a:lnTo>
                  <a:lnTo>
                    <a:pt x="193074" y="808153"/>
                  </a:lnTo>
                  <a:lnTo>
                    <a:pt x="59828" y="935095"/>
                  </a:lnTo>
                  <a:lnTo>
                    <a:pt x="0" y="1066800"/>
                  </a:lnTo>
                  <a:lnTo>
                    <a:pt x="139117" y="1298691"/>
                  </a:lnTo>
                  <a:lnTo>
                    <a:pt x="264126" y="1540885"/>
                  </a:lnTo>
                  <a:lnTo>
                    <a:pt x="322100" y="168713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B31D8FA-6F22-0B42-3453-2B77A97EDC3A}"/>
                </a:ext>
              </a:extLst>
            </p:cNvPr>
            <p:cNvSpPr/>
            <p:nvPr/>
          </p:nvSpPr>
          <p:spPr>
            <a:xfrm>
              <a:off x="8011562" y="246742"/>
              <a:ext cx="1087751" cy="1341152"/>
            </a:xfrm>
            <a:custGeom>
              <a:avLst/>
              <a:gdLst>
                <a:gd name="connsiteX0" fmla="*/ 1367482 w 1367481"/>
                <a:gd name="connsiteY0" fmla="*/ 0 h 1440959"/>
                <a:gd name="connsiteX1" fmla="*/ 1332780 w 1367481"/>
                <a:gd name="connsiteY1" fmla="*/ 9265 h 1440959"/>
                <a:gd name="connsiteX2" fmla="*/ 960635 w 1367481"/>
                <a:gd name="connsiteY2" fmla="*/ 124085 h 1440959"/>
                <a:gd name="connsiteX3" fmla="*/ 960429 w 1367481"/>
                <a:gd name="connsiteY3" fmla="*/ 124171 h 1440959"/>
                <a:gd name="connsiteX4" fmla="*/ 631019 w 1367481"/>
                <a:gd name="connsiteY4" fmla="*/ 249035 h 1440959"/>
                <a:gd name="connsiteX5" fmla="*/ 365142 w 1367481"/>
                <a:gd name="connsiteY5" fmla="*/ 375805 h 1440959"/>
                <a:gd name="connsiteX6" fmla="*/ 163933 w 1367481"/>
                <a:gd name="connsiteY6" fmla="*/ 509501 h 1440959"/>
                <a:gd name="connsiteX7" fmla="*/ 42013 w 1367481"/>
                <a:gd name="connsiteY7" fmla="*/ 644323 h 1440959"/>
                <a:gd name="connsiteX8" fmla="*/ 0 w 1367481"/>
                <a:gd name="connsiteY8" fmla="*/ 785986 h 1440959"/>
                <a:gd name="connsiteX9" fmla="*/ 44896 w 1367481"/>
                <a:gd name="connsiteY9" fmla="*/ 931199 h 1440959"/>
                <a:gd name="connsiteX10" fmla="*/ 161771 w 1367481"/>
                <a:gd name="connsiteY10" fmla="*/ 1073901 h 1440959"/>
                <a:gd name="connsiteX11" fmla="*/ 175260 w 1367481"/>
                <a:gd name="connsiteY11" fmla="*/ 1086456 h 1440959"/>
                <a:gd name="connsiteX12" fmla="*/ 278233 w 1367481"/>
                <a:gd name="connsiteY12" fmla="*/ 1179108 h 1440959"/>
                <a:gd name="connsiteX13" fmla="*/ 376778 w 1367481"/>
                <a:gd name="connsiteY13" fmla="*/ 1267258 h 1440959"/>
                <a:gd name="connsiteX14" fmla="*/ 380588 w 1367481"/>
                <a:gd name="connsiteY14" fmla="*/ 1271068 h 1440959"/>
                <a:gd name="connsiteX15" fmla="*/ 470484 w 1367481"/>
                <a:gd name="connsiteY15" fmla="*/ 1359824 h 1440959"/>
                <a:gd name="connsiteX16" fmla="*/ 537004 w 1367481"/>
                <a:gd name="connsiteY16" fmla="*/ 1440959 h 1440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67481" h="1440959">
                  <a:moveTo>
                    <a:pt x="1367482" y="0"/>
                  </a:moveTo>
                  <a:lnTo>
                    <a:pt x="1332780" y="9265"/>
                  </a:lnTo>
                  <a:lnTo>
                    <a:pt x="960635" y="124085"/>
                  </a:lnTo>
                  <a:lnTo>
                    <a:pt x="960429" y="124171"/>
                  </a:lnTo>
                  <a:lnTo>
                    <a:pt x="631019" y="249035"/>
                  </a:lnTo>
                  <a:lnTo>
                    <a:pt x="365142" y="375805"/>
                  </a:lnTo>
                  <a:lnTo>
                    <a:pt x="163933" y="509501"/>
                  </a:lnTo>
                  <a:lnTo>
                    <a:pt x="42013" y="644323"/>
                  </a:lnTo>
                  <a:lnTo>
                    <a:pt x="0" y="785986"/>
                  </a:lnTo>
                  <a:lnTo>
                    <a:pt x="44896" y="931199"/>
                  </a:lnTo>
                  <a:lnTo>
                    <a:pt x="161771" y="1073901"/>
                  </a:lnTo>
                  <a:lnTo>
                    <a:pt x="175260" y="1086456"/>
                  </a:lnTo>
                  <a:lnTo>
                    <a:pt x="278233" y="1179108"/>
                  </a:lnTo>
                  <a:lnTo>
                    <a:pt x="376778" y="1267258"/>
                  </a:lnTo>
                  <a:lnTo>
                    <a:pt x="380588" y="1271068"/>
                  </a:lnTo>
                  <a:lnTo>
                    <a:pt x="470484" y="1359824"/>
                  </a:lnTo>
                  <a:lnTo>
                    <a:pt x="537004" y="144095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D24DACC-C6B2-3F68-BD3C-B19E82A37408}"/>
                </a:ext>
              </a:extLst>
            </p:cNvPr>
            <p:cNvSpPr/>
            <p:nvPr/>
          </p:nvSpPr>
          <p:spPr>
            <a:xfrm>
              <a:off x="8544790" y="246742"/>
              <a:ext cx="527330" cy="2434722"/>
            </a:xfrm>
            <a:custGeom>
              <a:avLst/>
              <a:gdLst>
                <a:gd name="connsiteX0" fmla="*/ 662940 w 662940"/>
                <a:gd name="connsiteY0" fmla="*/ 0 h 2615911"/>
                <a:gd name="connsiteX1" fmla="*/ 662426 w 662940"/>
                <a:gd name="connsiteY1" fmla="*/ 9265 h 2615911"/>
                <a:gd name="connsiteX2" fmla="*/ 649965 w 662940"/>
                <a:gd name="connsiteY2" fmla="*/ 237519 h 2615911"/>
                <a:gd name="connsiteX3" fmla="*/ 624119 w 662940"/>
                <a:gd name="connsiteY3" fmla="*/ 480233 h 2615911"/>
                <a:gd name="connsiteX4" fmla="*/ 596729 w 662940"/>
                <a:gd name="connsiteY4" fmla="*/ 729442 h 2615911"/>
                <a:gd name="connsiteX5" fmla="*/ 552760 w 662940"/>
                <a:gd name="connsiteY5" fmla="*/ 992245 h 2615911"/>
                <a:gd name="connsiteX6" fmla="*/ 503332 w 662940"/>
                <a:gd name="connsiteY6" fmla="*/ 1260764 h 2615911"/>
                <a:gd name="connsiteX7" fmla="*/ 431869 w 662940"/>
                <a:gd name="connsiteY7" fmla="*/ 1541924 h 2615911"/>
                <a:gd name="connsiteX8" fmla="*/ 348872 w 662940"/>
                <a:gd name="connsiteY8" fmla="*/ 1827588 h 2615911"/>
                <a:gd name="connsiteX9" fmla="*/ 246620 w 662940"/>
                <a:gd name="connsiteY9" fmla="*/ 2097751 h 2615911"/>
                <a:gd name="connsiteX10" fmla="*/ 236529 w 662940"/>
                <a:gd name="connsiteY10" fmla="*/ 2124335 h 2615911"/>
                <a:gd name="connsiteX11" fmla="*/ 116565 w 662940"/>
                <a:gd name="connsiteY11" fmla="*/ 2398135 h 2615911"/>
                <a:gd name="connsiteX12" fmla="*/ 105239 w 662940"/>
                <a:gd name="connsiteY12" fmla="*/ 2423853 h 2615911"/>
                <a:gd name="connsiteX13" fmla="*/ 47574 w 662940"/>
                <a:gd name="connsiteY13" fmla="*/ 2529234 h 2615911"/>
                <a:gd name="connsiteX14" fmla="*/ 29759 w 662940"/>
                <a:gd name="connsiteY14" fmla="*/ 2561619 h 2615911"/>
                <a:gd name="connsiteX15" fmla="*/ 0 w 662940"/>
                <a:gd name="connsiteY15" fmla="*/ 2615912 h 261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2940" h="2615911">
                  <a:moveTo>
                    <a:pt x="662940" y="0"/>
                  </a:moveTo>
                  <a:lnTo>
                    <a:pt x="662426" y="9265"/>
                  </a:lnTo>
                  <a:lnTo>
                    <a:pt x="649965" y="237519"/>
                  </a:lnTo>
                  <a:lnTo>
                    <a:pt x="624119" y="480233"/>
                  </a:lnTo>
                  <a:lnTo>
                    <a:pt x="596729" y="729442"/>
                  </a:lnTo>
                  <a:lnTo>
                    <a:pt x="552760" y="992245"/>
                  </a:lnTo>
                  <a:lnTo>
                    <a:pt x="503332" y="1260764"/>
                  </a:lnTo>
                  <a:lnTo>
                    <a:pt x="431869" y="1541924"/>
                  </a:lnTo>
                  <a:lnTo>
                    <a:pt x="348872" y="1827588"/>
                  </a:lnTo>
                  <a:lnTo>
                    <a:pt x="246620" y="2097751"/>
                  </a:lnTo>
                  <a:lnTo>
                    <a:pt x="236529" y="2124335"/>
                  </a:lnTo>
                  <a:lnTo>
                    <a:pt x="116565" y="2398135"/>
                  </a:lnTo>
                  <a:lnTo>
                    <a:pt x="105239" y="2423853"/>
                  </a:lnTo>
                  <a:lnTo>
                    <a:pt x="47574" y="2529234"/>
                  </a:lnTo>
                  <a:lnTo>
                    <a:pt x="29759" y="2561619"/>
                  </a:lnTo>
                  <a:lnTo>
                    <a:pt x="0" y="261591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A7650300-6566-522C-7601-C15312AA853A}"/>
                </a:ext>
              </a:extLst>
            </p:cNvPr>
            <p:cNvSpPr/>
            <p:nvPr/>
          </p:nvSpPr>
          <p:spPr>
            <a:xfrm>
              <a:off x="6453573" y="246742"/>
              <a:ext cx="909026" cy="489926"/>
            </a:xfrm>
            <a:custGeom>
              <a:avLst/>
              <a:gdLst>
                <a:gd name="connsiteX0" fmla="*/ 1142795 w 1142794"/>
                <a:gd name="connsiteY0" fmla="*/ 526386 h 526386"/>
                <a:gd name="connsiteX1" fmla="*/ 843967 w 1142794"/>
                <a:gd name="connsiteY1" fmla="*/ 409142 h 526386"/>
                <a:gd name="connsiteX2" fmla="*/ 816679 w 1142794"/>
                <a:gd name="connsiteY2" fmla="*/ 398838 h 526386"/>
                <a:gd name="connsiteX3" fmla="*/ 712882 w 1142794"/>
                <a:gd name="connsiteY3" fmla="*/ 362383 h 526386"/>
                <a:gd name="connsiteX4" fmla="*/ 604143 w 1142794"/>
                <a:gd name="connsiteY4" fmla="*/ 323330 h 526386"/>
                <a:gd name="connsiteX5" fmla="*/ 476662 w 1142794"/>
                <a:gd name="connsiteY5" fmla="*/ 278043 h 526386"/>
                <a:gd name="connsiteX6" fmla="*/ 192045 w 1142794"/>
                <a:gd name="connsiteY6" fmla="*/ 150322 h 526386"/>
                <a:gd name="connsiteX7" fmla="*/ 11636 w 1142794"/>
                <a:gd name="connsiteY7" fmla="*/ 22081 h 526386"/>
                <a:gd name="connsiteX8" fmla="*/ 0 w 1142794"/>
                <a:gd name="connsiteY8" fmla="*/ 0 h 52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2794" h="526386">
                  <a:moveTo>
                    <a:pt x="1142795" y="526386"/>
                  </a:moveTo>
                  <a:lnTo>
                    <a:pt x="843967" y="409142"/>
                  </a:lnTo>
                  <a:lnTo>
                    <a:pt x="816679" y="398838"/>
                  </a:lnTo>
                  <a:lnTo>
                    <a:pt x="712882" y="362383"/>
                  </a:lnTo>
                  <a:lnTo>
                    <a:pt x="604143" y="323330"/>
                  </a:lnTo>
                  <a:lnTo>
                    <a:pt x="476662" y="278043"/>
                  </a:lnTo>
                  <a:lnTo>
                    <a:pt x="192045" y="150322"/>
                  </a:lnTo>
                  <a:lnTo>
                    <a:pt x="11636" y="22081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8702EBE8-91AE-9A26-D514-FA82A8B52E76}"/>
                </a:ext>
              </a:extLst>
            </p:cNvPr>
            <p:cNvSpPr/>
            <p:nvPr/>
          </p:nvSpPr>
          <p:spPr>
            <a:xfrm>
              <a:off x="6922582" y="246742"/>
              <a:ext cx="943754" cy="781110"/>
            </a:xfrm>
            <a:custGeom>
              <a:avLst/>
              <a:gdLst>
                <a:gd name="connsiteX0" fmla="*/ 1186455 w 1186454"/>
                <a:gd name="connsiteY0" fmla="*/ 839239 h 839239"/>
                <a:gd name="connsiteX1" fmla="*/ 977420 w 1186454"/>
                <a:gd name="connsiteY1" fmla="*/ 727190 h 839239"/>
                <a:gd name="connsiteX2" fmla="*/ 878359 w 1186454"/>
                <a:gd name="connsiteY2" fmla="*/ 674110 h 839239"/>
                <a:gd name="connsiteX3" fmla="*/ 767355 w 1186454"/>
                <a:gd name="connsiteY3" fmla="*/ 620424 h 839239"/>
                <a:gd name="connsiteX4" fmla="*/ 558628 w 1186454"/>
                <a:gd name="connsiteY4" fmla="*/ 524308 h 839239"/>
                <a:gd name="connsiteX5" fmla="*/ 531135 w 1186454"/>
                <a:gd name="connsiteY5" fmla="*/ 501188 h 839239"/>
                <a:gd name="connsiteX6" fmla="*/ 341459 w 1186454"/>
                <a:gd name="connsiteY6" fmla="*/ 380394 h 839239"/>
                <a:gd name="connsiteX7" fmla="*/ 220156 w 1186454"/>
                <a:gd name="connsiteY7" fmla="*/ 239857 h 839239"/>
                <a:gd name="connsiteX8" fmla="*/ 203989 w 1186454"/>
                <a:gd name="connsiteY8" fmla="*/ 100099 h 839239"/>
                <a:gd name="connsiteX9" fmla="*/ 0 w 1186454"/>
                <a:gd name="connsiteY9" fmla="*/ 0 h 839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86454" h="839239">
                  <a:moveTo>
                    <a:pt x="1186455" y="839239"/>
                  </a:moveTo>
                  <a:lnTo>
                    <a:pt x="977420" y="727190"/>
                  </a:lnTo>
                  <a:lnTo>
                    <a:pt x="878359" y="674110"/>
                  </a:lnTo>
                  <a:lnTo>
                    <a:pt x="767355" y="620424"/>
                  </a:lnTo>
                  <a:lnTo>
                    <a:pt x="558628" y="524308"/>
                  </a:lnTo>
                  <a:lnTo>
                    <a:pt x="531135" y="501188"/>
                  </a:lnTo>
                  <a:lnTo>
                    <a:pt x="341459" y="380394"/>
                  </a:lnTo>
                  <a:lnTo>
                    <a:pt x="220156" y="239857"/>
                  </a:lnTo>
                  <a:lnTo>
                    <a:pt x="203989" y="10009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EE0B51A-4BD1-5973-6EDE-51C4DB20DD99}"/>
                </a:ext>
              </a:extLst>
            </p:cNvPr>
            <p:cNvSpPr/>
            <p:nvPr/>
          </p:nvSpPr>
          <p:spPr>
            <a:xfrm>
              <a:off x="6404590" y="246742"/>
              <a:ext cx="1128377" cy="577450"/>
            </a:xfrm>
            <a:custGeom>
              <a:avLst/>
              <a:gdLst>
                <a:gd name="connsiteX0" fmla="*/ 1418556 w 1418555"/>
                <a:gd name="connsiteY0" fmla="*/ 620424 h 620423"/>
                <a:gd name="connsiteX1" fmla="*/ 1353168 w 1418555"/>
                <a:gd name="connsiteY1" fmla="*/ 588818 h 620423"/>
                <a:gd name="connsiteX2" fmla="*/ 1215287 w 1418555"/>
                <a:gd name="connsiteY2" fmla="*/ 522230 h 620423"/>
                <a:gd name="connsiteX3" fmla="*/ 1180689 w 1418555"/>
                <a:gd name="connsiteY3" fmla="*/ 507336 h 620423"/>
                <a:gd name="connsiteX4" fmla="*/ 897821 w 1418555"/>
                <a:gd name="connsiteY4" fmla="*/ 385589 h 620423"/>
                <a:gd name="connsiteX5" fmla="*/ 690022 w 1418555"/>
                <a:gd name="connsiteY5" fmla="*/ 247823 h 620423"/>
                <a:gd name="connsiteX6" fmla="*/ 383780 w 1418555"/>
                <a:gd name="connsiteY6" fmla="*/ 129280 h 620423"/>
                <a:gd name="connsiteX7" fmla="*/ 73214 w 1418555"/>
                <a:gd name="connsiteY7" fmla="*/ 22081 h 620423"/>
                <a:gd name="connsiteX8" fmla="*/ 0 w 1418555"/>
                <a:gd name="connsiteY8" fmla="*/ 0 h 620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8555" h="620423">
                  <a:moveTo>
                    <a:pt x="1418556" y="620424"/>
                  </a:moveTo>
                  <a:lnTo>
                    <a:pt x="1353168" y="588818"/>
                  </a:lnTo>
                  <a:lnTo>
                    <a:pt x="1215287" y="522230"/>
                  </a:lnTo>
                  <a:lnTo>
                    <a:pt x="1180689" y="507336"/>
                  </a:lnTo>
                  <a:lnTo>
                    <a:pt x="897821" y="385589"/>
                  </a:lnTo>
                  <a:lnTo>
                    <a:pt x="690022" y="247823"/>
                  </a:lnTo>
                  <a:lnTo>
                    <a:pt x="383780" y="129280"/>
                  </a:lnTo>
                  <a:lnTo>
                    <a:pt x="73214" y="22081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01DA309-844C-A491-9AE4-239DCDB73113}"/>
                </a:ext>
              </a:extLst>
            </p:cNvPr>
            <p:cNvSpPr/>
            <p:nvPr/>
          </p:nvSpPr>
          <p:spPr>
            <a:xfrm>
              <a:off x="6197197" y="246742"/>
              <a:ext cx="927700" cy="380803"/>
            </a:xfrm>
            <a:custGeom>
              <a:avLst/>
              <a:gdLst>
                <a:gd name="connsiteX0" fmla="*/ 1166272 w 1166271"/>
                <a:gd name="connsiteY0" fmla="*/ 409142 h 409142"/>
                <a:gd name="connsiteX1" fmla="*/ 1138984 w 1166271"/>
                <a:gd name="connsiteY1" fmla="*/ 398838 h 409142"/>
                <a:gd name="connsiteX2" fmla="*/ 1061754 w 1166271"/>
                <a:gd name="connsiteY2" fmla="*/ 363595 h 409142"/>
                <a:gd name="connsiteX3" fmla="*/ 837170 w 1166271"/>
                <a:gd name="connsiteY3" fmla="*/ 261158 h 409142"/>
                <a:gd name="connsiteX4" fmla="*/ 514350 w 1166271"/>
                <a:gd name="connsiteY4" fmla="*/ 150322 h 409142"/>
                <a:gd name="connsiteX5" fmla="*/ 188647 w 1166271"/>
                <a:gd name="connsiteY5" fmla="*/ 50569 h 409142"/>
                <a:gd name="connsiteX6" fmla="*/ 0 w 1166271"/>
                <a:gd name="connsiteY6" fmla="*/ 0 h 409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6271" h="409142">
                  <a:moveTo>
                    <a:pt x="1166272" y="409142"/>
                  </a:moveTo>
                  <a:lnTo>
                    <a:pt x="1138984" y="398838"/>
                  </a:lnTo>
                  <a:lnTo>
                    <a:pt x="1061754" y="363595"/>
                  </a:lnTo>
                  <a:lnTo>
                    <a:pt x="837170" y="261158"/>
                  </a:lnTo>
                  <a:lnTo>
                    <a:pt x="514350" y="150322"/>
                  </a:lnTo>
                  <a:lnTo>
                    <a:pt x="188647" y="5056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FA1D9B7-AF1A-BEBB-19C7-31E9FD5887CE}"/>
                </a:ext>
              </a:extLst>
            </p:cNvPr>
            <p:cNvSpPr/>
            <p:nvPr/>
          </p:nvSpPr>
          <p:spPr>
            <a:xfrm>
              <a:off x="8136228" y="246742"/>
              <a:ext cx="484163" cy="1799164"/>
            </a:xfrm>
            <a:custGeom>
              <a:avLst/>
              <a:gdLst>
                <a:gd name="connsiteX0" fmla="*/ 608673 w 608673"/>
                <a:gd name="connsiteY0" fmla="*/ 1933056 h 1933055"/>
                <a:gd name="connsiteX1" fmla="*/ 608364 w 608673"/>
                <a:gd name="connsiteY1" fmla="*/ 1931757 h 1933055"/>
                <a:gd name="connsiteX2" fmla="*/ 594257 w 608673"/>
                <a:gd name="connsiteY2" fmla="*/ 1863436 h 1933055"/>
                <a:gd name="connsiteX3" fmla="*/ 552347 w 608673"/>
                <a:gd name="connsiteY3" fmla="*/ 1663065 h 1933055"/>
                <a:gd name="connsiteX4" fmla="*/ 471101 w 608673"/>
                <a:gd name="connsiteY4" fmla="*/ 1409267 h 1933055"/>
                <a:gd name="connsiteX5" fmla="*/ 542152 w 608673"/>
                <a:gd name="connsiteY5" fmla="*/ 1286654 h 1933055"/>
                <a:gd name="connsiteX6" fmla="*/ 472955 w 608673"/>
                <a:gd name="connsiteY6" fmla="*/ 1043161 h 1933055"/>
                <a:gd name="connsiteX7" fmla="*/ 395210 w 608673"/>
                <a:gd name="connsiteY7" fmla="*/ 808153 h 1933055"/>
                <a:gd name="connsiteX8" fmla="*/ 303873 w 608673"/>
                <a:gd name="connsiteY8" fmla="*/ 587693 h 1933055"/>
                <a:gd name="connsiteX9" fmla="*/ 208417 w 608673"/>
                <a:gd name="connsiteY9" fmla="*/ 375805 h 1933055"/>
                <a:gd name="connsiteX10" fmla="*/ 102561 w 608673"/>
                <a:gd name="connsiteY10" fmla="*/ 178464 h 1933055"/>
                <a:gd name="connsiteX11" fmla="*/ 0 w 608673"/>
                <a:gd name="connsiteY11" fmla="*/ 0 h 1933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8673" h="1933055">
                  <a:moveTo>
                    <a:pt x="608673" y="1933056"/>
                  </a:moveTo>
                  <a:lnTo>
                    <a:pt x="608364" y="1931757"/>
                  </a:lnTo>
                  <a:lnTo>
                    <a:pt x="594257" y="1863436"/>
                  </a:lnTo>
                  <a:lnTo>
                    <a:pt x="552347" y="1663065"/>
                  </a:lnTo>
                  <a:lnTo>
                    <a:pt x="471101" y="1409267"/>
                  </a:lnTo>
                  <a:lnTo>
                    <a:pt x="542152" y="1286654"/>
                  </a:lnTo>
                  <a:lnTo>
                    <a:pt x="472955" y="1043161"/>
                  </a:lnTo>
                  <a:lnTo>
                    <a:pt x="395210" y="808153"/>
                  </a:lnTo>
                  <a:lnTo>
                    <a:pt x="303873" y="587693"/>
                  </a:lnTo>
                  <a:lnTo>
                    <a:pt x="208417" y="375805"/>
                  </a:lnTo>
                  <a:lnTo>
                    <a:pt x="102561" y="178464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8B9DC4D-65D4-5C98-1BF4-2E66FCE57CB9}"/>
                </a:ext>
              </a:extLst>
            </p:cNvPr>
            <p:cNvSpPr/>
            <p:nvPr/>
          </p:nvSpPr>
          <p:spPr>
            <a:xfrm>
              <a:off x="8448465" y="246742"/>
              <a:ext cx="235980" cy="2136527"/>
            </a:xfrm>
            <a:custGeom>
              <a:avLst/>
              <a:gdLst>
                <a:gd name="connsiteX0" fmla="*/ 226334 w 296665"/>
                <a:gd name="connsiteY0" fmla="*/ 2295525 h 2295525"/>
                <a:gd name="connsiteX1" fmla="*/ 229423 w 296665"/>
                <a:gd name="connsiteY1" fmla="*/ 2277861 h 2295525"/>
                <a:gd name="connsiteX2" fmla="*/ 246105 w 296665"/>
                <a:gd name="connsiteY2" fmla="*/ 2186074 h 2295525"/>
                <a:gd name="connsiteX3" fmla="*/ 279366 w 296665"/>
                <a:gd name="connsiteY3" fmla="*/ 1984491 h 2295525"/>
                <a:gd name="connsiteX4" fmla="*/ 296253 w 296665"/>
                <a:gd name="connsiteY4" fmla="*/ 1706967 h 2295525"/>
                <a:gd name="connsiteX5" fmla="*/ 296665 w 296665"/>
                <a:gd name="connsiteY5" fmla="*/ 1435851 h 2295525"/>
                <a:gd name="connsiteX6" fmla="*/ 274629 w 296665"/>
                <a:gd name="connsiteY6" fmla="*/ 1178243 h 2295525"/>
                <a:gd name="connsiteX7" fmla="*/ 243325 w 296665"/>
                <a:gd name="connsiteY7" fmla="*/ 927908 h 2295525"/>
                <a:gd name="connsiteX8" fmla="*/ 196163 w 296665"/>
                <a:gd name="connsiteY8" fmla="*/ 691688 h 2295525"/>
                <a:gd name="connsiteX9" fmla="*/ 144883 w 296665"/>
                <a:gd name="connsiteY9" fmla="*/ 463175 h 2295525"/>
                <a:gd name="connsiteX10" fmla="*/ 81761 w 296665"/>
                <a:gd name="connsiteY10" fmla="*/ 249035 h 2295525"/>
                <a:gd name="connsiteX11" fmla="*/ 16990 w 296665"/>
                <a:gd name="connsiteY11" fmla="*/ 43122 h 2295525"/>
                <a:gd name="connsiteX12" fmla="*/ 0 w 296665"/>
                <a:gd name="connsiteY12" fmla="*/ 0 h 2295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6665" h="2295525">
                  <a:moveTo>
                    <a:pt x="226334" y="2295525"/>
                  </a:moveTo>
                  <a:lnTo>
                    <a:pt x="229423" y="2277861"/>
                  </a:lnTo>
                  <a:lnTo>
                    <a:pt x="246105" y="2186074"/>
                  </a:lnTo>
                  <a:lnTo>
                    <a:pt x="279366" y="1984491"/>
                  </a:lnTo>
                  <a:lnTo>
                    <a:pt x="296253" y="1706967"/>
                  </a:lnTo>
                  <a:lnTo>
                    <a:pt x="296665" y="1435851"/>
                  </a:lnTo>
                  <a:lnTo>
                    <a:pt x="274629" y="1178243"/>
                  </a:lnTo>
                  <a:lnTo>
                    <a:pt x="243325" y="927908"/>
                  </a:lnTo>
                  <a:lnTo>
                    <a:pt x="196163" y="691688"/>
                  </a:lnTo>
                  <a:lnTo>
                    <a:pt x="144883" y="463175"/>
                  </a:lnTo>
                  <a:lnTo>
                    <a:pt x="81761" y="249035"/>
                  </a:lnTo>
                  <a:lnTo>
                    <a:pt x="16990" y="43122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463B6D0-4F4C-EECF-9F52-8239322C6486}"/>
                </a:ext>
              </a:extLst>
            </p:cNvPr>
            <p:cNvSpPr/>
            <p:nvPr/>
          </p:nvSpPr>
          <p:spPr>
            <a:xfrm>
              <a:off x="6292047" y="246742"/>
              <a:ext cx="806476" cy="368714"/>
            </a:xfrm>
            <a:custGeom>
              <a:avLst/>
              <a:gdLst>
                <a:gd name="connsiteX0" fmla="*/ 1013872 w 1013872"/>
                <a:gd name="connsiteY0" fmla="*/ 396153 h 396153"/>
                <a:gd name="connsiteX1" fmla="*/ 954971 w 1013872"/>
                <a:gd name="connsiteY1" fmla="*/ 375372 h 396153"/>
                <a:gd name="connsiteX2" fmla="*/ 807205 w 1013872"/>
                <a:gd name="connsiteY2" fmla="*/ 323330 h 396153"/>
                <a:gd name="connsiteX3" fmla="*/ 679725 w 1013872"/>
                <a:gd name="connsiteY3" fmla="*/ 278043 h 396153"/>
                <a:gd name="connsiteX4" fmla="*/ 648627 w 1013872"/>
                <a:gd name="connsiteY4" fmla="*/ 268259 h 396153"/>
                <a:gd name="connsiteX5" fmla="*/ 346298 w 1013872"/>
                <a:gd name="connsiteY5" fmla="*/ 173182 h 396153"/>
                <a:gd name="connsiteX6" fmla="*/ 69404 w 1013872"/>
                <a:gd name="connsiteY6" fmla="*/ 50569 h 396153"/>
                <a:gd name="connsiteX7" fmla="*/ 0 w 1013872"/>
                <a:gd name="connsiteY7" fmla="*/ 0 h 39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3872" h="396153">
                  <a:moveTo>
                    <a:pt x="1013872" y="396153"/>
                  </a:moveTo>
                  <a:lnTo>
                    <a:pt x="954971" y="375372"/>
                  </a:lnTo>
                  <a:lnTo>
                    <a:pt x="807205" y="323330"/>
                  </a:lnTo>
                  <a:lnTo>
                    <a:pt x="679725" y="278043"/>
                  </a:lnTo>
                  <a:lnTo>
                    <a:pt x="648627" y="268259"/>
                  </a:lnTo>
                  <a:lnTo>
                    <a:pt x="346298" y="173182"/>
                  </a:lnTo>
                  <a:lnTo>
                    <a:pt x="69404" y="5056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1" name="Picture Placeholder 24">
            <a:extLst>
              <a:ext uri="{FF2B5EF4-FFF2-40B4-BE49-F238E27FC236}">
                <a16:creationId xmlns:a16="http://schemas.microsoft.com/office/drawing/2014/main" id="{9A589031-3D54-C13E-FA82-713B7D2DEBE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86252" y="3048000"/>
            <a:ext cx="7905748" cy="3809999"/>
          </a:xfrm>
          <a:custGeom>
            <a:avLst/>
            <a:gdLst>
              <a:gd name="connsiteX0" fmla="*/ 989947 w 8039099"/>
              <a:gd name="connsiteY0" fmla="*/ 0 h 3933824"/>
              <a:gd name="connsiteX1" fmla="*/ 8039099 w 8039099"/>
              <a:gd name="connsiteY1" fmla="*/ 0 h 3933824"/>
              <a:gd name="connsiteX2" fmla="*/ 8039099 w 8039099"/>
              <a:gd name="connsiteY2" fmla="*/ 3933824 h 3933824"/>
              <a:gd name="connsiteX3" fmla="*/ 0 w 8039099"/>
              <a:gd name="connsiteY3" fmla="*/ 3933824 h 3933824"/>
              <a:gd name="connsiteX4" fmla="*/ 0 w 8039099"/>
              <a:gd name="connsiteY4" fmla="*/ 989947 h 3933824"/>
              <a:gd name="connsiteX5" fmla="*/ 989947 w 8039099"/>
              <a:gd name="connsiteY5" fmla="*/ 0 h 393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39099" h="3933824">
                <a:moveTo>
                  <a:pt x="989947" y="0"/>
                </a:moveTo>
                <a:lnTo>
                  <a:pt x="8039099" y="0"/>
                </a:lnTo>
                <a:lnTo>
                  <a:pt x="8039099" y="3933824"/>
                </a:lnTo>
                <a:lnTo>
                  <a:pt x="0" y="3933824"/>
                </a:lnTo>
                <a:lnTo>
                  <a:pt x="0" y="989947"/>
                </a:lnTo>
                <a:cubicBezTo>
                  <a:pt x="0" y="443214"/>
                  <a:pt x="443214" y="0"/>
                  <a:pt x="989947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  <a:ln w="57150">
            <a:noFill/>
          </a:ln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56373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Pr>
        <a:solidFill>
          <a:srgbClr val="020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0003A498-1E38-40F6-8291-1BE48DC67C6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5877883" cy="5905500"/>
          </a:xfrm>
          <a:custGeom>
            <a:avLst/>
            <a:gdLst>
              <a:gd name="connsiteX0" fmla="*/ 1591425 w 5877883"/>
              <a:gd name="connsiteY0" fmla="*/ 3630901 h 5905500"/>
              <a:gd name="connsiteX1" fmla="*/ 3092661 w 5877883"/>
              <a:gd name="connsiteY1" fmla="*/ 3630901 h 5905500"/>
              <a:gd name="connsiteX2" fmla="*/ 3661310 w 5877883"/>
              <a:gd name="connsiteY2" fmla="*/ 4768201 h 5905500"/>
              <a:gd name="connsiteX3" fmla="*/ 3092661 w 5877883"/>
              <a:gd name="connsiteY3" fmla="*/ 5905500 h 5905500"/>
              <a:gd name="connsiteX4" fmla="*/ 1591425 w 5877883"/>
              <a:gd name="connsiteY4" fmla="*/ 5905500 h 5905500"/>
              <a:gd name="connsiteX5" fmla="*/ 1022774 w 5877883"/>
              <a:gd name="connsiteY5" fmla="*/ 4768201 h 5905500"/>
              <a:gd name="connsiteX6" fmla="*/ 3807998 w 5877883"/>
              <a:gd name="connsiteY6" fmla="*/ 2409465 h 5905500"/>
              <a:gd name="connsiteX7" fmla="*/ 5309234 w 5877883"/>
              <a:gd name="connsiteY7" fmla="*/ 2409465 h 5905500"/>
              <a:gd name="connsiteX8" fmla="*/ 5877883 w 5877883"/>
              <a:gd name="connsiteY8" fmla="*/ 3546764 h 5905500"/>
              <a:gd name="connsiteX9" fmla="*/ 5309234 w 5877883"/>
              <a:gd name="connsiteY9" fmla="*/ 4684064 h 5905500"/>
              <a:gd name="connsiteX10" fmla="*/ 3807998 w 5877883"/>
              <a:gd name="connsiteY10" fmla="*/ 4684064 h 5905500"/>
              <a:gd name="connsiteX11" fmla="*/ 3239348 w 5877883"/>
              <a:gd name="connsiteY11" fmla="*/ 3546764 h 5905500"/>
              <a:gd name="connsiteX12" fmla="*/ 0 w 5877883"/>
              <a:gd name="connsiteY12" fmla="*/ 2409465 h 5905500"/>
              <a:gd name="connsiteX13" fmla="*/ 876087 w 5877883"/>
              <a:gd name="connsiteY13" fmla="*/ 2409465 h 5905500"/>
              <a:gd name="connsiteX14" fmla="*/ 1444736 w 5877883"/>
              <a:gd name="connsiteY14" fmla="*/ 3546764 h 5905500"/>
              <a:gd name="connsiteX15" fmla="*/ 876087 w 5877883"/>
              <a:gd name="connsiteY15" fmla="*/ 4684064 h 5905500"/>
              <a:gd name="connsiteX16" fmla="*/ 0 w 5877883"/>
              <a:gd name="connsiteY16" fmla="*/ 4684064 h 5905500"/>
              <a:gd name="connsiteX17" fmla="*/ 1591425 w 5877883"/>
              <a:gd name="connsiteY17" fmla="*/ 1188028 h 5905500"/>
              <a:gd name="connsiteX18" fmla="*/ 3092661 w 5877883"/>
              <a:gd name="connsiteY18" fmla="*/ 1188028 h 5905500"/>
              <a:gd name="connsiteX19" fmla="*/ 3661310 w 5877883"/>
              <a:gd name="connsiteY19" fmla="*/ 2325328 h 5905500"/>
              <a:gd name="connsiteX20" fmla="*/ 3092661 w 5877883"/>
              <a:gd name="connsiteY20" fmla="*/ 3462628 h 5905500"/>
              <a:gd name="connsiteX21" fmla="*/ 1591425 w 5877883"/>
              <a:gd name="connsiteY21" fmla="*/ 3462628 h 5905500"/>
              <a:gd name="connsiteX22" fmla="*/ 1022774 w 5877883"/>
              <a:gd name="connsiteY22" fmla="*/ 2325328 h 5905500"/>
              <a:gd name="connsiteX23" fmla="*/ 3807998 w 5877883"/>
              <a:gd name="connsiteY23" fmla="*/ 1404 h 5905500"/>
              <a:gd name="connsiteX24" fmla="*/ 5309234 w 5877883"/>
              <a:gd name="connsiteY24" fmla="*/ 1404 h 5905500"/>
              <a:gd name="connsiteX25" fmla="*/ 5877883 w 5877883"/>
              <a:gd name="connsiteY25" fmla="*/ 1138704 h 5905500"/>
              <a:gd name="connsiteX26" fmla="*/ 5309234 w 5877883"/>
              <a:gd name="connsiteY26" fmla="*/ 2276004 h 5905500"/>
              <a:gd name="connsiteX27" fmla="*/ 3807998 w 5877883"/>
              <a:gd name="connsiteY27" fmla="*/ 2276004 h 5905500"/>
              <a:gd name="connsiteX28" fmla="*/ 3239348 w 5877883"/>
              <a:gd name="connsiteY28" fmla="*/ 1138704 h 5905500"/>
              <a:gd name="connsiteX29" fmla="*/ 0 w 5877883"/>
              <a:gd name="connsiteY29" fmla="*/ 1404 h 5905500"/>
              <a:gd name="connsiteX30" fmla="*/ 876087 w 5877883"/>
              <a:gd name="connsiteY30" fmla="*/ 1404 h 5905500"/>
              <a:gd name="connsiteX31" fmla="*/ 1444736 w 5877883"/>
              <a:gd name="connsiteY31" fmla="*/ 1138704 h 5905500"/>
              <a:gd name="connsiteX32" fmla="*/ 876087 w 5877883"/>
              <a:gd name="connsiteY32" fmla="*/ 2276004 h 5905500"/>
              <a:gd name="connsiteX33" fmla="*/ 0 w 5877883"/>
              <a:gd name="connsiteY33" fmla="*/ 2276004 h 5905500"/>
              <a:gd name="connsiteX34" fmla="*/ 1081546 w 5877883"/>
              <a:gd name="connsiteY34" fmla="*/ 0 h 5905500"/>
              <a:gd name="connsiteX35" fmla="*/ 3602539 w 5877883"/>
              <a:gd name="connsiteY35" fmla="*/ 0 h 5905500"/>
              <a:gd name="connsiteX36" fmla="*/ 3092661 w 5877883"/>
              <a:gd name="connsiteY36" fmla="*/ 1019756 h 5905500"/>
              <a:gd name="connsiteX37" fmla="*/ 1591425 w 5877883"/>
              <a:gd name="connsiteY37" fmla="*/ 1019756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877883" h="5905500">
                <a:moveTo>
                  <a:pt x="1591425" y="3630901"/>
                </a:moveTo>
                <a:lnTo>
                  <a:pt x="3092661" y="3630901"/>
                </a:lnTo>
                <a:lnTo>
                  <a:pt x="3661310" y="4768201"/>
                </a:lnTo>
                <a:lnTo>
                  <a:pt x="3092661" y="5905500"/>
                </a:lnTo>
                <a:lnTo>
                  <a:pt x="1591425" y="5905500"/>
                </a:lnTo>
                <a:lnTo>
                  <a:pt x="1022774" y="4768201"/>
                </a:lnTo>
                <a:close/>
                <a:moveTo>
                  <a:pt x="3807998" y="2409465"/>
                </a:moveTo>
                <a:lnTo>
                  <a:pt x="5309234" y="2409465"/>
                </a:lnTo>
                <a:lnTo>
                  <a:pt x="5877883" y="3546764"/>
                </a:lnTo>
                <a:lnTo>
                  <a:pt x="5309234" y="4684064"/>
                </a:lnTo>
                <a:lnTo>
                  <a:pt x="3807998" y="4684064"/>
                </a:lnTo>
                <a:lnTo>
                  <a:pt x="3239348" y="3546764"/>
                </a:lnTo>
                <a:close/>
                <a:moveTo>
                  <a:pt x="0" y="2409465"/>
                </a:moveTo>
                <a:lnTo>
                  <a:pt x="876087" y="2409465"/>
                </a:lnTo>
                <a:lnTo>
                  <a:pt x="1444736" y="3546764"/>
                </a:lnTo>
                <a:lnTo>
                  <a:pt x="876087" y="4684064"/>
                </a:lnTo>
                <a:lnTo>
                  <a:pt x="0" y="4684064"/>
                </a:lnTo>
                <a:close/>
                <a:moveTo>
                  <a:pt x="1591425" y="1188028"/>
                </a:moveTo>
                <a:lnTo>
                  <a:pt x="3092661" y="1188028"/>
                </a:lnTo>
                <a:lnTo>
                  <a:pt x="3661310" y="2325328"/>
                </a:lnTo>
                <a:lnTo>
                  <a:pt x="3092661" y="3462628"/>
                </a:lnTo>
                <a:lnTo>
                  <a:pt x="1591425" y="3462628"/>
                </a:lnTo>
                <a:lnTo>
                  <a:pt x="1022774" y="2325328"/>
                </a:lnTo>
                <a:close/>
                <a:moveTo>
                  <a:pt x="3807998" y="1404"/>
                </a:moveTo>
                <a:lnTo>
                  <a:pt x="5309234" y="1404"/>
                </a:lnTo>
                <a:lnTo>
                  <a:pt x="5877883" y="1138704"/>
                </a:lnTo>
                <a:lnTo>
                  <a:pt x="5309234" y="2276004"/>
                </a:lnTo>
                <a:lnTo>
                  <a:pt x="3807998" y="2276004"/>
                </a:lnTo>
                <a:lnTo>
                  <a:pt x="3239348" y="1138704"/>
                </a:lnTo>
                <a:close/>
                <a:moveTo>
                  <a:pt x="0" y="1404"/>
                </a:moveTo>
                <a:lnTo>
                  <a:pt x="876087" y="1404"/>
                </a:lnTo>
                <a:lnTo>
                  <a:pt x="1444736" y="1138704"/>
                </a:lnTo>
                <a:lnTo>
                  <a:pt x="876087" y="2276004"/>
                </a:lnTo>
                <a:lnTo>
                  <a:pt x="0" y="2276004"/>
                </a:lnTo>
                <a:close/>
                <a:moveTo>
                  <a:pt x="1081546" y="0"/>
                </a:moveTo>
                <a:lnTo>
                  <a:pt x="3602539" y="0"/>
                </a:lnTo>
                <a:lnTo>
                  <a:pt x="3092661" y="1019756"/>
                </a:lnTo>
                <a:lnTo>
                  <a:pt x="1591425" y="1019756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  <a:ln w="57150">
            <a:noFill/>
          </a:ln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60682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Pr>
        <a:solidFill>
          <a:srgbClr val="020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1C8855B-4784-8F0F-F1AD-0A848BC5C947}"/>
              </a:ext>
            </a:extLst>
          </p:cNvPr>
          <p:cNvGrpSpPr/>
          <p:nvPr userDrawn="1"/>
        </p:nvGrpSpPr>
        <p:grpSpPr>
          <a:xfrm flipH="1">
            <a:off x="-525172" y="-233386"/>
            <a:ext cx="13242343" cy="7324771"/>
            <a:chOff x="-103239" y="246742"/>
            <a:chExt cx="12398477" cy="6858001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A5E84C4-4F1C-613F-2A34-91528874930C}"/>
                </a:ext>
              </a:extLst>
            </p:cNvPr>
            <p:cNvSpPr/>
            <p:nvPr/>
          </p:nvSpPr>
          <p:spPr>
            <a:xfrm>
              <a:off x="10067724" y="6624086"/>
              <a:ext cx="2227514" cy="480657"/>
            </a:xfrm>
            <a:custGeom>
              <a:avLst/>
              <a:gdLst>
                <a:gd name="connsiteX0" fmla="*/ 2800350 w 2800349"/>
                <a:gd name="connsiteY0" fmla="*/ 0 h 516427"/>
                <a:gd name="connsiteX1" fmla="*/ 230041 w 2800349"/>
                <a:gd name="connsiteY1" fmla="*/ 398664 h 516427"/>
                <a:gd name="connsiteX2" fmla="*/ 0 w 2800349"/>
                <a:gd name="connsiteY2" fmla="*/ 516428 h 51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00349" h="516427">
                  <a:moveTo>
                    <a:pt x="2800350" y="0"/>
                  </a:moveTo>
                  <a:lnTo>
                    <a:pt x="230041" y="398664"/>
                  </a:lnTo>
                  <a:lnTo>
                    <a:pt x="0" y="51642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6A17007-F3FE-11BB-7D45-DAEB2A86CB8F}"/>
                </a:ext>
              </a:extLst>
            </p:cNvPr>
            <p:cNvSpPr/>
            <p:nvPr/>
          </p:nvSpPr>
          <p:spPr>
            <a:xfrm>
              <a:off x="6382475" y="5333223"/>
              <a:ext cx="5912762" cy="1771520"/>
            </a:xfrm>
            <a:custGeom>
              <a:avLst/>
              <a:gdLst>
                <a:gd name="connsiteX0" fmla="*/ 7433310 w 7433309"/>
                <a:gd name="connsiteY0" fmla="*/ 0 h 1903354"/>
                <a:gd name="connsiteX1" fmla="*/ 5398668 w 7433309"/>
                <a:gd name="connsiteY1" fmla="*/ 402475 h 1903354"/>
                <a:gd name="connsiteX2" fmla="*/ 2650010 w 7433309"/>
                <a:gd name="connsiteY2" fmla="*/ 856817 h 1903354"/>
                <a:gd name="connsiteX3" fmla="*/ 716795 w 7433309"/>
                <a:gd name="connsiteY3" fmla="*/ 1637781 h 1903354"/>
                <a:gd name="connsiteX4" fmla="*/ 0 w 7433309"/>
                <a:gd name="connsiteY4" fmla="*/ 1903355 h 190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33309" h="1903354">
                  <a:moveTo>
                    <a:pt x="7433310" y="0"/>
                  </a:moveTo>
                  <a:lnTo>
                    <a:pt x="5398668" y="402475"/>
                  </a:lnTo>
                  <a:lnTo>
                    <a:pt x="2650010" y="856817"/>
                  </a:lnTo>
                  <a:lnTo>
                    <a:pt x="716795" y="1637781"/>
                  </a:lnTo>
                  <a:lnTo>
                    <a:pt x="0" y="190335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047DBEA-798C-CD5C-DFF5-67C2887F2EBD}"/>
                </a:ext>
              </a:extLst>
            </p:cNvPr>
            <p:cNvSpPr/>
            <p:nvPr/>
          </p:nvSpPr>
          <p:spPr>
            <a:xfrm>
              <a:off x="3064753" y="4383108"/>
              <a:ext cx="9230485" cy="2721633"/>
            </a:xfrm>
            <a:custGeom>
              <a:avLst/>
              <a:gdLst>
                <a:gd name="connsiteX0" fmla="*/ 11604230 w 11604230"/>
                <a:gd name="connsiteY0" fmla="*/ 0 h 2924174"/>
                <a:gd name="connsiteX1" fmla="*/ 9980758 w 11604230"/>
                <a:gd name="connsiteY1" fmla="*/ 386369 h 2924174"/>
                <a:gd name="connsiteX2" fmla="*/ 7620721 w 11604230"/>
                <a:gd name="connsiteY2" fmla="*/ 873010 h 2924174"/>
                <a:gd name="connsiteX3" fmla="*/ 6001368 w 11604230"/>
                <a:gd name="connsiteY3" fmla="*/ 1544089 h 2924174"/>
                <a:gd name="connsiteX4" fmla="*/ 3579753 w 11604230"/>
                <a:gd name="connsiteY4" fmla="*/ 1869152 h 2924174"/>
                <a:gd name="connsiteX5" fmla="*/ 1700496 w 11604230"/>
                <a:gd name="connsiteY5" fmla="*/ 2451908 h 2924174"/>
                <a:gd name="connsiteX6" fmla="*/ 0 w 11604230"/>
                <a:gd name="connsiteY6" fmla="*/ 2924175 h 2924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04230" h="2924174">
                  <a:moveTo>
                    <a:pt x="11604230" y="0"/>
                  </a:moveTo>
                  <a:lnTo>
                    <a:pt x="9980758" y="386369"/>
                  </a:lnTo>
                  <a:lnTo>
                    <a:pt x="7620721" y="873010"/>
                  </a:lnTo>
                  <a:lnTo>
                    <a:pt x="6001368" y="1544089"/>
                  </a:lnTo>
                  <a:lnTo>
                    <a:pt x="3579753" y="1869152"/>
                  </a:lnTo>
                  <a:lnTo>
                    <a:pt x="1700496" y="2451908"/>
                  </a:lnTo>
                  <a:lnTo>
                    <a:pt x="0" y="292417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294DBFF-69F6-AB60-C186-F83033373F37}"/>
                </a:ext>
              </a:extLst>
            </p:cNvPr>
            <p:cNvSpPr/>
            <p:nvPr/>
          </p:nvSpPr>
          <p:spPr>
            <a:xfrm>
              <a:off x="-103239" y="2544616"/>
              <a:ext cx="12398477" cy="2953984"/>
            </a:xfrm>
            <a:custGeom>
              <a:avLst/>
              <a:gdLst>
                <a:gd name="connsiteX0" fmla="*/ 15586916 w 15586915"/>
                <a:gd name="connsiteY0" fmla="*/ 0 h 3173816"/>
                <a:gd name="connsiteX1" fmla="*/ 14346194 w 15586915"/>
                <a:gd name="connsiteY1" fmla="*/ 439882 h 3173816"/>
                <a:gd name="connsiteX2" fmla="*/ 14159401 w 15586915"/>
                <a:gd name="connsiteY2" fmla="*/ 506124 h 3173816"/>
                <a:gd name="connsiteX3" fmla="*/ 12860912 w 15586915"/>
                <a:gd name="connsiteY3" fmla="*/ 926350 h 3173816"/>
                <a:gd name="connsiteX4" fmla="*/ 12672060 w 15586915"/>
                <a:gd name="connsiteY4" fmla="*/ 987483 h 3173816"/>
                <a:gd name="connsiteX5" fmla="*/ 11389428 w 15586915"/>
                <a:gd name="connsiteY5" fmla="*/ 1360430 h 3173816"/>
                <a:gd name="connsiteX6" fmla="*/ 11141573 w 15586915"/>
                <a:gd name="connsiteY6" fmla="*/ 1432473 h 3173816"/>
                <a:gd name="connsiteX7" fmla="*/ 9868003 w 15586915"/>
                <a:gd name="connsiteY7" fmla="*/ 1762558 h 3173816"/>
                <a:gd name="connsiteX8" fmla="*/ 9621177 w 15586915"/>
                <a:gd name="connsiteY8" fmla="*/ 1826549 h 3173816"/>
                <a:gd name="connsiteX9" fmla="*/ 8121788 w 15586915"/>
                <a:gd name="connsiteY9" fmla="*/ 2163734 h 3173816"/>
                <a:gd name="connsiteX10" fmla="*/ 6700143 w 15586915"/>
                <a:gd name="connsiteY10" fmla="*/ 2435543 h 3173816"/>
                <a:gd name="connsiteX11" fmla="*/ 5365613 w 15586915"/>
                <a:gd name="connsiteY11" fmla="*/ 2640244 h 3173816"/>
                <a:gd name="connsiteX12" fmla="*/ 4164227 w 15586915"/>
                <a:gd name="connsiteY12" fmla="*/ 2777923 h 3173816"/>
                <a:gd name="connsiteX13" fmla="*/ 3765207 w 15586915"/>
                <a:gd name="connsiteY13" fmla="*/ 2838796 h 3173816"/>
                <a:gd name="connsiteX14" fmla="*/ 3059636 w 15586915"/>
                <a:gd name="connsiteY14" fmla="*/ 2946429 h 3173816"/>
                <a:gd name="connsiteX15" fmla="*/ 2682549 w 15586915"/>
                <a:gd name="connsiteY15" fmla="*/ 2991889 h 3173816"/>
                <a:gd name="connsiteX16" fmla="*/ 1948146 w 15586915"/>
                <a:gd name="connsiteY16" fmla="*/ 3080299 h 3173816"/>
                <a:gd name="connsiteX17" fmla="*/ 840156 w 15586915"/>
                <a:gd name="connsiteY17" fmla="*/ 3173817 h 3173816"/>
                <a:gd name="connsiteX18" fmla="*/ 50354 w 15586915"/>
                <a:gd name="connsiteY18" fmla="*/ 3069908 h 3173816"/>
                <a:gd name="connsiteX19" fmla="*/ 0 w 15586915"/>
                <a:gd name="connsiteY19" fmla="*/ 3057612 h 3173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586915" h="3173816">
                  <a:moveTo>
                    <a:pt x="15586916" y="0"/>
                  </a:moveTo>
                  <a:lnTo>
                    <a:pt x="14346194" y="439882"/>
                  </a:lnTo>
                  <a:lnTo>
                    <a:pt x="14159401" y="506124"/>
                  </a:lnTo>
                  <a:lnTo>
                    <a:pt x="12860912" y="926350"/>
                  </a:lnTo>
                  <a:lnTo>
                    <a:pt x="12672060" y="987483"/>
                  </a:lnTo>
                  <a:lnTo>
                    <a:pt x="11389428" y="1360430"/>
                  </a:lnTo>
                  <a:lnTo>
                    <a:pt x="11141573" y="1432473"/>
                  </a:lnTo>
                  <a:lnTo>
                    <a:pt x="9868003" y="1762558"/>
                  </a:lnTo>
                  <a:lnTo>
                    <a:pt x="9621177" y="1826549"/>
                  </a:lnTo>
                  <a:lnTo>
                    <a:pt x="8121788" y="2163734"/>
                  </a:lnTo>
                  <a:lnTo>
                    <a:pt x="6700143" y="2435543"/>
                  </a:lnTo>
                  <a:lnTo>
                    <a:pt x="5365613" y="2640244"/>
                  </a:lnTo>
                  <a:lnTo>
                    <a:pt x="4164227" y="2777923"/>
                  </a:lnTo>
                  <a:lnTo>
                    <a:pt x="3765207" y="2838796"/>
                  </a:lnTo>
                  <a:lnTo>
                    <a:pt x="3059636" y="2946429"/>
                  </a:lnTo>
                  <a:lnTo>
                    <a:pt x="2682549" y="2991889"/>
                  </a:lnTo>
                  <a:lnTo>
                    <a:pt x="1948146" y="3080299"/>
                  </a:lnTo>
                  <a:lnTo>
                    <a:pt x="840156" y="3173817"/>
                  </a:lnTo>
                  <a:lnTo>
                    <a:pt x="50354" y="3069908"/>
                  </a:lnTo>
                  <a:lnTo>
                    <a:pt x="0" y="305761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8096652-A1F6-C645-58D0-96CCBFBA4AD5}"/>
                </a:ext>
              </a:extLst>
            </p:cNvPr>
            <p:cNvSpPr/>
            <p:nvPr/>
          </p:nvSpPr>
          <p:spPr>
            <a:xfrm>
              <a:off x="-103239" y="3647373"/>
              <a:ext cx="12398477" cy="2064557"/>
            </a:xfrm>
            <a:custGeom>
              <a:avLst/>
              <a:gdLst>
                <a:gd name="connsiteX0" fmla="*/ 15586916 w 15586915"/>
                <a:gd name="connsiteY0" fmla="*/ 0 h 2218199"/>
                <a:gd name="connsiteX1" fmla="*/ 14196266 w 15586915"/>
                <a:gd name="connsiteY1" fmla="*/ 384810 h 2218199"/>
                <a:gd name="connsiteX2" fmla="*/ 12176657 w 15586915"/>
                <a:gd name="connsiteY2" fmla="*/ 880976 h 2218199"/>
                <a:gd name="connsiteX3" fmla="*/ 10148707 w 15586915"/>
                <a:gd name="connsiteY3" fmla="*/ 1312805 h 2218199"/>
                <a:gd name="connsiteX4" fmla="*/ 8182851 w 15586915"/>
                <a:gd name="connsiteY4" fmla="*/ 1665922 h 2218199"/>
                <a:gd name="connsiteX5" fmla="*/ 6309257 w 15586915"/>
                <a:gd name="connsiteY5" fmla="*/ 1934181 h 2218199"/>
                <a:gd name="connsiteX6" fmla="*/ 4595478 w 15586915"/>
                <a:gd name="connsiteY6" fmla="*/ 2113424 h 2218199"/>
                <a:gd name="connsiteX7" fmla="*/ 3058194 w 15586915"/>
                <a:gd name="connsiteY7" fmla="*/ 2205557 h 2218199"/>
                <a:gd name="connsiteX8" fmla="*/ 1741685 w 15586915"/>
                <a:gd name="connsiteY8" fmla="*/ 2218200 h 2218199"/>
                <a:gd name="connsiteX9" fmla="*/ 641419 w 15586915"/>
                <a:gd name="connsiteY9" fmla="*/ 2159317 h 2218199"/>
                <a:gd name="connsiteX10" fmla="*/ 0 w 15586915"/>
                <a:gd name="connsiteY10" fmla="*/ 2202180 h 221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86915" h="2218199">
                  <a:moveTo>
                    <a:pt x="15586916" y="0"/>
                  </a:moveTo>
                  <a:lnTo>
                    <a:pt x="14196266" y="384810"/>
                  </a:lnTo>
                  <a:lnTo>
                    <a:pt x="12176657" y="880976"/>
                  </a:lnTo>
                  <a:lnTo>
                    <a:pt x="10148707" y="1312805"/>
                  </a:lnTo>
                  <a:lnTo>
                    <a:pt x="8182851" y="1665922"/>
                  </a:lnTo>
                  <a:lnTo>
                    <a:pt x="6309257" y="1934181"/>
                  </a:lnTo>
                  <a:lnTo>
                    <a:pt x="4595478" y="2113424"/>
                  </a:lnTo>
                  <a:lnTo>
                    <a:pt x="3058194" y="2205557"/>
                  </a:lnTo>
                  <a:lnTo>
                    <a:pt x="1741685" y="2218200"/>
                  </a:lnTo>
                  <a:lnTo>
                    <a:pt x="641419" y="2159317"/>
                  </a:lnTo>
                  <a:lnTo>
                    <a:pt x="0" y="220218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3968ED7-3B0C-2E4D-EC5C-42928D4889C9}"/>
                </a:ext>
              </a:extLst>
            </p:cNvPr>
            <p:cNvSpPr/>
            <p:nvPr/>
          </p:nvSpPr>
          <p:spPr>
            <a:xfrm>
              <a:off x="-103239" y="3050419"/>
              <a:ext cx="12398477" cy="2361140"/>
            </a:xfrm>
            <a:custGeom>
              <a:avLst/>
              <a:gdLst>
                <a:gd name="connsiteX0" fmla="*/ 15586916 w 15586915"/>
                <a:gd name="connsiteY0" fmla="*/ 0 h 2536853"/>
                <a:gd name="connsiteX1" fmla="*/ 14261448 w 15586915"/>
                <a:gd name="connsiteY1" fmla="*/ 418667 h 2536853"/>
                <a:gd name="connsiteX2" fmla="*/ 12517395 w 15586915"/>
                <a:gd name="connsiteY2" fmla="*/ 913621 h 2536853"/>
                <a:gd name="connsiteX3" fmla="*/ 10762117 w 15586915"/>
                <a:gd name="connsiteY3" fmla="*/ 1356706 h 2536853"/>
                <a:gd name="connsiteX4" fmla="*/ 9014872 w 15586915"/>
                <a:gd name="connsiteY4" fmla="*/ 1739179 h 2536853"/>
                <a:gd name="connsiteX5" fmla="*/ 7339914 w 15586915"/>
                <a:gd name="connsiteY5" fmla="*/ 2049520 h 2536853"/>
                <a:gd name="connsiteX6" fmla="*/ 5756189 w 15586915"/>
                <a:gd name="connsiteY6" fmla="*/ 2283922 h 2536853"/>
                <a:gd name="connsiteX7" fmla="*/ 4320128 w 15586915"/>
                <a:gd name="connsiteY7" fmla="*/ 2440738 h 2536853"/>
                <a:gd name="connsiteX8" fmla="*/ 3039350 w 15586915"/>
                <a:gd name="connsiteY8" fmla="*/ 2522480 h 2536853"/>
                <a:gd name="connsiteX9" fmla="*/ 1948146 w 15586915"/>
                <a:gd name="connsiteY9" fmla="*/ 2536854 h 2536853"/>
                <a:gd name="connsiteX10" fmla="*/ 1038585 w 15586915"/>
                <a:gd name="connsiteY10" fmla="*/ 2490701 h 2536853"/>
                <a:gd name="connsiteX11" fmla="*/ 50354 w 15586915"/>
                <a:gd name="connsiteY11" fmla="*/ 2526463 h 2536853"/>
                <a:gd name="connsiteX12" fmla="*/ 0 w 15586915"/>
                <a:gd name="connsiteY12" fmla="*/ 2526290 h 2536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2536853">
                  <a:moveTo>
                    <a:pt x="15586916" y="0"/>
                  </a:moveTo>
                  <a:lnTo>
                    <a:pt x="14261448" y="418667"/>
                  </a:lnTo>
                  <a:lnTo>
                    <a:pt x="12517395" y="913621"/>
                  </a:lnTo>
                  <a:lnTo>
                    <a:pt x="10762117" y="1356706"/>
                  </a:lnTo>
                  <a:lnTo>
                    <a:pt x="9014872" y="1739179"/>
                  </a:lnTo>
                  <a:lnTo>
                    <a:pt x="7339914" y="2049520"/>
                  </a:lnTo>
                  <a:lnTo>
                    <a:pt x="5756189" y="2283922"/>
                  </a:lnTo>
                  <a:lnTo>
                    <a:pt x="4320128" y="2440738"/>
                  </a:lnTo>
                  <a:lnTo>
                    <a:pt x="3039350" y="2522480"/>
                  </a:lnTo>
                  <a:lnTo>
                    <a:pt x="1948146" y="2536854"/>
                  </a:lnTo>
                  <a:lnTo>
                    <a:pt x="1038585" y="2490701"/>
                  </a:lnTo>
                  <a:lnTo>
                    <a:pt x="50354" y="2526463"/>
                  </a:lnTo>
                  <a:lnTo>
                    <a:pt x="0" y="252629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BE02147-EBDB-0538-BA4A-D3217E44F38A}"/>
                </a:ext>
              </a:extLst>
            </p:cNvPr>
            <p:cNvSpPr/>
            <p:nvPr/>
          </p:nvSpPr>
          <p:spPr>
            <a:xfrm>
              <a:off x="-103239" y="1652126"/>
              <a:ext cx="12398477" cy="3611947"/>
            </a:xfrm>
            <a:custGeom>
              <a:avLst/>
              <a:gdLst>
                <a:gd name="connsiteX0" fmla="*/ 15586916 w 15586915"/>
                <a:gd name="connsiteY0" fmla="*/ 0 h 3880744"/>
                <a:gd name="connsiteX1" fmla="*/ 14735947 w 15586915"/>
                <a:gd name="connsiteY1" fmla="*/ 403860 h 3880744"/>
                <a:gd name="connsiteX2" fmla="*/ 14648009 w 15586915"/>
                <a:gd name="connsiteY2" fmla="*/ 445597 h 3880744"/>
                <a:gd name="connsiteX3" fmla="*/ 13733196 w 15586915"/>
                <a:gd name="connsiteY3" fmla="*/ 847725 h 3880744"/>
                <a:gd name="connsiteX4" fmla="*/ 13600670 w 15586915"/>
                <a:gd name="connsiteY4" fmla="*/ 905914 h 3880744"/>
                <a:gd name="connsiteX5" fmla="*/ 12642301 w 15586915"/>
                <a:gd name="connsiteY5" fmla="*/ 1297651 h 3880744"/>
                <a:gd name="connsiteX6" fmla="*/ 12517292 w 15586915"/>
                <a:gd name="connsiteY6" fmla="*/ 1348740 h 3880744"/>
                <a:gd name="connsiteX7" fmla="*/ 11573441 w 15586915"/>
                <a:gd name="connsiteY7" fmla="*/ 1701685 h 3880744"/>
                <a:gd name="connsiteX8" fmla="*/ 11386545 w 15586915"/>
                <a:gd name="connsiteY8" fmla="*/ 1771650 h 3880744"/>
                <a:gd name="connsiteX9" fmla="*/ 10436414 w 15586915"/>
                <a:gd name="connsiteY9" fmla="*/ 2097838 h 3880744"/>
                <a:gd name="connsiteX10" fmla="*/ 10250754 w 15586915"/>
                <a:gd name="connsiteY10" fmla="*/ 2161569 h 3880744"/>
                <a:gd name="connsiteX11" fmla="*/ 9377440 w 15586915"/>
                <a:gd name="connsiteY11" fmla="*/ 2431127 h 3880744"/>
                <a:gd name="connsiteX12" fmla="*/ 9103841 w 15586915"/>
                <a:gd name="connsiteY12" fmla="*/ 2515553 h 3880744"/>
                <a:gd name="connsiteX13" fmla="*/ 8280881 w 15586915"/>
                <a:gd name="connsiteY13" fmla="*/ 2743893 h 3880744"/>
                <a:gd name="connsiteX14" fmla="*/ 7991218 w 15586915"/>
                <a:gd name="connsiteY14" fmla="*/ 2824249 h 3880744"/>
                <a:gd name="connsiteX15" fmla="*/ 7327248 w 15586915"/>
                <a:gd name="connsiteY15" fmla="*/ 2984789 h 3880744"/>
                <a:gd name="connsiteX16" fmla="*/ 6909178 w 15586915"/>
                <a:gd name="connsiteY16" fmla="*/ 3085927 h 3880744"/>
                <a:gd name="connsiteX17" fmla="*/ 6373821 w 15586915"/>
                <a:gd name="connsiteY17" fmla="*/ 3197629 h 3880744"/>
                <a:gd name="connsiteX18" fmla="*/ 6139455 w 15586915"/>
                <a:gd name="connsiteY18" fmla="*/ 3246553 h 3880744"/>
                <a:gd name="connsiteX19" fmla="*/ 5898704 w 15586915"/>
                <a:gd name="connsiteY19" fmla="*/ 3296776 h 3880744"/>
                <a:gd name="connsiteX20" fmla="*/ 5266553 w 15586915"/>
                <a:gd name="connsiteY20" fmla="*/ 3419562 h 3880744"/>
                <a:gd name="connsiteX21" fmla="*/ 5252343 w 15586915"/>
                <a:gd name="connsiteY21" fmla="*/ 3422246 h 3880744"/>
                <a:gd name="connsiteX22" fmla="*/ 5020654 w 15586915"/>
                <a:gd name="connsiteY22" fmla="*/ 3467273 h 3880744"/>
                <a:gd name="connsiteX23" fmla="*/ 4716883 w 15586915"/>
                <a:gd name="connsiteY23" fmla="*/ 3516630 h 3880744"/>
                <a:gd name="connsiteX24" fmla="*/ 4151973 w 15586915"/>
                <a:gd name="connsiteY24" fmla="*/ 3608416 h 3880744"/>
                <a:gd name="connsiteX25" fmla="*/ 4102855 w 15586915"/>
                <a:gd name="connsiteY25" fmla="*/ 3616383 h 3880744"/>
                <a:gd name="connsiteX26" fmla="*/ 4029436 w 15586915"/>
                <a:gd name="connsiteY26" fmla="*/ 3625648 h 3880744"/>
                <a:gd name="connsiteX27" fmla="*/ 3663058 w 15586915"/>
                <a:gd name="connsiteY27" fmla="*/ 3671974 h 3880744"/>
                <a:gd name="connsiteX28" fmla="*/ 3147060 w 15586915"/>
                <a:gd name="connsiteY28" fmla="*/ 3737177 h 3880744"/>
                <a:gd name="connsiteX29" fmla="*/ 2188485 w 15586915"/>
                <a:gd name="connsiteY29" fmla="*/ 3827145 h 3880744"/>
                <a:gd name="connsiteX30" fmla="*/ 1235779 w 15586915"/>
                <a:gd name="connsiteY30" fmla="*/ 3880745 h 3880744"/>
                <a:gd name="connsiteX31" fmla="*/ 579223 w 15586915"/>
                <a:gd name="connsiteY31" fmla="*/ 3797704 h 3880744"/>
                <a:gd name="connsiteX32" fmla="*/ 77333 w 15586915"/>
                <a:gd name="connsiteY32" fmla="*/ 3677863 h 3880744"/>
                <a:gd name="connsiteX33" fmla="*/ 0 w 15586915"/>
                <a:gd name="connsiteY33" fmla="*/ 3646776 h 3880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586915" h="3880744">
                  <a:moveTo>
                    <a:pt x="15586916" y="0"/>
                  </a:moveTo>
                  <a:lnTo>
                    <a:pt x="14735947" y="403860"/>
                  </a:lnTo>
                  <a:lnTo>
                    <a:pt x="14648009" y="445597"/>
                  </a:lnTo>
                  <a:lnTo>
                    <a:pt x="13733196" y="847725"/>
                  </a:lnTo>
                  <a:lnTo>
                    <a:pt x="13600670" y="905914"/>
                  </a:lnTo>
                  <a:lnTo>
                    <a:pt x="12642301" y="1297651"/>
                  </a:lnTo>
                  <a:lnTo>
                    <a:pt x="12517292" y="1348740"/>
                  </a:lnTo>
                  <a:lnTo>
                    <a:pt x="11573441" y="1701685"/>
                  </a:lnTo>
                  <a:lnTo>
                    <a:pt x="11386545" y="1771650"/>
                  </a:lnTo>
                  <a:lnTo>
                    <a:pt x="10436414" y="2097838"/>
                  </a:lnTo>
                  <a:lnTo>
                    <a:pt x="10250754" y="2161569"/>
                  </a:lnTo>
                  <a:lnTo>
                    <a:pt x="9377440" y="2431127"/>
                  </a:lnTo>
                  <a:lnTo>
                    <a:pt x="9103841" y="2515553"/>
                  </a:lnTo>
                  <a:lnTo>
                    <a:pt x="8280881" y="2743893"/>
                  </a:lnTo>
                  <a:lnTo>
                    <a:pt x="7991218" y="2824249"/>
                  </a:lnTo>
                  <a:lnTo>
                    <a:pt x="7327248" y="2984789"/>
                  </a:lnTo>
                  <a:lnTo>
                    <a:pt x="6909178" y="3085927"/>
                  </a:lnTo>
                  <a:lnTo>
                    <a:pt x="6373821" y="3197629"/>
                  </a:lnTo>
                  <a:lnTo>
                    <a:pt x="6139455" y="3246553"/>
                  </a:lnTo>
                  <a:lnTo>
                    <a:pt x="5898704" y="3296776"/>
                  </a:lnTo>
                  <a:lnTo>
                    <a:pt x="5266553" y="3419562"/>
                  </a:lnTo>
                  <a:lnTo>
                    <a:pt x="5252343" y="3422246"/>
                  </a:lnTo>
                  <a:lnTo>
                    <a:pt x="5020654" y="3467273"/>
                  </a:lnTo>
                  <a:lnTo>
                    <a:pt x="4716883" y="3516630"/>
                  </a:lnTo>
                  <a:lnTo>
                    <a:pt x="4151973" y="3608416"/>
                  </a:lnTo>
                  <a:lnTo>
                    <a:pt x="4102855" y="3616383"/>
                  </a:lnTo>
                  <a:lnTo>
                    <a:pt x="4029436" y="3625648"/>
                  </a:lnTo>
                  <a:lnTo>
                    <a:pt x="3663058" y="3671974"/>
                  </a:lnTo>
                  <a:lnTo>
                    <a:pt x="3147060" y="3737177"/>
                  </a:lnTo>
                  <a:lnTo>
                    <a:pt x="2188485" y="3827145"/>
                  </a:lnTo>
                  <a:lnTo>
                    <a:pt x="1235779" y="3880745"/>
                  </a:lnTo>
                  <a:lnTo>
                    <a:pt x="579223" y="3797704"/>
                  </a:lnTo>
                  <a:lnTo>
                    <a:pt x="77333" y="3677863"/>
                  </a:lnTo>
                  <a:lnTo>
                    <a:pt x="0" y="364677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5C27CB8-F66A-E21F-6214-1BFE1FB2FFE2}"/>
                </a:ext>
              </a:extLst>
            </p:cNvPr>
            <p:cNvSpPr/>
            <p:nvPr/>
          </p:nvSpPr>
          <p:spPr>
            <a:xfrm>
              <a:off x="8154576" y="5622634"/>
              <a:ext cx="4140662" cy="1482109"/>
            </a:xfrm>
            <a:custGeom>
              <a:avLst/>
              <a:gdLst>
                <a:gd name="connsiteX0" fmla="*/ 5205490 w 5205489"/>
                <a:gd name="connsiteY0" fmla="*/ 0 h 1592406"/>
                <a:gd name="connsiteX1" fmla="*/ 4433914 w 5205489"/>
                <a:gd name="connsiteY1" fmla="*/ 473739 h 1592406"/>
                <a:gd name="connsiteX2" fmla="*/ 1411760 w 5205489"/>
                <a:gd name="connsiteY2" fmla="*/ 958908 h 1592406"/>
                <a:gd name="connsiteX3" fmla="*/ 0 w 5205489"/>
                <a:gd name="connsiteY3" fmla="*/ 1592407 h 159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05489" h="1592406">
                  <a:moveTo>
                    <a:pt x="5205490" y="0"/>
                  </a:moveTo>
                  <a:lnTo>
                    <a:pt x="4433914" y="473739"/>
                  </a:lnTo>
                  <a:lnTo>
                    <a:pt x="1411760" y="958908"/>
                  </a:lnTo>
                  <a:lnTo>
                    <a:pt x="0" y="159240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4970721-C2EB-93C6-0D37-690E2ABCB035}"/>
                </a:ext>
              </a:extLst>
            </p:cNvPr>
            <p:cNvSpPr/>
            <p:nvPr/>
          </p:nvSpPr>
          <p:spPr>
            <a:xfrm>
              <a:off x="-103239" y="2306865"/>
              <a:ext cx="12398477" cy="3061737"/>
            </a:xfrm>
            <a:custGeom>
              <a:avLst/>
              <a:gdLst>
                <a:gd name="connsiteX0" fmla="*/ 15586916 w 15586915"/>
                <a:gd name="connsiteY0" fmla="*/ 0 h 3289588"/>
                <a:gd name="connsiteX1" fmla="*/ 14735639 w 15586915"/>
                <a:gd name="connsiteY1" fmla="*/ 333462 h 3289588"/>
                <a:gd name="connsiteX2" fmla="*/ 13374645 w 15586915"/>
                <a:gd name="connsiteY2" fmla="*/ 821748 h 3289588"/>
                <a:gd name="connsiteX3" fmla="*/ 12164300 w 15586915"/>
                <a:gd name="connsiteY3" fmla="*/ 1218507 h 3289588"/>
                <a:gd name="connsiteX4" fmla="*/ 11978331 w 15586915"/>
                <a:gd name="connsiteY4" fmla="*/ 1279467 h 3289588"/>
                <a:gd name="connsiteX5" fmla="*/ 11553774 w 15586915"/>
                <a:gd name="connsiteY5" fmla="*/ 1404505 h 3289588"/>
                <a:gd name="connsiteX6" fmla="*/ 10798261 w 15586915"/>
                <a:gd name="connsiteY6" fmla="*/ 1626957 h 3289588"/>
                <a:gd name="connsiteX7" fmla="*/ 10548654 w 15586915"/>
                <a:gd name="connsiteY7" fmla="*/ 1700386 h 3289588"/>
                <a:gd name="connsiteX8" fmla="*/ 9386604 w 15586915"/>
                <a:gd name="connsiteY8" fmla="*/ 2005965 h 3289588"/>
                <a:gd name="connsiteX9" fmla="*/ 9137718 w 15586915"/>
                <a:gd name="connsiteY9" fmla="*/ 2071428 h 3289588"/>
                <a:gd name="connsiteX10" fmla="*/ 8072566 w 15586915"/>
                <a:gd name="connsiteY10" fmla="*/ 2314575 h 3289588"/>
                <a:gd name="connsiteX11" fmla="*/ 7752424 w 15586915"/>
                <a:gd name="connsiteY11" fmla="*/ 2387658 h 3289588"/>
                <a:gd name="connsiteX12" fmla="*/ 6445490 w 15586915"/>
                <a:gd name="connsiteY12" fmla="*/ 2642149 h 3289588"/>
                <a:gd name="connsiteX13" fmla="*/ 5221966 w 15586915"/>
                <a:gd name="connsiteY13" fmla="*/ 2833688 h 3289588"/>
                <a:gd name="connsiteX14" fmla="*/ 4143118 w 15586915"/>
                <a:gd name="connsiteY14" fmla="*/ 2961063 h 3289588"/>
                <a:gd name="connsiteX15" fmla="*/ 4123347 w 15586915"/>
                <a:gd name="connsiteY15" fmla="*/ 2963401 h 3289588"/>
                <a:gd name="connsiteX16" fmla="*/ 3710940 w 15586915"/>
                <a:gd name="connsiteY16" fmla="*/ 3020897 h 3289588"/>
                <a:gd name="connsiteX17" fmla="*/ 3096500 w 15586915"/>
                <a:gd name="connsiteY17" fmla="*/ 3106709 h 3289588"/>
                <a:gd name="connsiteX18" fmla="*/ 2716221 w 15586915"/>
                <a:gd name="connsiteY18" fmla="*/ 3147493 h 3289588"/>
                <a:gd name="connsiteX19" fmla="*/ 2065020 w 15586915"/>
                <a:gd name="connsiteY19" fmla="*/ 3217372 h 3289588"/>
                <a:gd name="connsiteX20" fmla="*/ 1038585 w 15586915"/>
                <a:gd name="connsiteY20" fmla="*/ 3289589 h 3289588"/>
                <a:gd name="connsiteX21" fmla="*/ 319834 w 15586915"/>
                <a:gd name="connsiteY21" fmla="*/ 3196417 h 3289588"/>
                <a:gd name="connsiteX22" fmla="*/ 0 w 15586915"/>
                <a:gd name="connsiteY22" fmla="*/ 3118658 h 328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586915" h="3289588">
                  <a:moveTo>
                    <a:pt x="15586916" y="0"/>
                  </a:moveTo>
                  <a:lnTo>
                    <a:pt x="14735639" y="333462"/>
                  </a:lnTo>
                  <a:lnTo>
                    <a:pt x="13374645" y="821748"/>
                  </a:lnTo>
                  <a:lnTo>
                    <a:pt x="12164300" y="1218507"/>
                  </a:lnTo>
                  <a:lnTo>
                    <a:pt x="11978331" y="1279467"/>
                  </a:lnTo>
                  <a:lnTo>
                    <a:pt x="11553774" y="1404505"/>
                  </a:lnTo>
                  <a:lnTo>
                    <a:pt x="10798261" y="1626957"/>
                  </a:lnTo>
                  <a:lnTo>
                    <a:pt x="10548654" y="1700386"/>
                  </a:lnTo>
                  <a:lnTo>
                    <a:pt x="9386604" y="2005965"/>
                  </a:lnTo>
                  <a:lnTo>
                    <a:pt x="9137718" y="2071428"/>
                  </a:lnTo>
                  <a:lnTo>
                    <a:pt x="8072566" y="2314575"/>
                  </a:lnTo>
                  <a:lnTo>
                    <a:pt x="7752424" y="2387658"/>
                  </a:lnTo>
                  <a:lnTo>
                    <a:pt x="6445490" y="2642149"/>
                  </a:lnTo>
                  <a:lnTo>
                    <a:pt x="5221966" y="2833688"/>
                  </a:lnTo>
                  <a:lnTo>
                    <a:pt x="4143118" y="2961063"/>
                  </a:lnTo>
                  <a:lnTo>
                    <a:pt x="4123347" y="2963401"/>
                  </a:lnTo>
                  <a:lnTo>
                    <a:pt x="3710940" y="3020897"/>
                  </a:lnTo>
                  <a:lnTo>
                    <a:pt x="3096500" y="3106709"/>
                  </a:lnTo>
                  <a:lnTo>
                    <a:pt x="2716221" y="3147493"/>
                  </a:lnTo>
                  <a:lnTo>
                    <a:pt x="2065020" y="3217372"/>
                  </a:lnTo>
                  <a:lnTo>
                    <a:pt x="1038585" y="3289589"/>
                  </a:lnTo>
                  <a:lnTo>
                    <a:pt x="319834" y="3196417"/>
                  </a:lnTo>
                  <a:lnTo>
                    <a:pt x="0" y="311865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7F478D6-EED8-54BA-DDEC-50544E4B676E}"/>
                </a:ext>
              </a:extLst>
            </p:cNvPr>
            <p:cNvSpPr/>
            <p:nvPr/>
          </p:nvSpPr>
          <p:spPr>
            <a:xfrm>
              <a:off x="6788253" y="1557509"/>
              <a:ext cx="4395070" cy="2442378"/>
            </a:xfrm>
            <a:custGeom>
              <a:avLst/>
              <a:gdLst>
                <a:gd name="connsiteX0" fmla="*/ 5525324 w 5525323"/>
                <a:gd name="connsiteY0" fmla="*/ 0 h 2624137"/>
                <a:gd name="connsiteX1" fmla="*/ 4880198 w 5525323"/>
                <a:gd name="connsiteY1" fmla="*/ 378229 h 2624137"/>
                <a:gd name="connsiteX2" fmla="*/ 4828094 w 5525323"/>
                <a:gd name="connsiteY2" fmla="*/ 408709 h 2624137"/>
                <a:gd name="connsiteX3" fmla="*/ 4259889 w 5525323"/>
                <a:gd name="connsiteY3" fmla="*/ 718964 h 2624137"/>
                <a:gd name="connsiteX4" fmla="*/ 4078656 w 5525323"/>
                <a:gd name="connsiteY4" fmla="*/ 817851 h 2624137"/>
                <a:gd name="connsiteX5" fmla="*/ 3544020 w 5525323"/>
                <a:gd name="connsiteY5" fmla="*/ 1093557 h 2624137"/>
                <a:gd name="connsiteX6" fmla="*/ 3308110 w 5525323"/>
                <a:gd name="connsiteY6" fmla="*/ 1215217 h 2624137"/>
                <a:gd name="connsiteX7" fmla="*/ 2626120 w 5525323"/>
                <a:gd name="connsiteY7" fmla="*/ 1540019 h 2624137"/>
                <a:gd name="connsiteX8" fmla="*/ 2495653 w 5525323"/>
                <a:gd name="connsiteY8" fmla="*/ 1602192 h 2624137"/>
                <a:gd name="connsiteX9" fmla="*/ 1802850 w 5525323"/>
                <a:gd name="connsiteY9" fmla="*/ 1910975 h 2624137"/>
                <a:gd name="connsiteX10" fmla="*/ 1676194 w 5525323"/>
                <a:gd name="connsiteY10" fmla="*/ 1967345 h 2624137"/>
                <a:gd name="connsiteX11" fmla="*/ 1074111 w 5525323"/>
                <a:gd name="connsiteY11" fmla="*/ 2212484 h 2624137"/>
                <a:gd name="connsiteX12" fmla="*/ 916871 w 5525323"/>
                <a:gd name="connsiteY12" fmla="*/ 2276475 h 2624137"/>
                <a:gd name="connsiteX13" fmla="*/ 832125 w 5525323"/>
                <a:gd name="connsiteY13" fmla="*/ 2311025 h 2624137"/>
                <a:gd name="connsiteX14" fmla="*/ 350314 w 5525323"/>
                <a:gd name="connsiteY14" fmla="*/ 2492260 h 2624137"/>
                <a:gd name="connsiteX15" fmla="*/ 313450 w 5525323"/>
                <a:gd name="connsiteY15" fmla="*/ 2506201 h 2624137"/>
                <a:gd name="connsiteX16" fmla="*/ 0 w 5525323"/>
                <a:gd name="connsiteY16" fmla="*/ 2624138 h 262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25323" h="2624137">
                  <a:moveTo>
                    <a:pt x="5525324" y="0"/>
                  </a:moveTo>
                  <a:lnTo>
                    <a:pt x="4880198" y="378229"/>
                  </a:lnTo>
                  <a:lnTo>
                    <a:pt x="4828094" y="408709"/>
                  </a:lnTo>
                  <a:lnTo>
                    <a:pt x="4259889" y="718964"/>
                  </a:lnTo>
                  <a:lnTo>
                    <a:pt x="4078656" y="817851"/>
                  </a:lnTo>
                  <a:lnTo>
                    <a:pt x="3544020" y="1093557"/>
                  </a:lnTo>
                  <a:lnTo>
                    <a:pt x="3308110" y="1215217"/>
                  </a:lnTo>
                  <a:lnTo>
                    <a:pt x="2626120" y="1540019"/>
                  </a:lnTo>
                  <a:lnTo>
                    <a:pt x="2495653" y="1602192"/>
                  </a:lnTo>
                  <a:lnTo>
                    <a:pt x="1802850" y="1910975"/>
                  </a:lnTo>
                  <a:lnTo>
                    <a:pt x="1676194" y="1967345"/>
                  </a:lnTo>
                  <a:lnTo>
                    <a:pt x="1074111" y="2212484"/>
                  </a:lnTo>
                  <a:lnTo>
                    <a:pt x="916871" y="2276475"/>
                  </a:lnTo>
                  <a:lnTo>
                    <a:pt x="832125" y="2311025"/>
                  </a:lnTo>
                  <a:lnTo>
                    <a:pt x="350314" y="2492260"/>
                  </a:lnTo>
                  <a:lnTo>
                    <a:pt x="313450" y="2506201"/>
                  </a:lnTo>
                  <a:lnTo>
                    <a:pt x="0" y="262413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6B8545C-90C3-6333-20BA-38AF0C9C3F10}"/>
                </a:ext>
              </a:extLst>
            </p:cNvPr>
            <p:cNvSpPr/>
            <p:nvPr/>
          </p:nvSpPr>
          <p:spPr>
            <a:xfrm>
              <a:off x="-103239" y="979012"/>
              <a:ext cx="12398477" cy="4869122"/>
            </a:xfrm>
            <a:custGeom>
              <a:avLst/>
              <a:gdLst>
                <a:gd name="connsiteX0" fmla="*/ 15586916 w 15586915"/>
                <a:gd name="connsiteY0" fmla="*/ 0 h 5231476"/>
                <a:gd name="connsiteX1" fmla="*/ 14918313 w 15586915"/>
                <a:gd name="connsiteY1" fmla="*/ 401782 h 5231476"/>
                <a:gd name="connsiteX2" fmla="*/ 14235808 w 15586915"/>
                <a:gd name="connsiteY2" fmla="*/ 791874 h 5231476"/>
                <a:gd name="connsiteX3" fmla="*/ 14180408 w 15586915"/>
                <a:gd name="connsiteY3" fmla="*/ 823566 h 5231476"/>
                <a:gd name="connsiteX4" fmla="*/ 13384530 w 15586915"/>
                <a:gd name="connsiteY4" fmla="*/ 1247948 h 5231476"/>
                <a:gd name="connsiteX5" fmla="*/ 12638388 w 15586915"/>
                <a:gd name="connsiteY5" fmla="*/ 1623147 h 5231476"/>
                <a:gd name="connsiteX6" fmla="*/ 12560746 w 15586915"/>
                <a:gd name="connsiteY6" fmla="*/ 1662113 h 5231476"/>
                <a:gd name="connsiteX7" fmla="*/ 11819237 w 15586915"/>
                <a:gd name="connsiteY7" fmla="*/ 2006831 h 5231476"/>
                <a:gd name="connsiteX8" fmla="*/ 11689595 w 15586915"/>
                <a:gd name="connsiteY8" fmla="*/ 2067098 h 5231476"/>
                <a:gd name="connsiteX9" fmla="*/ 11323320 w 15586915"/>
                <a:gd name="connsiteY9" fmla="*/ 2318472 h 5231476"/>
                <a:gd name="connsiteX10" fmla="*/ 10837390 w 15586915"/>
                <a:gd name="connsiteY10" fmla="*/ 2593831 h 5231476"/>
                <a:gd name="connsiteX11" fmla="*/ 10250754 w 15586915"/>
                <a:gd name="connsiteY11" fmla="*/ 2884776 h 5231476"/>
                <a:gd name="connsiteX12" fmla="*/ 9532826 w 15586915"/>
                <a:gd name="connsiteY12" fmla="*/ 3190615 h 5231476"/>
                <a:gd name="connsiteX13" fmla="*/ 8707085 w 15586915"/>
                <a:gd name="connsiteY13" fmla="*/ 3501996 h 5231476"/>
                <a:gd name="connsiteX14" fmla="*/ 7752424 w 15586915"/>
                <a:gd name="connsiteY14" fmla="*/ 3814330 h 5231476"/>
                <a:gd name="connsiteX15" fmla="*/ 6700143 w 15586915"/>
                <a:gd name="connsiteY15" fmla="*/ 4117657 h 5231476"/>
                <a:gd name="connsiteX16" fmla="*/ 5542624 w 15586915"/>
                <a:gd name="connsiteY16" fmla="*/ 4404620 h 5231476"/>
                <a:gd name="connsiteX17" fmla="*/ 4320128 w 15586915"/>
                <a:gd name="connsiteY17" fmla="*/ 4666298 h 5231476"/>
                <a:gd name="connsiteX18" fmla="*/ 3927492 w 15586915"/>
                <a:gd name="connsiteY18" fmla="*/ 4736263 h 5231476"/>
                <a:gd name="connsiteX19" fmla="*/ 3038012 w 15586915"/>
                <a:gd name="connsiteY19" fmla="*/ 4894724 h 5231476"/>
                <a:gd name="connsiteX20" fmla="*/ 1741685 w 15586915"/>
                <a:gd name="connsiteY20" fmla="*/ 5085138 h 5231476"/>
                <a:gd name="connsiteX21" fmla="*/ 443402 w 15586915"/>
                <a:gd name="connsiteY21" fmla="*/ 5231477 h 5231476"/>
                <a:gd name="connsiteX22" fmla="*/ 0 w 15586915"/>
                <a:gd name="connsiteY22" fmla="*/ 5172508 h 523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586915" h="5231476">
                  <a:moveTo>
                    <a:pt x="15586916" y="0"/>
                  </a:moveTo>
                  <a:lnTo>
                    <a:pt x="14918313" y="401782"/>
                  </a:lnTo>
                  <a:lnTo>
                    <a:pt x="14235808" y="791874"/>
                  </a:lnTo>
                  <a:lnTo>
                    <a:pt x="14180408" y="823566"/>
                  </a:lnTo>
                  <a:lnTo>
                    <a:pt x="13384530" y="1247948"/>
                  </a:lnTo>
                  <a:lnTo>
                    <a:pt x="12638388" y="1623147"/>
                  </a:lnTo>
                  <a:lnTo>
                    <a:pt x="12560746" y="1662113"/>
                  </a:lnTo>
                  <a:lnTo>
                    <a:pt x="11819237" y="2006831"/>
                  </a:lnTo>
                  <a:lnTo>
                    <a:pt x="11689595" y="2067098"/>
                  </a:lnTo>
                  <a:lnTo>
                    <a:pt x="11323320" y="2318472"/>
                  </a:lnTo>
                  <a:lnTo>
                    <a:pt x="10837390" y="2593831"/>
                  </a:lnTo>
                  <a:lnTo>
                    <a:pt x="10250754" y="2884776"/>
                  </a:lnTo>
                  <a:lnTo>
                    <a:pt x="9532826" y="3190615"/>
                  </a:lnTo>
                  <a:lnTo>
                    <a:pt x="8707085" y="3501996"/>
                  </a:lnTo>
                  <a:lnTo>
                    <a:pt x="7752424" y="3814330"/>
                  </a:lnTo>
                  <a:lnTo>
                    <a:pt x="6700143" y="4117657"/>
                  </a:lnTo>
                  <a:lnTo>
                    <a:pt x="5542624" y="4404620"/>
                  </a:lnTo>
                  <a:lnTo>
                    <a:pt x="4320128" y="4666298"/>
                  </a:lnTo>
                  <a:lnTo>
                    <a:pt x="3927492" y="4736263"/>
                  </a:lnTo>
                  <a:lnTo>
                    <a:pt x="3038012" y="4894724"/>
                  </a:lnTo>
                  <a:lnTo>
                    <a:pt x="1741685" y="5085138"/>
                  </a:lnTo>
                  <a:lnTo>
                    <a:pt x="443402" y="5231477"/>
                  </a:lnTo>
                  <a:lnTo>
                    <a:pt x="0" y="517250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F04CC33-AC4F-728E-F482-026B3B26CC47}"/>
                </a:ext>
              </a:extLst>
            </p:cNvPr>
            <p:cNvSpPr/>
            <p:nvPr/>
          </p:nvSpPr>
          <p:spPr>
            <a:xfrm>
              <a:off x="7420098" y="1766730"/>
              <a:ext cx="3222708" cy="1931579"/>
            </a:xfrm>
            <a:custGeom>
              <a:avLst/>
              <a:gdLst>
                <a:gd name="connsiteX0" fmla="*/ 4051472 w 4051471"/>
                <a:gd name="connsiteY0" fmla="*/ 0 h 2075324"/>
                <a:gd name="connsiteX1" fmla="*/ 3444755 w 4051471"/>
                <a:gd name="connsiteY1" fmla="*/ 365847 h 2075324"/>
                <a:gd name="connsiteX2" fmla="*/ 3396564 w 4051471"/>
                <a:gd name="connsiteY2" fmla="*/ 395028 h 2075324"/>
                <a:gd name="connsiteX3" fmla="*/ 2863988 w 4051471"/>
                <a:gd name="connsiteY3" fmla="*/ 693853 h 2075324"/>
                <a:gd name="connsiteX4" fmla="*/ 2694597 w 4051471"/>
                <a:gd name="connsiteY4" fmla="*/ 788930 h 2075324"/>
                <a:gd name="connsiteX5" fmla="*/ 2201562 w 4051471"/>
                <a:gd name="connsiteY5" fmla="*/ 1050434 h 2075324"/>
                <a:gd name="connsiteX6" fmla="*/ 2048133 w 4051471"/>
                <a:gd name="connsiteY6" fmla="*/ 1131916 h 2075324"/>
                <a:gd name="connsiteX7" fmla="*/ 1976876 w 4051471"/>
                <a:gd name="connsiteY7" fmla="*/ 1169670 h 2075324"/>
                <a:gd name="connsiteX8" fmla="*/ 1465306 w 4051471"/>
                <a:gd name="connsiteY8" fmla="*/ 1419918 h 2075324"/>
                <a:gd name="connsiteX9" fmla="*/ 1254520 w 4051471"/>
                <a:gd name="connsiteY9" fmla="*/ 1523047 h 2075324"/>
                <a:gd name="connsiteX10" fmla="*/ 1221363 w 4051471"/>
                <a:gd name="connsiteY10" fmla="*/ 1539240 h 2075324"/>
                <a:gd name="connsiteX11" fmla="*/ 818944 w 4051471"/>
                <a:gd name="connsiteY11" fmla="*/ 1723679 h 2075324"/>
                <a:gd name="connsiteX12" fmla="*/ 483664 w 4051471"/>
                <a:gd name="connsiteY12" fmla="*/ 1877291 h 2075324"/>
                <a:gd name="connsiteX13" fmla="*/ 462452 w 4051471"/>
                <a:gd name="connsiteY13" fmla="*/ 1887076 h 2075324"/>
                <a:gd name="connsiteX14" fmla="*/ 85468 w 4051471"/>
                <a:gd name="connsiteY14" fmla="*/ 2041554 h 2075324"/>
                <a:gd name="connsiteX15" fmla="*/ 0 w 4051471"/>
                <a:gd name="connsiteY15" fmla="*/ 2075324 h 207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51471" h="2075324">
                  <a:moveTo>
                    <a:pt x="4051472" y="0"/>
                  </a:moveTo>
                  <a:lnTo>
                    <a:pt x="3444755" y="365847"/>
                  </a:lnTo>
                  <a:lnTo>
                    <a:pt x="3396564" y="395028"/>
                  </a:lnTo>
                  <a:lnTo>
                    <a:pt x="2863988" y="693853"/>
                  </a:lnTo>
                  <a:lnTo>
                    <a:pt x="2694597" y="788930"/>
                  </a:lnTo>
                  <a:lnTo>
                    <a:pt x="2201562" y="1050434"/>
                  </a:lnTo>
                  <a:lnTo>
                    <a:pt x="2048133" y="1131916"/>
                  </a:lnTo>
                  <a:lnTo>
                    <a:pt x="1976876" y="1169670"/>
                  </a:lnTo>
                  <a:lnTo>
                    <a:pt x="1465306" y="1419918"/>
                  </a:lnTo>
                  <a:lnTo>
                    <a:pt x="1254520" y="1523047"/>
                  </a:lnTo>
                  <a:lnTo>
                    <a:pt x="1221363" y="1539240"/>
                  </a:lnTo>
                  <a:lnTo>
                    <a:pt x="818944" y="1723679"/>
                  </a:lnTo>
                  <a:lnTo>
                    <a:pt x="483664" y="1877291"/>
                  </a:lnTo>
                  <a:lnTo>
                    <a:pt x="462452" y="1887076"/>
                  </a:lnTo>
                  <a:lnTo>
                    <a:pt x="85468" y="2041554"/>
                  </a:lnTo>
                  <a:lnTo>
                    <a:pt x="0" y="207532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ECE195C-3685-F919-B4D7-1D0145C1D882}"/>
                </a:ext>
              </a:extLst>
            </p:cNvPr>
            <p:cNvSpPr/>
            <p:nvPr/>
          </p:nvSpPr>
          <p:spPr>
            <a:xfrm>
              <a:off x="5741701" y="1210555"/>
              <a:ext cx="6553536" cy="3177550"/>
            </a:xfrm>
            <a:custGeom>
              <a:avLst/>
              <a:gdLst>
                <a:gd name="connsiteX0" fmla="*/ 8238868 w 8238867"/>
                <a:gd name="connsiteY0" fmla="*/ 0 h 3414019"/>
                <a:gd name="connsiteX1" fmla="*/ 7571603 w 8238867"/>
                <a:gd name="connsiteY1" fmla="*/ 373293 h 3414019"/>
                <a:gd name="connsiteX2" fmla="*/ 6932759 w 8238867"/>
                <a:gd name="connsiteY2" fmla="*/ 706928 h 3414019"/>
                <a:gd name="connsiteX3" fmla="*/ 6730932 w 8238867"/>
                <a:gd name="connsiteY3" fmla="*/ 812309 h 3414019"/>
                <a:gd name="connsiteX4" fmla="*/ 5935774 w 8238867"/>
                <a:gd name="connsiteY4" fmla="*/ 1203527 h 3414019"/>
                <a:gd name="connsiteX5" fmla="*/ 5854734 w 8238867"/>
                <a:gd name="connsiteY5" fmla="*/ 1243359 h 3414019"/>
                <a:gd name="connsiteX6" fmla="*/ 5054428 w 8238867"/>
                <a:gd name="connsiteY6" fmla="*/ 1607560 h 3414019"/>
                <a:gd name="connsiteX7" fmla="*/ 4924270 w 8238867"/>
                <a:gd name="connsiteY7" fmla="*/ 1666788 h 3414019"/>
                <a:gd name="connsiteX8" fmla="*/ 4096677 w 8238867"/>
                <a:gd name="connsiteY8" fmla="*/ 2018174 h 3414019"/>
                <a:gd name="connsiteX9" fmla="*/ 3975272 w 8238867"/>
                <a:gd name="connsiteY9" fmla="*/ 2069696 h 3414019"/>
                <a:gd name="connsiteX10" fmla="*/ 3190000 w 8238867"/>
                <a:gd name="connsiteY10" fmla="*/ 2374583 h 3414019"/>
                <a:gd name="connsiteX11" fmla="*/ 2993115 w 8238867"/>
                <a:gd name="connsiteY11" fmla="*/ 2451129 h 3414019"/>
                <a:gd name="connsiteX12" fmla="*/ 2224937 w 8238867"/>
                <a:gd name="connsiteY12" fmla="*/ 2726055 h 3414019"/>
                <a:gd name="connsiteX13" fmla="*/ 2018064 w 8238867"/>
                <a:gd name="connsiteY13" fmla="*/ 2800090 h 3414019"/>
                <a:gd name="connsiteX14" fmla="*/ 1385707 w 8238867"/>
                <a:gd name="connsiteY14" fmla="*/ 3003666 h 3414019"/>
                <a:gd name="connsiteX15" fmla="*/ 1228159 w 8238867"/>
                <a:gd name="connsiteY15" fmla="*/ 3054408 h 3414019"/>
                <a:gd name="connsiteX16" fmla="*/ 1195104 w 8238867"/>
                <a:gd name="connsiteY16" fmla="*/ 3064972 h 3414019"/>
                <a:gd name="connsiteX17" fmla="*/ 1038895 w 8238867"/>
                <a:gd name="connsiteY17" fmla="*/ 3115281 h 3414019"/>
                <a:gd name="connsiteX18" fmla="*/ 557084 w 8238867"/>
                <a:gd name="connsiteY18" fmla="*/ 3255472 h 3414019"/>
                <a:gd name="connsiteX19" fmla="*/ 511364 w 8238867"/>
                <a:gd name="connsiteY19" fmla="*/ 3268807 h 3414019"/>
                <a:gd name="connsiteX20" fmla="*/ 95765 w 8238867"/>
                <a:gd name="connsiteY20" fmla="*/ 3389688 h 3414019"/>
                <a:gd name="connsiteX21" fmla="*/ 0 w 8238867"/>
                <a:gd name="connsiteY21" fmla="*/ 3414020 h 341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238867" h="3414019">
                  <a:moveTo>
                    <a:pt x="8238868" y="0"/>
                  </a:moveTo>
                  <a:lnTo>
                    <a:pt x="7571603" y="373293"/>
                  </a:lnTo>
                  <a:lnTo>
                    <a:pt x="6932759" y="706928"/>
                  </a:lnTo>
                  <a:lnTo>
                    <a:pt x="6730932" y="812309"/>
                  </a:lnTo>
                  <a:lnTo>
                    <a:pt x="5935774" y="1203527"/>
                  </a:lnTo>
                  <a:lnTo>
                    <a:pt x="5854734" y="1243359"/>
                  </a:lnTo>
                  <a:lnTo>
                    <a:pt x="5054428" y="1607560"/>
                  </a:lnTo>
                  <a:lnTo>
                    <a:pt x="4924270" y="1666788"/>
                  </a:lnTo>
                  <a:lnTo>
                    <a:pt x="4096677" y="2018174"/>
                  </a:lnTo>
                  <a:lnTo>
                    <a:pt x="3975272" y="2069696"/>
                  </a:lnTo>
                  <a:lnTo>
                    <a:pt x="3190000" y="2374583"/>
                  </a:lnTo>
                  <a:lnTo>
                    <a:pt x="2993115" y="2451129"/>
                  </a:lnTo>
                  <a:lnTo>
                    <a:pt x="2224937" y="2726055"/>
                  </a:lnTo>
                  <a:lnTo>
                    <a:pt x="2018064" y="2800090"/>
                  </a:lnTo>
                  <a:lnTo>
                    <a:pt x="1385707" y="3003666"/>
                  </a:lnTo>
                  <a:lnTo>
                    <a:pt x="1228159" y="3054408"/>
                  </a:lnTo>
                  <a:lnTo>
                    <a:pt x="1195104" y="3064972"/>
                  </a:lnTo>
                  <a:lnTo>
                    <a:pt x="1038895" y="3115281"/>
                  </a:lnTo>
                  <a:lnTo>
                    <a:pt x="557084" y="3255472"/>
                  </a:lnTo>
                  <a:lnTo>
                    <a:pt x="511364" y="3268807"/>
                  </a:lnTo>
                  <a:lnTo>
                    <a:pt x="95765" y="3389688"/>
                  </a:lnTo>
                  <a:lnTo>
                    <a:pt x="0" y="341402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EA06722-1697-1C8E-C71F-58FBB7577DC7}"/>
                </a:ext>
              </a:extLst>
            </p:cNvPr>
            <p:cNvSpPr/>
            <p:nvPr/>
          </p:nvSpPr>
          <p:spPr>
            <a:xfrm>
              <a:off x="9474292" y="5925100"/>
              <a:ext cx="2820944" cy="1179643"/>
            </a:xfrm>
            <a:custGeom>
              <a:avLst/>
              <a:gdLst>
                <a:gd name="connsiteX0" fmla="*/ 3546390 w 3546389"/>
                <a:gd name="connsiteY0" fmla="*/ 0 h 1267431"/>
                <a:gd name="connsiteX1" fmla="*/ 2774814 w 3546389"/>
                <a:gd name="connsiteY1" fmla="*/ 148764 h 1267431"/>
                <a:gd name="connsiteX2" fmla="*/ 976081 w 3546389"/>
                <a:gd name="connsiteY2" fmla="*/ 1149668 h 1267431"/>
                <a:gd name="connsiteX3" fmla="*/ 0 w 3546389"/>
                <a:gd name="connsiteY3" fmla="*/ 1267431 h 1267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46389" h="1267431">
                  <a:moveTo>
                    <a:pt x="3546390" y="0"/>
                  </a:moveTo>
                  <a:lnTo>
                    <a:pt x="2774814" y="148764"/>
                  </a:lnTo>
                  <a:lnTo>
                    <a:pt x="976081" y="1149668"/>
                  </a:lnTo>
                  <a:lnTo>
                    <a:pt x="0" y="126743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29F78BA-C429-CAFE-5A9A-55EA1BB198C1}"/>
                </a:ext>
              </a:extLst>
            </p:cNvPr>
            <p:cNvSpPr/>
            <p:nvPr/>
          </p:nvSpPr>
          <p:spPr>
            <a:xfrm>
              <a:off x="-103239" y="2549532"/>
              <a:ext cx="12398477" cy="2751856"/>
            </a:xfrm>
            <a:custGeom>
              <a:avLst/>
              <a:gdLst>
                <a:gd name="connsiteX0" fmla="*/ 15586916 w 15586915"/>
                <a:gd name="connsiteY0" fmla="*/ 0 h 2956646"/>
                <a:gd name="connsiteX1" fmla="*/ 15012121 w 15586915"/>
                <a:gd name="connsiteY1" fmla="*/ 455122 h 2956646"/>
                <a:gd name="connsiteX2" fmla="*/ 13431074 w 15586915"/>
                <a:gd name="connsiteY2" fmla="*/ 960640 h 2956646"/>
                <a:gd name="connsiteX3" fmla="*/ 12043101 w 15586915"/>
                <a:gd name="connsiteY3" fmla="*/ 1359304 h 2956646"/>
                <a:gd name="connsiteX4" fmla="*/ 11796068 w 15586915"/>
                <a:gd name="connsiteY4" fmla="*/ 1430309 h 2956646"/>
                <a:gd name="connsiteX5" fmla="*/ 10161064 w 15586915"/>
                <a:gd name="connsiteY5" fmla="*/ 1848370 h 2956646"/>
                <a:gd name="connsiteX6" fmla="*/ 8541299 w 15586915"/>
                <a:gd name="connsiteY6" fmla="*/ 2207635 h 2956646"/>
                <a:gd name="connsiteX7" fmla="*/ 6997117 w 15586915"/>
                <a:gd name="connsiteY7" fmla="*/ 2498148 h 2956646"/>
                <a:gd name="connsiteX8" fmla="*/ 5542624 w 15586915"/>
                <a:gd name="connsiteY8" fmla="*/ 2717223 h 2956646"/>
                <a:gd name="connsiteX9" fmla="*/ 4228791 w 15586915"/>
                <a:gd name="connsiteY9" fmla="*/ 2863995 h 2956646"/>
                <a:gd name="connsiteX10" fmla="*/ 3059636 w 15586915"/>
                <a:gd name="connsiteY10" fmla="*/ 2941147 h 2956646"/>
                <a:gd name="connsiteX11" fmla="*/ 2065020 w 15586915"/>
                <a:gd name="connsiteY11" fmla="*/ 2956647 h 2956646"/>
                <a:gd name="connsiteX12" fmla="*/ 1235779 w 15586915"/>
                <a:gd name="connsiteY12" fmla="*/ 2916555 h 2956646"/>
                <a:gd name="connsiteX13" fmla="*/ 319834 w 15586915"/>
                <a:gd name="connsiteY13" fmla="*/ 2935692 h 2956646"/>
                <a:gd name="connsiteX14" fmla="*/ 0 w 15586915"/>
                <a:gd name="connsiteY14" fmla="*/ 2929024 h 29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586915" h="2956646">
                  <a:moveTo>
                    <a:pt x="15586916" y="0"/>
                  </a:moveTo>
                  <a:lnTo>
                    <a:pt x="15012121" y="455122"/>
                  </a:lnTo>
                  <a:lnTo>
                    <a:pt x="13431074" y="960640"/>
                  </a:lnTo>
                  <a:lnTo>
                    <a:pt x="12043101" y="1359304"/>
                  </a:lnTo>
                  <a:lnTo>
                    <a:pt x="11796068" y="1430309"/>
                  </a:lnTo>
                  <a:lnTo>
                    <a:pt x="10161064" y="1848370"/>
                  </a:lnTo>
                  <a:lnTo>
                    <a:pt x="8541299" y="2207635"/>
                  </a:lnTo>
                  <a:lnTo>
                    <a:pt x="6997117" y="2498148"/>
                  </a:lnTo>
                  <a:lnTo>
                    <a:pt x="5542624" y="2717223"/>
                  </a:lnTo>
                  <a:lnTo>
                    <a:pt x="4228791" y="2863995"/>
                  </a:lnTo>
                  <a:lnTo>
                    <a:pt x="3059636" y="2941147"/>
                  </a:lnTo>
                  <a:lnTo>
                    <a:pt x="2065020" y="2956647"/>
                  </a:lnTo>
                  <a:lnTo>
                    <a:pt x="1235779" y="2916555"/>
                  </a:lnTo>
                  <a:lnTo>
                    <a:pt x="319834" y="2935692"/>
                  </a:lnTo>
                  <a:lnTo>
                    <a:pt x="0" y="292902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9E2E467-CC7A-69A0-312F-84A250A9DF4C}"/>
                </a:ext>
              </a:extLst>
            </p:cNvPr>
            <p:cNvSpPr/>
            <p:nvPr/>
          </p:nvSpPr>
          <p:spPr>
            <a:xfrm>
              <a:off x="7663368" y="1847565"/>
              <a:ext cx="2461200" cy="1712767"/>
            </a:xfrm>
            <a:custGeom>
              <a:avLst/>
              <a:gdLst>
                <a:gd name="connsiteX0" fmla="*/ 3094132 w 3094131"/>
                <a:gd name="connsiteY0" fmla="*/ 0 h 1840229"/>
                <a:gd name="connsiteX1" fmla="*/ 2540755 w 3094131"/>
                <a:gd name="connsiteY1" fmla="*/ 375372 h 1840229"/>
                <a:gd name="connsiteX2" fmla="*/ 2187352 w 3094131"/>
                <a:gd name="connsiteY2" fmla="*/ 603885 h 1840229"/>
                <a:gd name="connsiteX3" fmla="*/ 2012195 w 3094131"/>
                <a:gd name="connsiteY3" fmla="*/ 717233 h 1840229"/>
                <a:gd name="connsiteX4" fmla="*/ 1972139 w 3094131"/>
                <a:gd name="connsiteY4" fmla="*/ 743123 h 1840229"/>
                <a:gd name="connsiteX5" fmla="*/ 1644581 w 3094131"/>
                <a:gd name="connsiteY5" fmla="*/ 939165 h 1840229"/>
                <a:gd name="connsiteX6" fmla="*/ 1444299 w 3094131"/>
                <a:gd name="connsiteY6" fmla="*/ 1059093 h 1840229"/>
                <a:gd name="connsiteX7" fmla="*/ 1363774 w 3094131"/>
                <a:gd name="connsiteY7" fmla="*/ 1107238 h 1840229"/>
                <a:gd name="connsiteX8" fmla="*/ 953942 w 3094131"/>
                <a:gd name="connsiteY8" fmla="*/ 1339042 h 1840229"/>
                <a:gd name="connsiteX9" fmla="*/ 814928 w 3094131"/>
                <a:gd name="connsiteY9" fmla="*/ 1417666 h 1840229"/>
                <a:gd name="connsiteX10" fmla="*/ 745422 w 3094131"/>
                <a:gd name="connsiteY10" fmla="*/ 1456892 h 1840229"/>
                <a:gd name="connsiteX11" fmla="*/ 365760 w 3094131"/>
                <a:gd name="connsiteY11" fmla="*/ 1653800 h 1840229"/>
                <a:gd name="connsiteX12" fmla="*/ 349387 w 3094131"/>
                <a:gd name="connsiteY12" fmla="*/ 1662286 h 1840229"/>
                <a:gd name="connsiteX13" fmla="*/ 135718 w 3094131"/>
                <a:gd name="connsiteY13" fmla="*/ 1773036 h 1840229"/>
                <a:gd name="connsiteX14" fmla="*/ 94117 w 3094131"/>
                <a:gd name="connsiteY14" fmla="*/ 1794597 h 1840229"/>
                <a:gd name="connsiteX15" fmla="*/ 0 w 3094131"/>
                <a:gd name="connsiteY15" fmla="*/ 1840230 h 184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94131" h="1840229">
                  <a:moveTo>
                    <a:pt x="3094132" y="0"/>
                  </a:moveTo>
                  <a:lnTo>
                    <a:pt x="2540755" y="375372"/>
                  </a:lnTo>
                  <a:lnTo>
                    <a:pt x="2187352" y="603885"/>
                  </a:lnTo>
                  <a:lnTo>
                    <a:pt x="2012195" y="717233"/>
                  </a:lnTo>
                  <a:lnTo>
                    <a:pt x="1972139" y="743123"/>
                  </a:lnTo>
                  <a:lnTo>
                    <a:pt x="1644581" y="939165"/>
                  </a:lnTo>
                  <a:lnTo>
                    <a:pt x="1444299" y="1059093"/>
                  </a:lnTo>
                  <a:lnTo>
                    <a:pt x="1363774" y="1107238"/>
                  </a:lnTo>
                  <a:lnTo>
                    <a:pt x="953942" y="1339042"/>
                  </a:lnTo>
                  <a:lnTo>
                    <a:pt x="814928" y="1417666"/>
                  </a:lnTo>
                  <a:lnTo>
                    <a:pt x="745422" y="1456892"/>
                  </a:lnTo>
                  <a:lnTo>
                    <a:pt x="365760" y="1653800"/>
                  </a:lnTo>
                  <a:lnTo>
                    <a:pt x="349387" y="1662286"/>
                  </a:lnTo>
                  <a:lnTo>
                    <a:pt x="135718" y="1773036"/>
                  </a:lnTo>
                  <a:lnTo>
                    <a:pt x="94117" y="1794597"/>
                  </a:lnTo>
                  <a:lnTo>
                    <a:pt x="0" y="18402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EDD0C3F-8F0F-8697-2DF3-6CD5B47898AE}"/>
                </a:ext>
              </a:extLst>
            </p:cNvPr>
            <p:cNvSpPr/>
            <p:nvPr/>
          </p:nvSpPr>
          <p:spPr>
            <a:xfrm>
              <a:off x="7830954" y="2080076"/>
              <a:ext cx="1845819" cy="1375807"/>
            </a:xfrm>
            <a:custGeom>
              <a:avLst/>
              <a:gdLst>
                <a:gd name="connsiteX0" fmla="*/ 2320496 w 2320496"/>
                <a:gd name="connsiteY0" fmla="*/ 0 h 1478193"/>
                <a:gd name="connsiteX1" fmla="*/ 1857632 w 2320496"/>
                <a:gd name="connsiteY1" fmla="*/ 327054 h 1478193"/>
                <a:gd name="connsiteX2" fmla="*/ 1806455 w 2320496"/>
                <a:gd name="connsiteY2" fmla="*/ 363249 h 1478193"/>
                <a:gd name="connsiteX3" fmla="*/ 1619045 w 2320496"/>
                <a:gd name="connsiteY3" fmla="*/ 489325 h 1478193"/>
                <a:gd name="connsiteX4" fmla="*/ 1408258 w 2320496"/>
                <a:gd name="connsiteY4" fmla="*/ 631161 h 1478193"/>
                <a:gd name="connsiteX5" fmla="*/ 1314656 w 2320496"/>
                <a:gd name="connsiteY5" fmla="*/ 694113 h 1478193"/>
                <a:gd name="connsiteX6" fmla="*/ 1279336 w 2320496"/>
                <a:gd name="connsiteY6" fmla="*/ 717925 h 1478193"/>
                <a:gd name="connsiteX7" fmla="*/ 1024581 w 2320496"/>
                <a:gd name="connsiteY7" fmla="*/ 875780 h 1478193"/>
                <a:gd name="connsiteX8" fmla="*/ 795569 w 2320496"/>
                <a:gd name="connsiteY8" fmla="*/ 1017703 h 1478193"/>
                <a:gd name="connsiteX9" fmla="*/ 714220 w 2320496"/>
                <a:gd name="connsiteY9" fmla="*/ 1068186 h 1478193"/>
                <a:gd name="connsiteX10" fmla="*/ 381824 w 2320496"/>
                <a:gd name="connsiteY10" fmla="*/ 1262322 h 1478193"/>
                <a:gd name="connsiteX11" fmla="*/ 350623 w 2320496"/>
                <a:gd name="connsiteY11" fmla="*/ 1280507 h 1478193"/>
                <a:gd name="connsiteX12" fmla="*/ 224584 w 2320496"/>
                <a:gd name="connsiteY12" fmla="*/ 1354195 h 1478193"/>
                <a:gd name="connsiteX13" fmla="*/ 139734 w 2320496"/>
                <a:gd name="connsiteY13" fmla="*/ 1403725 h 1478193"/>
                <a:gd name="connsiteX14" fmla="*/ 0 w 2320496"/>
                <a:gd name="connsiteY14" fmla="*/ 1478194 h 1478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20496" h="1478193">
                  <a:moveTo>
                    <a:pt x="2320496" y="0"/>
                  </a:moveTo>
                  <a:lnTo>
                    <a:pt x="1857632" y="327054"/>
                  </a:lnTo>
                  <a:lnTo>
                    <a:pt x="1806455" y="363249"/>
                  </a:lnTo>
                  <a:lnTo>
                    <a:pt x="1619045" y="489325"/>
                  </a:lnTo>
                  <a:lnTo>
                    <a:pt x="1408258" y="631161"/>
                  </a:lnTo>
                  <a:lnTo>
                    <a:pt x="1314656" y="694113"/>
                  </a:lnTo>
                  <a:lnTo>
                    <a:pt x="1279336" y="717925"/>
                  </a:lnTo>
                  <a:lnTo>
                    <a:pt x="1024581" y="875780"/>
                  </a:lnTo>
                  <a:lnTo>
                    <a:pt x="795569" y="1017703"/>
                  </a:lnTo>
                  <a:lnTo>
                    <a:pt x="714220" y="1068186"/>
                  </a:lnTo>
                  <a:lnTo>
                    <a:pt x="381824" y="1262322"/>
                  </a:lnTo>
                  <a:lnTo>
                    <a:pt x="350623" y="1280507"/>
                  </a:lnTo>
                  <a:lnTo>
                    <a:pt x="224584" y="1354195"/>
                  </a:lnTo>
                  <a:lnTo>
                    <a:pt x="139734" y="1403725"/>
                  </a:lnTo>
                  <a:lnTo>
                    <a:pt x="0" y="147819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4EDD85A-6D2B-01CF-96A8-A76628B6D26B}"/>
                </a:ext>
              </a:extLst>
            </p:cNvPr>
            <p:cNvSpPr/>
            <p:nvPr/>
          </p:nvSpPr>
          <p:spPr>
            <a:xfrm>
              <a:off x="4348758" y="4635688"/>
              <a:ext cx="7946479" cy="2469054"/>
            </a:xfrm>
            <a:custGeom>
              <a:avLst/>
              <a:gdLst>
                <a:gd name="connsiteX0" fmla="*/ 9990026 w 9990025"/>
                <a:gd name="connsiteY0" fmla="*/ 0 h 2652798"/>
                <a:gd name="connsiteX1" fmla="*/ 9458685 w 9990025"/>
                <a:gd name="connsiteY1" fmla="*/ 329392 h 2652798"/>
                <a:gd name="connsiteX2" fmla="*/ 6902382 w 9990025"/>
                <a:gd name="connsiteY2" fmla="*/ 846339 h 2652798"/>
                <a:gd name="connsiteX3" fmla="*/ 4387164 w 9990025"/>
                <a:gd name="connsiteY3" fmla="*/ 1272714 h 2652798"/>
                <a:gd name="connsiteX4" fmla="*/ 2553730 w 9990025"/>
                <a:gd name="connsiteY4" fmla="*/ 1952106 h 2652798"/>
                <a:gd name="connsiteX5" fmla="*/ 545963 w 9990025"/>
                <a:gd name="connsiteY5" fmla="*/ 2627861 h 2652798"/>
                <a:gd name="connsiteX6" fmla="*/ 0 w 9990025"/>
                <a:gd name="connsiteY6" fmla="*/ 2652799 h 265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90025" h="2652798">
                  <a:moveTo>
                    <a:pt x="9990026" y="0"/>
                  </a:moveTo>
                  <a:lnTo>
                    <a:pt x="9458685" y="329392"/>
                  </a:lnTo>
                  <a:lnTo>
                    <a:pt x="6902382" y="846339"/>
                  </a:lnTo>
                  <a:lnTo>
                    <a:pt x="4387164" y="1272714"/>
                  </a:lnTo>
                  <a:lnTo>
                    <a:pt x="2553730" y="1952106"/>
                  </a:lnTo>
                  <a:lnTo>
                    <a:pt x="545963" y="2627861"/>
                  </a:lnTo>
                  <a:lnTo>
                    <a:pt x="0" y="265279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DF3F0A1-5B0C-247E-9BD4-D1E1D0D31ED6}"/>
                </a:ext>
              </a:extLst>
            </p:cNvPr>
            <p:cNvSpPr/>
            <p:nvPr/>
          </p:nvSpPr>
          <p:spPr>
            <a:xfrm>
              <a:off x="8085445" y="2317020"/>
              <a:ext cx="1186615" cy="959785"/>
            </a:xfrm>
            <a:custGeom>
              <a:avLst/>
              <a:gdLst>
                <a:gd name="connsiteX0" fmla="*/ 1491769 w 1491769"/>
                <a:gd name="connsiteY0" fmla="*/ 0 h 1031211"/>
                <a:gd name="connsiteX1" fmla="*/ 1062063 w 1491769"/>
                <a:gd name="connsiteY1" fmla="*/ 317096 h 1031211"/>
                <a:gd name="connsiteX2" fmla="*/ 1015416 w 1491769"/>
                <a:gd name="connsiteY2" fmla="*/ 351472 h 1031211"/>
                <a:gd name="connsiteX3" fmla="*/ 852204 w 1491769"/>
                <a:gd name="connsiteY3" fmla="*/ 465773 h 1031211"/>
                <a:gd name="connsiteX4" fmla="*/ 641110 w 1491769"/>
                <a:gd name="connsiteY4" fmla="*/ 613583 h 1031211"/>
                <a:gd name="connsiteX5" fmla="*/ 556054 w 1491769"/>
                <a:gd name="connsiteY5" fmla="*/ 673158 h 1031211"/>
                <a:gd name="connsiteX6" fmla="*/ 526398 w 1491769"/>
                <a:gd name="connsiteY6" fmla="*/ 693853 h 1031211"/>
                <a:gd name="connsiteX7" fmla="*/ 209447 w 1491769"/>
                <a:gd name="connsiteY7" fmla="*/ 896995 h 1031211"/>
                <a:gd name="connsiteX8" fmla="*/ 194413 w 1491769"/>
                <a:gd name="connsiteY8" fmla="*/ 906607 h 1031211"/>
                <a:gd name="connsiteX9" fmla="*/ 99266 w 1491769"/>
                <a:gd name="connsiteY9" fmla="*/ 967653 h 1031211"/>
                <a:gd name="connsiteX10" fmla="*/ 0 w 1491769"/>
                <a:gd name="connsiteY10" fmla="*/ 1031211 h 103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91769" h="1031211">
                  <a:moveTo>
                    <a:pt x="1491769" y="0"/>
                  </a:moveTo>
                  <a:lnTo>
                    <a:pt x="1062063" y="317096"/>
                  </a:lnTo>
                  <a:lnTo>
                    <a:pt x="1015416" y="351472"/>
                  </a:lnTo>
                  <a:lnTo>
                    <a:pt x="852204" y="465773"/>
                  </a:lnTo>
                  <a:lnTo>
                    <a:pt x="641110" y="613583"/>
                  </a:lnTo>
                  <a:lnTo>
                    <a:pt x="556054" y="673158"/>
                  </a:lnTo>
                  <a:lnTo>
                    <a:pt x="526398" y="693853"/>
                  </a:lnTo>
                  <a:lnTo>
                    <a:pt x="209447" y="896995"/>
                  </a:lnTo>
                  <a:lnTo>
                    <a:pt x="194413" y="906607"/>
                  </a:lnTo>
                  <a:lnTo>
                    <a:pt x="99266" y="967653"/>
                  </a:lnTo>
                  <a:lnTo>
                    <a:pt x="0" y="103121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3D1576B-6672-F054-F1AD-0C3F6A9E00F4}"/>
                </a:ext>
              </a:extLst>
            </p:cNvPr>
            <p:cNvSpPr/>
            <p:nvPr/>
          </p:nvSpPr>
          <p:spPr>
            <a:xfrm>
              <a:off x="-103239" y="2785670"/>
              <a:ext cx="12398477" cy="3644184"/>
            </a:xfrm>
            <a:custGeom>
              <a:avLst/>
              <a:gdLst>
                <a:gd name="connsiteX0" fmla="*/ 15586916 w 15586915"/>
                <a:gd name="connsiteY0" fmla="*/ 0 h 3915380"/>
                <a:gd name="connsiteX1" fmla="*/ 15012121 w 15586915"/>
                <a:gd name="connsiteY1" fmla="*/ 201411 h 3915380"/>
                <a:gd name="connsiteX2" fmla="*/ 14261448 w 15586915"/>
                <a:gd name="connsiteY2" fmla="*/ 703118 h 3915380"/>
                <a:gd name="connsiteX3" fmla="*/ 13313581 w 15586915"/>
                <a:gd name="connsiteY3" fmla="*/ 1241454 h 3915380"/>
                <a:gd name="connsiteX4" fmla="*/ 12176657 w 15586915"/>
                <a:gd name="connsiteY4" fmla="*/ 1806806 h 3915380"/>
                <a:gd name="connsiteX5" fmla="*/ 10828123 w 15586915"/>
                <a:gd name="connsiteY5" fmla="*/ 2393806 h 3915380"/>
                <a:gd name="connsiteX6" fmla="*/ 9291869 w 15586915"/>
                <a:gd name="connsiteY6" fmla="*/ 2989725 h 3915380"/>
                <a:gd name="connsiteX7" fmla="*/ 7562438 w 15586915"/>
                <a:gd name="connsiteY7" fmla="*/ 3585470 h 3915380"/>
                <a:gd name="connsiteX8" fmla="*/ 5318760 w 15586915"/>
                <a:gd name="connsiteY8" fmla="*/ 3801428 h 3915380"/>
                <a:gd name="connsiteX9" fmla="*/ 3288339 w 15586915"/>
                <a:gd name="connsiteY9" fmla="*/ 3909060 h 3915380"/>
                <a:gd name="connsiteX10" fmla="*/ 1532238 w 15586915"/>
                <a:gd name="connsiteY10" fmla="*/ 3915381 h 3915380"/>
                <a:gd name="connsiteX11" fmla="*/ 53958 w 15586915"/>
                <a:gd name="connsiteY11" fmla="*/ 3830435 h 3915380"/>
                <a:gd name="connsiteX12" fmla="*/ 0 w 15586915"/>
                <a:gd name="connsiteY12" fmla="*/ 3836757 h 391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3915380">
                  <a:moveTo>
                    <a:pt x="15586916" y="0"/>
                  </a:moveTo>
                  <a:lnTo>
                    <a:pt x="15012121" y="201411"/>
                  </a:lnTo>
                  <a:lnTo>
                    <a:pt x="14261448" y="703118"/>
                  </a:lnTo>
                  <a:lnTo>
                    <a:pt x="13313581" y="1241454"/>
                  </a:lnTo>
                  <a:lnTo>
                    <a:pt x="12176657" y="1806806"/>
                  </a:lnTo>
                  <a:lnTo>
                    <a:pt x="10828123" y="2393806"/>
                  </a:lnTo>
                  <a:lnTo>
                    <a:pt x="9291869" y="2989725"/>
                  </a:lnTo>
                  <a:lnTo>
                    <a:pt x="7562438" y="3585470"/>
                  </a:lnTo>
                  <a:lnTo>
                    <a:pt x="5318760" y="3801428"/>
                  </a:lnTo>
                  <a:lnTo>
                    <a:pt x="3288339" y="3909060"/>
                  </a:lnTo>
                  <a:lnTo>
                    <a:pt x="1532238" y="3915381"/>
                  </a:lnTo>
                  <a:lnTo>
                    <a:pt x="53958" y="3830435"/>
                  </a:lnTo>
                  <a:lnTo>
                    <a:pt x="0" y="38367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E91B631-F9D9-140A-ED60-62F384200F17}"/>
                </a:ext>
              </a:extLst>
            </p:cNvPr>
            <p:cNvSpPr/>
            <p:nvPr/>
          </p:nvSpPr>
          <p:spPr>
            <a:xfrm>
              <a:off x="8181606" y="2559122"/>
              <a:ext cx="728661" cy="625484"/>
            </a:xfrm>
            <a:custGeom>
              <a:avLst/>
              <a:gdLst>
                <a:gd name="connsiteX0" fmla="*/ 916047 w 916047"/>
                <a:gd name="connsiteY0" fmla="*/ 0 h 672032"/>
                <a:gd name="connsiteX1" fmla="*/ 654496 w 916047"/>
                <a:gd name="connsiteY1" fmla="*/ 201410 h 672032"/>
                <a:gd name="connsiteX2" fmla="*/ 516307 w 916047"/>
                <a:gd name="connsiteY2" fmla="*/ 307831 h 672032"/>
                <a:gd name="connsiteX3" fmla="*/ 473779 w 916047"/>
                <a:gd name="connsiteY3" fmla="*/ 340562 h 672032"/>
                <a:gd name="connsiteX4" fmla="*/ 145398 w 916047"/>
                <a:gd name="connsiteY4" fmla="*/ 570115 h 672032"/>
                <a:gd name="connsiteX5" fmla="*/ 89380 w 916047"/>
                <a:gd name="connsiteY5" fmla="*/ 602327 h 672032"/>
                <a:gd name="connsiteX6" fmla="*/ 0 w 916047"/>
                <a:gd name="connsiteY6" fmla="*/ 672032 h 67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47" h="672032">
                  <a:moveTo>
                    <a:pt x="916047" y="0"/>
                  </a:moveTo>
                  <a:lnTo>
                    <a:pt x="654496" y="201410"/>
                  </a:lnTo>
                  <a:lnTo>
                    <a:pt x="516307" y="307831"/>
                  </a:lnTo>
                  <a:lnTo>
                    <a:pt x="473779" y="340562"/>
                  </a:lnTo>
                  <a:lnTo>
                    <a:pt x="145398" y="570115"/>
                  </a:lnTo>
                  <a:lnTo>
                    <a:pt x="89380" y="602327"/>
                  </a:lnTo>
                  <a:lnTo>
                    <a:pt x="0" y="67203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18A1FE8-1F34-333E-23F0-E5CCE9DF520E}"/>
                </a:ext>
              </a:extLst>
            </p:cNvPr>
            <p:cNvSpPr/>
            <p:nvPr/>
          </p:nvSpPr>
          <p:spPr>
            <a:xfrm>
              <a:off x="-103239" y="748191"/>
              <a:ext cx="11181310" cy="4908935"/>
            </a:xfrm>
            <a:custGeom>
              <a:avLst/>
              <a:gdLst>
                <a:gd name="connsiteX0" fmla="*/ 14056738 w 14056737"/>
                <a:gd name="connsiteY0" fmla="*/ 0 h 5274252"/>
                <a:gd name="connsiteX1" fmla="*/ 13649891 w 14056737"/>
                <a:gd name="connsiteY1" fmla="*/ 352598 h 5274252"/>
                <a:gd name="connsiteX2" fmla="*/ 13229144 w 14056737"/>
                <a:gd name="connsiteY2" fmla="*/ 707275 h 5274252"/>
                <a:gd name="connsiteX3" fmla="*/ 12769266 w 14056737"/>
                <a:gd name="connsiteY3" fmla="*/ 1070524 h 5274252"/>
                <a:gd name="connsiteX4" fmla="*/ 12295076 w 14056737"/>
                <a:gd name="connsiteY4" fmla="*/ 1431001 h 5274252"/>
                <a:gd name="connsiteX5" fmla="*/ 12304652 w 14056737"/>
                <a:gd name="connsiteY5" fmla="*/ 1556558 h 5274252"/>
                <a:gd name="connsiteX6" fmla="*/ 12269230 w 14056737"/>
                <a:gd name="connsiteY6" fmla="*/ 1704629 h 5274252"/>
                <a:gd name="connsiteX7" fmla="*/ 12152664 w 14056737"/>
                <a:gd name="connsiteY7" fmla="*/ 1883266 h 5274252"/>
                <a:gd name="connsiteX8" fmla="*/ 11971844 w 14056737"/>
                <a:gd name="connsiteY8" fmla="*/ 2084763 h 5274252"/>
                <a:gd name="connsiteX9" fmla="*/ 11689595 w 14056737"/>
                <a:gd name="connsiteY9" fmla="*/ 2315095 h 5274252"/>
                <a:gd name="connsiteX10" fmla="*/ 10928522 w 14056737"/>
                <a:gd name="connsiteY10" fmla="*/ 2645699 h 5274252"/>
                <a:gd name="connsiteX11" fmla="*/ 10806498 w 14056737"/>
                <a:gd name="connsiteY11" fmla="*/ 2698779 h 5274252"/>
                <a:gd name="connsiteX12" fmla="*/ 10341164 w 14056737"/>
                <a:gd name="connsiteY12" fmla="*/ 2947901 h 5274252"/>
                <a:gd name="connsiteX13" fmla="*/ 9783668 w 14056737"/>
                <a:gd name="connsiteY13" fmla="*/ 3210791 h 5274252"/>
                <a:gd name="connsiteX14" fmla="*/ 9103841 w 14056737"/>
                <a:gd name="connsiteY14" fmla="*/ 3486756 h 5274252"/>
                <a:gd name="connsiteX15" fmla="*/ 8326086 w 14056737"/>
                <a:gd name="connsiteY15" fmla="*/ 3766791 h 5274252"/>
                <a:gd name="connsiteX16" fmla="*/ 7429603 w 14056737"/>
                <a:gd name="connsiteY16" fmla="*/ 4046567 h 5274252"/>
                <a:gd name="connsiteX17" fmla="*/ 6445490 w 14056737"/>
                <a:gd name="connsiteY17" fmla="*/ 4316817 h 5274252"/>
                <a:gd name="connsiteX18" fmla="*/ 5365613 w 14056737"/>
                <a:gd name="connsiteY18" fmla="*/ 4570355 h 5274252"/>
                <a:gd name="connsiteX19" fmla="*/ 4228791 w 14056737"/>
                <a:gd name="connsiteY19" fmla="*/ 4799388 h 5274252"/>
                <a:gd name="connsiteX20" fmla="*/ 3835228 w 14056737"/>
                <a:gd name="connsiteY20" fmla="*/ 4864418 h 5274252"/>
                <a:gd name="connsiteX21" fmla="*/ 3039350 w 14056737"/>
                <a:gd name="connsiteY21" fmla="*/ 4996036 h 5274252"/>
                <a:gd name="connsiteX22" fmla="*/ 2660616 w 14056737"/>
                <a:gd name="connsiteY22" fmla="*/ 5046605 h 5274252"/>
                <a:gd name="connsiteX23" fmla="*/ 1839818 w 14056737"/>
                <a:gd name="connsiteY23" fmla="*/ 5156229 h 5274252"/>
                <a:gd name="connsiteX24" fmla="*/ 641419 w 14056737"/>
                <a:gd name="connsiteY24" fmla="*/ 5274252 h 5274252"/>
                <a:gd name="connsiteX25" fmla="*/ 0 w 14056737"/>
                <a:gd name="connsiteY25" fmla="*/ 5189221 h 527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56737" h="5274252">
                  <a:moveTo>
                    <a:pt x="14056738" y="0"/>
                  </a:moveTo>
                  <a:lnTo>
                    <a:pt x="13649891" y="352598"/>
                  </a:lnTo>
                  <a:lnTo>
                    <a:pt x="13229144" y="707275"/>
                  </a:lnTo>
                  <a:lnTo>
                    <a:pt x="12769266" y="1070524"/>
                  </a:lnTo>
                  <a:lnTo>
                    <a:pt x="12295076" y="1431001"/>
                  </a:lnTo>
                  <a:lnTo>
                    <a:pt x="12304652" y="1556558"/>
                  </a:lnTo>
                  <a:lnTo>
                    <a:pt x="12269230" y="1704629"/>
                  </a:lnTo>
                  <a:lnTo>
                    <a:pt x="12152664" y="1883266"/>
                  </a:lnTo>
                  <a:lnTo>
                    <a:pt x="11971844" y="2084763"/>
                  </a:lnTo>
                  <a:lnTo>
                    <a:pt x="11689595" y="2315095"/>
                  </a:lnTo>
                  <a:lnTo>
                    <a:pt x="10928522" y="2645699"/>
                  </a:lnTo>
                  <a:lnTo>
                    <a:pt x="10806498" y="2698779"/>
                  </a:lnTo>
                  <a:lnTo>
                    <a:pt x="10341164" y="2947901"/>
                  </a:lnTo>
                  <a:lnTo>
                    <a:pt x="9783668" y="3210791"/>
                  </a:lnTo>
                  <a:lnTo>
                    <a:pt x="9103841" y="3486756"/>
                  </a:lnTo>
                  <a:lnTo>
                    <a:pt x="8326086" y="3766791"/>
                  </a:lnTo>
                  <a:lnTo>
                    <a:pt x="7429603" y="4046567"/>
                  </a:lnTo>
                  <a:lnTo>
                    <a:pt x="6445490" y="4316817"/>
                  </a:lnTo>
                  <a:lnTo>
                    <a:pt x="5365613" y="4570355"/>
                  </a:lnTo>
                  <a:lnTo>
                    <a:pt x="4228791" y="4799388"/>
                  </a:lnTo>
                  <a:lnTo>
                    <a:pt x="3835228" y="4864418"/>
                  </a:lnTo>
                  <a:lnTo>
                    <a:pt x="3039350" y="4996036"/>
                  </a:lnTo>
                  <a:lnTo>
                    <a:pt x="2660616" y="5046605"/>
                  </a:lnTo>
                  <a:lnTo>
                    <a:pt x="1839818" y="5156229"/>
                  </a:lnTo>
                  <a:lnTo>
                    <a:pt x="641419" y="5274252"/>
                  </a:lnTo>
                  <a:lnTo>
                    <a:pt x="0" y="518922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7EB18CF-CA0B-DCE8-C14E-3BED56CC25F5}"/>
                </a:ext>
              </a:extLst>
            </p:cNvPr>
            <p:cNvSpPr/>
            <p:nvPr/>
          </p:nvSpPr>
          <p:spPr>
            <a:xfrm>
              <a:off x="6299501" y="1017374"/>
              <a:ext cx="4267867" cy="3175858"/>
            </a:xfrm>
            <a:custGeom>
              <a:avLst/>
              <a:gdLst>
                <a:gd name="connsiteX0" fmla="*/ 5365408 w 5365407"/>
                <a:gd name="connsiteY0" fmla="*/ 0 h 3412201"/>
                <a:gd name="connsiteX1" fmla="*/ 4988732 w 5365407"/>
                <a:gd name="connsiteY1" fmla="*/ 346017 h 3412201"/>
                <a:gd name="connsiteX2" fmla="*/ 4600318 w 5365407"/>
                <a:gd name="connsiteY2" fmla="*/ 692641 h 3412201"/>
                <a:gd name="connsiteX3" fmla="*/ 4175143 w 5365407"/>
                <a:gd name="connsiteY3" fmla="*/ 1046451 h 3412201"/>
                <a:gd name="connsiteX4" fmla="*/ 3736993 w 5365407"/>
                <a:gd name="connsiteY4" fmla="*/ 1396365 h 3412201"/>
                <a:gd name="connsiteX5" fmla="*/ 3731741 w 5365407"/>
                <a:gd name="connsiteY5" fmla="*/ 1505037 h 3412201"/>
                <a:gd name="connsiteX6" fmla="*/ 3686742 w 5365407"/>
                <a:gd name="connsiteY6" fmla="*/ 1635096 h 3412201"/>
                <a:gd name="connsiteX7" fmla="*/ 3565542 w 5365407"/>
                <a:gd name="connsiteY7" fmla="*/ 1794250 h 3412201"/>
                <a:gd name="connsiteX8" fmla="*/ 3385649 w 5365407"/>
                <a:gd name="connsiteY8" fmla="*/ 1974792 h 3412201"/>
                <a:gd name="connsiteX9" fmla="*/ 3110093 w 5365407"/>
                <a:gd name="connsiteY9" fmla="*/ 2182524 h 3412201"/>
                <a:gd name="connsiteX10" fmla="*/ 2757205 w 5365407"/>
                <a:gd name="connsiteY10" fmla="*/ 2409565 h 3412201"/>
                <a:gd name="connsiteX11" fmla="*/ 2056783 w 5365407"/>
                <a:gd name="connsiteY11" fmla="*/ 2687695 h 3412201"/>
                <a:gd name="connsiteX12" fmla="*/ 1845894 w 5365407"/>
                <a:gd name="connsiteY12" fmla="*/ 2771515 h 3412201"/>
                <a:gd name="connsiteX13" fmla="*/ 1186764 w 5365407"/>
                <a:gd name="connsiteY13" fmla="*/ 3013191 h 3412201"/>
                <a:gd name="connsiteX14" fmla="*/ 1068551 w 5365407"/>
                <a:gd name="connsiteY14" fmla="*/ 3056573 h 3412201"/>
                <a:gd name="connsiteX15" fmla="*/ 972683 w 5365407"/>
                <a:gd name="connsiteY15" fmla="*/ 3091729 h 3412201"/>
                <a:gd name="connsiteX16" fmla="*/ 944983 w 5365407"/>
                <a:gd name="connsiteY16" fmla="*/ 3101860 h 3412201"/>
                <a:gd name="connsiteX17" fmla="*/ 510540 w 5365407"/>
                <a:gd name="connsiteY17" fmla="*/ 3245081 h 3412201"/>
                <a:gd name="connsiteX18" fmla="*/ 462761 w 5365407"/>
                <a:gd name="connsiteY18" fmla="*/ 3260841 h 3412201"/>
                <a:gd name="connsiteX19" fmla="*/ 41189 w 5365407"/>
                <a:gd name="connsiteY19" fmla="*/ 3399819 h 3412201"/>
                <a:gd name="connsiteX20" fmla="*/ 0 w 5365407"/>
                <a:gd name="connsiteY20" fmla="*/ 3412201 h 3412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365407" h="3412201">
                  <a:moveTo>
                    <a:pt x="5365408" y="0"/>
                  </a:moveTo>
                  <a:lnTo>
                    <a:pt x="4988732" y="346017"/>
                  </a:lnTo>
                  <a:lnTo>
                    <a:pt x="4600318" y="692641"/>
                  </a:lnTo>
                  <a:lnTo>
                    <a:pt x="4175143" y="1046451"/>
                  </a:lnTo>
                  <a:lnTo>
                    <a:pt x="3736993" y="1396365"/>
                  </a:lnTo>
                  <a:lnTo>
                    <a:pt x="3731741" y="1505037"/>
                  </a:lnTo>
                  <a:lnTo>
                    <a:pt x="3686742" y="1635096"/>
                  </a:lnTo>
                  <a:lnTo>
                    <a:pt x="3565542" y="1794250"/>
                  </a:lnTo>
                  <a:lnTo>
                    <a:pt x="3385649" y="1974792"/>
                  </a:lnTo>
                  <a:lnTo>
                    <a:pt x="3110093" y="2182524"/>
                  </a:lnTo>
                  <a:lnTo>
                    <a:pt x="2757205" y="2409565"/>
                  </a:lnTo>
                  <a:lnTo>
                    <a:pt x="2056783" y="2687695"/>
                  </a:lnTo>
                  <a:lnTo>
                    <a:pt x="1845894" y="2771515"/>
                  </a:lnTo>
                  <a:lnTo>
                    <a:pt x="1186764" y="3013191"/>
                  </a:lnTo>
                  <a:lnTo>
                    <a:pt x="1068551" y="3056573"/>
                  </a:lnTo>
                  <a:lnTo>
                    <a:pt x="972683" y="3091729"/>
                  </a:lnTo>
                  <a:lnTo>
                    <a:pt x="944983" y="3101860"/>
                  </a:lnTo>
                  <a:lnTo>
                    <a:pt x="510540" y="3245081"/>
                  </a:lnTo>
                  <a:lnTo>
                    <a:pt x="462761" y="3260841"/>
                  </a:lnTo>
                  <a:lnTo>
                    <a:pt x="41189" y="3399819"/>
                  </a:lnTo>
                  <a:lnTo>
                    <a:pt x="0" y="341220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719EFAC-41DA-F8DE-4FB5-5523BD67C39B}"/>
                </a:ext>
              </a:extLst>
            </p:cNvPr>
            <p:cNvSpPr/>
            <p:nvPr/>
          </p:nvSpPr>
          <p:spPr>
            <a:xfrm>
              <a:off x="4718085" y="4826775"/>
              <a:ext cx="7577151" cy="2277968"/>
            </a:xfrm>
            <a:custGeom>
              <a:avLst/>
              <a:gdLst>
                <a:gd name="connsiteX0" fmla="*/ 9525720 w 9525720"/>
                <a:gd name="connsiteY0" fmla="*/ 0 h 2447491"/>
                <a:gd name="connsiteX1" fmla="*/ 8994380 w 9525720"/>
                <a:gd name="connsiteY1" fmla="*/ 124085 h 2447491"/>
                <a:gd name="connsiteX2" fmla="*/ 7491078 w 9525720"/>
                <a:gd name="connsiteY2" fmla="*/ 946612 h 2447491"/>
                <a:gd name="connsiteX3" fmla="*/ 5731991 w 9525720"/>
                <a:gd name="connsiteY3" fmla="*/ 1813993 h 2447491"/>
                <a:gd name="connsiteX4" fmla="*/ 2809206 w 9525720"/>
                <a:gd name="connsiteY4" fmla="*/ 2181918 h 2447491"/>
                <a:gd name="connsiteX5" fmla="*/ 81657 w 9525720"/>
                <a:gd name="connsiteY5" fmla="*/ 2422554 h 2447491"/>
                <a:gd name="connsiteX6" fmla="*/ 0 w 9525720"/>
                <a:gd name="connsiteY6" fmla="*/ 2447492 h 244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720" h="2447491">
                  <a:moveTo>
                    <a:pt x="9525720" y="0"/>
                  </a:moveTo>
                  <a:lnTo>
                    <a:pt x="8994380" y="124085"/>
                  </a:lnTo>
                  <a:lnTo>
                    <a:pt x="7491078" y="946612"/>
                  </a:lnTo>
                  <a:lnTo>
                    <a:pt x="5731991" y="1813993"/>
                  </a:lnTo>
                  <a:lnTo>
                    <a:pt x="2809206" y="2181918"/>
                  </a:lnTo>
                  <a:lnTo>
                    <a:pt x="81657" y="2422554"/>
                  </a:lnTo>
                  <a:lnTo>
                    <a:pt x="0" y="244749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C7BBF1F-4C32-C2FC-CA77-0100D92F4C97}"/>
                </a:ext>
              </a:extLst>
            </p:cNvPr>
            <p:cNvSpPr/>
            <p:nvPr/>
          </p:nvSpPr>
          <p:spPr>
            <a:xfrm>
              <a:off x="-103239" y="3181142"/>
              <a:ext cx="12398477" cy="2366137"/>
            </a:xfrm>
            <a:custGeom>
              <a:avLst/>
              <a:gdLst>
                <a:gd name="connsiteX0" fmla="*/ 15586916 w 15586915"/>
                <a:gd name="connsiteY0" fmla="*/ 0 h 2542222"/>
                <a:gd name="connsiteX1" fmla="*/ 15172759 w 15586915"/>
                <a:gd name="connsiteY1" fmla="*/ 295361 h 2542222"/>
                <a:gd name="connsiteX2" fmla="*/ 13313581 w 15586915"/>
                <a:gd name="connsiteY2" fmla="*/ 816552 h 2542222"/>
                <a:gd name="connsiteX3" fmla="*/ 11430721 w 15586915"/>
                <a:gd name="connsiteY3" fmla="*/ 1285529 h 2542222"/>
                <a:gd name="connsiteX4" fmla="*/ 9548066 w 15586915"/>
                <a:gd name="connsiteY4" fmla="*/ 1692159 h 2542222"/>
                <a:gd name="connsiteX5" fmla="*/ 7733065 w 15586915"/>
                <a:gd name="connsiteY5" fmla="*/ 2023370 h 2542222"/>
                <a:gd name="connsiteX6" fmla="*/ 6010121 w 15586915"/>
                <a:gd name="connsiteY6" fmla="*/ 2274311 h 2542222"/>
                <a:gd name="connsiteX7" fmla="*/ 5228247 w 15586915"/>
                <a:gd name="connsiteY7" fmla="*/ 2357870 h 2542222"/>
                <a:gd name="connsiteX8" fmla="*/ 4441122 w 15586915"/>
                <a:gd name="connsiteY8" fmla="*/ 2441950 h 2542222"/>
                <a:gd name="connsiteX9" fmla="*/ 3038012 w 15586915"/>
                <a:gd name="connsiteY9" fmla="*/ 2528714 h 2542222"/>
                <a:gd name="connsiteX10" fmla="*/ 1839818 w 15586915"/>
                <a:gd name="connsiteY10" fmla="*/ 2542222 h 2542222"/>
                <a:gd name="connsiteX11" fmla="*/ 840156 w 15586915"/>
                <a:gd name="connsiteY11" fmla="*/ 2489922 h 2542222"/>
                <a:gd name="connsiteX12" fmla="*/ 0 w 15586915"/>
                <a:gd name="connsiteY12" fmla="*/ 2533130 h 2542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2542222">
                  <a:moveTo>
                    <a:pt x="15586916" y="0"/>
                  </a:moveTo>
                  <a:lnTo>
                    <a:pt x="15172759" y="295361"/>
                  </a:lnTo>
                  <a:lnTo>
                    <a:pt x="13313581" y="816552"/>
                  </a:lnTo>
                  <a:lnTo>
                    <a:pt x="11430721" y="1285529"/>
                  </a:lnTo>
                  <a:lnTo>
                    <a:pt x="9548066" y="1692159"/>
                  </a:lnTo>
                  <a:lnTo>
                    <a:pt x="7733065" y="2023370"/>
                  </a:lnTo>
                  <a:lnTo>
                    <a:pt x="6010121" y="2274311"/>
                  </a:lnTo>
                  <a:lnTo>
                    <a:pt x="5228247" y="2357870"/>
                  </a:lnTo>
                  <a:lnTo>
                    <a:pt x="4441122" y="2441950"/>
                  </a:lnTo>
                  <a:lnTo>
                    <a:pt x="3038012" y="2528714"/>
                  </a:lnTo>
                  <a:lnTo>
                    <a:pt x="1839818" y="2542222"/>
                  </a:lnTo>
                  <a:lnTo>
                    <a:pt x="840156" y="2489922"/>
                  </a:lnTo>
                  <a:lnTo>
                    <a:pt x="0" y="25331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D3AF60D-24D3-C38A-F96C-1C412C184A6D}"/>
                </a:ext>
              </a:extLst>
            </p:cNvPr>
            <p:cNvSpPr/>
            <p:nvPr/>
          </p:nvSpPr>
          <p:spPr>
            <a:xfrm>
              <a:off x="8360003" y="2764232"/>
              <a:ext cx="226396" cy="229852"/>
            </a:xfrm>
            <a:custGeom>
              <a:avLst/>
              <a:gdLst>
                <a:gd name="connsiteX0" fmla="*/ 284617 w 284617"/>
                <a:gd name="connsiteY0" fmla="*/ 0 h 246957"/>
                <a:gd name="connsiteX1" fmla="*/ 81761 w 284617"/>
                <a:gd name="connsiteY1" fmla="*/ 186170 h 246957"/>
                <a:gd name="connsiteX2" fmla="*/ 38306 w 284617"/>
                <a:gd name="connsiteY2" fmla="*/ 217516 h 246957"/>
                <a:gd name="connsiteX3" fmla="*/ 0 w 284617"/>
                <a:gd name="connsiteY3" fmla="*/ 246957 h 246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617" h="246957">
                  <a:moveTo>
                    <a:pt x="284617" y="0"/>
                  </a:moveTo>
                  <a:lnTo>
                    <a:pt x="81761" y="186170"/>
                  </a:lnTo>
                  <a:lnTo>
                    <a:pt x="38306" y="217516"/>
                  </a:lnTo>
                  <a:lnTo>
                    <a:pt x="0" y="2469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62CD6FF-EA31-8751-19EB-69041BF5CF67}"/>
                </a:ext>
              </a:extLst>
            </p:cNvPr>
            <p:cNvSpPr/>
            <p:nvPr/>
          </p:nvSpPr>
          <p:spPr>
            <a:xfrm>
              <a:off x="-103239" y="3853531"/>
              <a:ext cx="12398477" cy="2056256"/>
            </a:xfrm>
            <a:custGeom>
              <a:avLst/>
              <a:gdLst>
                <a:gd name="connsiteX0" fmla="*/ 15586916 w 15586915"/>
                <a:gd name="connsiteY0" fmla="*/ 0 h 2209280"/>
                <a:gd name="connsiteX1" fmla="*/ 15182438 w 15586915"/>
                <a:gd name="connsiteY1" fmla="*/ 263323 h 2209280"/>
                <a:gd name="connsiteX2" fmla="*/ 13014033 w 15586915"/>
                <a:gd name="connsiteY2" fmla="*/ 788064 h 2209280"/>
                <a:gd name="connsiteX3" fmla="*/ 10828123 w 15586915"/>
                <a:gd name="connsiteY3" fmla="*/ 1246476 h 2209280"/>
                <a:gd name="connsiteX4" fmla="*/ 8698024 w 15586915"/>
                <a:gd name="connsiteY4" fmla="*/ 1622627 h 2209280"/>
                <a:gd name="connsiteX5" fmla="*/ 6660292 w 15586915"/>
                <a:gd name="connsiteY5" fmla="*/ 1908983 h 2209280"/>
                <a:gd name="connsiteX6" fmla="*/ 4788038 w 15586915"/>
                <a:gd name="connsiteY6" fmla="*/ 2100176 h 2209280"/>
                <a:gd name="connsiteX7" fmla="*/ 3103297 w 15586915"/>
                <a:gd name="connsiteY7" fmla="*/ 2197851 h 2209280"/>
                <a:gd name="connsiteX8" fmla="*/ 1655908 w 15586915"/>
                <a:gd name="connsiteY8" fmla="*/ 2209281 h 2209280"/>
                <a:gd name="connsiteX9" fmla="*/ 443402 w 15586915"/>
                <a:gd name="connsiteY9" fmla="*/ 2143038 h 2209280"/>
                <a:gd name="connsiteX10" fmla="*/ 0 w 15586915"/>
                <a:gd name="connsiteY10" fmla="*/ 2179753 h 2209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86915" h="2209280">
                  <a:moveTo>
                    <a:pt x="15586916" y="0"/>
                  </a:moveTo>
                  <a:lnTo>
                    <a:pt x="15182438" y="263323"/>
                  </a:lnTo>
                  <a:lnTo>
                    <a:pt x="13014033" y="788064"/>
                  </a:lnTo>
                  <a:lnTo>
                    <a:pt x="10828123" y="1246476"/>
                  </a:lnTo>
                  <a:lnTo>
                    <a:pt x="8698024" y="1622627"/>
                  </a:lnTo>
                  <a:lnTo>
                    <a:pt x="6660292" y="1908983"/>
                  </a:lnTo>
                  <a:lnTo>
                    <a:pt x="4788038" y="2100176"/>
                  </a:lnTo>
                  <a:lnTo>
                    <a:pt x="3103297" y="2197851"/>
                  </a:lnTo>
                  <a:lnTo>
                    <a:pt x="1655908" y="2209281"/>
                  </a:lnTo>
                  <a:lnTo>
                    <a:pt x="443402" y="2143038"/>
                  </a:lnTo>
                  <a:lnTo>
                    <a:pt x="0" y="217975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D1C4F8E-299F-13AC-3AE5-A12BA1D302B1}"/>
                </a:ext>
              </a:extLst>
            </p:cNvPr>
            <p:cNvSpPr/>
            <p:nvPr/>
          </p:nvSpPr>
          <p:spPr>
            <a:xfrm>
              <a:off x="-103239" y="2083059"/>
              <a:ext cx="12398477" cy="3103726"/>
            </a:xfrm>
            <a:custGeom>
              <a:avLst/>
              <a:gdLst>
                <a:gd name="connsiteX0" fmla="*/ 15586916 w 15586915"/>
                <a:gd name="connsiteY0" fmla="*/ 0 h 3334702"/>
                <a:gd name="connsiteX1" fmla="*/ 15154326 w 15586915"/>
                <a:gd name="connsiteY1" fmla="*/ 184958 h 3334702"/>
                <a:gd name="connsiteX2" fmla="*/ 13936568 w 15586915"/>
                <a:gd name="connsiteY2" fmla="*/ 668309 h 3334702"/>
                <a:gd name="connsiteX3" fmla="*/ 12838567 w 15586915"/>
                <a:gd name="connsiteY3" fmla="*/ 1067146 h 3334702"/>
                <a:gd name="connsiteX4" fmla="*/ 12652907 w 15586915"/>
                <a:gd name="connsiteY4" fmla="*/ 1134601 h 3334702"/>
                <a:gd name="connsiteX5" fmla="*/ 11529471 w 15586915"/>
                <a:gd name="connsiteY5" fmla="*/ 1507981 h 3334702"/>
                <a:gd name="connsiteX6" fmla="*/ 11465319 w 15586915"/>
                <a:gd name="connsiteY6" fmla="*/ 1529282 h 3334702"/>
                <a:gd name="connsiteX7" fmla="*/ 11345459 w 15586915"/>
                <a:gd name="connsiteY7" fmla="*/ 1569114 h 3334702"/>
                <a:gd name="connsiteX8" fmla="*/ 10266817 w 15586915"/>
                <a:gd name="connsiteY8" fmla="*/ 1891145 h 3334702"/>
                <a:gd name="connsiteX9" fmla="*/ 10013401 w 15586915"/>
                <a:gd name="connsiteY9" fmla="*/ 1966826 h 3334702"/>
                <a:gd name="connsiteX10" fmla="*/ 8961635 w 15586915"/>
                <a:gd name="connsiteY10" fmla="*/ 2247814 h 3334702"/>
                <a:gd name="connsiteX11" fmla="*/ 8707085 w 15586915"/>
                <a:gd name="connsiteY11" fmla="*/ 2315787 h 3334702"/>
                <a:gd name="connsiteX12" fmla="*/ 7766222 w 15586915"/>
                <a:gd name="connsiteY12" fmla="*/ 2534256 h 3334702"/>
                <a:gd name="connsiteX13" fmla="*/ 7429603 w 15586915"/>
                <a:gd name="connsiteY13" fmla="*/ 2612361 h 3334702"/>
                <a:gd name="connsiteX14" fmla="*/ 6229556 w 15586915"/>
                <a:gd name="connsiteY14" fmla="*/ 2850832 h 3334702"/>
                <a:gd name="connsiteX15" fmla="*/ 5108283 w 15586915"/>
                <a:gd name="connsiteY15" fmla="*/ 3030595 h 3334702"/>
                <a:gd name="connsiteX16" fmla="*/ 4151561 w 15586915"/>
                <a:gd name="connsiteY16" fmla="*/ 3147493 h 3334702"/>
                <a:gd name="connsiteX17" fmla="*/ 4102855 w 15586915"/>
                <a:gd name="connsiteY17" fmla="*/ 3153381 h 3334702"/>
                <a:gd name="connsiteX18" fmla="*/ 3943453 w 15586915"/>
                <a:gd name="connsiteY18" fmla="*/ 3165504 h 3334702"/>
                <a:gd name="connsiteX19" fmla="*/ 3424263 w 15586915"/>
                <a:gd name="connsiteY19" fmla="*/ 3205076 h 3334702"/>
                <a:gd name="connsiteX20" fmla="*/ 3208432 w 15586915"/>
                <a:gd name="connsiteY20" fmla="*/ 3221441 h 3334702"/>
                <a:gd name="connsiteX21" fmla="*/ 2793863 w 15586915"/>
                <a:gd name="connsiteY21" fmla="*/ 3254693 h 3334702"/>
                <a:gd name="connsiteX22" fmla="*/ 2316171 w 15586915"/>
                <a:gd name="connsiteY22" fmla="*/ 3292966 h 3334702"/>
                <a:gd name="connsiteX23" fmla="*/ 1430089 w 15586915"/>
                <a:gd name="connsiteY23" fmla="*/ 3329940 h 3334702"/>
                <a:gd name="connsiteX24" fmla="*/ 579223 w 15586915"/>
                <a:gd name="connsiteY24" fmla="*/ 3334702 h 3334702"/>
                <a:gd name="connsiteX25" fmla="*/ 0 w 15586915"/>
                <a:gd name="connsiteY25" fmla="*/ 3312535 h 333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586915" h="3334702">
                  <a:moveTo>
                    <a:pt x="15586916" y="0"/>
                  </a:moveTo>
                  <a:lnTo>
                    <a:pt x="15154326" y="184958"/>
                  </a:lnTo>
                  <a:lnTo>
                    <a:pt x="13936568" y="668309"/>
                  </a:lnTo>
                  <a:lnTo>
                    <a:pt x="12838567" y="1067146"/>
                  </a:lnTo>
                  <a:lnTo>
                    <a:pt x="12652907" y="1134601"/>
                  </a:lnTo>
                  <a:lnTo>
                    <a:pt x="11529471" y="1507981"/>
                  </a:lnTo>
                  <a:lnTo>
                    <a:pt x="11465319" y="1529282"/>
                  </a:lnTo>
                  <a:lnTo>
                    <a:pt x="11345459" y="1569114"/>
                  </a:lnTo>
                  <a:lnTo>
                    <a:pt x="10266817" y="1891145"/>
                  </a:lnTo>
                  <a:lnTo>
                    <a:pt x="10013401" y="1966826"/>
                  </a:lnTo>
                  <a:lnTo>
                    <a:pt x="8961635" y="2247814"/>
                  </a:lnTo>
                  <a:lnTo>
                    <a:pt x="8707085" y="2315787"/>
                  </a:lnTo>
                  <a:lnTo>
                    <a:pt x="7766222" y="2534256"/>
                  </a:lnTo>
                  <a:lnTo>
                    <a:pt x="7429603" y="2612361"/>
                  </a:lnTo>
                  <a:lnTo>
                    <a:pt x="6229556" y="2850832"/>
                  </a:lnTo>
                  <a:lnTo>
                    <a:pt x="5108283" y="3030595"/>
                  </a:lnTo>
                  <a:lnTo>
                    <a:pt x="4151561" y="3147493"/>
                  </a:lnTo>
                  <a:lnTo>
                    <a:pt x="4102855" y="3153381"/>
                  </a:lnTo>
                  <a:lnTo>
                    <a:pt x="3943453" y="3165504"/>
                  </a:lnTo>
                  <a:lnTo>
                    <a:pt x="3424263" y="3205076"/>
                  </a:lnTo>
                  <a:lnTo>
                    <a:pt x="3208432" y="3221441"/>
                  </a:lnTo>
                  <a:lnTo>
                    <a:pt x="2793863" y="3254693"/>
                  </a:lnTo>
                  <a:lnTo>
                    <a:pt x="2316171" y="3292966"/>
                  </a:lnTo>
                  <a:lnTo>
                    <a:pt x="1430089" y="3329940"/>
                  </a:lnTo>
                  <a:lnTo>
                    <a:pt x="579223" y="3334702"/>
                  </a:lnTo>
                  <a:lnTo>
                    <a:pt x="0" y="331253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3587110-9E40-9199-81DF-07755E059C8B}"/>
                </a:ext>
              </a:extLst>
            </p:cNvPr>
            <p:cNvSpPr/>
            <p:nvPr/>
          </p:nvSpPr>
          <p:spPr>
            <a:xfrm>
              <a:off x="-103239" y="3335800"/>
              <a:ext cx="12398477" cy="2810770"/>
            </a:xfrm>
            <a:custGeom>
              <a:avLst/>
              <a:gdLst>
                <a:gd name="connsiteX0" fmla="*/ 15586916 w 15586915"/>
                <a:gd name="connsiteY0" fmla="*/ 0 h 3019944"/>
                <a:gd name="connsiteX1" fmla="*/ 15172759 w 15586915"/>
                <a:gd name="connsiteY1" fmla="*/ 129193 h 3019944"/>
                <a:gd name="connsiteX2" fmla="*/ 14196266 w 15586915"/>
                <a:gd name="connsiteY2" fmla="*/ 719571 h 3019944"/>
                <a:gd name="connsiteX3" fmla="*/ 13014033 w 15586915"/>
                <a:gd name="connsiteY3" fmla="*/ 1344324 h 3019944"/>
                <a:gd name="connsiteX4" fmla="*/ 11603406 w 15586915"/>
                <a:gd name="connsiteY4" fmla="*/ 1998259 h 3019944"/>
                <a:gd name="connsiteX5" fmla="*/ 9291869 w 15586915"/>
                <a:gd name="connsiteY5" fmla="*/ 2398655 h 3019944"/>
                <a:gd name="connsiteX6" fmla="*/ 7073008 w 15586915"/>
                <a:gd name="connsiteY6" fmla="*/ 2703975 h 3019944"/>
                <a:gd name="connsiteX7" fmla="*/ 5025596 w 15586915"/>
                <a:gd name="connsiteY7" fmla="*/ 2907463 h 3019944"/>
                <a:gd name="connsiteX8" fmla="*/ 3177746 w 15586915"/>
                <a:gd name="connsiteY8" fmla="*/ 3010419 h 3019944"/>
                <a:gd name="connsiteX9" fmla="*/ 1584754 w 15586915"/>
                <a:gd name="connsiteY9" fmla="*/ 3019945 h 3019944"/>
                <a:gd name="connsiteX10" fmla="*/ 247135 w 15586915"/>
                <a:gd name="connsiteY10" fmla="*/ 2945303 h 3019944"/>
                <a:gd name="connsiteX11" fmla="*/ 0 w 15586915"/>
                <a:gd name="connsiteY11" fmla="*/ 2969808 h 3019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86915" h="3019944">
                  <a:moveTo>
                    <a:pt x="15586916" y="0"/>
                  </a:moveTo>
                  <a:lnTo>
                    <a:pt x="15172759" y="129193"/>
                  </a:lnTo>
                  <a:lnTo>
                    <a:pt x="14196266" y="719571"/>
                  </a:lnTo>
                  <a:lnTo>
                    <a:pt x="13014033" y="1344324"/>
                  </a:lnTo>
                  <a:lnTo>
                    <a:pt x="11603406" y="1998259"/>
                  </a:lnTo>
                  <a:lnTo>
                    <a:pt x="9291869" y="2398655"/>
                  </a:lnTo>
                  <a:lnTo>
                    <a:pt x="7073008" y="2703975"/>
                  </a:lnTo>
                  <a:lnTo>
                    <a:pt x="5025596" y="2907463"/>
                  </a:lnTo>
                  <a:lnTo>
                    <a:pt x="3177746" y="3010419"/>
                  </a:lnTo>
                  <a:lnTo>
                    <a:pt x="1584754" y="3019945"/>
                  </a:lnTo>
                  <a:lnTo>
                    <a:pt x="247135" y="2945303"/>
                  </a:lnTo>
                  <a:lnTo>
                    <a:pt x="0" y="296980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F31597C-4458-5E99-7732-D7E6C8CAC1BF}"/>
                </a:ext>
              </a:extLst>
            </p:cNvPr>
            <p:cNvSpPr/>
            <p:nvPr/>
          </p:nvSpPr>
          <p:spPr>
            <a:xfrm>
              <a:off x="1380704" y="3995939"/>
              <a:ext cx="10914532" cy="3108804"/>
            </a:xfrm>
            <a:custGeom>
              <a:avLst/>
              <a:gdLst>
                <a:gd name="connsiteX0" fmla="*/ 13721354 w 13721354"/>
                <a:gd name="connsiteY0" fmla="*/ 0 h 3340157"/>
                <a:gd name="connsiteX1" fmla="*/ 13316876 w 13721354"/>
                <a:gd name="connsiteY1" fmla="*/ 110317 h 3340157"/>
                <a:gd name="connsiteX2" fmla="*/ 12097882 w 13721354"/>
                <a:gd name="connsiteY2" fmla="*/ 802351 h 3340157"/>
                <a:gd name="connsiteX3" fmla="*/ 10633710 w 13721354"/>
                <a:gd name="connsiteY3" fmla="*/ 1533698 h 3340157"/>
                <a:gd name="connsiteX4" fmla="*/ 8938054 w 13721354"/>
                <a:gd name="connsiteY4" fmla="*/ 2293620 h 3340157"/>
                <a:gd name="connsiteX5" fmla="*/ 6285059 w 13721354"/>
                <a:gd name="connsiteY5" fmla="*/ 2639464 h 3340157"/>
                <a:gd name="connsiteX6" fmla="*/ 3817620 w 13721354"/>
                <a:gd name="connsiteY6" fmla="*/ 2867891 h 3340157"/>
                <a:gd name="connsiteX7" fmla="*/ 1579914 w 13721354"/>
                <a:gd name="connsiteY7" fmla="*/ 2979074 h 3340157"/>
                <a:gd name="connsiteX8" fmla="*/ 0 w 13721354"/>
                <a:gd name="connsiteY8" fmla="*/ 3340158 h 33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21354" h="3340157">
                  <a:moveTo>
                    <a:pt x="13721354" y="0"/>
                  </a:moveTo>
                  <a:lnTo>
                    <a:pt x="13316876" y="110317"/>
                  </a:lnTo>
                  <a:lnTo>
                    <a:pt x="12097882" y="802351"/>
                  </a:lnTo>
                  <a:lnTo>
                    <a:pt x="10633710" y="1533698"/>
                  </a:lnTo>
                  <a:lnTo>
                    <a:pt x="8938054" y="2293620"/>
                  </a:lnTo>
                  <a:lnTo>
                    <a:pt x="6285059" y="2639464"/>
                  </a:lnTo>
                  <a:lnTo>
                    <a:pt x="3817620" y="2867891"/>
                  </a:lnTo>
                  <a:lnTo>
                    <a:pt x="1579914" y="2979074"/>
                  </a:lnTo>
                  <a:lnTo>
                    <a:pt x="0" y="334015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E8E10F5-4AAC-60AF-0C25-629CCC22A950}"/>
                </a:ext>
              </a:extLst>
            </p:cNvPr>
            <p:cNvSpPr/>
            <p:nvPr/>
          </p:nvSpPr>
          <p:spPr>
            <a:xfrm>
              <a:off x="-103239" y="246742"/>
              <a:ext cx="11965752" cy="5830358"/>
            </a:xfrm>
            <a:custGeom>
              <a:avLst/>
              <a:gdLst>
                <a:gd name="connsiteX0" fmla="*/ 15042910 w 15042909"/>
                <a:gd name="connsiteY0" fmla="*/ 0 h 6264246"/>
                <a:gd name="connsiteX1" fmla="*/ 14749025 w 15042909"/>
                <a:gd name="connsiteY1" fmla="*/ 255270 h 6264246"/>
                <a:gd name="connsiteX2" fmla="*/ 14314479 w 15042909"/>
                <a:gd name="connsiteY2" fmla="*/ 613756 h 6264246"/>
                <a:gd name="connsiteX3" fmla="*/ 13862737 w 15042909"/>
                <a:gd name="connsiteY3" fmla="*/ 976053 h 6264246"/>
                <a:gd name="connsiteX4" fmla="*/ 13368981 w 15042909"/>
                <a:gd name="connsiteY4" fmla="*/ 1348740 h 6264246"/>
                <a:gd name="connsiteX5" fmla="*/ 12858029 w 15042909"/>
                <a:gd name="connsiteY5" fmla="*/ 1719955 h 6264246"/>
                <a:gd name="connsiteX6" fmla="*/ 12880890 w 15042909"/>
                <a:gd name="connsiteY6" fmla="*/ 1862138 h 6264246"/>
                <a:gd name="connsiteX7" fmla="*/ 12854631 w 15042909"/>
                <a:gd name="connsiteY7" fmla="*/ 2028132 h 6264246"/>
                <a:gd name="connsiteX8" fmla="*/ 12742390 w 15042909"/>
                <a:gd name="connsiteY8" fmla="*/ 2226166 h 6264246"/>
                <a:gd name="connsiteX9" fmla="*/ 12560746 w 15042909"/>
                <a:gd name="connsiteY9" fmla="*/ 2448878 h 6264246"/>
                <a:gd name="connsiteX10" fmla="*/ 12272318 w 15042909"/>
                <a:gd name="connsiteY10" fmla="*/ 2702329 h 6264246"/>
                <a:gd name="connsiteX11" fmla="*/ 11892966 w 15042909"/>
                <a:gd name="connsiteY11" fmla="*/ 2978814 h 6264246"/>
                <a:gd name="connsiteX12" fmla="*/ 11386545 w 15042909"/>
                <a:gd name="connsiteY12" fmla="*/ 3281622 h 6264246"/>
                <a:gd name="connsiteX13" fmla="*/ 10770458 w 15042909"/>
                <a:gd name="connsiteY13" fmla="*/ 3602095 h 6264246"/>
                <a:gd name="connsiteX14" fmla="*/ 10013401 w 15042909"/>
                <a:gd name="connsiteY14" fmla="*/ 3939800 h 6264246"/>
                <a:gd name="connsiteX15" fmla="*/ 9137718 w 15042909"/>
                <a:gd name="connsiteY15" fmla="*/ 4284865 h 6264246"/>
                <a:gd name="connsiteX16" fmla="*/ 8121788 w 15042909"/>
                <a:gd name="connsiteY16" fmla="*/ 4632614 h 6264246"/>
                <a:gd name="connsiteX17" fmla="*/ 6997117 w 15042909"/>
                <a:gd name="connsiteY17" fmla="*/ 4972310 h 6264246"/>
                <a:gd name="connsiteX18" fmla="*/ 5756189 w 15042909"/>
                <a:gd name="connsiteY18" fmla="*/ 5296246 h 6264246"/>
                <a:gd name="connsiteX19" fmla="*/ 4884214 w 15042909"/>
                <a:gd name="connsiteY19" fmla="*/ 5494194 h 6264246"/>
                <a:gd name="connsiteX20" fmla="*/ 4441122 w 15042909"/>
                <a:gd name="connsiteY20" fmla="*/ 5594726 h 6264246"/>
                <a:gd name="connsiteX21" fmla="*/ 3058194 w 15042909"/>
                <a:gd name="connsiteY21" fmla="*/ 5859261 h 6264246"/>
                <a:gd name="connsiteX22" fmla="*/ 1655908 w 15042909"/>
                <a:gd name="connsiteY22" fmla="*/ 6084484 h 6264246"/>
                <a:gd name="connsiteX23" fmla="*/ 247135 w 15042909"/>
                <a:gd name="connsiteY23" fmla="*/ 6264247 h 6264246"/>
                <a:gd name="connsiteX24" fmla="*/ 0 w 15042909"/>
                <a:gd name="connsiteY24" fmla="*/ 6231255 h 626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042909" h="6264246">
                  <a:moveTo>
                    <a:pt x="15042910" y="0"/>
                  </a:moveTo>
                  <a:lnTo>
                    <a:pt x="14749025" y="255270"/>
                  </a:lnTo>
                  <a:lnTo>
                    <a:pt x="14314479" y="613756"/>
                  </a:lnTo>
                  <a:lnTo>
                    <a:pt x="13862737" y="976053"/>
                  </a:lnTo>
                  <a:lnTo>
                    <a:pt x="13368981" y="1348740"/>
                  </a:lnTo>
                  <a:lnTo>
                    <a:pt x="12858029" y="1719955"/>
                  </a:lnTo>
                  <a:lnTo>
                    <a:pt x="12880890" y="1862138"/>
                  </a:lnTo>
                  <a:lnTo>
                    <a:pt x="12854631" y="2028132"/>
                  </a:lnTo>
                  <a:lnTo>
                    <a:pt x="12742390" y="2226166"/>
                  </a:lnTo>
                  <a:lnTo>
                    <a:pt x="12560746" y="2448878"/>
                  </a:lnTo>
                  <a:lnTo>
                    <a:pt x="12272318" y="2702329"/>
                  </a:lnTo>
                  <a:lnTo>
                    <a:pt x="11892966" y="2978814"/>
                  </a:lnTo>
                  <a:lnTo>
                    <a:pt x="11386545" y="3281622"/>
                  </a:lnTo>
                  <a:lnTo>
                    <a:pt x="10770458" y="3602095"/>
                  </a:lnTo>
                  <a:lnTo>
                    <a:pt x="10013401" y="3939800"/>
                  </a:lnTo>
                  <a:lnTo>
                    <a:pt x="9137718" y="4284865"/>
                  </a:lnTo>
                  <a:lnTo>
                    <a:pt x="8121788" y="4632614"/>
                  </a:lnTo>
                  <a:lnTo>
                    <a:pt x="6997117" y="4972310"/>
                  </a:lnTo>
                  <a:lnTo>
                    <a:pt x="5756189" y="5296246"/>
                  </a:lnTo>
                  <a:lnTo>
                    <a:pt x="4884214" y="5494194"/>
                  </a:lnTo>
                  <a:lnTo>
                    <a:pt x="4441122" y="5594726"/>
                  </a:lnTo>
                  <a:lnTo>
                    <a:pt x="3058194" y="5859261"/>
                  </a:lnTo>
                  <a:lnTo>
                    <a:pt x="1655908" y="6084484"/>
                  </a:lnTo>
                  <a:lnTo>
                    <a:pt x="247135" y="6264247"/>
                  </a:lnTo>
                  <a:lnTo>
                    <a:pt x="0" y="623125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FC89F4A-1507-3186-616B-258D26B26A25}"/>
                </a:ext>
              </a:extLst>
            </p:cNvPr>
            <p:cNvSpPr/>
            <p:nvPr/>
          </p:nvSpPr>
          <p:spPr>
            <a:xfrm>
              <a:off x="-103239" y="453705"/>
              <a:ext cx="12398477" cy="5897089"/>
            </a:xfrm>
            <a:custGeom>
              <a:avLst/>
              <a:gdLst>
                <a:gd name="connsiteX0" fmla="*/ 15586916 w 15586915"/>
                <a:gd name="connsiteY0" fmla="*/ 0 h 6335943"/>
                <a:gd name="connsiteX1" fmla="*/ 15277173 w 15586915"/>
                <a:gd name="connsiteY1" fmla="*/ 229553 h 6335943"/>
                <a:gd name="connsiteX2" fmla="*/ 14722252 w 15586915"/>
                <a:gd name="connsiteY2" fmla="*/ 618952 h 6335943"/>
                <a:gd name="connsiteX3" fmla="*/ 14141072 w 15586915"/>
                <a:gd name="connsiteY3" fmla="*/ 1011036 h 6335943"/>
                <a:gd name="connsiteX4" fmla="*/ 13509539 w 15586915"/>
                <a:gd name="connsiteY4" fmla="*/ 1410739 h 6335943"/>
                <a:gd name="connsiteX5" fmla="*/ 13491828 w 15586915"/>
                <a:gd name="connsiteY5" fmla="*/ 1594658 h 6335943"/>
                <a:gd name="connsiteX6" fmla="*/ 13384530 w 15586915"/>
                <a:gd name="connsiteY6" fmla="*/ 1812348 h 6335943"/>
                <a:gd name="connsiteX7" fmla="*/ 13202782 w 15586915"/>
                <a:gd name="connsiteY7" fmla="*/ 2056534 h 6335943"/>
                <a:gd name="connsiteX8" fmla="*/ 12909001 w 15586915"/>
                <a:gd name="connsiteY8" fmla="*/ 2333712 h 6335943"/>
                <a:gd name="connsiteX9" fmla="*/ 12517292 w 15586915"/>
                <a:gd name="connsiteY9" fmla="*/ 2636347 h 6335943"/>
                <a:gd name="connsiteX10" fmla="*/ 11990997 w 15586915"/>
                <a:gd name="connsiteY10" fmla="*/ 2967817 h 6335943"/>
                <a:gd name="connsiteX11" fmla="*/ 11451624 w 15586915"/>
                <a:gd name="connsiteY11" fmla="*/ 3261880 h 6335943"/>
                <a:gd name="connsiteX12" fmla="*/ 11345459 w 15586915"/>
                <a:gd name="connsiteY12" fmla="*/ 3319722 h 6335943"/>
                <a:gd name="connsiteX13" fmla="*/ 10548654 w 15586915"/>
                <a:gd name="connsiteY13" fmla="*/ 3691457 h 6335943"/>
                <a:gd name="connsiteX14" fmla="*/ 9621177 w 15586915"/>
                <a:gd name="connsiteY14" fmla="*/ 4073063 h 6335943"/>
                <a:gd name="connsiteX15" fmla="*/ 8541299 w 15586915"/>
                <a:gd name="connsiteY15" fmla="*/ 4459432 h 6335943"/>
                <a:gd name="connsiteX16" fmla="*/ 7339914 w 15586915"/>
                <a:gd name="connsiteY16" fmla="*/ 4839479 h 6335943"/>
                <a:gd name="connsiteX17" fmla="*/ 6010121 w 15586915"/>
                <a:gd name="connsiteY17" fmla="*/ 5204720 h 6335943"/>
                <a:gd name="connsiteX18" fmla="*/ 5590506 w 15586915"/>
                <a:gd name="connsiteY18" fmla="*/ 5305598 h 6335943"/>
                <a:gd name="connsiteX19" fmla="*/ 4595478 w 15586915"/>
                <a:gd name="connsiteY19" fmla="*/ 5544762 h 6335943"/>
                <a:gd name="connsiteX20" fmla="*/ 3103297 w 15586915"/>
                <a:gd name="connsiteY20" fmla="*/ 5850688 h 6335943"/>
                <a:gd name="connsiteX21" fmla="*/ 1584754 w 15586915"/>
                <a:gd name="connsiteY21" fmla="*/ 6116522 h 6335943"/>
                <a:gd name="connsiteX22" fmla="*/ 53958 w 15586915"/>
                <a:gd name="connsiteY22" fmla="*/ 6335944 h 6335943"/>
                <a:gd name="connsiteX23" fmla="*/ 0 w 15586915"/>
                <a:gd name="connsiteY23" fmla="*/ 6328757 h 633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586915" h="6335943">
                  <a:moveTo>
                    <a:pt x="15586916" y="0"/>
                  </a:moveTo>
                  <a:lnTo>
                    <a:pt x="15277173" y="229553"/>
                  </a:lnTo>
                  <a:lnTo>
                    <a:pt x="14722252" y="618952"/>
                  </a:lnTo>
                  <a:lnTo>
                    <a:pt x="14141072" y="1011036"/>
                  </a:lnTo>
                  <a:lnTo>
                    <a:pt x="13509539" y="1410739"/>
                  </a:lnTo>
                  <a:lnTo>
                    <a:pt x="13491828" y="1594658"/>
                  </a:lnTo>
                  <a:lnTo>
                    <a:pt x="13384530" y="1812348"/>
                  </a:lnTo>
                  <a:lnTo>
                    <a:pt x="13202782" y="2056534"/>
                  </a:lnTo>
                  <a:lnTo>
                    <a:pt x="12909001" y="2333712"/>
                  </a:lnTo>
                  <a:lnTo>
                    <a:pt x="12517292" y="2636347"/>
                  </a:lnTo>
                  <a:lnTo>
                    <a:pt x="11990997" y="2967817"/>
                  </a:lnTo>
                  <a:lnTo>
                    <a:pt x="11451624" y="3261880"/>
                  </a:lnTo>
                  <a:lnTo>
                    <a:pt x="11345459" y="3319722"/>
                  </a:lnTo>
                  <a:lnTo>
                    <a:pt x="10548654" y="3691457"/>
                  </a:lnTo>
                  <a:lnTo>
                    <a:pt x="9621177" y="4073063"/>
                  </a:lnTo>
                  <a:lnTo>
                    <a:pt x="8541299" y="4459432"/>
                  </a:lnTo>
                  <a:lnTo>
                    <a:pt x="7339914" y="4839479"/>
                  </a:lnTo>
                  <a:lnTo>
                    <a:pt x="6010121" y="5204720"/>
                  </a:lnTo>
                  <a:lnTo>
                    <a:pt x="5590506" y="5305598"/>
                  </a:lnTo>
                  <a:lnTo>
                    <a:pt x="4595478" y="5544762"/>
                  </a:lnTo>
                  <a:lnTo>
                    <a:pt x="3103297" y="5850688"/>
                  </a:lnTo>
                  <a:lnTo>
                    <a:pt x="1584754" y="6116522"/>
                  </a:lnTo>
                  <a:lnTo>
                    <a:pt x="53958" y="6335944"/>
                  </a:lnTo>
                  <a:lnTo>
                    <a:pt x="0" y="63287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D29FB62-91B1-83D9-1E58-36298F5B5D9F}"/>
                </a:ext>
              </a:extLst>
            </p:cNvPr>
            <p:cNvSpPr/>
            <p:nvPr/>
          </p:nvSpPr>
          <p:spPr>
            <a:xfrm>
              <a:off x="6644994" y="246742"/>
              <a:ext cx="717604" cy="489926"/>
            </a:xfrm>
            <a:custGeom>
              <a:avLst/>
              <a:gdLst>
                <a:gd name="connsiteX0" fmla="*/ 902146 w 902146"/>
                <a:gd name="connsiteY0" fmla="*/ 526386 h 526386"/>
                <a:gd name="connsiteX1" fmla="*/ 798658 w 902146"/>
                <a:gd name="connsiteY1" fmla="*/ 478848 h 526386"/>
                <a:gd name="connsiteX2" fmla="*/ 595595 w 902146"/>
                <a:gd name="connsiteY2" fmla="*/ 385589 h 526386"/>
                <a:gd name="connsiteX3" fmla="*/ 274216 w 902146"/>
                <a:gd name="connsiteY3" fmla="*/ 261158 h 526386"/>
                <a:gd name="connsiteX4" fmla="*/ 81554 w 902146"/>
                <a:gd name="connsiteY4" fmla="*/ 129280 h 526386"/>
                <a:gd name="connsiteX5" fmla="*/ 0 w 902146"/>
                <a:gd name="connsiteY5" fmla="*/ 0 h 52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2146" h="526386">
                  <a:moveTo>
                    <a:pt x="902146" y="526386"/>
                  </a:moveTo>
                  <a:lnTo>
                    <a:pt x="798658" y="478848"/>
                  </a:lnTo>
                  <a:lnTo>
                    <a:pt x="595595" y="385589"/>
                  </a:lnTo>
                  <a:lnTo>
                    <a:pt x="274216" y="261158"/>
                  </a:lnTo>
                  <a:lnTo>
                    <a:pt x="81554" y="129280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142E11A-6F79-C8A5-8852-849D3B21C393}"/>
                </a:ext>
              </a:extLst>
            </p:cNvPr>
            <p:cNvSpPr/>
            <p:nvPr/>
          </p:nvSpPr>
          <p:spPr>
            <a:xfrm>
              <a:off x="8482294" y="246742"/>
              <a:ext cx="1516133" cy="2564800"/>
            </a:xfrm>
            <a:custGeom>
              <a:avLst/>
              <a:gdLst>
                <a:gd name="connsiteX0" fmla="*/ 1906029 w 1906028"/>
                <a:gd name="connsiteY0" fmla="*/ 0 h 2755669"/>
                <a:gd name="connsiteX1" fmla="*/ 1781124 w 1906028"/>
                <a:gd name="connsiteY1" fmla="*/ 243840 h 2755669"/>
                <a:gd name="connsiteX2" fmla="*/ 1625017 w 1906028"/>
                <a:gd name="connsiteY2" fmla="*/ 525261 h 2755669"/>
                <a:gd name="connsiteX3" fmla="*/ 1466129 w 1906028"/>
                <a:gd name="connsiteY3" fmla="*/ 811443 h 2755669"/>
                <a:gd name="connsiteX4" fmla="*/ 1166478 w 1906028"/>
                <a:gd name="connsiteY4" fmla="*/ 857856 h 2755669"/>
                <a:gd name="connsiteX5" fmla="*/ 1036835 w 1906028"/>
                <a:gd name="connsiteY5" fmla="*/ 1142654 h 2755669"/>
                <a:gd name="connsiteX6" fmla="*/ 883611 w 1906028"/>
                <a:gd name="connsiteY6" fmla="*/ 1439401 h 2755669"/>
                <a:gd name="connsiteX7" fmla="*/ 729975 w 1906028"/>
                <a:gd name="connsiteY7" fmla="*/ 1723159 h 2755669"/>
                <a:gd name="connsiteX8" fmla="*/ 721429 w 1906028"/>
                <a:gd name="connsiteY8" fmla="*/ 1739005 h 2755669"/>
                <a:gd name="connsiteX9" fmla="*/ 544933 w 1906028"/>
                <a:gd name="connsiteY9" fmla="*/ 2023543 h 2755669"/>
                <a:gd name="connsiteX10" fmla="*/ 529487 w 1906028"/>
                <a:gd name="connsiteY10" fmla="*/ 2048395 h 2755669"/>
                <a:gd name="connsiteX11" fmla="*/ 332500 w 1906028"/>
                <a:gd name="connsiteY11" fmla="*/ 2343583 h 2755669"/>
                <a:gd name="connsiteX12" fmla="*/ 322511 w 1906028"/>
                <a:gd name="connsiteY12" fmla="*/ 2358390 h 2755669"/>
                <a:gd name="connsiteX13" fmla="*/ 95250 w 1906028"/>
                <a:gd name="connsiteY13" fmla="*/ 2654185 h 2755669"/>
                <a:gd name="connsiteX14" fmla="*/ 79186 w 1906028"/>
                <a:gd name="connsiteY14" fmla="*/ 2675053 h 2755669"/>
                <a:gd name="connsiteX15" fmla="*/ 48603 w 1906028"/>
                <a:gd name="connsiteY15" fmla="*/ 2690986 h 2755669"/>
                <a:gd name="connsiteX16" fmla="*/ 7620 w 1906028"/>
                <a:gd name="connsiteY16" fmla="*/ 2745538 h 2755669"/>
                <a:gd name="connsiteX17" fmla="*/ 0 w 1906028"/>
                <a:gd name="connsiteY17" fmla="*/ 2755669 h 2755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6028" h="2755669">
                  <a:moveTo>
                    <a:pt x="1906029" y="0"/>
                  </a:moveTo>
                  <a:lnTo>
                    <a:pt x="1781124" y="243840"/>
                  </a:lnTo>
                  <a:lnTo>
                    <a:pt x="1625017" y="525261"/>
                  </a:lnTo>
                  <a:lnTo>
                    <a:pt x="1466129" y="811443"/>
                  </a:lnTo>
                  <a:lnTo>
                    <a:pt x="1166478" y="857856"/>
                  </a:lnTo>
                  <a:lnTo>
                    <a:pt x="1036835" y="1142654"/>
                  </a:lnTo>
                  <a:lnTo>
                    <a:pt x="883611" y="1439401"/>
                  </a:lnTo>
                  <a:lnTo>
                    <a:pt x="729975" y="1723159"/>
                  </a:lnTo>
                  <a:lnTo>
                    <a:pt x="721429" y="1739005"/>
                  </a:lnTo>
                  <a:lnTo>
                    <a:pt x="544933" y="2023543"/>
                  </a:lnTo>
                  <a:lnTo>
                    <a:pt x="529487" y="2048395"/>
                  </a:lnTo>
                  <a:lnTo>
                    <a:pt x="332500" y="2343583"/>
                  </a:lnTo>
                  <a:lnTo>
                    <a:pt x="322511" y="2358390"/>
                  </a:lnTo>
                  <a:lnTo>
                    <a:pt x="95250" y="2654185"/>
                  </a:lnTo>
                  <a:lnTo>
                    <a:pt x="79186" y="2675053"/>
                  </a:lnTo>
                  <a:lnTo>
                    <a:pt x="48603" y="2690986"/>
                  </a:lnTo>
                  <a:lnTo>
                    <a:pt x="7620" y="2745538"/>
                  </a:lnTo>
                  <a:lnTo>
                    <a:pt x="0" y="275566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65B255B-EEC4-1CE8-12C4-DEC33423572B}"/>
                </a:ext>
              </a:extLst>
            </p:cNvPr>
            <p:cNvSpPr/>
            <p:nvPr/>
          </p:nvSpPr>
          <p:spPr>
            <a:xfrm>
              <a:off x="7679259" y="246742"/>
              <a:ext cx="471714" cy="1011204"/>
            </a:xfrm>
            <a:custGeom>
              <a:avLst/>
              <a:gdLst>
                <a:gd name="connsiteX0" fmla="*/ 549979 w 593021"/>
                <a:gd name="connsiteY0" fmla="*/ 0 h 1086456"/>
                <a:gd name="connsiteX1" fmla="*/ 297077 w 593021"/>
                <a:gd name="connsiteY1" fmla="*/ 132484 h 1086456"/>
                <a:gd name="connsiteX2" fmla="*/ 109254 w 593021"/>
                <a:gd name="connsiteY2" fmla="*/ 272761 h 1086456"/>
                <a:gd name="connsiteX3" fmla="*/ 7517 w 593021"/>
                <a:gd name="connsiteY3" fmla="*/ 415810 h 1086456"/>
                <a:gd name="connsiteX4" fmla="*/ 0 w 593021"/>
                <a:gd name="connsiteY4" fmla="*/ 558252 h 1086456"/>
                <a:gd name="connsiteX5" fmla="*/ 86188 w 593021"/>
                <a:gd name="connsiteY5" fmla="*/ 705889 h 1086456"/>
                <a:gd name="connsiteX6" fmla="*/ 245179 w 593021"/>
                <a:gd name="connsiteY6" fmla="*/ 817851 h 1086456"/>
                <a:gd name="connsiteX7" fmla="*/ 344754 w 593021"/>
                <a:gd name="connsiteY7" fmla="*/ 887903 h 1086456"/>
                <a:gd name="connsiteX8" fmla="*/ 483870 w 593021"/>
                <a:gd name="connsiteY8" fmla="*/ 999606 h 1086456"/>
                <a:gd name="connsiteX9" fmla="*/ 547405 w 593021"/>
                <a:gd name="connsiteY9" fmla="*/ 1050608 h 1086456"/>
                <a:gd name="connsiteX10" fmla="*/ 579532 w 593021"/>
                <a:gd name="connsiteY10" fmla="*/ 1073901 h 1086456"/>
                <a:gd name="connsiteX11" fmla="*/ 591683 w 593021"/>
                <a:gd name="connsiteY11" fmla="*/ 1084898 h 1086456"/>
                <a:gd name="connsiteX12" fmla="*/ 593022 w 593021"/>
                <a:gd name="connsiteY12" fmla="*/ 1086456 h 108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3021" h="1086456">
                  <a:moveTo>
                    <a:pt x="549979" y="0"/>
                  </a:moveTo>
                  <a:lnTo>
                    <a:pt x="297077" y="132484"/>
                  </a:lnTo>
                  <a:lnTo>
                    <a:pt x="109254" y="272761"/>
                  </a:lnTo>
                  <a:lnTo>
                    <a:pt x="7517" y="415810"/>
                  </a:lnTo>
                  <a:lnTo>
                    <a:pt x="0" y="558252"/>
                  </a:lnTo>
                  <a:lnTo>
                    <a:pt x="86188" y="705889"/>
                  </a:lnTo>
                  <a:lnTo>
                    <a:pt x="245179" y="817851"/>
                  </a:lnTo>
                  <a:lnTo>
                    <a:pt x="344754" y="887903"/>
                  </a:lnTo>
                  <a:lnTo>
                    <a:pt x="483870" y="999606"/>
                  </a:lnTo>
                  <a:lnTo>
                    <a:pt x="547405" y="1050608"/>
                  </a:lnTo>
                  <a:lnTo>
                    <a:pt x="579532" y="1073901"/>
                  </a:lnTo>
                  <a:lnTo>
                    <a:pt x="591683" y="1084898"/>
                  </a:lnTo>
                  <a:lnTo>
                    <a:pt x="593022" y="108645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8793AF0-0801-D034-EC9C-5F6E71D63066}"/>
                </a:ext>
              </a:extLst>
            </p:cNvPr>
            <p:cNvSpPr/>
            <p:nvPr/>
          </p:nvSpPr>
          <p:spPr>
            <a:xfrm>
              <a:off x="6652283" y="246742"/>
              <a:ext cx="968983" cy="627418"/>
            </a:xfrm>
            <a:custGeom>
              <a:avLst/>
              <a:gdLst>
                <a:gd name="connsiteX0" fmla="*/ 1218170 w 1218170"/>
                <a:gd name="connsiteY0" fmla="*/ 674110 h 674110"/>
                <a:gd name="connsiteX1" fmla="*/ 1191604 w 1218170"/>
                <a:gd name="connsiteY1" fmla="*/ 657485 h 674110"/>
                <a:gd name="connsiteX2" fmla="*/ 1150311 w 1218170"/>
                <a:gd name="connsiteY2" fmla="*/ 625360 h 674110"/>
                <a:gd name="connsiteX3" fmla="*/ 978964 w 1218170"/>
                <a:gd name="connsiteY3" fmla="*/ 525087 h 674110"/>
                <a:gd name="connsiteX4" fmla="*/ 861781 w 1218170"/>
                <a:gd name="connsiteY4" fmla="*/ 468197 h 674110"/>
                <a:gd name="connsiteX5" fmla="*/ 681270 w 1218170"/>
                <a:gd name="connsiteY5" fmla="*/ 380394 h 674110"/>
                <a:gd name="connsiteX6" fmla="*/ 378632 w 1218170"/>
                <a:gd name="connsiteY6" fmla="*/ 247823 h 674110"/>
                <a:gd name="connsiteX7" fmla="*/ 276483 w 1218170"/>
                <a:gd name="connsiteY7" fmla="*/ 111789 h 674110"/>
                <a:gd name="connsiteX8" fmla="*/ 0 w 1218170"/>
                <a:gd name="connsiteY8" fmla="*/ 0 h 67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8170" h="674110">
                  <a:moveTo>
                    <a:pt x="1218170" y="674110"/>
                  </a:moveTo>
                  <a:lnTo>
                    <a:pt x="1191604" y="657485"/>
                  </a:lnTo>
                  <a:lnTo>
                    <a:pt x="1150311" y="625360"/>
                  </a:lnTo>
                  <a:lnTo>
                    <a:pt x="978964" y="525087"/>
                  </a:lnTo>
                  <a:lnTo>
                    <a:pt x="861781" y="468197"/>
                  </a:lnTo>
                  <a:lnTo>
                    <a:pt x="681270" y="380394"/>
                  </a:lnTo>
                  <a:lnTo>
                    <a:pt x="378632" y="247823"/>
                  </a:lnTo>
                  <a:lnTo>
                    <a:pt x="276483" y="11178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6008CD1E-FA0A-74ED-BA38-2081182E63B0}"/>
                </a:ext>
              </a:extLst>
            </p:cNvPr>
            <p:cNvSpPr/>
            <p:nvPr/>
          </p:nvSpPr>
          <p:spPr>
            <a:xfrm>
              <a:off x="8164733" y="246742"/>
              <a:ext cx="1737944" cy="1402564"/>
            </a:xfrm>
            <a:custGeom>
              <a:avLst/>
              <a:gdLst>
                <a:gd name="connsiteX0" fmla="*/ 2184881 w 2184880"/>
                <a:gd name="connsiteY0" fmla="*/ 0 h 1506941"/>
                <a:gd name="connsiteX1" fmla="*/ 1903250 w 2184880"/>
                <a:gd name="connsiteY1" fmla="*/ 49617 h 1506941"/>
                <a:gd name="connsiteX2" fmla="*/ 1498359 w 2184880"/>
                <a:gd name="connsiteY2" fmla="*/ 139931 h 1506941"/>
                <a:gd name="connsiteX3" fmla="*/ 1127760 w 2184880"/>
                <a:gd name="connsiteY3" fmla="*/ 237519 h 1506941"/>
                <a:gd name="connsiteX4" fmla="*/ 788052 w 2184880"/>
                <a:gd name="connsiteY4" fmla="*/ 348269 h 1506941"/>
                <a:gd name="connsiteX5" fmla="*/ 501582 w 2184880"/>
                <a:gd name="connsiteY5" fmla="*/ 463175 h 1506941"/>
                <a:gd name="connsiteX6" fmla="*/ 268038 w 2184880"/>
                <a:gd name="connsiteY6" fmla="*/ 587693 h 1506941"/>
                <a:gd name="connsiteX7" fmla="*/ 104620 w 2184880"/>
                <a:gd name="connsiteY7" fmla="*/ 714808 h 1506941"/>
                <a:gd name="connsiteX8" fmla="*/ 11945 w 2184880"/>
                <a:gd name="connsiteY8" fmla="*/ 850409 h 1506941"/>
                <a:gd name="connsiteX9" fmla="*/ 0 w 2184880"/>
                <a:gd name="connsiteY9" fmla="*/ 989907 h 1506941"/>
                <a:gd name="connsiteX10" fmla="*/ 129128 w 2184880"/>
                <a:gd name="connsiteY10" fmla="*/ 1148542 h 1506941"/>
                <a:gd name="connsiteX11" fmla="*/ 179070 w 2184880"/>
                <a:gd name="connsiteY11" fmla="*/ 1209762 h 1506941"/>
                <a:gd name="connsiteX12" fmla="*/ 277924 w 2184880"/>
                <a:gd name="connsiteY12" fmla="*/ 1359824 h 1506941"/>
                <a:gd name="connsiteX13" fmla="*/ 351241 w 2184880"/>
                <a:gd name="connsiteY13" fmla="*/ 1465811 h 1506941"/>
                <a:gd name="connsiteX14" fmla="*/ 383060 w 2184880"/>
                <a:gd name="connsiteY14" fmla="*/ 1506942 h 1506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84880" h="1506941">
                  <a:moveTo>
                    <a:pt x="2184881" y="0"/>
                  </a:moveTo>
                  <a:lnTo>
                    <a:pt x="1903250" y="49617"/>
                  </a:lnTo>
                  <a:lnTo>
                    <a:pt x="1498359" y="139931"/>
                  </a:lnTo>
                  <a:lnTo>
                    <a:pt x="1127760" y="237519"/>
                  </a:lnTo>
                  <a:lnTo>
                    <a:pt x="788052" y="348269"/>
                  </a:lnTo>
                  <a:lnTo>
                    <a:pt x="501582" y="463175"/>
                  </a:lnTo>
                  <a:lnTo>
                    <a:pt x="268038" y="587693"/>
                  </a:lnTo>
                  <a:lnTo>
                    <a:pt x="104620" y="714808"/>
                  </a:lnTo>
                  <a:lnTo>
                    <a:pt x="11945" y="850409"/>
                  </a:lnTo>
                  <a:lnTo>
                    <a:pt x="0" y="989907"/>
                  </a:lnTo>
                  <a:lnTo>
                    <a:pt x="129128" y="1148542"/>
                  </a:lnTo>
                  <a:lnTo>
                    <a:pt x="179070" y="1209762"/>
                  </a:lnTo>
                  <a:lnTo>
                    <a:pt x="277924" y="1359824"/>
                  </a:lnTo>
                  <a:lnTo>
                    <a:pt x="351241" y="1465811"/>
                  </a:lnTo>
                  <a:lnTo>
                    <a:pt x="383060" y="150694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E8A2A95-1903-040E-5ECF-63442D65A982}"/>
                </a:ext>
              </a:extLst>
            </p:cNvPr>
            <p:cNvSpPr/>
            <p:nvPr/>
          </p:nvSpPr>
          <p:spPr>
            <a:xfrm>
              <a:off x="7084845" y="339908"/>
              <a:ext cx="1026319" cy="881771"/>
            </a:xfrm>
            <a:custGeom>
              <a:avLst/>
              <a:gdLst>
                <a:gd name="connsiteX0" fmla="*/ 1290252 w 1290251"/>
                <a:gd name="connsiteY0" fmla="*/ 947391 h 947391"/>
                <a:gd name="connsiteX1" fmla="*/ 1231145 w 1290251"/>
                <a:gd name="connsiteY1" fmla="*/ 899506 h 947391"/>
                <a:gd name="connsiteX2" fmla="*/ 1092029 w 1290251"/>
                <a:gd name="connsiteY2" fmla="*/ 787804 h 947391"/>
                <a:gd name="connsiteX3" fmla="*/ 982569 w 1290251"/>
                <a:gd name="connsiteY3" fmla="*/ 638695 h 947391"/>
                <a:gd name="connsiteX4" fmla="*/ 916975 w 1290251"/>
                <a:gd name="connsiteY4" fmla="*/ 588299 h 947391"/>
                <a:gd name="connsiteX5" fmla="*/ 747275 w 1290251"/>
                <a:gd name="connsiteY5" fmla="*/ 458153 h 947391"/>
                <a:gd name="connsiteX6" fmla="*/ 504053 w 1290251"/>
                <a:gd name="connsiteY6" fmla="*/ 292937 h 947391"/>
                <a:gd name="connsiteX7" fmla="*/ 255270 w 1290251"/>
                <a:gd name="connsiteY7" fmla="*/ 139238 h 947391"/>
                <a:gd name="connsiteX8" fmla="*/ 0 w 1290251"/>
                <a:gd name="connsiteY8" fmla="*/ 0 h 947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251" h="947391">
                  <a:moveTo>
                    <a:pt x="1290252" y="947391"/>
                  </a:moveTo>
                  <a:lnTo>
                    <a:pt x="1231145" y="899506"/>
                  </a:lnTo>
                  <a:lnTo>
                    <a:pt x="1092029" y="787804"/>
                  </a:lnTo>
                  <a:lnTo>
                    <a:pt x="982569" y="638695"/>
                  </a:lnTo>
                  <a:lnTo>
                    <a:pt x="916975" y="588299"/>
                  </a:lnTo>
                  <a:lnTo>
                    <a:pt x="747275" y="458153"/>
                  </a:lnTo>
                  <a:lnTo>
                    <a:pt x="504053" y="292937"/>
                  </a:lnTo>
                  <a:lnTo>
                    <a:pt x="255270" y="139238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E0ECF93-7C0E-3F9F-6B81-15C31B046CD2}"/>
                </a:ext>
              </a:extLst>
            </p:cNvPr>
            <p:cNvSpPr/>
            <p:nvPr/>
          </p:nvSpPr>
          <p:spPr>
            <a:xfrm>
              <a:off x="-103239" y="748191"/>
              <a:ext cx="11867708" cy="6273459"/>
            </a:xfrm>
            <a:custGeom>
              <a:avLst/>
              <a:gdLst>
                <a:gd name="connsiteX0" fmla="*/ 14056738 w 14919651"/>
                <a:gd name="connsiteY0" fmla="*/ 0 h 6740322"/>
                <a:gd name="connsiteX1" fmla="*/ 14314479 w 14919651"/>
                <a:gd name="connsiteY1" fmla="*/ 74988 h 6740322"/>
                <a:gd name="connsiteX2" fmla="*/ 14546579 w 14919651"/>
                <a:gd name="connsiteY2" fmla="*/ 172403 h 6740322"/>
                <a:gd name="connsiteX3" fmla="*/ 14722252 w 14919651"/>
                <a:gd name="connsiteY3" fmla="*/ 302549 h 6740322"/>
                <a:gd name="connsiteX4" fmla="*/ 14857146 w 14919651"/>
                <a:gd name="connsiteY4" fmla="*/ 458412 h 6740322"/>
                <a:gd name="connsiteX5" fmla="*/ 14918313 w 14919651"/>
                <a:gd name="connsiteY5" fmla="*/ 649778 h 6740322"/>
                <a:gd name="connsiteX6" fmla="*/ 14919652 w 14919651"/>
                <a:gd name="connsiteY6" fmla="*/ 870066 h 6740322"/>
                <a:gd name="connsiteX7" fmla="*/ 14825945 w 14919651"/>
                <a:gd name="connsiteY7" fmla="*/ 1127760 h 6740322"/>
                <a:gd name="connsiteX8" fmla="*/ 14648009 w 14919651"/>
                <a:gd name="connsiteY8" fmla="*/ 1416800 h 6740322"/>
                <a:gd name="connsiteX9" fmla="*/ 14348666 w 14919651"/>
                <a:gd name="connsiteY9" fmla="*/ 1743941 h 6740322"/>
                <a:gd name="connsiteX10" fmla="*/ 13936568 w 14919651"/>
                <a:gd name="connsiteY10" fmla="*/ 2102514 h 6740322"/>
                <a:gd name="connsiteX11" fmla="*/ 13374645 w 14919651"/>
                <a:gd name="connsiteY11" fmla="*/ 2496416 h 6740322"/>
                <a:gd name="connsiteX12" fmla="*/ 12672060 w 14919651"/>
                <a:gd name="connsiteY12" fmla="*/ 2917594 h 6740322"/>
                <a:gd name="connsiteX13" fmla="*/ 11796068 w 14919651"/>
                <a:gd name="connsiteY13" fmla="*/ 3365702 h 6740322"/>
                <a:gd name="connsiteX14" fmla="*/ 10762117 w 14919651"/>
                <a:gd name="connsiteY14" fmla="*/ 3830262 h 6740322"/>
                <a:gd name="connsiteX15" fmla="*/ 9548066 w 14919651"/>
                <a:gd name="connsiteY15" fmla="*/ 4306166 h 6740322"/>
                <a:gd name="connsiteX16" fmla="*/ 8182851 w 14919651"/>
                <a:gd name="connsiteY16" fmla="*/ 4780857 h 6740322"/>
                <a:gd name="connsiteX17" fmla="*/ 6660292 w 14919651"/>
                <a:gd name="connsiteY17" fmla="*/ 5245418 h 6740322"/>
                <a:gd name="connsiteX18" fmla="*/ 5025596 w 14919651"/>
                <a:gd name="connsiteY18" fmla="*/ 5687638 h 6740322"/>
                <a:gd name="connsiteX19" fmla="*/ 3288339 w 14919651"/>
                <a:gd name="connsiteY19" fmla="*/ 6098165 h 6740322"/>
                <a:gd name="connsiteX20" fmla="*/ 1504023 w 14919651"/>
                <a:gd name="connsiteY20" fmla="*/ 6469726 h 6740322"/>
                <a:gd name="connsiteX21" fmla="*/ 0 w 14919651"/>
                <a:gd name="connsiteY21" fmla="*/ 6740323 h 674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919651" h="6740322">
                  <a:moveTo>
                    <a:pt x="14056738" y="0"/>
                  </a:moveTo>
                  <a:lnTo>
                    <a:pt x="14314479" y="74988"/>
                  </a:lnTo>
                  <a:lnTo>
                    <a:pt x="14546579" y="172403"/>
                  </a:lnTo>
                  <a:lnTo>
                    <a:pt x="14722252" y="302549"/>
                  </a:lnTo>
                  <a:lnTo>
                    <a:pt x="14857146" y="458412"/>
                  </a:lnTo>
                  <a:lnTo>
                    <a:pt x="14918313" y="649778"/>
                  </a:lnTo>
                  <a:lnTo>
                    <a:pt x="14919652" y="870066"/>
                  </a:lnTo>
                  <a:lnTo>
                    <a:pt x="14825945" y="1127760"/>
                  </a:lnTo>
                  <a:lnTo>
                    <a:pt x="14648009" y="1416800"/>
                  </a:lnTo>
                  <a:lnTo>
                    <a:pt x="14348666" y="1743941"/>
                  </a:lnTo>
                  <a:lnTo>
                    <a:pt x="13936568" y="2102514"/>
                  </a:lnTo>
                  <a:lnTo>
                    <a:pt x="13374645" y="2496416"/>
                  </a:lnTo>
                  <a:lnTo>
                    <a:pt x="12672060" y="2917594"/>
                  </a:lnTo>
                  <a:lnTo>
                    <a:pt x="11796068" y="3365702"/>
                  </a:lnTo>
                  <a:lnTo>
                    <a:pt x="10762117" y="3830262"/>
                  </a:lnTo>
                  <a:lnTo>
                    <a:pt x="9548066" y="4306166"/>
                  </a:lnTo>
                  <a:lnTo>
                    <a:pt x="8182851" y="4780857"/>
                  </a:lnTo>
                  <a:lnTo>
                    <a:pt x="6660292" y="5245418"/>
                  </a:lnTo>
                  <a:lnTo>
                    <a:pt x="5025596" y="5687638"/>
                  </a:lnTo>
                  <a:lnTo>
                    <a:pt x="3288339" y="6098165"/>
                  </a:lnTo>
                  <a:lnTo>
                    <a:pt x="1504023" y="6469726"/>
                  </a:lnTo>
                  <a:lnTo>
                    <a:pt x="0" y="674032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37758C1-5608-54E5-4D2C-E23F2B5D4C1D}"/>
                </a:ext>
              </a:extLst>
            </p:cNvPr>
            <p:cNvSpPr/>
            <p:nvPr/>
          </p:nvSpPr>
          <p:spPr>
            <a:xfrm>
              <a:off x="8407838" y="246742"/>
              <a:ext cx="1898322" cy="2680854"/>
            </a:xfrm>
            <a:custGeom>
              <a:avLst/>
              <a:gdLst>
                <a:gd name="connsiteX0" fmla="*/ 2386502 w 2386501"/>
                <a:gd name="connsiteY0" fmla="*/ 0 h 2880360"/>
                <a:gd name="connsiteX1" fmla="*/ 2256550 w 2386501"/>
                <a:gd name="connsiteY1" fmla="*/ 197341 h 2880360"/>
                <a:gd name="connsiteX2" fmla="*/ 1874727 w 2386501"/>
                <a:gd name="connsiteY2" fmla="*/ 243840 h 2880360"/>
                <a:gd name="connsiteX3" fmla="*/ 1492079 w 2386501"/>
                <a:gd name="connsiteY3" fmla="*/ 310688 h 2880360"/>
                <a:gd name="connsiteX4" fmla="*/ 1385502 w 2386501"/>
                <a:gd name="connsiteY4" fmla="*/ 577475 h 2880360"/>
                <a:gd name="connsiteX5" fmla="*/ 1260080 w 2386501"/>
                <a:gd name="connsiteY5" fmla="*/ 857856 h 2880360"/>
                <a:gd name="connsiteX6" fmla="*/ 984010 w 2386501"/>
                <a:gd name="connsiteY6" fmla="*/ 915959 h 2880360"/>
                <a:gd name="connsiteX7" fmla="*/ 887730 w 2386501"/>
                <a:gd name="connsiteY7" fmla="*/ 1195994 h 2880360"/>
                <a:gd name="connsiteX8" fmla="*/ 784346 w 2386501"/>
                <a:gd name="connsiteY8" fmla="*/ 1480445 h 2880360"/>
                <a:gd name="connsiteX9" fmla="*/ 655320 w 2386501"/>
                <a:gd name="connsiteY9" fmla="*/ 1776326 h 2880360"/>
                <a:gd name="connsiteX10" fmla="*/ 521455 w 2386501"/>
                <a:gd name="connsiteY10" fmla="*/ 2057054 h 2880360"/>
                <a:gd name="connsiteX11" fmla="*/ 512908 w 2386501"/>
                <a:gd name="connsiteY11" fmla="*/ 2074978 h 2880360"/>
                <a:gd name="connsiteX12" fmla="*/ 368128 w 2386501"/>
                <a:gd name="connsiteY12" fmla="*/ 2329209 h 2880360"/>
                <a:gd name="connsiteX13" fmla="*/ 351653 w 2386501"/>
                <a:gd name="connsiteY13" fmla="*/ 2358304 h 2880360"/>
                <a:gd name="connsiteX14" fmla="*/ 337648 w 2386501"/>
                <a:gd name="connsiteY14" fmla="*/ 2382895 h 2880360"/>
                <a:gd name="connsiteX15" fmla="*/ 203681 w 2386501"/>
                <a:gd name="connsiteY15" fmla="*/ 2594004 h 2880360"/>
                <a:gd name="connsiteX16" fmla="*/ 200797 w 2386501"/>
                <a:gd name="connsiteY16" fmla="*/ 2598593 h 2880360"/>
                <a:gd name="connsiteX17" fmla="*/ 173818 w 2386501"/>
                <a:gd name="connsiteY17" fmla="*/ 2641110 h 2880360"/>
                <a:gd name="connsiteX18" fmla="*/ 162903 w 2386501"/>
                <a:gd name="connsiteY18" fmla="*/ 2674447 h 2880360"/>
                <a:gd name="connsiteX19" fmla="*/ 89587 w 2386501"/>
                <a:gd name="connsiteY19" fmla="*/ 2773853 h 2880360"/>
                <a:gd name="connsiteX20" fmla="*/ 78465 w 2386501"/>
                <a:gd name="connsiteY20" fmla="*/ 2787102 h 2880360"/>
                <a:gd name="connsiteX21" fmla="*/ 59209 w 2386501"/>
                <a:gd name="connsiteY21" fmla="*/ 2809962 h 2880360"/>
                <a:gd name="connsiteX22" fmla="*/ 0 w 2386501"/>
                <a:gd name="connsiteY22" fmla="*/ 2880360 h 2880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86501" h="2880360">
                  <a:moveTo>
                    <a:pt x="2386502" y="0"/>
                  </a:moveTo>
                  <a:lnTo>
                    <a:pt x="2256550" y="197341"/>
                  </a:lnTo>
                  <a:lnTo>
                    <a:pt x="1874727" y="243840"/>
                  </a:lnTo>
                  <a:lnTo>
                    <a:pt x="1492079" y="310688"/>
                  </a:lnTo>
                  <a:lnTo>
                    <a:pt x="1385502" y="577475"/>
                  </a:lnTo>
                  <a:lnTo>
                    <a:pt x="1260080" y="857856"/>
                  </a:lnTo>
                  <a:lnTo>
                    <a:pt x="984010" y="915959"/>
                  </a:lnTo>
                  <a:lnTo>
                    <a:pt x="887730" y="1195994"/>
                  </a:lnTo>
                  <a:lnTo>
                    <a:pt x="784346" y="1480445"/>
                  </a:lnTo>
                  <a:lnTo>
                    <a:pt x="655320" y="1776326"/>
                  </a:lnTo>
                  <a:lnTo>
                    <a:pt x="521455" y="2057054"/>
                  </a:lnTo>
                  <a:lnTo>
                    <a:pt x="512908" y="2074978"/>
                  </a:lnTo>
                  <a:lnTo>
                    <a:pt x="368128" y="2329209"/>
                  </a:lnTo>
                  <a:lnTo>
                    <a:pt x="351653" y="2358304"/>
                  </a:lnTo>
                  <a:lnTo>
                    <a:pt x="337648" y="2382895"/>
                  </a:lnTo>
                  <a:lnTo>
                    <a:pt x="203681" y="2594004"/>
                  </a:lnTo>
                  <a:lnTo>
                    <a:pt x="200797" y="2598593"/>
                  </a:lnTo>
                  <a:lnTo>
                    <a:pt x="173818" y="2641110"/>
                  </a:lnTo>
                  <a:lnTo>
                    <a:pt x="162903" y="2674447"/>
                  </a:lnTo>
                  <a:lnTo>
                    <a:pt x="89587" y="2773853"/>
                  </a:lnTo>
                  <a:lnTo>
                    <a:pt x="78465" y="2787102"/>
                  </a:lnTo>
                  <a:lnTo>
                    <a:pt x="59209" y="2809962"/>
                  </a:lnTo>
                  <a:lnTo>
                    <a:pt x="0" y="288036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5DCBA80-EED8-BB65-3A5E-66891F67398A}"/>
                </a:ext>
              </a:extLst>
            </p:cNvPr>
            <p:cNvSpPr/>
            <p:nvPr/>
          </p:nvSpPr>
          <p:spPr>
            <a:xfrm>
              <a:off x="-103239" y="246742"/>
              <a:ext cx="11332023" cy="4967446"/>
            </a:xfrm>
            <a:custGeom>
              <a:avLst/>
              <a:gdLst>
                <a:gd name="connsiteX0" fmla="*/ 14246208 w 14246208"/>
                <a:gd name="connsiteY0" fmla="*/ 0 h 5337117"/>
                <a:gd name="connsiteX1" fmla="*/ 14089585 w 14246208"/>
                <a:gd name="connsiteY1" fmla="*/ 163657 h 5337117"/>
                <a:gd name="connsiteX2" fmla="*/ 13757190 w 14246208"/>
                <a:gd name="connsiteY2" fmla="*/ 493741 h 5337117"/>
                <a:gd name="connsiteX3" fmla="*/ 13414701 w 14246208"/>
                <a:gd name="connsiteY3" fmla="*/ 827982 h 5337117"/>
                <a:gd name="connsiteX4" fmla="*/ 13140998 w 14246208"/>
                <a:gd name="connsiteY4" fmla="*/ 793692 h 5337117"/>
                <a:gd name="connsiteX5" fmla="*/ 12828269 w 14246208"/>
                <a:gd name="connsiteY5" fmla="*/ 1122391 h 5337117"/>
                <a:gd name="connsiteX6" fmla="*/ 12483105 w 14246208"/>
                <a:gd name="connsiteY6" fmla="*/ 1461481 h 5337117"/>
                <a:gd name="connsiteX7" fmla="*/ 12127333 w 14246208"/>
                <a:gd name="connsiteY7" fmla="*/ 1799965 h 5337117"/>
                <a:gd name="connsiteX8" fmla="*/ 11735830 w 14246208"/>
                <a:gd name="connsiteY8" fmla="*/ 2144511 h 5337117"/>
                <a:gd name="connsiteX9" fmla="*/ 11331454 w 14246208"/>
                <a:gd name="connsiteY9" fmla="*/ 2484466 h 5337117"/>
                <a:gd name="connsiteX10" fmla="*/ 11309933 w 14246208"/>
                <a:gd name="connsiteY10" fmla="*/ 2575820 h 5337117"/>
                <a:gd name="connsiteX11" fmla="*/ 11253916 w 14246208"/>
                <a:gd name="connsiteY11" fmla="*/ 2687695 h 5337117"/>
                <a:gd name="connsiteX12" fmla="*/ 11127671 w 14246208"/>
                <a:gd name="connsiteY12" fmla="*/ 2827193 h 5337117"/>
                <a:gd name="connsiteX13" fmla="*/ 10948292 w 14246208"/>
                <a:gd name="connsiteY13" fmla="*/ 2986954 h 5337117"/>
                <a:gd name="connsiteX14" fmla="*/ 10679430 w 14246208"/>
                <a:gd name="connsiteY14" fmla="*/ 3172345 h 5337117"/>
                <a:gd name="connsiteX15" fmla="*/ 10339928 w 14246208"/>
                <a:gd name="connsiteY15" fmla="*/ 3375660 h 5337117"/>
                <a:gd name="connsiteX16" fmla="*/ 9895188 w 14246208"/>
                <a:gd name="connsiteY16" fmla="*/ 3599498 h 5337117"/>
                <a:gd name="connsiteX17" fmla="*/ 9366112 w 14246208"/>
                <a:gd name="connsiteY17" fmla="*/ 3835631 h 5337117"/>
                <a:gd name="connsiteX18" fmla="*/ 8723149 w 14246208"/>
                <a:gd name="connsiteY18" fmla="*/ 4083454 h 5337117"/>
                <a:gd name="connsiteX19" fmla="*/ 7991218 w 14246208"/>
                <a:gd name="connsiteY19" fmla="*/ 4334222 h 5337117"/>
                <a:gd name="connsiteX20" fmla="*/ 7149826 w 14246208"/>
                <a:gd name="connsiteY20" fmla="*/ 4583863 h 5337117"/>
                <a:gd name="connsiteX21" fmla="*/ 6229556 w 14246208"/>
                <a:gd name="connsiteY21" fmla="*/ 4823806 h 5337117"/>
                <a:gd name="connsiteX22" fmla="*/ 5221966 w 14246208"/>
                <a:gd name="connsiteY22" fmla="*/ 5047125 h 5337117"/>
                <a:gd name="connsiteX23" fmla="*/ 4164227 w 14246208"/>
                <a:gd name="connsiteY23" fmla="*/ 5246803 h 5337117"/>
                <a:gd name="connsiteX24" fmla="*/ 3096500 w 14246208"/>
                <a:gd name="connsiteY24" fmla="*/ 5320146 h 5337117"/>
                <a:gd name="connsiteX25" fmla="*/ 2188485 w 14246208"/>
                <a:gd name="connsiteY25" fmla="*/ 5337118 h 5337117"/>
                <a:gd name="connsiteX26" fmla="*/ 1430089 w 14246208"/>
                <a:gd name="connsiteY26" fmla="*/ 5302914 h 5337117"/>
                <a:gd name="connsiteX27" fmla="*/ 827491 w 14246208"/>
                <a:gd name="connsiteY27" fmla="*/ 5229658 h 5337117"/>
                <a:gd name="connsiteX28" fmla="*/ 363804 w 14246208"/>
                <a:gd name="connsiteY28" fmla="*/ 5122199 h 5337117"/>
                <a:gd name="connsiteX29" fmla="*/ 30995 w 14246208"/>
                <a:gd name="connsiteY29" fmla="*/ 4993178 h 5337117"/>
                <a:gd name="connsiteX30" fmla="*/ 0 w 14246208"/>
                <a:gd name="connsiteY30" fmla="*/ 4972397 h 5337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46208" h="5337117">
                  <a:moveTo>
                    <a:pt x="14246208" y="0"/>
                  </a:moveTo>
                  <a:lnTo>
                    <a:pt x="14089585" y="163657"/>
                  </a:lnTo>
                  <a:lnTo>
                    <a:pt x="13757190" y="493741"/>
                  </a:lnTo>
                  <a:lnTo>
                    <a:pt x="13414701" y="827982"/>
                  </a:lnTo>
                  <a:lnTo>
                    <a:pt x="13140998" y="793692"/>
                  </a:lnTo>
                  <a:lnTo>
                    <a:pt x="12828269" y="1122391"/>
                  </a:lnTo>
                  <a:lnTo>
                    <a:pt x="12483105" y="1461481"/>
                  </a:lnTo>
                  <a:lnTo>
                    <a:pt x="12127333" y="1799965"/>
                  </a:lnTo>
                  <a:lnTo>
                    <a:pt x="11735830" y="2144511"/>
                  </a:lnTo>
                  <a:lnTo>
                    <a:pt x="11331454" y="2484466"/>
                  </a:lnTo>
                  <a:lnTo>
                    <a:pt x="11309933" y="2575820"/>
                  </a:lnTo>
                  <a:lnTo>
                    <a:pt x="11253916" y="2687695"/>
                  </a:lnTo>
                  <a:lnTo>
                    <a:pt x="11127671" y="2827193"/>
                  </a:lnTo>
                  <a:lnTo>
                    <a:pt x="10948292" y="2986954"/>
                  </a:lnTo>
                  <a:lnTo>
                    <a:pt x="10679430" y="3172345"/>
                  </a:lnTo>
                  <a:lnTo>
                    <a:pt x="10339928" y="3375660"/>
                  </a:lnTo>
                  <a:lnTo>
                    <a:pt x="9895188" y="3599498"/>
                  </a:lnTo>
                  <a:lnTo>
                    <a:pt x="9366112" y="3835631"/>
                  </a:lnTo>
                  <a:lnTo>
                    <a:pt x="8723149" y="4083454"/>
                  </a:lnTo>
                  <a:lnTo>
                    <a:pt x="7991218" y="4334222"/>
                  </a:lnTo>
                  <a:lnTo>
                    <a:pt x="7149826" y="4583863"/>
                  </a:lnTo>
                  <a:lnTo>
                    <a:pt x="6229556" y="4823806"/>
                  </a:lnTo>
                  <a:lnTo>
                    <a:pt x="5221966" y="5047125"/>
                  </a:lnTo>
                  <a:lnTo>
                    <a:pt x="4164227" y="5246803"/>
                  </a:lnTo>
                  <a:lnTo>
                    <a:pt x="3096500" y="5320146"/>
                  </a:lnTo>
                  <a:lnTo>
                    <a:pt x="2188485" y="5337118"/>
                  </a:lnTo>
                  <a:lnTo>
                    <a:pt x="1430089" y="5302914"/>
                  </a:lnTo>
                  <a:lnTo>
                    <a:pt x="827491" y="5229658"/>
                  </a:lnTo>
                  <a:lnTo>
                    <a:pt x="363804" y="5122199"/>
                  </a:lnTo>
                  <a:lnTo>
                    <a:pt x="30995" y="4993178"/>
                  </a:lnTo>
                  <a:lnTo>
                    <a:pt x="0" y="497239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325ECA6-3976-AFC4-EB7E-D256BEFC0E49}"/>
                </a:ext>
              </a:extLst>
            </p:cNvPr>
            <p:cNvSpPr/>
            <p:nvPr/>
          </p:nvSpPr>
          <p:spPr>
            <a:xfrm>
              <a:off x="8567478" y="246742"/>
              <a:ext cx="815895" cy="1968248"/>
            </a:xfrm>
            <a:custGeom>
              <a:avLst/>
              <a:gdLst>
                <a:gd name="connsiteX0" fmla="*/ 88042 w 1025713"/>
                <a:gd name="connsiteY0" fmla="*/ 2114723 h 2114723"/>
                <a:gd name="connsiteX1" fmla="*/ 89690 w 1025713"/>
                <a:gd name="connsiteY1" fmla="*/ 2089266 h 2114723"/>
                <a:gd name="connsiteX2" fmla="*/ 83511 w 1025713"/>
                <a:gd name="connsiteY2" fmla="*/ 1810097 h 2114723"/>
                <a:gd name="connsiteX3" fmla="*/ 49530 w 1025713"/>
                <a:gd name="connsiteY3" fmla="*/ 1544436 h 2114723"/>
                <a:gd name="connsiteX4" fmla="*/ 0 w 1025713"/>
                <a:gd name="connsiteY4" fmla="*/ 1286654 h 2114723"/>
                <a:gd name="connsiteX5" fmla="*/ 125009 w 1025713"/>
                <a:gd name="connsiteY5" fmla="*/ 1178243 h 2114723"/>
                <a:gd name="connsiteX6" fmla="*/ 306036 w 1025713"/>
                <a:gd name="connsiteY6" fmla="*/ 1077624 h 2114723"/>
                <a:gd name="connsiteX7" fmla="*/ 524236 w 1025713"/>
                <a:gd name="connsiteY7" fmla="*/ 992245 h 2114723"/>
                <a:gd name="connsiteX8" fmla="*/ 783316 w 1025713"/>
                <a:gd name="connsiteY8" fmla="*/ 915959 h 2114723"/>
                <a:gd name="connsiteX9" fmla="*/ 859824 w 1025713"/>
                <a:gd name="connsiteY9" fmla="*/ 648912 h 2114723"/>
                <a:gd name="connsiteX10" fmla="*/ 933863 w 1025713"/>
                <a:gd name="connsiteY10" fmla="*/ 387408 h 2114723"/>
                <a:gd name="connsiteX11" fmla="*/ 992041 w 1025713"/>
                <a:gd name="connsiteY11" fmla="*/ 139931 h 2114723"/>
                <a:gd name="connsiteX12" fmla="*/ 1025714 w 1025713"/>
                <a:gd name="connsiteY12" fmla="*/ 0 h 2114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5713" h="2114723">
                  <a:moveTo>
                    <a:pt x="88042" y="2114723"/>
                  </a:moveTo>
                  <a:lnTo>
                    <a:pt x="89690" y="2089266"/>
                  </a:lnTo>
                  <a:lnTo>
                    <a:pt x="83511" y="1810097"/>
                  </a:lnTo>
                  <a:lnTo>
                    <a:pt x="49530" y="1544436"/>
                  </a:lnTo>
                  <a:lnTo>
                    <a:pt x="0" y="1286654"/>
                  </a:lnTo>
                  <a:lnTo>
                    <a:pt x="125009" y="1178243"/>
                  </a:lnTo>
                  <a:lnTo>
                    <a:pt x="306036" y="1077624"/>
                  </a:lnTo>
                  <a:lnTo>
                    <a:pt x="524236" y="992245"/>
                  </a:lnTo>
                  <a:lnTo>
                    <a:pt x="783316" y="915959"/>
                  </a:lnTo>
                  <a:lnTo>
                    <a:pt x="859824" y="648912"/>
                  </a:lnTo>
                  <a:lnTo>
                    <a:pt x="933863" y="387408"/>
                  </a:lnTo>
                  <a:lnTo>
                    <a:pt x="992041" y="139931"/>
                  </a:lnTo>
                  <a:lnTo>
                    <a:pt x="1025714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D83D48F-101B-F90C-656B-E4599BD47706}"/>
                </a:ext>
              </a:extLst>
            </p:cNvPr>
            <p:cNvSpPr/>
            <p:nvPr/>
          </p:nvSpPr>
          <p:spPr>
            <a:xfrm>
              <a:off x="6872209" y="350788"/>
              <a:ext cx="791568" cy="533527"/>
            </a:xfrm>
            <a:custGeom>
              <a:avLst/>
              <a:gdLst>
                <a:gd name="connsiteX0" fmla="*/ 995130 w 995130"/>
                <a:gd name="connsiteY0" fmla="*/ 573232 h 573231"/>
                <a:gd name="connsiteX1" fmla="*/ 834493 w 995130"/>
                <a:gd name="connsiteY1" fmla="*/ 424555 h 573231"/>
                <a:gd name="connsiteX2" fmla="*/ 747893 w 995130"/>
                <a:gd name="connsiteY2" fmla="*/ 375545 h 573231"/>
                <a:gd name="connsiteX3" fmla="*/ 561717 w 995130"/>
                <a:gd name="connsiteY3" fmla="*/ 270423 h 573231"/>
                <a:gd name="connsiteX4" fmla="*/ 283484 w 995130"/>
                <a:gd name="connsiteY4" fmla="*/ 128068 h 573231"/>
                <a:gd name="connsiteX5" fmla="*/ 0 w 995130"/>
                <a:gd name="connsiteY5" fmla="*/ 0 h 573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5130" h="573231">
                  <a:moveTo>
                    <a:pt x="995130" y="573232"/>
                  </a:moveTo>
                  <a:lnTo>
                    <a:pt x="834493" y="424555"/>
                  </a:lnTo>
                  <a:lnTo>
                    <a:pt x="747893" y="375545"/>
                  </a:lnTo>
                  <a:lnTo>
                    <a:pt x="561717" y="270423"/>
                  </a:lnTo>
                  <a:lnTo>
                    <a:pt x="283484" y="128068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25E61AA-598D-979D-5A3E-72E4A97136CE}"/>
                </a:ext>
              </a:extLst>
            </p:cNvPr>
            <p:cNvSpPr/>
            <p:nvPr/>
          </p:nvSpPr>
          <p:spPr>
            <a:xfrm>
              <a:off x="7976260" y="246742"/>
              <a:ext cx="2635421" cy="3106951"/>
            </a:xfrm>
            <a:custGeom>
              <a:avLst/>
              <a:gdLst>
                <a:gd name="connsiteX0" fmla="*/ 3313156 w 3313156"/>
                <a:gd name="connsiteY0" fmla="*/ 0 h 3338166"/>
                <a:gd name="connsiteX1" fmla="*/ 3190103 w 3313156"/>
                <a:gd name="connsiteY1" fmla="*/ 164350 h 3338166"/>
                <a:gd name="connsiteX2" fmla="*/ 2948632 w 3313156"/>
                <a:gd name="connsiteY2" fmla="*/ 468717 h 3338166"/>
                <a:gd name="connsiteX3" fmla="*/ 2702114 w 3313156"/>
                <a:gd name="connsiteY3" fmla="*/ 777500 h 3338166"/>
                <a:gd name="connsiteX4" fmla="*/ 2427793 w 3313156"/>
                <a:gd name="connsiteY4" fmla="*/ 1098666 h 3338166"/>
                <a:gd name="connsiteX5" fmla="*/ 2145649 w 3313156"/>
                <a:gd name="connsiteY5" fmla="*/ 1421650 h 3338166"/>
                <a:gd name="connsiteX6" fmla="*/ 1831786 w 3313156"/>
                <a:gd name="connsiteY6" fmla="*/ 1753899 h 3338166"/>
                <a:gd name="connsiteX7" fmla="*/ 1506804 w 3313156"/>
                <a:gd name="connsiteY7" fmla="*/ 2084763 h 3338166"/>
                <a:gd name="connsiteX8" fmla="*/ 1145986 w 3313156"/>
                <a:gd name="connsiteY8" fmla="*/ 2420736 h 3338166"/>
                <a:gd name="connsiteX9" fmla="*/ 771062 w 3313156"/>
                <a:gd name="connsiteY9" fmla="*/ 2751599 h 3338166"/>
                <a:gd name="connsiteX10" fmla="*/ 503126 w 3313156"/>
                <a:gd name="connsiteY10" fmla="*/ 2965825 h 3338166"/>
                <a:gd name="connsiteX11" fmla="*/ 403551 w 3313156"/>
                <a:gd name="connsiteY11" fmla="*/ 3054581 h 3338166"/>
                <a:gd name="connsiteX12" fmla="*/ 290487 w 3313156"/>
                <a:gd name="connsiteY12" fmla="*/ 3145675 h 3338166"/>
                <a:gd name="connsiteX13" fmla="*/ 267112 w 3313156"/>
                <a:gd name="connsiteY13" fmla="*/ 3156325 h 3338166"/>
                <a:gd name="connsiteX14" fmla="*/ 127892 w 3313156"/>
                <a:gd name="connsiteY14" fmla="*/ 3253827 h 3338166"/>
                <a:gd name="connsiteX15" fmla="*/ 0 w 3313156"/>
                <a:gd name="connsiteY15" fmla="*/ 3338166 h 333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313156" h="3338166">
                  <a:moveTo>
                    <a:pt x="3313156" y="0"/>
                  </a:moveTo>
                  <a:lnTo>
                    <a:pt x="3190103" y="164350"/>
                  </a:lnTo>
                  <a:lnTo>
                    <a:pt x="2948632" y="468717"/>
                  </a:lnTo>
                  <a:lnTo>
                    <a:pt x="2702114" y="777500"/>
                  </a:lnTo>
                  <a:lnTo>
                    <a:pt x="2427793" y="1098666"/>
                  </a:lnTo>
                  <a:lnTo>
                    <a:pt x="2145649" y="1421650"/>
                  </a:lnTo>
                  <a:lnTo>
                    <a:pt x="1831786" y="1753899"/>
                  </a:lnTo>
                  <a:lnTo>
                    <a:pt x="1506804" y="2084763"/>
                  </a:lnTo>
                  <a:lnTo>
                    <a:pt x="1145986" y="2420736"/>
                  </a:lnTo>
                  <a:lnTo>
                    <a:pt x="771062" y="2751599"/>
                  </a:lnTo>
                  <a:lnTo>
                    <a:pt x="503126" y="2965825"/>
                  </a:lnTo>
                  <a:lnTo>
                    <a:pt x="403551" y="3054581"/>
                  </a:lnTo>
                  <a:lnTo>
                    <a:pt x="290487" y="3145675"/>
                  </a:lnTo>
                  <a:lnTo>
                    <a:pt x="267112" y="3156325"/>
                  </a:lnTo>
                  <a:lnTo>
                    <a:pt x="127892" y="3253827"/>
                  </a:lnTo>
                  <a:lnTo>
                    <a:pt x="0" y="333816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C847826-80EF-DDE2-424E-74DB7A35E7A6}"/>
                </a:ext>
              </a:extLst>
            </p:cNvPr>
            <p:cNvSpPr/>
            <p:nvPr/>
          </p:nvSpPr>
          <p:spPr>
            <a:xfrm>
              <a:off x="7166098" y="246742"/>
              <a:ext cx="3752986" cy="3580275"/>
            </a:xfrm>
            <a:custGeom>
              <a:avLst/>
              <a:gdLst>
                <a:gd name="connsiteX0" fmla="*/ 4718118 w 4718118"/>
                <a:gd name="connsiteY0" fmla="*/ 0 h 3846714"/>
                <a:gd name="connsiteX1" fmla="*/ 4581782 w 4718118"/>
                <a:gd name="connsiteY1" fmla="*/ 155604 h 3846714"/>
                <a:gd name="connsiteX2" fmla="*/ 4306536 w 4718118"/>
                <a:gd name="connsiteY2" fmla="*/ 467851 h 3846714"/>
                <a:gd name="connsiteX3" fmla="*/ 4002250 w 4718118"/>
                <a:gd name="connsiteY3" fmla="*/ 793692 h 3846714"/>
                <a:gd name="connsiteX4" fmla="*/ 3720619 w 4718118"/>
                <a:gd name="connsiteY4" fmla="*/ 777500 h 3846714"/>
                <a:gd name="connsiteX5" fmla="*/ 3417158 w 4718118"/>
                <a:gd name="connsiteY5" fmla="*/ 787025 h 3846714"/>
                <a:gd name="connsiteX6" fmla="*/ 3120801 w 4718118"/>
                <a:gd name="connsiteY6" fmla="*/ 811443 h 3846714"/>
                <a:gd name="connsiteX7" fmla="*/ 2939054 w 4718118"/>
                <a:gd name="connsiteY7" fmla="*/ 1110355 h 3846714"/>
                <a:gd name="connsiteX8" fmla="*/ 2751128 w 4718118"/>
                <a:gd name="connsiteY8" fmla="*/ 1412211 h 3846714"/>
                <a:gd name="connsiteX9" fmla="*/ 2535297 w 4718118"/>
                <a:gd name="connsiteY9" fmla="*/ 1724631 h 3846714"/>
                <a:gd name="connsiteX10" fmla="*/ 2308448 w 4718118"/>
                <a:gd name="connsiteY10" fmla="*/ 2037830 h 3846714"/>
                <a:gd name="connsiteX11" fmla="*/ 2047824 w 4718118"/>
                <a:gd name="connsiteY11" fmla="*/ 2358563 h 3846714"/>
                <a:gd name="connsiteX12" fmla="*/ 1770826 w 4718118"/>
                <a:gd name="connsiteY12" fmla="*/ 2677045 h 3846714"/>
                <a:gd name="connsiteX13" fmla="*/ 1610291 w 4718118"/>
                <a:gd name="connsiteY13" fmla="*/ 2840442 h 3846714"/>
                <a:gd name="connsiteX14" fmla="*/ 1584136 w 4718118"/>
                <a:gd name="connsiteY14" fmla="*/ 2867198 h 3846714"/>
                <a:gd name="connsiteX15" fmla="*/ 1539240 w 4718118"/>
                <a:gd name="connsiteY15" fmla="*/ 2922357 h 3846714"/>
                <a:gd name="connsiteX16" fmla="*/ 1451816 w 4718118"/>
                <a:gd name="connsiteY16" fmla="*/ 3006350 h 3846714"/>
                <a:gd name="connsiteX17" fmla="*/ 1366039 w 4718118"/>
                <a:gd name="connsiteY17" fmla="*/ 3086793 h 3846714"/>
                <a:gd name="connsiteX18" fmla="*/ 1294473 w 4718118"/>
                <a:gd name="connsiteY18" fmla="*/ 3156152 h 3846714"/>
                <a:gd name="connsiteX19" fmla="*/ 1156077 w 4718118"/>
                <a:gd name="connsiteY19" fmla="*/ 3255385 h 3846714"/>
                <a:gd name="connsiteX20" fmla="*/ 1018505 w 4718118"/>
                <a:gd name="connsiteY20" fmla="*/ 3338166 h 3846714"/>
                <a:gd name="connsiteX21" fmla="*/ 835831 w 4718118"/>
                <a:gd name="connsiteY21" fmla="*/ 3447964 h 3846714"/>
                <a:gd name="connsiteX22" fmla="*/ 625149 w 4718118"/>
                <a:gd name="connsiteY22" fmla="*/ 3560185 h 3846714"/>
                <a:gd name="connsiteX23" fmla="*/ 316333 w 4718118"/>
                <a:gd name="connsiteY23" fmla="*/ 3709814 h 3846714"/>
                <a:gd name="connsiteX24" fmla="*/ 0 w 4718118"/>
                <a:gd name="connsiteY24" fmla="*/ 3846715 h 384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18118" h="3846714">
                  <a:moveTo>
                    <a:pt x="4718118" y="0"/>
                  </a:moveTo>
                  <a:lnTo>
                    <a:pt x="4581782" y="155604"/>
                  </a:lnTo>
                  <a:lnTo>
                    <a:pt x="4306536" y="467851"/>
                  </a:lnTo>
                  <a:lnTo>
                    <a:pt x="4002250" y="793692"/>
                  </a:lnTo>
                  <a:lnTo>
                    <a:pt x="3720619" y="777500"/>
                  </a:lnTo>
                  <a:lnTo>
                    <a:pt x="3417158" y="787025"/>
                  </a:lnTo>
                  <a:lnTo>
                    <a:pt x="3120801" y="811443"/>
                  </a:lnTo>
                  <a:lnTo>
                    <a:pt x="2939054" y="1110355"/>
                  </a:lnTo>
                  <a:lnTo>
                    <a:pt x="2751128" y="1412211"/>
                  </a:lnTo>
                  <a:lnTo>
                    <a:pt x="2535297" y="1724631"/>
                  </a:lnTo>
                  <a:lnTo>
                    <a:pt x="2308448" y="2037830"/>
                  </a:lnTo>
                  <a:lnTo>
                    <a:pt x="2047824" y="2358563"/>
                  </a:lnTo>
                  <a:lnTo>
                    <a:pt x="1770826" y="2677045"/>
                  </a:lnTo>
                  <a:lnTo>
                    <a:pt x="1610291" y="2840442"/>
                  </a:lnTo>
                  <a:lnTo>
                    <a:pt x="1584136" y="2867198"/>
                  </a:lnTo>
                  <a:lnTo>
                    <a:pt x="1539240" y="2922357"/>
                  </a:lnTo>
                  <a:lnTo>
                    <a:pt x="1451816" y="3006350"/>
                  </a:lnTo>
                  <a:lnTo>
                    <a:pt x="1366039" y="3086793"/>
                  </a:lnTo>
                  <a:lnTo>
                    <a:pt x="1294473" y="3156152"/>
                  </a:lnTo>
                  <a:lnTo>
                    <a:pt x="1156077" y="3255385"/>
                  </a:lnTo>
                  <a:lnTo>
                    <a:pt x="1018505" y="3338166"/>
                  </a:lnTo>
                  <a:lnTo>
                    <a:pt x="835831" y="3447964"/>
                  </a:lnTo>
                  <a:lnTo>
                    <a:pt x="625149" y="3560185"/>
                  </a:lnTo>
                  <a:lnTo>
                    <a:pt x="316333" y="3709814"/>
                  </a:lnTo>
                  <a:lnTo>
                    <a:pt x="0" y="384671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B0E76AF-C2D4-205D-3865-476E44D16BE3}"/>
                </a:ext>
              </a:extLst>
            </p:cNvPr>
            <p:cNvSpPr/>
            <p:nvPr/>
          </p:nvSpPr>
          <p:spPr>
            <a:xfrm>
              <a:off x="7485789" y="246742"/>
              <a:ext cx="651176" cy="998147"/>
            </a:xfrm>
            <a:custGeom>
              <a:avLst/>
              <a:gdLst>
                <a:gd name="connsiteX0" fmla="*/ 330028 w 818635"/>
                <a:gd name="connsiteY0" fmla="*/ 0 h 1072428"/>
                <a:gd name="connsiteX1" fmla="*/ 166405 w 818635"/>
                <a:gd name="connsiteY1" fmla="*/ 106767 h 1072428"/>
                <a:gd name="connsiteX2" fmla="*/ 35732 w 818635"/>
                <a:gd name="connsiteY2" fmla="*/ 249209 h 1072428"/>
                <a:gd name="connsiteX3" fmla="*/ 0 w 818635"/>
                <a:gd name="connsiteY3" fmla="*/ 393036 h 1072428"/>
                <a:gd name="connsiteX4" fmla="*/ 63122 w 818635"/>
                <a:gd name="connsiteY4" fmla="*/ 536344 h 1072428"/>
                <a:gd name="connsiteX5" fmla="*/ 238383 w 818635"/>
                <a:gd name="connsiteY5" fmla="*/ 647960 h 1072428"/>
                <a:gd name="connsiteX6" fmla="*/ 329410 w 818635"/>
                <a:gd name="connsiteY6" fmla="*/ 705889 h 1072428"/>
                <a:gd name="connsiteX7" fmla="*/ 485518 w 818635"/>
                <a:gd name="connsiteY7" fmla="*/ 841317 h 1072428"/>
                <a:gd name="connsiteX8" fmla="*/ 509305 w 818635"/>
                <a:gd name="connsiteY8" fmla="*/ 857943 h 1072428"/>
                <a:gd name="connsiteX9" fmla="*/ 509613 w 818635"/>
                <a:gd name="connsiteY9" fmla="*/ 858116 h 1072428"/>
                <a:gd name="connsiteX10" fmla="*/ 622987 w 818635"/>
                <a:gd name="connsiteY10" fmla="*/ 935788 h 1072428"/>
                <a:gd name="connsiteX11" fmla="*/ 790627 w 818635"/>
                <a:gd name="connsiteY11" fmla="*/ 1050608 h 1072428"/>
                <a:gd name="connsiteX12" fmla="*/ 818635 w 818635"/>
                <a:gd name="connsiteY12" fmla="*/ 1072428 h 10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8635" h="1072428">
                  <a:moveTo>
                    <a:pt x="330028" y="0"/>
                  </a:moveTo>
                  <a:lnTo>
                    <a:pt x="166405" y="106767"/>
                  </a:lnTo>
                  <a:lnTo>
                    <a:pt x="35732" y="249209"/>
                  </a:lnTo>
                  <a:lnTo>
                    <a:pt x="0" y="393036"/>
                  </a:lnTo>
                  <a:lnTo>
                    <a:pt x="63122" y="536344"/>
                  </a:lnTo>
                  <a:lnTo>
                    <a:pt x="238383" y="647960"/>
                  </a:lnTo>
                  <a:lnTo>
                    <a:pt x="329410" y="705889"/>
                  </a:lnTo>
                  <a:lnTo>
                    <a:pt x="485518" y="841317"/>
                  </a:lnTo>
                  <a:lnTo>
                    <a:pt x="509305" y="857943"/>
                  </a:lnTo>
                  <a:lnTo>
                    <a:pt x="509613" y="858116"/>
                  </a:lnTo>
                  <a:lnTo>
                    <a:pt x="622987" y="935788"/>
                  </a:lnTo>
                  <a:lnTo>
                    <a:pt x="790627" y="1050608"/>
                  </a:lnTo>
                  <a:lnTo>
                    <a:pt x="818635" y="107242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95BB798-2332-877D-FDE9-065F5C6FDD40}"/>
                </a:ext>
              </a:extLst>
            </p:cNvPr>
            <p:cNvSpPr/>
            <p:nvPr/>
          </p:nvSpPr>
          <p:spPr>
            <a:xfrm>
              <a:off x="7514293" y="246742"/>
              <a:ext cx="865449" cy="1266603"/>
            </a:xfrm>
            <a:custGeom>
              <a:avLst/>
              <a:gdLst>
                <a:gd name="connsiteX0" fmla="*/ 1088013 w 1088012"/>
                <a:gd name="connsiteY0" fmla="*/ 1360863 h 1360862"/>
                <a:gd name="connsiteX1" fmla="*/ 1067007 w 1088012"/>
                <a:gd name="connsiteY1" fmla="*/ 1326053 h 1360862"/>
                <a:gd name="connsiteX2" fmla="*/ 996779 w 1088012"/>
                <a:gd name="connsiteY2" fmla="*/ 1209762 h 1360862"/>
                <a:gd name="connsiteX3" fmla="*/ 984010 w 1088012"/>
                <a:gd name="connsiteY3" fmla="*/ 1066800 h 1360862"/>
                <a:gd name="connsiteX4" fmla="*/ 829653 w 1088012"/>
                <a:gd name="connsiteY4" fmla="*/ 850409 h 1360862"/>
                <a:gd name="connsiteX5" fmla="*/ 667162 w 1088012"/>
                <a:gd name="connsiteY5" fmla="*/ 644323 h 1360862"/>
                <a:gd name="connsiteX6" fmla="*/ 494270 w 1088012"/>
                <a:gd name="connsiteY6" fmla="*/ 453477 h 1360862"/>
                <a:gd name="connsiteX7" fmla="*/ 316642 w 1088012"/>
                <a:gd name="connsiteY7" fmla="*/ 272761 h 1360862"/>
                <a:gd name="connsiteX8" fmla="*/ 130570 w 1088012"/>
                <a:gd name="connsiteY8" fmla="*/ 106767 h 1360862"/>
                <a:gd name="connsiteX9" fmla="*/ 0 w 1088012"/>
                <a:gd name="connsiteY9" fmla="*/ 0 h 1360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8012" h="1360862">
                  <a:moveTo>
                    <a:pt x="1088013" y="1360863"/>
                  </a:moveTo>
                  <a:lnTo>
                    <a:pt x="1067007" y="1326053"/>
                  </a:lnTo>
                  <a:lnTo>
                    <a:pt x="996779" y="1209762"/>
                  </a:lnTo>
                  <a:lnTo>
                    <a:pt x="984010" y="1066800"/>
                  </a:lnTo>
                  <a:lnTo>
                    <a:pt x="829653" y="850409"/>
                  </a:lnTo>
                  <a:lnTo>
                    <a:pt x="667162" y="644323"/>
                  </a:lnTo>
                  <a:lnTo>
                    <a:pt x="494270" y="453477"/>
                  </a:lnTo>
                  <a:lnTo>
                    <a:pt x="316642" y="272761"/>
                  </a:lnTo>
                  <a:lnTo>
                    <a:pt x="130570" y="106767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CCEB419-6A6B-967E-68A6-740705442A1F}"/>
                </a:ext>
              </a:extLst>
            </p:cNvPr>
            <p:cNvSpPr/>
            <p:nvPr/>
          </p:nvSpPr>
          <p:spPr>
            <a:xfrm>
              <a:off x="8575588" y="1263264"/>
              <a:ext cx="2067218" cy="657560"/>
            </a:xfrm>
            <a:custGeom>
              <a:avLst/>
              <a:gdLst>
                <a:gd name="connsiteX0" fmla="*/ 2598832 w 2598831"/>
                <a:gd name="connsiteY0" fmla="*/ 540933 h 706495"/>
                <a:gd name="connsiteX1" fmla="*/ 2563204 w 2598831"/>
                <a:gd name="connsiteY1" fmla="*/ 382299 h 706495"/>
                <a:gd name="connsiteX2" fmla="*/ 2458274 w 2598831"/>
                <a:gd name="connsiteY2" fmla="*/ 256569 h 706495"/>
                <a:gd name="connsiteX3" fmla="*/ 2318437 w 2598831"/>
                <a:gd name="connsiteY3" fmla="*/ 153872 h 706495"/>
                <a:gd name="connsiteX4" fmla="*/ 2127318 w 2598831"/>
                <a:gd name="connsiteY4" fmla="*/ 81828 h 706495"/>
                <a:gd name="connsiteX5" fmla="*/ 1917562 w 2598831"/>
                <a:gd name="connsiteY5" fmla="*/ 30220 h 706495"/>
                <a:gd name="connsiteX6" fmla="*/ 1674340 w 2598831"/>
                <a:gd name="connsiteY6" fmla="*/ 6494 h 706495"/>
                <a:gd name="connsiteX7" fmla="*/ 1428236 w 2598831"/>
                <a:gd name="connsiteY7" fmla="*/ 0 h 706495"/>
                <a:gd name="connsiteX8" fmla="*/ 1167095 w 2598831"/>
                <a:gd name="connsiteY8" fmla="*/ 18184 h 706495"/>
                <a:gd name="connsiteX9" fmla="*/ 919549 w 2598831"/>
                <a:gd name="connsiteY9" fmla="*/ 50482 h 706495"/>
                <a:gd name="connsiteX10" fmla="*/ 676841 w 2598831"/>
                <a:gd name="connsiteY10" fmla="*/ 103822 h 706495"/>
                <a:gd name="connsiteX11" fmla="*/ 464614 w 2598831"/>
                <a:gd name="connsiteY11" fmla="*/ 168592 h 706495"/>
                <a:gd name="connsiteX12" fmla="*/ 277615 w 2598831"/>
                <a:gd name="connsiteY12" fmla="*/ 251287 h 706495"/>
                <a:gd name="connsiteX13" fmla="*/ 136851 w 2598831"/>
                <a:gd name="connsiteY13" fmla="*/ 343679 h 706495"/>
                <a:gd name="connsiteX14" fmla="*/ 39336 w 2598831"/>
                <a:gd name="connsiteY14" fmla="*/ 452264 h 706495"/>
                <a:gd name="connsiteX15" fmla="*/ 0 w 2598831"/>
                <a:gd name="connsiteY15" fmla="*/ 570894 h 706495"/>
                <a:gd name="connsiteX16" fmla="*/ 16167 w 2598831"/>
                <a:gd name="connsiteY16" fmla="*/ 706495 h 70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98831" h="706495">
                  <a:moveTo>
                    <a:pt x="2598832" y="540933"/>
                  </a:moveTo>
                  <a:lnTo>
                    <a:pt x="2563204" y="382299"/>
                  </a:lnTo>
                  <a:lnTo>
                    <a:pt x="2458274" y="256569"/>
                  </a:lnTo>
                  <a:lnTo>
                    <a:pt x="2318437" y="153872"/>
                  </a:lnTo>
                  <a:lnTo>
                    <a:pt x="2127318" y="81828"/>
                  </a:lnTo>
                  <a:lnTo>
                    <a:pt x="1917562" y="30220"/>
                  </a:lnTo>
                  <a:lnTo>
                    <a:pt x="1674340" y="6494"/>
                  </a:lnTo>
                  <a:lnTo>
                    <a:pt x="1428236" y="0"/>
                  </a:lnTo>
                  <a:lnTo>
                    <a:pt x="1167095" y="18184"/>
                  </a:lnTo>
                  <a:lnTo>
                    <a:pt x="919549" y="50482"/>
                  </a:lnTo>
                  <a:lnTo>
                    <a:pt x="676841" y="103822"/>
                  </a:lnTo>
                  <a:lnTo>
                    <a:pt x="464614" y="168592"/>
                  </a:lnTo>
                  <a:lnTo>
                    <a:pt x="277615" y="251287"/>
                  </a:lnTo>
                  <a:lnTo>
                    <a:pt x="136851" y="343679"/>
                  </a:lnTo>
                  <a:lnTo>
                    <a:pt x="39336" y="452264"/>
                  </a:lnTo>
                  <a:lnTo>
                    <a:pt x="0" y="570894"/>
                  </a:lnTo>
                  <a:lnTo>
                    <a:pt x="16167" y="70649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4BF5A46-DB99-6208-4F9F-87A8639FA248}"/>
                </a:ext>
              </a:extLst>
            </p:cNvPr>
            <p:cNvSpPr/>
            <p:nvPr/>
          </p:nvSpPr>
          <p:spPr>
            <a:xfrm>
              <a:off x="7212459" y="246742"/>
              <a:ext cx="1006251" cy="1060929"/>
            </a:xfrm>
            <a:custGeom>
              <a:avLst/>
              <a:gdLst>
                <a:gd name="connsiteX0" fmla="*/ 1265023 w 1265022"/>
                <a:gd name="connsiteY0" fmla="*/ 1139883 h 1139882"/>
                <a:gd name="connsiteX1" fmla="*/ 1197164 w 1265022"/>
                <a:gd name="connsiteY1" fmla="*/ 989907 h 1139882"/>
                <a:gd name="connsiteX2" fmla="*/ 1004604 w 1265022"/>
                <a:gd name="connsiteY2" fmla="*/ 785986 h 1139882"/>
                <a:gd name="connsiteX3" fmla="*/ 804013 w 1265022"/>
                <a:gd name="connsiteY3" fmla="*/ 593234 h 1139882"/>
                <a:gd name="connsiteX4" fmla="*/ 594360 w 1265022"/>
                <a:gd name="connsiteY4" fmla="*/ 415810 h 1139882"/>
                <a:gd name="connsiteX5" fmla="*/ 379353 w 1265022"/>
                <a:gd name="connsiteY5" fmla="*/ 249209 h 1139882"/>
                <a:gd name="connsiteX6" fmla="*/ 156931 w 1265022"/>
                <a:gd name="connsiteY6" fmla="*/ 97242 h 1139882"/>
                <a:gd name="connsiteX7" fmla="*/ 0 w 1265022"/>
                <a:gd name="connsiteY7" fmla="*/ 0 h 113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5022" h="1139882">
                  <a:moveTo>
                    <a:pt x="1265023" y="1139883"/>
                  </a:moveTo>
                  <a:lnTo>
                    <a:pt x="1197164" y="989907"/>
                  </a:lnTo>
                  <a:lnTo>
                    <a:pt x="1004604" y="785986"/>
                  </a:lnTo>
                  <a:lnTo>
                    <a:pt x="804013" y="593234"/>
                  </a:lnTo>
                  <a:lnTo>
                    <a:pt x="594360" y="415810"/>
                  </a:lnTo>
                  <a:lnTo>
                    <a:pt x="379353" y="249209"/>
                  </a:lnTo>
                  <a:lnTo>
                    <a:pt x="156931" y="97242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BF0AF44-7A7F-2D5B-9236-28CE3EAA1219}"/>
                </a:ext>
              </a:extLst>
            </p:cNvPr>
            <p:cNvSpPr/>
            <p:nvPr/>
          </p:nvSpPr>
          <p:spPr>
            <a:xfrm>
              <a:off x="8620228" y="1557832"/>
              <a:ext cx="1504339" cy="486541"/>
            </a:xfrm>
            <a:custGeom>
              <a:avLst/>
              <a:gdLst>
                <a:gd name="connsiteX0" fmla="*/ 1891201 w 1891201"/>
                <a:gd name="connsiteY0" fmla="*/ 311294 h 522749"/>
                <a:gd name="connsiteX1" fmla="*/ 1802439 w 1891201"/>
                <a:gd name="connsiteY1" fmla="*/ 200631 h 522749"/>
                <a:gd name="connsiteX2" fmla="*/ 1682784 w 1891201"/>
                <a:gd name="connsiteY2" fmla="*/ 111962 h 522749"/>
                <a:gd name="connsiteX3" fmla="*/ 1516278 w 1891201"/>
                <a:gd name="connsiteY3" fmla="*/ 52820 h 522749"/>
                <a:gd name="connsiteX4" fmla="*/ 1336075 w 1891201"/>
                <a:gd name="connsiteY4" fmla="*/ 12989 h 522749"/>
                <a:gd name="connsiteX5" fmla="*/ 1128069 w 1891201"/>
                <a:gd name="connsiteY5" fmla="*/ 0 h 522749"/>
                <a:gd name="connsiteX6" fmla="*/ 923049 w 1891201"/>
                <a:gd name="connsiteY6" fmla="*/ 3550 h 522749"/>
                <a:gd name="connsiteX7" fmla="*/ 710205 w 1891201"/>
                <a:gd name="connsiteY7" fmla="*/ 30740 h 522749"/>
                <a:gd name="connsiteX8" fmla="*/ 517337 w 1891201"/>
                <a:gd name="connsiteY8" fmla="*/ 71784 h 522749"/>
                <a:gd name="connsiteX9" fmla="*/ 337031 w 1891201"/>
                <a:gd name="connsiteY9" fmla="*/ 133263 h 522749"/>
                <a:gd name="connsiteX10" fmla="*/ 192971 w 1891201"/>
                <a:gd name="connsiteY10" fmla="*/ 206519 h 522749"/>
                <a:gd name="connsiteX11" fmla="*/ 80319 w 1891201"/>
                <a:gd name="connsiteY11" fmla="*/ 298306 h 522749"/>
                <a:gd name="connsiteX12" fmla="*/ 17196 w 1891201"/>
                <a:gd name="connsiteY12" fmla="*/ 401436 h 522749"/>
                <a:gd name="connsiteX13" fmla="*/ 0 w 1891201"/>
                <a:gd name="connsiteY13" fmla="*/ 522749 h 52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1201" h="522749">
                  <a:moveTo>
                    <a:pt x="1891201" y="311294"/>
                  </a:moveTo>
                  <a:lnTo>
                    <a:pt x="1802439" y="200631"/>
                  </a:lnTo>
                  <a:lnTo>
                    <a:pt x="1682784" y="111962"/>
                  </a:lnTo>
                  <a:lnTo>
                    <a:pt x="1516278" y="52820"/>
                  </a:lnTo>
                  <a:lnTo>
                    <a:pt x="1336075" y="12989"/>
                  </a:lnTo>
                  <a:lnTo>
                    <a:pt x="1128069" y="0"/>
                  </a:lnTo>
                  <a:lnTo>
                    <a:pt x="923049" y="3550"/>
                  </a:lnTo>
                  <a:lnTo>
                    <a:pt x="710205" y="30740"/>
                  </a:lnTo>
                  <a:lnTo>
                    <a:pt x="517337" y="71784"/>
                  </a:lnTo>
                  <a:lnTo>
                    <a:pt x="337031" y="133263"/>
                  </a:lnTo>
                  <a:lnTo>
                    <a:pt x="192971" y="206519"/>
                  </a:lnTo>
                  <a:lnTo>
                    <a:pt x="80319" y="298306"/>
                  </a:lnTo>
                  <a:lnTo>
                    <a:pt x="17196" y="401436"/>
                  </a:lnTo>
                  <a:lnTo>
                    <a:pt x="0" y="52274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25C07EC-232F-B37B-F13C-38D749B493CA}"/>
                </a:ext>
              </a:extLst>
            </p:cNvPr>
            <p:cNvSpPr/>
            <p:nvPr/>
          </p:nvSpPr>
          <p:spPr>
            <a:xfrm>
              <a:off x="7287897" y="246742"/>
              <a:ext cx="602358" cy="797792"/>
            </a:xfrm>
            <a:custGeom>
              <a:avLst/>
              <a:gdLst>
                <a:gd name="connsiteX0" fmla="*/ 170214 w 757263"/>
                <a:gd name="connsiteY0" fmla="*/ 0 h 857163"/>
                <a:gd name="connsiteX1" fmla="*/ 62092 w 757263"/>
                <a:gd name="connsiteY1" fmla="*/ 97242 h 857163"/>
                <a:gd name="connsiteX2" fmla="*/ 0 w 757263"/>
                <a:gd name="connsiteY2" fmla="*/ 239337 h 857163"/>
                <a:gd name="connsiteX3" fmla="*/ 39130 w 757263"/>
                <a:gd name="connsiteY3" fmla="*/ 382212 h 857163"/>
                <a:gd name="connsiteX4" fmla="*/ 179893 w 757263"/>
                <a:gd name="connsiteY4" fmla="*/ 525087 h 857163"/>
                <a:gd name="connsiteX5" fmla="*/ 351241 w 757263"/>
                <a:gd name="connsiteY5" fmla="*/ 625360 h 857163"/>
                <a:gd name="connsiteX6" fmla="*/ 472543 w 757263"/>
                <a:gd name="connsiteY6" fmla="*/ 685021 h 857163"/>
                <a:gd name="connsiteX7" fmla="*/ 617117 w 757263"/>
                <a:gd name="connsiteY7" fmla="*/ 772564 h 857163"/>
                <a:gd name="connsiteX8" fmla="*/ 727195 w 757263"/>
                <a:gd name="connsiteY8" fmla="*/ 839239 h 857163"/>
                <a:gd name="connsiteX9" fmla="*/ 734300 w 757263"/>
                <a:gd name="connsiteY9" fmla="*/ 841317 h 857163"/>
                <a:gd name="connsiteX10" fmla="*/ 757263 w 757263"/>
                <a:gd name="connsiteY10" fmla="*/ 857163 h 85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7263" h="857163">
                  <a:moveTo>
                    <a:pt x="170214" y="0"/>
                  </a:moveTo>
                  <a:lnTo>
                    <a:pt x="62092" y="97242"/>
                  </a:lnTo>
                  <a:lnTo>
                    <a:pt x="0" y="239337"/>
                  </a:lnTo>
                  <a:lnTo>
                    <a:pt x="39130" y="382212"/>
                  </a:lnTo>
                  <a:lnTo>
                    <a:pt x="179893" y="525087"/>
                  </a:lnTo>
                  <a:lnTo>
                    <a:pt x="351241" y="625360"/>
                  </a:lnTo>
                  <a:lnTo>
                    <a:pt x="472543" y="685021"/>
                  </a:lnTo>
                  <a:lnTo>
                    <a:pt x="617117" y="772564"/>
                  </a:lnTo>
                  <a:lnTo>
                    <a:pt x="727195" y="839239"/>
                  </a:lnTo>
                  <a:lnTo>
                    <a:pt x="734300" y="841317"/>
                  </a:lnTo>
                  <a:lnTo>
                    <a:pt x="757263" y="85716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9CB95A8-2778-5063-CD96-1014B1A4C7DB}"/>
                </a:ext>
              </a:extLst>
            </p:cNvPr>
            <p:cNvSpPr/>
            <p:nvPr/>
          </p:nvSpPr>
          <p:spPr>
            <a:xfrm>
              <a:off x="7823254" y="246742"/>
              <a:ext cx="687707" cy="1434157"/>
            </a:xfrm>
            <a:custGeom>
              <a:avLst/>
              <a:gdLst>
                <a:gd name="connsiteX0" fmla="*/ 859721 w 864561"/>
                <a:gd name="connsiteY0" fmla="*/ 1540885 h 1540885"/>
                <a:gd name="connsiteX1" fmla="*/ 864561 w 864561"/>
                <a:gd name="connsiteY1" fmla="*/ 1409267 h 1540885"/>
                <a:gd name="connsiteX2" fmla="*/ 768590 w 864561"/>
                <a:gd name="connsiteY2" fmla="*/ 1164648 h 1540885"/>
                <a:gd name="connsiteX3" fmla="*/ 655423 w 864561"/>
                <a:gd name="connsiteY3" fmla="*/ 935095 h 1540885"/>
                <a:gd name="connsiteX4" fmla="*/ 533915 w 864561"/>
                <a:gd name="connsiteY4" fmla="*/ 714808 h 1540885"/>
                <a:gd name="connsiteX5" fmla="*/ 400668 w 864561"/>
                <a:gd name="connsiteY5" fmla="*/ 509501 h 1540885"/>
                <a:gd name="connsiteX6" fmla="*/ 262993 w 864561"/>
                <a:gd name="connsiteY6" fmla="*/ 313632 h 1540885"/>
                <a:gd name="connsiteX7" fmla="*/ 116051 w 864561"/>
                <a:gd name="connsiteY7" fmla="*/ 132484 h 1540885"/>
                <a:gd name="connsiteX8" fmla="*/ 0 w 864561"/>
                <a:gd name="connsiteY8" fmla="*/ 0 h 1540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561" h="1540885">
                  <a:moveTo>
                    <a:pt x="859721" y="1540885"/>
                  </a:moveTo>
                  <a:lnTo>
                    <a:pt x="864561" y="1409267"/>
                  </a:lnTo>
                  <a:lnTo>
                    <a:pt x="768590" y="1164648"/>
                  </a:lnTo>
                  <a:lnTo>
                    <a:pt x="655423" y="935095"/>
                  </a:lnTo>
                  <a:lnTo>
                    <a:pt x="533915" y="714808"/>
                  </a:lnTo>
                  <a:lnTo>
                    <a:pt x="400668" y="509501"/>
                  </a:lnTo>
                  <a:lnTo>
                    <a:pt x="262993" y="313632"/>
                  </a:lnTo>
                  <a:lnTo>
                    <a:pt x="116051" y="132484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71D137B-1F19-247B-41C8-45F05336F629}"/>
                </a:ext>
              </a:extLst>
            </p:cNvPr>
            <p:cNvSpPr/>
            <p:nvPr/>
          </p:nvSpPr>
          <p:spPr>
            <a:xfrm>
              <a:off x="-103239" y="1867713"/>
              <a:ext cx="12398477" cy="4902084"/>
            </a:xfrm>
            <a:custGeom>
              <a:avLst/>
              <a:gdLst>
                <a:gd name="connsiteX0" fmla="*/ 15586916 w 15586915"/>
                <a:gd name="connsiteY0" fmla="*/ 0 h 5266891"/>
                <a:gd name="connsiteX1" fmla="*/ 15452537 w 15586915"/>
                <a:gd name="connsiteY1" fmla="*/ 62778 h 5266891"/>
                <a:gd name="connsiteX2" fmla="*/ 15154326 w 15586915"/>
                <a:gd name="connsiteY2" fmla="*/ 416329 h 5266891"/>
                <a:gd name="connsiteX3" fmla="*/ 14735639 w 15586915"/>
                <a:gd name="connsiteY3" fmla="*/ 805295 h 5266891"/>
                <a:gd name="connsiteX4" fmla="*/ 14159401 w 15586915"/>
                <a:gd name="connsiteY4" fmla="*/ 1233401 h 5266891"/>
                <a:gd name="connsiteX5" fmla="*/ 13431074 w 15586915"/>
                <a:gd name="connsiteY5" fmla="*/ 1693199 h 5266891"/>
                <a:gd name="connsiteX6" fmla="*/ 12517395 w 15586915"/>
                <a:gd name="connsiteY6" fmla="*/ 2184342 h 5266891"/>
                <a:gd name="connsiteX7" fmla="*/ 11430721 w 15586915"/>
                <a:gd name="connsiteY7" fmla="*/ 2696701 h 5266891"/>
                <a:gd name="connsiteX8" fmla="*/ 10148707 w 15586915"/>
                <a:gd name="connsiteY8" fmla="*/ 3224906 h 5266891"/>
                <a:gd name="connsiteX9" fmla="*/ 8698024 w 15586915"/>
                <a:gd name="connsiteY9" fmla="*/ 3756227 h 5266891"/>
                <a:gd name="connsiteX10" fmla="*/ 7073008 w 15586915"/>
                <a:gd name="connsiteY10" fmla="*/ 4281315 h 5266891"/>
                <a:gd name="connsiteX11" fmla="*/ 5318760 w 15586915"/>
                <a:gd name="connsiteY11" fmla="*/ 4787698 h 5266891"/>
                <a:gd name="connsiteX12" fmla="*/ 3445476 w 15586915"/>
                <a:gd name="connsiteY12" fmla="*/ 5265680 h 5266891"/>
                <a:gd name="connsiteX13" fmla="*/ 1504023 w 15586915"/>
                <a:gd name="connsiteY13" fmla="*/ 5266892 h 5266891"/>
                <a:gd name="connsiteX14" fmla="*/ 0 w 15586915"/>
                <a:gd name="connsiteY14" fmla="*/ 5177097 h 526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586915" h="5266891">
                  <a:moveTo>
                    <a:pt x="15586916" y="0"/>
                  </a:moveTo>
                  <a:lnTo>
                    <a:pt x="15452537" y="62778"/>
                  </a:lnTo>
                  <a:lnTo>
                    <a:pt x="15154326" y="416329"/>
                  </a:lnTo>
                  <a:lnTo>
                    <a:pt x="14735639" y="805295"/>
                  </a:lnTo>
                  <a:lnTo>
                    <a:pt x="14159401" y="1233401"/>
                  </a:lnTo>
                  <a:lnTo>
                    <a:pt x="13431074" y="1693199"/>
                  </a:lnTo>
                  <a:lnTo>
                    <a:pt x="12517395" y="2184342"/>
                  </a:lnTo>
                  <a:lnTo>
                    <a:pt x="11430721" y="2696701"/>
                  </a:lnTo>
                  <a:lnTo>
                    <a:pt x="10148707" y="3224906"/>
                  </a:lnTo>
                  <a:lnTo>
                    <a:pt x="8698024" y="3756227"/>
                  </a:lnTo>
                  <a:lnTo>
                    <a:pt x="7073008" y="4281315"/>
                  </a:lnTo>
                  <a:lnTo>
                    <a:pt x="5318760" y="4787698"/>
                  </a:lnTo>
                  <a:lnTo>
                    <a:pt x="3445476" y="5265680"/>
                  </a:lnTo>
                  <a:lnTo>
                    <a:pt x="1504023" y="5266892"/>
                  </a:lnTo>
                  <a:lnTo>
                    <a:pt x="0" y="517709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B75CAA8-CAE2-EC83-0754-4B92E0F15807}"/>
                </a:ext>
              </a:extLst>
            </p:cNvPr>
            <p:cNvSpPr/>
            <p:nvPr/>
          </p:nvSpPr>
          <p:spPr>
            <a:xfrm>
              <a:off x="-103239" y="727077"/>
              <a:ext cx="12398477" cy="5931744"/>
            </a:xfrm>
            <a:custGeom>
              <a:avLst/>
              <a:gdLst>
                <a:gd name="connsiteX0" fmla="*/ 15586916 w 15586915"/>
                <a:gd name="connsiteY0" fmla="*/ 0 h 6373177"/>
                <a:gd name="connsiteX1" fmla="*/ 15470145 w 15586915"/>
                <a:gd name="connsiteY1" fmla="*/ 79664 h 6373177"/>
                <a:gd name="connsiteX2" fmla="*/ 14857146 w 15586915"/>
                <a:gd name="connsiteY2" fmla="*/ 481099 h 6373177"/>
                <a:gd name="connsiteX3" fmla="*/ 14189058 w 15586915"/>
                <a:gd name="connsiteY3" fmla="*/ 892233 h 6373177"/>
                <a:gd name="connsiteX4" fmla="*/ 14180408 w 15586915"/>
                <a:gd name="connsiteY4" fmla="*/ 1094249 h 6373177"/>
                <a:gd name="connsiteX5" fmla="*/ 14078980 w 15586915"/>
                <a:gd name="connsiteY5" fmla="*/ 1331768 h 6373177"/>
                <a:gd name="connsiteX6" fmla="*/ 13898262 w 15586915"/>
                <a:gd name="connsiteY6" fmla="*/ 1598122 h 6373177"/>
                <a:gd name="connsiteX7" fmla="*/ 13600670 w 15586915"/>
                <a:gd name="connsiteY7" fmla="*/ 1899805 h 6373177"/>
                <a:gd name="connsiteX8" fmla="*/ 13197943 w 15586915"/>
                <a:gd name="connsiteY8" fmla="*/ 2229716 h 6373177"/>
                <a:gd name="connsiteX9" fmla="*/ 12652907 w 15586915"/>
                <a:gd name="connsiteY9" fmla="*/ 2591493 h 6373177"/>
                <a:gd name="connsiteX10" fmla="*/ 11978331 w 15586915"/>
                <a:gd name="connsiteY10" fmla="*/ 2976822 h 6373177"/>
                <a:gd name="connsiteX11" fmla="*/ 11599596 w 15586915"/>
                <a:gd name="connsiteY11" fmla="*/ 3161694 h 6373177"/>
                <a:gd name="connsiteX12" fmla="*/ 11141573 w 15586915"/>
                <a:gd name="connsiteY12" fmla="*/ 3385272 h 6373177"/>
                <a:gd name="connsiteX13" fmla="*/ 10161064 w 15586915"/>
                <a:gd name="connsiteY13" fmla="*/ 3806450 h 6373177"/>
                <a:gd name="connsiteX14" fmla="*/ 9014872 w 15586915"/>
                <a:gd name="connsiteY14" fmla="*/ 4235421 h 6373177"/>
                <a:gd name="connsiteX15" fmla="*/ 7733065 w 15586915"/>
                <a:gd name="connsiteY15" fmla="*/ 4660063 h 6373177"/>
                <a:gd name="connsiteX16" fmla="*/ 6309257 w 15586915"/>
                <a:gd name="connsiteY16" fmla="*/ 5071803 h 6373177"/>
                <a:gd name="connsiteX17" fmla="*/ 4788038 w 15586915"/>
                <a:gd name="connsiteY17" fmla="*/ 5459297 h 6373177"/>
                <a:gd name="connsiteX18" fmla="*/ 3177746 w 15586915"/>
                <a:gd name="connsiteY18" fmla="*/ 5813281 h 6373177"/>
                <a:gd name="connsiteX19" fmla="*/ 1532238 w 15586915"/>
                <a:gd name="connsiteY19" fmla="*/ 6127173 h 6373177"/>
                <a:gd name="connsiteX20" fmla="*/ 0 w 15586915"/>
                <a:gd name="connsiteY20" fmla="*/ 6373178 h 6373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586915" h="6373177">
                  <a:moveTo>
                    <a:pt x="15586916" y="0"/>
                  </a:moveTo>
                  <a:lnTo>
                    <a:pt x="15470145" y="79664"/>
                  </a:lnTo>
                  <a:lnTo>
                    <a:pt x="14857146" y="481099"/>
                  </a:lnTo>
                  <a:lnTo>
                    <a:pt x="14189058" y="892233"/>
                  </a:lnTo>
                  <a:lnTo>
                    <a:pt x="14180408" y="1094249"/>
                  </a:lnTo>
                  <a:lnTo>
                    <a:pt x="14078980" y="1331768"/>
                  </a:lnTo>
                  <a:lnTo>
                    <a:pt x="13898262" y="1598122"/>
                  </a:lnTo>
                  <a:lnTo>
                    <a:pt x="13600670" y="1899805"/>
                  </a:lnTo>
                  <a:lnTo>
                    <a:pt x="13197943" y="2229716"/>
                  </a:lnTo>
                  <a:lnTo>
                    <a:pt x="12652907" y="2591493"/>
                  </a:lnTo>
                  <a:lnTo>
                    <a:pt x="11978331" y="2976822"/>
                  </a:lnTo>
                  <a:lnTo>
                    <a:pt x="11599596" y="3161694"/>
                  </a:lnTo>
                  <a:lnTo>
                    <a:pt x="11141573" y="3385272"/>
                  </a:lnTo>
                  <a:lnTo>
                    <a:pt x="10161064" y="3806450"/>
                  </a:lnTo>
                  <a:lnTo>
                    <a:pt x="9014872" y="4235421"/>
                  </a:lnTo>
                  <a:lnTo>
                    <a:pt x="7733065" y="4660063"/>
                  </a:lnTo>
                  <a:lnTo>
                    <a:pt x="6309257" y="5071803"/>
                  </a:lnTo>
                  <a:lnTo>
                    <a:pt x="4788038" y="5459297"/>
                  </a:lnTo>
                  <a:lnTo>
                    <a:pt x="3177746" y="5813281"/>
                  </a:lnTo>
                  <a:lnTo>
                    <a:pt x="1532238" y="6127173"/>
                  </a:lnTo>
                  <a:lnTo>
                    <a:pt x="0" y="637317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1B6A88C-068C-19AD-1149-CD6A22C46AD3}"/>
                </a:ext>
              </a:extLst>
            </p:cNvPr>
            <p:cNvSpPr/>
            <p:nvPr/>
          </p:nvSpPr>
          <p:spPr>
            <a:xfrm>
              <a:off x="8589185" y="246742"/>
              <a:ext cx="221727" cy="2315605"/>
            </a:xfrm>
            <a:custGeom>
              <a:avLst/>
              <a:gdLst>
                <a:gd name="connsiteX0" fmla="*/ 215316 w 278747"/>
                <a:gd name="connsiteY0" fmla="*/ 0 h 2487930"/>
                <a:gd name="connsiteX1" fmla="*/ 234264 w 278747"/>
                <a:gd name="connsiteY1" fmla="*/ 124171 h 2487930"/>
                <a:gd name="connsiteX2" fmla="*/ 254446 w 278747"/>
                <a:gd name="connsiteY2" fmla="*/ 348269 h 2487930"/>
                <a:gd name="connsiteX3" fmla="*/ 273290 w 278747"/>
                <a:gd name="connsiteY3" fmla="*/ 579726 h 2487930"/>
                <a:gd name="connsiteX4" fmla="*/ 278233 w 278747"/>
                <a:gd name="connsiteY4" fmla="*/ 825298 h 2487930"/>
                <a:gd name="connsiteX5" fmla="*/ 278748 w 278747"/>
                <a:gd name="connsiteY5" fmla="*/ 1077624 h 2487930"/>
                <a:gd name="connsiteX6" fmla="*/ 260522 w 278747"/>
                <a:gd name="connsiteY6" fmla="*/ 1343458 h 2487930"/>
                <a:gd name="connsiteX7" fmla="*/ 231998 w 278747"/>
                <a:gd name="connsiteY7" fmla="*/ 1615180 h 2487930"/>
                <a:gd name="connsiteX8" fmla="*/ 177834 w 278747"/>
                <a:gd name="connsiteY8" fmla="*/ 1899545 h 2487930"/>
                <a:gd name="connsiteX9" fmla="*/ 105959 w 278747"/>
                <a:gd name="connsiteY9" fmla="*/ 2188499 h 2487930"/>
                <a:gd name="connsiteX10" fmla="*/ 45411 w 278747"/>
                <a:gd name="connsiteY10" fmla="*/ 2359776 h 2487930"/>
                <a:gd name="connsiteX11" fmla="*/ 36349 w 278747"/>
                <a:gd name="connsiteY11" fmla="*/ 2385320 h 2487930"/>
                <a:gd name="connsiteX12" fmla="*/ 4531 w 278747"/>
                <a:gd name="connsiteY12" fmla="*/ 2477453 h 2487930"/>
                <a:gd name="connsiteX13" fmla="*/ 0 w 278747"/>
                <a:gd name="connsiteY13" fmla="*/ 2487930 h 2487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8747" h="2487930">
                  <a:moveTo>
                    <a:pt x="215316" y="0"/>
                  </a:moveTo>
                  <a:lnTo>
                    <a:pt x="234264" y="124171"/>
                  </a:lnTo>
                  <a:lnTo>
                    <a:pt x="254446" y="348269"/>
                  </a:lnTo>
                  <a:lnTo>
                    <a:pt x="273290" y="579726"/>
                  </a:lnTo>
                  <a:lnTo>
                    <a:pt x="278233" y="825298"/>
                  </a:lnTo>
                  <a:lnTo>
                    <a:pt x="278748" y="1077624"/>
                  </a:lnTo>
                  <a:lnTo>
                    <a:pt x="260522" y="1343458"/>
                  </a:lnTo>
                  <a:lnTo>
                    <a:pt x="231998" y="1615180"/>
                  </a:lnTo>
                  <a:lnTo>
                    <a:pt x="177834" y="1899545"/>
                  </a:lnTo>
                  <a:lnTo>
                    <a:pt x="105959" y="2188499"/>
                  </a:lnTo>
                  <a:lnTo>
                    <a:pt x="45411" y="2359776"/>
                  </a:lnTo>
                  <a:lnTo>
                    <a:pt x="36349" y="2385320"/>
                  </a:lnTo>
                  <a:lnTo>
                    <a:pt x="4531" y="2477453"/>
                  </a:lnTo>
                  <a:lnTo>
                    <a:pt x="0" y="24879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72895CD-8C08-5F6D-1CD3-0C8963BD180D}"/>
                </a:ext>
              </a:extLst>
            </p:cNvPr>
            <p:cNvSpPr/>
            <p:nvPr/>
          </p:nvSpPr>
          <p:spPr>
            <a:xfrm>
              <a:off x="8638821" y="1851917"/>
              <a:ext cx="1037950" cy="339378"/>
            </a:xfrm>
            <a:custGeom>
              <a:avLst/>
              <a:gdLst>
                <a:gd name="connsiteX0" fmla="*/ 1304874 w 1304873"/>
                <a:gd name="connsiteY0" fmla="*/ 245139 h 364634"/>
                <a:gd name="connsiteX1" fmla="*/ 1234235 w 1304873"/>
                <a:gd name="connsiteY1" fmla="*/ 149802 h 364634"/>
                <a:gd name="connsiteX2" fmla="*/ 1137131 w 1304873"/>
                <a:gd name="connsiteY2" fmla="*/ 75334 h 364634"/>
                <a:gd name="connsiteX3" fmla="*/ 998837 w 1304873"/>
                <a:gd name="connsiteY3" fmla="*/ 29268 h 364634"/>
                <a:gd name="connsiteX4" fmla="*/ 851896 w 1304873"/>
                <a:gd name="connsiteY4" fmla="*/ 1732 h 364634"/>
                <a:gd name="connsiteX5" fmla="*/ 683843 w 1304873"/>
                <a:gd name="connsiteY5" fmla="*/ 0 h 364634"/>
                <a:gd name="connsiteX6" fmla="*/ 524647 w 1304873"/>
                <a:gd name="connsiteY6" fmla="*/ 14374 h 364634"/>
                <a:gd name="connsiteX7" fmla="*/ 364936 w 1304873"/>
                <a:gd name="connsiteY7" fmla="*/ 51695 h 364634"/>
                <a:gd name="connsiteX8" fmla="*/ 230659 w 1304873"/>
                <a:gd name="connsiteY8" fmla="*/ 102957 h 364634"/>
                <a:gd name="connsiteX9" fmla="*/ 115432 w 1304873"/>
                <a:gd name="connsiteY9" fmla="*/ 174914 h 364634"/>
                <a:gd name="connsiteX10" fmla="*/ 40057 w 1304873"/>
                <a:gd name="connsiteY10" fmla="*/ 259859 h 364634"/>
                <a:gd name="connsiteX11" fmla="*/ 0 w 1304873"/>
                <a:gd name="connsiteY11" fmla="*/ 364634 h 36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4873" h="364634">
                  <a:moveTo>
                    <a:pt x="1304874" y="245139"/>
                  </a:moveTo>
                  <a:lnTo>
                    <a:pt x="1234235" y="149802"/>
                  </a:lnTo>
                  <a:lnTo>
                    <a:pt x="1137131" y="75334"/>
                  </a:lnTo>
                  <a:lnTo>
                    <a:pt x="998837" y="29268"/>
                  </a:lnTo>
                  <a:lnTo>
                    <a:pt x="851896" y="1732"/>
                  </a:lnTo>
                  <a:lnTo>
                    <a:pt x="683843" y="0"/>
                  </a:lnTo>
                  <a:lnTo>
                    <a:pt x="524647" y="14374"/>
                  </a:lnTo>
                  <a:lnTo>
                    <a:pt x="364936" y="51695"/>
                  </a:lnTo>
                  <a:lnTo>
                    <a:pt x="230659" y="102957"/>
                  </a:lnTo>
                  <a:lnTo>
                    <a:pt x="115432" y="174914"/>
                  </a:lnTo>
                  <a:lnTo>
                    <a:pt x="40057" y="259859"/>
                  </a:lnTo>
                  <a:lnTo>
                    <a:pt x="0" y="36463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746A72B-2A61-7DB9-A453-2E3CEB52269A}"/>
                </a:ext>
              </a:extLst>
            </p:cNvPr>
            <p:cNvSpPr/>
            <p:nvPr/>
          </p:nvSpPr>
          <p:spPr>
            <a:xfrm>
              <a:off x="7852004" y="246742"/>
              <a:ext cx="706546" cy="1183027"/>
            </a:xfrm>
            <a:custGeom>
              <a:avLst/>
              <a:gdLst>
                <a:gd name="connsiteX0" fmla="*/ 888245 w 888244"/>
                <a:gd name="connsiteY0" fmla="*/ 0 h 1271067"/>
                <a:gd name="connsiteX1" fmla="*/ 766839 w 888244"/>
                <a:gd name="connsiteY1" fmla="*/ 43122 h 1271067"/>
                <a:gd name="connsiteX2" fmla="*/ 459877 w 888244"/>
                <a:gd name="connsiteY2" fmla="*/ 178464 h 1271067"/>
                <a:gd name="connsiteX3" fmla="*/ 226849 w 888244"/>
                <a:gd name="connsiteY3" fmla="*/ 313632 h 1271067"/>
                <a:gd name="connsiteX4" fmla="*/ 69712 w 888244"/>
                <a:gd name="connsiteY4" fmla="*/ 453477 h 1271067"/>
                <a:gd name="connsiteX5" fmla="*/ 0 w 888244"/>
                <a:gd name="connsiteY5" fmla="*/ 593234 h 1271067"/>
                <a:gd name="connsiteX6" fmla="*/ 18123 w 888244"/>
                <a:gd name="connsiteY6" fmla="*/ 738794 h 1271067"/>
                <a:gd name="connsiteX7" fmla="*/ 175260 w 888244"/>
                <a:gd name="connsiteY7" fmla="*/ 871711 h 1271067"/>
                <a:gd name="connsiteX8" fmla="*/ 245487 w 888244"/>
                <a:gd name="connsiteY8" fmla="*/ 931199 h 1271067"/>
                <a:gd name="connsiteX9" fmla="*/ 386457 w 888244"/>
                <a:gd name="connsiteY9" fmla="*/ 1067666 h 1271067"/>
                <a:gd name="connsiteX10" fmla="*/ 461010 w 888244"/>
                <a:gd name="connsiteY10" fmla="*/ 1139883 h 1271067"/>
                <a:gd name="connsiteX11" fmla="*/ 577370 w 888244"/>
                <a:gd name="connsiteY11" fmla="*/ 1267258 h 1271067"/>
                <a:gd name="connsiteX12" fmla="*/ 581180 w 888244"/>
                <a:gd name="connsiteY12" fmla="*/ 1271068 h 1271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8244" h="1271067">
                  <a:moveTo>
                    <a:pt x="888245" y="0"/>
                  </a:moveTo>
                  <a:lnTo>
                    <a:pt x="766839" y="43122"/>
                  </a:lnTo>
                  <a:lnTo>
                    <a:pt x="459877" y="178464"/>
                  </a:lnTo>
                  <a:lnTo>
                    <a:pt x="226849" y="313632"/>
                  </a:lnTo>
                  <a:lnTo>
                    <a:pt x="69712" y="453477"/>
                  </a:lnTo>
                  <a:lnTo>
                    <a:pt x="0" y="593234"/>
                  </a:lnTo>
                  <a:lnTo>
                    <a:pt x="18123" y="738794"/>
                  </a:lnTo>
                  <a:lnTo>
                    <a:pt x="175260" y="871711"/>
                  </a:lnTo>
                  <a:lnTo>
                    <a:pt x="245487" y="931199"/>
                  </a:lnTo>
                  <a:lnTo>
                    <a:pt x="386457" y="1067666"/>
                  </a:lnTo>
                  <a:lnTo>
                    <a:pt x="461010" y="1139883"/>
                  </a:lnTo>
                  <a:lnTo>
                    <a:pt x="577370" y="1267258"/>
                  </a:lnTo>
                  <a:lnTo>
                    <a:pt x="581180" y="127106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F30E07F-B587-AABC-9CAF-818B9CDD926C}"/>
                </a:ext>
              </a:extLst>
            </p:cNvPr>
            <p:cNvSpPr/>
            <p:nvPr/>
          </p:nvSpPr>
          <p:spPr>
            <a:xfrm>
              <a:off x="8632679" y="2143423"/>
              <a:ext cx="639381" cy="219939"/>
            </a:xfrm>
            <a:custGeom>
              <a:avLst/>
              <a:gdLst>
                <a:gd name="connsiteX0" fmla="*/ 803807 w 803807"/>
                <a:gd name="connsiteY0" fmla="*/ 186517 h 236306"/>
                <a:gd name="connsiteX1" fmla="*/ 753350 w 803807"/>
                <a:gd name="connsiteY1" fmla="*/ 106680 h 236306"/>
                <a:gd name="connsiteX2" fmla="*/ 681578 w 803807"/>
                <a:gd name="connsiteY2" fmla="*/ 46932 h 236306"/>
                <a:gd name="connsiteX3" fmla="*/ 574692 w 803807"/>
                <a:gd name="connsiteY3" fmla="*/ 14461 h 236306"/>
                <a:gd name="connsiteX4" fmla="*/ 464716 w 803807"/>
                <a:gd name="connsiteY4" fmla="*/ 0 h 236306"/>
                <a:gd name="connsiteX5" fmla="*/ 340429 w 803807"/>
                <a:gd name="connsiteY5" fmla="*/ 10564 h 236306"/>
                <a:gd name="connsiteX6" fmla="*/ 230247 w 803807"/>
                <a:gd name="connsiteY6" fmla="*/ 37148 h 236306"/>
                <a:gd name="connsiteX7" fmla="*/ 126039 w 803807"/>
                <a:gd name="connsiteY7" fmla="*/ 86504 h 236306"/>
                <a:gd name="connsiteX8" fmla="*/ 51280 w 803807"/>
                <a:gd name="connsiteY8" fmla="*/ 150668 h 236306"/>
                <a:gd name="connsiteX9" fmla="*/ 0 w 803807"/>
                <a:gd name="connsiteY9" fmla="*/ 236307 h 23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3807" h="236306">
                  <a:moveTo>
                    <a:pt x="803807" y="186517"/>
                  </a:moveTo>
                  <a:lnTo>
                    <a:pt x="753350" y="106680"/>
                  </a:lnTo>
                  <a:lnTo>
                    <a:pt x="681578" y="46932"/>
                  </a:lnTo>
                  <a:lnTo>
                    <a:pt x="574692" y="14461"/>
                  </a:lnTo>
                  <a:lnTo>
                    <a:pt x="464716" y="0"/>
                  </a:lnTo>
                  <a:lnTo>
                    <a:pt x="340429" y="10564"/>
                  </a:lnTo>
                  <a:lnTo>
                    <a:pt x="230247" y="37148"/>
                  </a:lnTo>
                  <a:lnTo>
                    <a:pt x="126039" y="86504"/>
                  </a:lnTo>
                  <a:lnTo>
                    <a:pt x="51280" y="150668"/>
                  </a:lnTo>
                  <a:lnTo>
                    <a:pt x="0" y="23630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348EEA2-B296-9BC5-27E0-3196BA16D7FB}"/>
                </a:ext>
              </a:extLst>
            </p:cNvPr>
            <p:cNvSpPr/>
            <p:nvPr/>
          </p:nvSpPr>
          <p:spPr>
            <a:xfrm>
              <a:off x="8591396" y="2441779"/>
              <a:ext cx="318871" cy="117344"/>
            </a:xfrm>
            <a:custGeom>
              <a:avLst/>
              <a:gdLst>
                <a:gd name="connsiteX0" fmla="*/ 400874 w 400873"/>
                <a:gd name="connsiteY0" fmla="*/ 126076 h 126076"/>
                <a:gd name="connsiteX1" fmla="*/ 372659 w 400873"/>
                <a:gd name="connsiteY1" fmla="*/ 62345 h 126076"/>
                <a:gd name="connsiteX2" fmla="*/ 328587 w 400873"/>
                <a:gd name="connsiteY2" fmla="*/ 18097 h 126076"/>
                <a:gd name="connsiteX3" fmla="*/ 255991 w 400873"/>
                <a:gd name="connsiteY3" fmla="*/ 173 h 126076"/>
                <a:gd name="connsiteX4" fmla="*/ 185351 w 400873"/>
                <a:gd name="connsiteY4" fmla="*/ 0 h 126076"/>
                <a:gd name="connsiteX5" fmla="*/ 106886 w 400873"/>
                <a:gd name="connsiteY5" fmla="*/ 24505 h 126076"/>
                <a:gd name="connsiteX6" fmla="*/ 46647 w 400873"/>
                <a:gd name="connsiteY6" fmla="*/ 65463 h 126076"/>
                <a:gd name="connsiteX7" fmla="*/ 0 w 400873"/>
                <a:gd name="connsiteY7" fmla="*/ 125990 h 126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873" h="126076">
                  <a:moveTo>
                    <a:pt x="400874" y="126076"/>
                  </a:moveTo>
                  <a:lnTo>
                    <a:pt x="372659" y="62345"/>
                  </a:lnTo>
                  <a:lnTo>
                    <a:pt x="328587" y="18097"/>
                  </a:lnTo>
                  <a:lnTo>
                    <a:pt x="255991" y="173"/>
                  </a:lnTo>
                  <a:lnTo>
                    <a:pt x="185351" y="0"/>
                  </a:lnTo>
                  <a:lnTo>
                    <a:pt x="106886" y="24505"/>
                  </a:lnTo>
                  <a:lnTo>
                    <a:pt x="46647" y="65463"/>
                  </a:lnTo>
                  <a:lnTo>
                    <a:pt x="0" y="12599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1283F366-4F39-CAE7-807E-A4F4B2637D66}"/>
                </a:ext>
              </a:extLst>
            </p:cNvPr>
            <p:cNvSpPr/>
            <p:nvPr/>
          </p:nvSpPr>
          <p:spPr>
            <a:xfrm>
              <a:off x="8297016" y="246742"/>
              <a:ext cx="1395892" cy="1570279"/>
            </a:xfrm>
            <a:custGeom>
              <a:avLst/>
              <a:gdLst>
                <a:gd name="connsiteX0" fmla="*/ 1754866 w 1754865"/>
                <a:gd name="connsiteY0" fmla="*/ 0 h 1687137"/>
                <a:gd name="connsiteX1" fmla="*/ 1736949 w 1754865"/>
                <a:gd name="connsiteY1" fmla="*/ 49617 h 1687137"/>
                <a:gd name="connsiteX2" fmla="*/ 1631401 w 1754865"/>
                <a:gd name="connsiteY2" fmla="*/ 310688 h 1687137"/>
                <a:gd name="connsiteX3" fmla="*/ 1273880 w 1754865"/>
                <a:gd name="connsiteY3" fmla="*/ 387408 h 1687137"/>
                <a:gd name="connsiteX4" fmla="*/ 935612 w 1754865"/>
                <a:gd name="connsiteY4" fmla="*/ 480233 h 1687137"/>
                <a:gd name="connsiteX5" fmla="*/ 640595 w 1754865"/>
                <a:gd name="connsiteY5" fmla="*/ 579726 h 1687137"/>
                <a:gd name="connsiteX6" fmla="*/ 386561 w 1754865"/>
                <a:gd name="connsiteY6" fmla="*/ 691688 h 1687137"/>
                <a:gd name="connsiteX7" fmla="*/ 193074 w 1754865"/>
                <a:gd name="connsiteY7" fmla="*/ 808153 h 1687137"/>
                <a:gd name="connsiteX8" fmla="*/ 59828 w 1754865"/>
                <a:gd name="connsiteY8" fmla="*/ 935095 h 1687137"/>
                <a:gd name="connsiteX9" fmla="*/ 0 w 1754865"/>
                <a:gd name="connsiteY9" fmla="*/ 1066800 h 1687137"/>
                <a:gd name="connsiteX10" fmla="*/ 139117 w 1754865"/>
                <a:gd name="connsiteY10" fmla="*/ 1298691 h 1687137"/>
                <a:gd name="connsiteX11" fmla="*/ 264126 w 1754865"/>
                <a:gd name="connsiteY11" fmla="*/ 1540885 h 1687137"/>
                <a:gd name="connsiteX12" fmla="*/ 322100 w 1754865"/>
                <a:gd name="connsiteY12" fmla="*/ 1687137 h 1687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4865" h="1687137">
                  <a:moveTo>
                    <a:pt x="1754866" y="0"/>
                  </a:moveTo>
                  <a:lnTo>
                    <a:pt x="1736949" y="49617"/>
                  </a:lnTo>
                  <a:lnTo>
                    <a:pt x="1631401" y="310688"/>
                  </a:lnTo>
                  <a:lnTo>
                    <a:pt x="1273880" y="387408"/>
                  </a:lnTo>
                  <a:lnTo>
                    <a:pt x="935612" y="480233"/>
                  </a:lnTo>
                  <a:lnTo>
                    <a:pt x="640595" y="579726"/>
                  </a:lnTo>
                  <a:lnTo>
                    <a:pt x="386561" y="691688"/>
                  </a:lnTo>
                  <a:lnTo>
                    <a:pt x="193074" y="808153"/>
                  </a:lnTo>
                  <a:lnTo>
                    <a:pt x="59828" y="935095"/>
                  </a:lnTo>
                  <a:lnTo>
                    <a:pt x="0" y="1066800"/>
                  </a:lnTo>
                  <a:lnTo>
                    <a:pt x="139117" y="1298691"/>
                  </a:lnTo>
                  <a:lnTo>
                    <a:pt x="264126" y="1540885"/>
                  </a:lnTo>
                  <a:lnTo>
                    <a:pt x="322100" y="168713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F91C7229-F7DA-DD3F-0599-446CB7124C21}"/>
                </a:ext>
              </a:extLst>
            </p:cNvPr>
            <p:cNvSpPr/>
            <p:nvPr/>
          </p:nvSpPr>
          <p:spPr>
            <a:xfrm>
              <a:off x="8011562" y="246742"/>
              <a:ext cx="1087751" cy="1341152"/>
            </a:xfrm>
            <a:custGeom>
              <a:avLst/>
              <a:gdLst>
                <a:gd name="connsiteX0" fmla="*/ 1367482 w 1367481"/>
                <a:gd name="connsiteY0" fmla="*/ 0 h 1440959"/>
                <a:gd name="connsiteX1" fmla="*/ 1332780 w 1367481"/>
                <a:gd name="connsiteY1" fmla="*/ 9265 h 1440959"/>
                <a:gd name="connsiteX2" fmla="*/ 960635 w 1367481"/>
                <a:gd name="connsiteY2" fmla="*/ 124085 h 1440959"/>
                <a:gd name="connsiteX3" fmla="*/ 960429 w 1367481"/>
                <a:gd name="connsiteY3" fmla="*/ 124171 h 1440959"/>
                <a:gd name="connsiteX4" fmla="*/ 631019 w 1367481"/>
                <a:gd name="connsiteY4" fmla="*/ 249035 h 1440959"/>
                <a:gd name="connsiteX5" fmla="*/ 365142 w 1367481"/>
                <a:gd name="connsiteY5" fmla="*/ 375805 h 1440959"/>
                <a:gd name="connsiteX6" fmla="*/ 163933 w 1367481"/>
                <a:gd name="connsiteY6" fmla="*/ 509501 h 1440959"/>
                <a:gd name="connsiteX7" fmla="*/ 42013 w 1367481"/>
                <a:gd name="connsiteY7" fmla="*/ 644323 h 1440959"/>
                <a:gd name="connsiteX8" fmla="*/ 0 w 1367481"/>
                <a:gd name="connsiteY8" fmla="*/ 785986 h 1440959"/>
                <a:gd name="connsiteX9" fmla="*/ 44896 w 1367481"/>
                <a:gd name="connsiteY9" fmla="*/ 931199 h 1440959"/>
                <a:gd name="connsiteX10" fmla="*/ 161771 w 1367481"/>
                <a:gd name="connsiteY10" fmla="*/ 1073901 h 1440959"/>
                <a:gd name="connsiteX11" fmla="*/ 175260 w 1367481"/>
                <a:gd name="connsiteY11" fmla="*/ 1086456 h 1440959"/>
                <a:gd name="connsiteX12" fmla="*/ 278233 w 1367481"/>
                <a:gd name="connsiteY12" fmla="*/ 1179108 h 1440959"/>
                <a:gd name="connsiteX13" fmla="*/ 376778 w 1367481"/>
                <a:gd name="connsiteY13" fmla="*/ 1267258 h 1440959"/>
                <a:gd name="connsiteX14" fmla="*/ 380588 w 1367481"/>
                <a:gd name="connsiteY14" fmla="*/ 1271068 h 1440959"/>
                <a:gd name="connsiteX15" fmla="*/ 470484 w 1367481"/>
                <a:gd name="connsiteY15" fmla="*/ 1359824 h 1440959"/>
                <a:gd name="connsiteX16" fmla="*/ 537004 w 1367481"/>
                <a:gd name="connsiteY16" fmla="*/ 1440959 h 1440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67481" h="1440959">
                  <a:moveTo>
                    <a:pt x="1367482" y="0"/>
                  </a:moveTo>
                  <a:lnTo>
                    <a:pt x="1332780" y="9265"/>
                  </a:lnTo>
                  <a:lnTo>
                    <a:pt x="960635" y="124085"/>
                  </a:lnTo>
                  <a:lnTo>
                    <a:pt x="960429" y="124171"/>
                  </a:lnTo>
                  <a:lnTo>
                    <a:pt x="631019" y="249035"/>
                  </a:lnTo>
                  <a:lnTo>
                    <a:pt x="365142" y="375805"/>
                  </a:lnTo>
                  <a:lnTo>
                    <a:pt x="163933" y="509501"/>
                  </a:lnTo>
                  <a:lnTo>
                    <a:pt x="42013" y="644323"/>
                  </a:lnTo>
                  <a:lnTo>
                    <a:pt x="0" y="785986"/>
                  </a:lnTo>
                  <a:lnTo>
                    <a:pt x="44896" y="931199"/>
                  </a:lnTo>
                  <a:lnTo>
                    <a:pt x="161771" y="1073901"/>
                  </a:lnTo>
                  <a:lnTo>
                    <a:pt x="175260" y="1086456"/>
                  </a:lnTo>
                  <a:lnTo>
                    <a:pt x="278233" y="1179108"/>
                  </a:lnTo>
                  <a:lnTo>
                    <a:pt x="376778" y="1267258"/>
                  </a:lnTo>
                  <a:lnTo>
                    <a:pt x="380588" y="1271068"/>
                  </a:lnTo>
                  <a:lnTo>
                    <a:pt x="470484" y="1359824"/>
                  </a:lnTo>
                  <a:lnTo>
                    <a:pt x="537004" y="144095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3EE4186-D673-9FCD-C95E-8887E15B0C99}"/>
                </a:ext>
              </a:extLst>
            </p:cNvPr>
            <p:cNvSpPr/>
            <p:nvPr/>
          </p:nvSpPr>
          <p:spPr>
            <a:xfrm>
              <a:off x="8544790" y="246742"/>
              <a:ext cx="527330" cy="2434722"/>
            </a:xfrm>
            <a:custGeom>
              <a:avLst/>
              <a:gdLst>
                <a:gd name="connsiteX0" fmla="*/ 662940 w 662940"/>
                <a:gd name="connsiteY0" fmla="*/ 0 h 2615911"/>
                <a:gd name="connsiteX1" fmla="*/ 662426 w 662940"/>
                <a:gd name="connsiteY1" fmla="*/ 9265 h 2615911"/>
                <a:gd name="connsiteX2" fmla="*/ 649965 w 662940"/>
                <a:gd name="connsiteY2" fmla="*/ 237519 h 2615911"/>
                <a:gd name="connsiteX3" fmla="*/ 624119 w 662940"/>
                <a:gd name="connsiteY3" fmla="*/ 480233 h 2615911"/>
                <a:gd name="connsiteX4" fmla="*/ 596729 w 662940"/>
                <a:gd name="connsiteY4" fmla="*/ 729442 h 2615911"/>
                <a:gd name="connsiteX5" fmla="*/ 552760 w 662940"/>
                <a:gd name="connsiteY5" fmla="*/ 992245 h 2615911"/>
                <a:gd name="connsiteX6" fmla="*/ 503332 w 662940"/>
                <a:gd name="connsiteY6" fmla="*/ 1260764 h 2615911"/>
                <a:gd name="connsiteX7" fmla="*/ 431869 w 662940"/>
                <a:gd name="connsiteY7" fmla="*/ 1541924 h 2615911"/>
                <a:gd name="connsiteX8" fmla="*/ 348872 w 662940"/>
                <a:gd name="connsiteY8" fmla="*/ 1827588 h 2615911"/>
                <a:gd name="connsiteX9" fmla="*/ 246620 w 662940"/>
                <a:gd name="connsiteY9" fmla="*/ 2097751 h 2615911"/>
                <a:gd name="connsiteX10" fmla="*/ 236529 w 662940"/>
                <a:gd name="connsiteY10" fmla="*/ 2124335 h 2615911"/>
                <a:gd name="connsiteX11" fmla="*/ 116565 w 662940"/>
                <a:gd name="connsiteY11" fmla="*/ 2398135 h 2615911"/>
                <a:gd name="connsiteX12" fmla="*/ 105239 w 662940"/>
                <a:gd name="connsiteY12" fmla="*/ 2423853 h 2615911"/>
                <a:gd name="connsiteX13" fmla="*/ 47574 w 662940"/>
                <a:gd name="connsiteY13" fmla="*/ 2529234 h 2615911"/>
                <a:gd name="connsiteX14" fmla="*/ 29759 w 662940"/>
                <a:gd name="connsiteY14" fmla="*/ 2561619 h 2615911"/>
                <a:gd name="connsiteX15" fmla="*/ 0 w 662940"/>
                <a:gd name="connsiteY15" fmla="*/ 2615912 h 261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2940" h="2615911">
                  <a:moveTo>
                    <a:pt x="662940" y="0"/>
                  </a:moveTo>
                  <a:lnTo>
                    <a:pt x="662426" y="9265"/>
                  </a:lnTo>
                  <a:lnTo>
                    <a:pt x="649965" y="237519"/>
                  </a:lnTo>
                  <a:lnTo>
                    <a:pt x="624119" y="480233"/>
                  </a:lnTo>
                  <a:lnTo>
                    <a:pt x="596729" y="729442"/>
                  </a:lnTo>
                  <a:lnTo>
                    <a:pt x="552760" y="992245"/>
                  </a:lnTo>
                  <a:lnTo>
                    <a:pt x="503332" y="1260764"/>
                  </a:lnTo>
                  <a:lnTo>
                    <a:pt x="431869" y="1541924"/>
                  </a:lnTo>
                  <a:lnTo>
                    <a:pt x="348872" y="1827588"/>
                  </a:lnTo>
                  <a:lnTo>
                    <a:pt x="246620" y="2097751"/>
                  </a:lnTo>
                  <a:lnTo>
                    <a:pt x="236529" y="2124335"/>
                  </a:lnTo>
                  <a:lnTo>
                    <a:pt x="116565" y="2398135"/>
                  </a:lnTo>
                  <a:lnTo>
                    <a:pt x="105239" y="2423853"/>
                  </a:lnTo>
                  <a:lnTo>
                    <a:pt x="47574" y="2529234"/>
                  </a:lnTo>
                  <a:lnTo>
                    <a:pt x="29759" y="2561619"/>
                  </a:lnTo>
                  <a:lnTo>
                    <a:pt x="0" y="261591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7873785A-85C5-57C0-B805-AA4B3517017C}"/>
                </a:ext>
              </a:extLst>
            </p:cNvPr>
            <p:cNvSpPr/>
            <p:nvPr/>
          </p:nvSpPr>
          <p:spPr>
            <a:xfrm>
              <a:off x="6453573" y="246742"/>
              <a:ext cx="909026" cy="489926"/>
            </a:xfrm>
            <a:custGeom>
              <a:avLst/>
              <a:gdLst>
                <a:gd name="connsiteX0" fmla="*/ 1142795 w 1142794"/>
                <a:gd name="connsiteY0" fmla="*/ 526386 h 526386"/>
                <a:gd name="connsiteX1" fmla="*/ 843967 w 1142794"/>
                <a:gd name="connsiteY1" fmla="*/ 409142 h 526386"/>
                <a:gd name="connsiteX2" fmla="*/ 816679 w 1142794"/>
                <a:gd name="connsiteY2" fmla="*/ 398838 h 526386"/>
                <a:gd name="connsiteX3" fmla="*/ 712882 w 1142794"/>
                <a:gd name="connsiteY3" fmla="*/ 362383 h 526386"/>
                <a:gd name="connsiteX4" fmla="*/ 604143 w 1142794"/>
                <a:gd name="connsiteY4" fmla="*/ 323330 h 526386"/>
                <a:gd name="connsiteX5" fmla="*/ 476662 w 1142794"/>
                <a:gd name="connsiteY5" fmla="*/ 278043 h 526386"/>
                <a:gd name="connsiteX6" fmla="*/ 192045 w 1142794"/>
                <a:gd name="connsiteY6" fmla="*/ 150322 h 526386"/>
                <a:gd name="connsiteX7" fmla="*/ 11636 w 1142794"/>
                <a:gd name="connsiteY7" fmla="*/ 22081 h 526386"/>
                <a:gd name="connsiteX8" fmla="*/ 0 w 1142794"/>
                <a:gd name="connsiteY8" fmla="*/ 0 h 52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2794" h="526386">
                  <a:moveTo>
                    <a:pt x="1142795" y="526386"/>
                  </a:moveTo>
                  <a:lnTo>
                    <a:pt x="843967" y="409142"/>
                  </a:lnTo>
                  <a:lnTo>
                    <a:pt x="816679" y="398838"/>
                  </a:lnTo>
                  <a:lnTo>
                    <a:pt x="712882" y="362383"/>
                  </a:lnTo>
                  <a:lnTo>
                    <a:pt x="604143" y="323330"/>
                  </a:lnTo>
                  <a:lnTo>
                    <a:pt x="476662" y="278043"/>
                  </a:lnTo>
                  <a:lnTo>
                    <a:pt x="192045" y="150322"/>
                  </a:lnTo>
                  <a:lnTo>
                    <a:pt x="11636" y="22081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47DC72E-9263-FB65-6F9B-8495333E3A87}"/>
                </a:ext>
              </a:extLst>
            </p:cNvPr>
            <p:cNvSpPr/>
            <p:nvPr/>
          </p:nvSpPr>
          <p:spPr>
            <a:xfrm>
              <a:off x="6922582" y="246742"/>
              <a:ext cx="943754" cy="781110"/>
            </a:xfrm>
            <a:custGeom>
              <a:avLst/>
              <a:gdLst>
                <a:gd name="connsiteX0" fmla="*/ 1186455 w 1186454"/>
                <a:gd name="connsiteY0" fmla="*/ 839239 h 839239"/>
                <a:gd name="connsiteX1" fmla="*/ 977420 w 1186454"/>
                <a:gd name="connsiteY1" fmla="*/ 727190 h 839239"/>
                <a:gd name="connsiteX2" fmla="*/ 878359 w 1186454"/>
                <a:gd name="connsiteY2" fmla="*/ 674110 h 839239"/>
                <a:gd name="connsiteX3" fmla="*/ 767355 w 1186454"/>
                <a:gd name="connsiteY3" fmla="*/ 620424 h 839239"/>
                <a:gd name="connsiteX4" fmla="*/ 558628 w 1186454"/>
                <a:gd name="connsiteY4" fmla="*/ 524308 h 839239"/>
                <a:gd name="connsiteX5" fmla="*/ 531135 w 1186454"/>
                <a:gd name="connsiteY5" fmla="*/ 501188 h 839239"/>
                <a:gd name="connsiteX6" fmla="*/ 341459 w 1186454"/>
                <a:gd name="connsiteY6" fmla="*/ 380394 h 839239"/>
                <a:gd name="connsiteX7" fmla="*/ 220156 w 1186454"/>
                <a:gd name="connsiteY7" fmla="*/ 239857 h 839239"/>
                <a:gd name="connsiteX8" fmla="*/ 203989 w 1186454"/>
                <a:gd name="connsiteY8" fmla="*/ 100099 h 839239"/>
                <a:gd name="connsiteX9" fmla="*/ 0 w 1186454"/>
                <a:gd name="connsiteY9" fmla="*/ 0 h 839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86454" h="839239">
                  <a:moveTo>
                    <a:pt x="1186455" y="839239"/>
                  </a:moveTo>
                  <a:lnTo>
                    <a:pt x="977420" y="727190"/>
                  </a:lnTo>
                  <a:lnTo>
                    <a:pt x="878359" y="674110"/>
                  </a:lnTo>
                  <a:lnTo>
                    <a:pt x="767355" y="620424"/>
                  </a:lnTo>
                  <a:lnTo>
                    <a:pt x="558628" y="524308"/>
                  </a:lnTo>
                  <a:lnTo>
                    <a:pt x="531135" y="501188"/>
                  </a:lnTo>
                  <a:lnTo>
                    <a:pt x="341459" y="380394"/>
                  </a:lnTo>
                  <a:lnTo>
                    <a:pt x="220156" y="239857"/>
                  </a:lnTo>
                  <a:lnTo>
                    <a:pt x="203989" y="10009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543F86A5-7CE7-721A-845B-0F01C96564EF}"/>
                </a:ext>
              </a:extLst>
            </p:cNvPr>
            <p:cNvSpPr/>
            <p:nvPr/>
          </p:nvSpPr>
          <p:spPr>
            <a:xfrm>
              <a:off x="6404590" y="246742"/>
              <a:ext cx="1128377" cy="577450"/>
            </a:xfrm>
            <a:custGeom>
              <a:avLst/>
              <a:gdLst>
                <a:gd name="connsiteX0" fmla="*/ 1418556 w 1418555"/>
                <a:gd name="connsiteY0" fmla="*/ 620424 h 620423"/>
                <a:gd name="connsiteX1" fmla="*/ 1353168 w 1418555"/>
                <a:gd name="connsiteY1" fmla="*/ 588818 h 620423"/>
                <a:gd name="connsiteX2" fmla="*/ 1215287 w 1418555"/>
                <a:gd name="connsiteY2" fmla="*/ 522230 h 620423"/>
                <a:gd name="connsiteX3" fmla="*/ 1180689 w 1418555"/>
                <a:gd name="connsiteY3" fmla="*/ 507336 h 620423"/>
                <a:gd name="connsiteX4" fmla="*/ 897821 w 1418555"/>
                <a:gd name="connsiteY4" fmla="*/ 385589 h 620423"/>
                <a:gd name="connsiteX5" fmla="*/ 690022 w 1418555"/>
                <a:gd name="connsiteY5" fmla="*/ 247823 h 620423"/>
                <a:gd name="connsiteX6" fmla="*/ 383780 w 1418555"/>
                <a:gd name="connsiteY6" fmla="*/ 129280 h 620423"/>
                <a:gd name="connsiteX7" fmla="*/ 73214 w 1418555"/>
                <a:gd name="connsiteY7" fmla="*/ 22081 h 620423"/>
                <a:gd name="connsiteX8" fmla="*/ 0 w 1418555"/>
                <a:gd name="connsiteY8" fmla="*/ 0 h 620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8555" h="620423">
                  <a:moveTo>
                    <a:pt x="1418556" y="620424"/>
                  </a:moveTo>
                  <a:lnTo>
                    <a:pt x="1353168" y="588818"/>
                  </a:lnTo>
                  <a:lnTo>
                    <a:pt x="1215287" y="522230"/>
                  </a:lnTo>
                  <a:lnTo>
                    <a:pt x="1180689" y="507336"/>
                  </a:lnTo>
                  <a:lnTo>
                    <a:pt x="897821" y="385589"/>
                  </a:lnTo>
                  <a:lnTo>
                    <a:pt x="690022" y="247823"/>
                  </a:lnTo>
                  <a:lnTo>
                    <a:pt x="383780" y="129280"/>
                  </a:lnTo>
                  <a:lnTo>
                    <a:pt x="73214" y="22081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DD04D0D7-7E49-76E1-A389-6774363BC092}"/>
                </a:ext>
              </a:extLst>
            </p:cNvPr>
            <p:cNvSpPr/>
            <p:nvPr/>
          </p:nvSpPr>
          <p:spPr>
            <a:xfrm>
              <a:off x="6197197" y="246742"/>
              <a:ext cx="927700" cy="380803"/>
            </a:xfrm>
            <a:custGeom>
              <a:avLst/>
              <a:gdLst>
                <a:gd name="connsiteX0" fmla="*/ 1166272 w 1166271"/>
                <a:gd name="connsiteY0" fmla="*/ 409142 h 409142"/>
                <a:gd name="connsiteX1" fmla="*/ 1138984 w 1166271"/>
                <a:gd name="connsiteY1" fmla="*/ 398838 h 409142"/>
                <a:gd name="connsiteX2" fmla="*/ 1061754 w 1166271"/>
                <a:gd name="connsiteY2" fmla="*/ 363595 h 409142"/>
                <a:gd name="connsiteX3" fmla="*/ 837170 w 1166271"/>
                <a:gd name="connsiteY3" fmla="*/ 261158 h 409142"/>
                <a:gd name="connsiteX4" fmla="*/ 514350 w 1166271"/>
                <a:gd name="connsiteY4" fmla="*/ 150322 h 409142"/>
                <a:gd name="connsiteX5" fmla="*/ 188647 w 1166271"/>
                <a:gd name="connsiteY5" fmla="*/ 50569 h 409142"/>
                <a:gd name="connsiteX6" fmla="*/ 0 w 1166271"/>
                <a:gd name="connsiteY6" fmla="*/ 0 h 409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6271" h="409142">
                  <a:moveTo>
                    <a:pt x="1166272" y="409142"/>
                  </a:moveTo>
                  <a:lnTo>
                    <a:pt x="1138984" y="398838"/>
                  </a:lnTo>
                  <a:lnTo>
                    <a:pt x="1061754" y="363595"/>
                  </a:lnTo>
                  <a:lnTo>
                    <a:pt x="837170" y="261158"/>
                  </a:lnTo>
                  <a:lnTo>
                    <a:pt x="514350" y="150322"/>
                  </a:lnTo>
                  <a:lnTo>
                    <a:pt x="188647" y="5056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811FAB8-764F-F1D8-6B3E-C335C1874E85}"/>
                </a:ext>
              </a:extLst>
            </p:cNvPr>
            <p:cNvSpPr/>
            <p:nvPr/>
          </p:nvSpPr>
          <p:spPr>
            <a:xfrm>
              <a:off x="8136228" y="246742"/>
              <a:ext cx="484163" cy="1799164"/>
            </a:xfrm>
            <a:custGeom>
              <a:avLst/>
              <a:gdLst>
                <a:gd name="connsiteX0" fmla="*/ 608673 w 608673"/>
                <a:gd name="connsiteY0" fmla="*/ 1933056 h 1933055"/>
                <a:gd name="connsiteX1" fmla="*/ 608364 w 608673"/>
                <a:gd name="connsiteY1" fmla="*/ 1931757 h 1933055"/>
                <a:gd name="connsiteX2" fmla="*/ 594257 w 608673"/>
                <a:gd name="connsiteY2" fmla="*/ 1863436 h 1933055"/>
                <a:gd name="connsiteX3" fmla="*/ 552347 w 608673"/>
                <a:gd name="connsiteY3" fmla="*/ 1663065 h 1933055"/>
                <a:gd name="connsiteX4" fmla="*/ 471101 w 608673"/>
                <a:gd name="connsiteY4" fmla="*/ 1409267 h 1933055"/>
                <a:gd name="connsiteX5" fmla="*/ 542152 w 608673"/>
                <a:gd name="connsiteY5" fmla="*/ 1286654 h 1933055"/>
                <a:gd name="connsiteX6" fmla="*/ 472955 w 608673"/>
                <a:gd name="connsiteY6" fmla="*/ 1043161 h 1933055"/>
                <a:gd name="connsiteX7" fmla="*/ 395210 w 608673"/>
                <a:gd name="connsiteY7" fmla="*/ 808153 h 1933055"/>
                <a:gd name="connsiteX8" fmla="*/ 303873 w 608673"/>
                <a:gd name="connsiteY8" fmla="*/ 587693 h 1933055"/>
                <a:gd name="connsiteX9" fmla="*/ 208417 w 608673"/>
                <a:gd name="connsiteY9" fmla="*/ 375805 h 1933055"/>
                <a:gd name="connsiteX10" fmla="*/ 102561 w 608673"/>
                <a:gd name="connsiteY10" fmla="*/ 178464 h 1933055"/>
                <a:gd name="connsiteX11" fmla="*/ 0 w 608673"/>
                <a:gd name="connsiteY11" fmla="*/ 0 h 1933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8673" h="1933055">
                  <a:moveTo>
                    <a:pt x="608673" y="1933056"/>
                  </a:moveTo>
                  <a:lnTo>
                    <a:pt x="608364" y="1931757"/>
                  </a:lnTo>
                  <a:lnTo>
                    <a:pt x="594257" y="1863436"/>
                  </a:lnTo>
                  <a:lnTo>
                    <a:pt x="552347" y="1663065"/>
                  </a:lnTo>
                  <a:lnTo>
                    <a:pt x="471101" y="1409267"/>
                  </a:lnTo>
                  <a:lnTo>
                    <a:pt x="542152" y="1286654"/>
                  </a:lnTo>
                  <a:lnTo>
                    <a:pt x="472955" y="1043161"/>
                  </a:lnTo>
                  <a:lnTo>
                    <a:pt x="395210" y="808153"/>
                  </a:lnTo>
                  <a:lnTo>
                    <a:pt x="303873" y="587693"/>
                  </a:lnTo>
                  <a:lnTo>
                    <a:pt x="208417" y="375805"/>
                  </a:lnTo>
                  <a:lnTo>
                    <a:pt x="102561" y="178464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4EEFEED5-6BC4-D67E-84A0-1B04AF1CB0FE}"/>
                </a:ext>
              </a:extLst>
            </p:cNvPr>
            <p:cNvSpPr/>
            <p:nvPr/>
          </p:nvSpPr>
          <p:spPr>
            <a:xfrm>
              <a:off x="8448465" y="246742"/>
              <a:ext cx="235980" cy="2136527"/>
            </a:xfrm>
            <a:custGeom>
              <a:avLst/>
              <a:gdLst>
                <a:gd name="connsiteX0" fmla="*/ 226334 w 296665"/>
                <a:gd name="connsiteY0" fmla="*/ 2295525 h 2295525"/>
                <a:gd name="connsiteX1" fmla="*/ 229423 w 296665"/>
                <a:gd name="connsiteY1" fmla="*/ 2277861 h 2295525"/>
                <a:gd name="connsiteX2" fmla="*/ 246105 w 296665"/>
                <a:gd name="connsiteY2" fmla="*/ 2186074 h 2295525"/>
                <a:gd name="connsiteX3" fmla="*/ 279366 w 296665"/>
                <a:gd name="connsiteY3" fmla="*/ 1984491 h 2295525"/>
                <a:gd name="connsiteX4" fmla="*/ 296253 w 296665"/>
                <a:gd name="connsiteY4" fmla="*/ 1706967 h 2295525"/>
                <a:gd name="connsiteX5" fmla="*/ 296665 w 296665"/>
                <a:gd name="connsiteY5" fmla="*/ 1435851 h 2295525"/>
                <a:gd name="connsiteX6" fmla="*/ 274629 w 296665"/>
                <a:gd name="connsiteY6" fmla="*/ 1178243 h 2295525"/>
                <a:gd name="connsiteX7" fmla="*/ 243325 w 296665"/>
                <a:gd name="connsiteY7" fmla="*/ 927908 h 2295525"/>
                <a:gd name="connsiteX8" fmla="*/ 196163 w 296665"/>
                <a:gd name="connsiteY8" fmla="*/ 691688 h 2295525"/>
                <a:gd name="connsiteX9" fmla="*/ 144883 w 296665"/>
                <a:gd name="connsiteY9" fmla="*/ 463175 h 2295525"/>
                <a:gd name="connsiteX10" fmla="*/ 81761 w 296665"/>
                <a:gd name="connsiteY10" fmla="*/ 249035 h 2295525"/>
                <a:gd name="connsiteX11" fmla="*/ 16990 w 296665"/>
                <a:gd name="connsiteY11" fmla="*/ 43122 h 2295525"/>
                <a:gd name="connsiteX12" fmla="*/ 0 w 296665"/>
                <a:gd name="connsiteY12" fmla="*/ 0 h 2295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6665" h="2295525">
                  <a:moveTo>
                    <a:pt x="226334" y="2295525"/>
                  </a:moveTo>
                  <a:lnTo>
                    <a:pt x="229423" y="2277861"/>
                  </a:lnTo>
                  <a:lnTo>
                    <a:pt x="246105" y="2186074"/>
                  </a:lnTo>
                  <a:lnTo>
                    <a:pt x="279366" y="1984491"/>
                  </a:lnTo>
                  <a:lnTo>
                    <a:pt x="296253" y="1706967"/>
                  </a:lnTo>
                  <a:lnTo>
                    <a:pt x="296665" y="1435851"/>
                  </a:lnTo>
                  <a:lnTo>
                    <a:pt x="274629" y="1178243"/>
                  </a:lnTo>
                  <a:lnTo>
                    <a:pt x="243325" y="927908"/>
                  </a:lnTo>
                  <a:lnTo>
                    <a:pt x="196163" y="691688"/>
                  </a:lnTo>
                  <a:lnTo>
                    <a:pt x="144883" y="463175"/>
                  </a:lnTo>
                  <a:lnTo>
                    <a:pt x="81761" y="249035"/>
                  </a:lnTo>
                  <a:lnTo>
                    <a:pt x="16990" y="43122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9E7C93C8-074A-5E96-372F-E1E3101F12F6}"/>
                </a:ext>
              </a:extLst>
            </p:cNvPr>
            <p:cNvSpPr/>
            <p:nvPr/>
          </p:nvSpPr>
          <p:spPr>
            <a:xfrm>
              <a:off x="6292047" y="246742"/>
              <a:ext cx="806476" cy="368714"/>
            </a:xfrm>
            <a:custGeom>
              <a:avLst/>
              <a:gdLst>
                <a:gd name="connsiteX0" fmla="*/ 1013872 w 1013872"/>
                <a:gd name="connsiteY0" fmla="*/ 396153 h 396153"/>
                <a:gd name="connsiteX1" fmla="*/ 954971 w 1013872"/>
                <a:gd name="connsiteY1" fmla="*/ 375372 h 396153"/>
                <a:gd name="connsiteX2" fmla="*/ 807205 w 1013872"/>
                <a:gd name="connsiteY2" fmla="*/ 323330 h 396153"/>
                <a:gd name="connsiteX3" fmla="*/ 679725 w 1013872"/>
                <a:gd name="connsiteY3" fmla="*/ 278043 h 396153"/>
                <a:gd name="connsiteX4" fmla="*/ 648627 w 1013872"/>
                <a:gd name="connsiteY4" fmla="*/ 268259 h 396153"/>
                <a:gd name="connsiteX5" fmla="*/ 346298 w 1013872"/>
                <a:gd name="connsiteY5" fmla="*/ 173182 h 396153"/>
                <a:gd name="connsiteX6" fmla="*/ 69404 w 1013872"/>
                <a:gd name="connsiteY6" fmla="*/ 50569 h 396153"/>
                <a:gd name="connsiteX7" fmla="*/ 0 w 1013872"/>
                <a:gd name="connsiteY7" fmla="*/ 0 h 39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3872" h="396153">
                  <a:moveTo>
                    <a:pt x="1013872" y="396153"/>
                  </a:moveTo>
                  <a:lnTo>
                    <a:pt x="954971" y="375372"/>
                  </a:lnTo>
                  <a:lnTo>
                    <a:pt x="807205" y="323330"/>
                  </a:lnTo>
                  <a:lnTo>
                    <a:pt x="679725" y="278043"/>
                  </a:lnTo>
                  <a:lnTo>
                    <a:pt x="648627" y="268259"/>
                  </a:lnTo>
                  <a:lnTo>
                    <a:pt x="346298" y="173182"/>
                  </a:lnTo>
                  <a:lnTo>
                    <a:pt x="69404" y="5056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Picture Placeholder 16">
            <a:extLst>
              <a:ext uri="{FF2B5EF4-FFF2-40B4-BE49-F238E27FC236}">
                <a16:creationId xmlns:a16="http://schemas.microsoft.com/office/drawing/2014/main" id="{4F84F0C7-6355-AA3F-B67D-F42772667A1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3949042" cy="4775200"/>
          </a:xfrm>
          <a:custGeom>
            <a:avLst/>
            <a:gdLst>
              <a:gd name="connsiteX0" fmla="*/ 0 w 2234114"/>
              <a:gd name="connsiteY0" fmla="*/ 0 h 1872344"/>
              <a:gd name="connsiteX1" fmla="*/ 2234114 w 2234114"/>
              <a:gd name="connsiteY1" fmla="*/ 0 h 1872344"/>
              <a:gd name="connsiteX2" fmla="*/ 2234114 w 2234114"/>
              <a:gd name="connsiteY2" fmla="*/ 1872344 h 1872344"/>
              <a:gd name="connsiteX3" fmla="*/ 0 w 2234114"/>
              <a:gd name="connsiteY3" fmla="*/ 1872344 h 1872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4114" h="1872344">
                <a:moveTo>
                  <a:pt x="0" y="0"/>
                </a:moveTo>
                <a:lnTo>
                  <a:pt x="2234114" y="0"/>
                </a:lnTo>
                <a:lnTo>
                  <a:pt x="2234114" y="1872344"/>
                </a:lnTo>
                <a:lnTo>
                  <a:pt x="0" y="1872344"/>
                </a:lnTo>
                <a:close/>
              </a:path>
            </a:pathLst>
          </a:custGeom>
          <a:pattFill prst="pct10">
            <a:fgClr>
              <a:srgbClr val="0070C0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16">
            <a:extLst>
              <a:ext uri="{FF2B5EF4-FFF2-40B4-BE49-F238E27FC236}">
                <a16:creationId xmlns:a16="http://schemas.microsoft.com/office/drawing/2014/main" id="{3928333C-F858-E02F-729E-937923D229B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974521" y="1041400"/>
            <a:ext cx="3949042" cy="4775200"/>
          </a:xfrm>
          <a:custGeom>
            <a:avLst/>
            <a:gdLst>
              <a:gd name="connsiteX0" fmla="*/ 0 w 2234114"/>
              <a:gd name="connsiteY0" fmla="*/ 0 h 1872344"/>
              <a:gd name="connsiteX1" fmla="*/ 2234114 w 2234114"/>
              <a:gd name="connsiteY1" fmla="*/ 0 h 1872344"/>
              <a:gd name="connsiteX2" fmla="*/ 2234114 w 2234114"/>
              <a:gd name="connsiteY2" fmla="*/ 1872344 h 1872344"/>
              <a:gd name="connsiteX3" fmla="*/ 0 w 2234114"/>
              <a:gd name="connsiteY3" fmla="*/ 1872344 h 1872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4114" h="1872344">
                <a:moveTo>
                  <a:pt x="0" y="0"/>
                </a:moveTo>
                <a:lnTo>
                  <a:pt x="2234114" y="0"/>
                </a:lnTo>
                <a:lnTo>
                  <a:pt x="2234114" y="1872344"/>
                </a:lnTo>
                <a:lnTo>
                  <a:pt x="0" y="1872344"/>
                </a:lnTo>
                <a:close/>
              </a:path>
            </a:pathLst>
          </a:custGeom>
          <a:pattFill prst="pct10">
            <a:fgClr>
              <a:srgbClr val="0070C0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65477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Pr>
        <a:solidFill>
          <a:srgbClr val="020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C156A17-EFE8-A841-17B2-5BE59D56A366}"/>
              </a:ext>
            </a:extLst>
          </p:cNvPr>
          <p:cNvGrpSpPr/>
          <p:nvPr userDrawn="1"/>
        </p:nvGrpSpPr>
        <p:grpSpPr>
          <a:xfrm flipH="1">
            <a:off x="-525172" y="-233386"/>
            <a:ext cx="13242343" cy="7324771"/>
            <a:chOff x="-103239" y="246742"/>
            <a:chExt cx="12398477" cy="685800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2002D30-3089-7D8F-016B-60A8CA4B38A7}"/>
                </a:ext>
              </a:extLst>
            </p:cNvPr>
            <p:cNvSpPr/>
            <p:nvPr/>
          </p:nvSpPr>
          <p:spPr>
            <a:xfrm>
              <a:off x="10067724" y="6624086"/>
              <a:ext cx="2227514" cy="480657"/>
            </a:xfrm>
            <a:custGeom>
              <a:avLst/>
              <a:gdLst>
                <a:gd name="connsiteX0" fmla="*/ 2800350 w 2800349"/>
                <a:gd name="connsiteY0" fmla="*/ 0 h 516427"/>
                <a:gd name="connsiteX1" fmla="*/ 230041 w 2800349"/>
                <a:gd name="connsiteY1" fmla="*/ 398664 h 516427"/>
                <a:gd name="connsiteX2" fmla="*/ 0 w 2800349"/>
                <a:gd name="connsiteY2" fmla="*/ 516428 h 51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00349" h="516427">
                  <a:moveTo>
                    <a:pt x="2800350" y="0"/>
                  </a:moveTo>
                  <a:lnTo>
                    <a:pt x="230041" y="398664"/>
                  </a:lnTo>
                  <a:lnTo>
                    <a:pt x="0" y="51642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2AD88C9-BD18-E97D-7FE1-D09A4B75007E}"/>
                </a:ext>
              </a:extLst>
            </p:cNvPr>
            <p:cNvSpPr/>
            <p:nvPr/>
          </p:nvSpPr>
          <p:spPr>
            <a:xfrm>
              <a:off x="6382475" y="5333223"/>
              <a:ext cx="5912762" cy="1771520"/>
            </a:xfrm>
            <a:custGeom>
              <a:avLst/>
              <a:gdLst>
                <a:gd name="connsiteX0" fmla="*/ 7433310 w 7433309"/>
                <a:gd name="connsiteY0" fmla="*/ 0 h 1903354"/>
                <a:gd name="connsiteX1" fmla="*/ 5398668 w 7433309"/>
                <a:gd name="connsiteY1" fmla="*/ 402475 h 1903354"/>
                <a:gd name="connsiteX2" fmla="*/ 2650010 w 7433309"/>
                <a:gd name="connsiteY2" fmla="*/ 856817 h 1903354"/>
                <a:gd name="connsiteX3" fmla="*/ 716795 w 7433309"/>
                <a:gd name="connsiteY3" fmla="*/ 1637781 h 1903354"/>
                <a:gd name="connsiteX4" fmla="*/ 0 w 7433309"/>
                <a:gd name="connsiteY4" fmla="*/ 1903355 h 190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33309" h="1903354">
                  <a:moveTo>
                    <a:pt x="7433310" y="0"/>
                  </a:moveTo>
                  <a:lnTo>
                    <a:pt x="5398668" y="402475"/>
                  </a:lnTo>
                  <a:lnTo>
                    <a:pt x="2650010" y="856817"/>
                  </a:lnTo>
                  <a:lnTo>
                    <a:pt x="716795" y="1637781"/>
                  </a:lnTo>
                  <a:lnTo>
                    <a:pt x="0" y="190335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A13CC6E-A2AE-230E-591D-5A7F1AFA6C0E}"/>
                </a:ext>
              </a:extLst>
            </p:cNvPr>
            <p:cNvSpPr/>
            <p:nvPr/>
          </p:nvSpPr>
          <p:spPr>
            <a:xfrm>
              <a:off x="3064753" y="4383108"/>
              <a:ext cx="9230485" cy="2721633"/>
            </a:xfrm>
            <a:custGeom>
              <a:avLst/>
              <a:gdLst>
                <a:gd name="connsiteX0" fmla="*/ 11604230 w 11604230"/>
                <a:gd name="connsiteY0" fmla="*/ 0 h 2924174"/>
                <a:gd name="connsiteX1" fmla="*/ 9980758 w 11604230"/>
                <a:gd name="connsiteY1" fmla="*/ 386369 h 2924174"/>
                <a:gd name="connsiteX2" fmla="*/ 7620721 w 11604230"/>
                <a:gd name="connsiteY2" fmla="*/ 873010 h 2924174"/>
                <a:gd name="connsiteX3" fmla="*/ 6001368 w 11604230"/>
                <a:gd name="connsiteY3" fmla="*/ 1544089 h 2924174"/>
                <a:gd name="connsiteX4" fmla="*/ 3579753 w 11604230"/>
                <a:gd name="connsiteY4" fmla="*/ 1869152 h 2924174"/>
                <a:gd name="connsiteX5" fmla="*/ 1700496 w 11604230"/>
                <a:gd name="connsiteY5" fmla="*/ 2451908 h 2924174"/>
                <a:gd name="connsiteX6" fmla="*/ 0 w 11604230"/>
                <a:gd name="connsiteY6" fmla="*/ 2924175 h 2924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04230" h="2924174">
                  <a:moveTo>
                    <a:pt x="11604230" y="0"/>
                  </a:moveTo>
                  <a:lnTo>
                    <a:pt x="9980758" y="386369"/>
                  </a:lnTo>
                  <a:lnTo>
                    <a:pt x="7620721" y="873010"/>
                  </a:lnTo>
                  <a:lnTo>
                    <a:pt x="6001368" y="1544089"/>
                  </a:lnTo>
                  <a:lnTo>
                    <a:pt x="3579753" y="1869152"/>
                  </a:lnTo>
                  <a:lnTo>
                    <a:pt x="1700496" y="2451908"/>
                  </a:lnTo>
                  <a:lnTo>
                    <a:pt x="0" y="292417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9AFA65A-4743-5BCD-CD6B-5BBD3B42E441}"/>
                </a:ext>
              </a:extLst>
            </p:cNvPr>
            <p:cNvSpPr/>
            <p:nvPr/>
          </p:nvSpPr>
          <p:spPr>
            <a:xfrm>
              <a:off x="-103239" y="2544616"/>
              <a:ext cx="12398477" cy="2953984"/>
            </a:xfrm>
            <a:custGeom>
              <a:avLst/>
              <a:gdLst>
                <a:gd name="connsiteX0" fmla="*/ 15586916 w 15586915"/>
                <a:gd name="connsiteY0" fmla="*/ 0 h 3173816"/>
                <a:gd name="connsiteX1" fmla="*/ 14346194 w 15586915"/>
                <a:gd name="connsiteY1" fmla="*/ 439882 h 3173816"/>
                <a:gd name="connsiteX2" fmla="*/ 14159401 w 15586915"/>
                <a:gd name="connsiteY2" fmla="*/ 506124 h 3173816"/>
                <a:gd name="connsiteX3" fmla="*/ 12860912 w 15586915"/>
                <a:gd name="connsiteY3" fmla="*/ 926350 h 3173816"/>
                <a:gd name="connsiteX4" fmla="*/ 12672060 w 15586915"/>
                <a:gd name="connsiteY4" fmla="*/ 987483 h 3173816"/>
                <a:gd name="connsiteX5" fmla="*/ 11389428 w 15586915"/>
                <a:gd name="connsiteY5" fmla="*/ 1360430 h 3173816"/>
                <a:gd name="connsiteX6" fmla="*/ 11141573 w 15586915"/>
                <a:gd name="connsiteY6" fmla="*/ 1432473 h 3173816"/>
                <a:gd name="connsiteX7" fmla="*/ 9868003 w 15586915"/>
                <a:gd name="connsiteY7" fmla="*/ 1762558 h 3173816"/>
                <a:gd name="connsiteX8" fmla="*/ 9621177 w 15586915"/>
                <a:gd name="connsiteY8" fmla="*/ 1826549 h 3173816"/>
                <a:gd name="connsiteX9" fmla="*/ 8121788 w 15586915"/>
                <a:gd name="connsiteY9" fmla="*/ 2163734 h 3173816"/>
                <a:gd name="connsiteX10" fmla="*/ 6700143 w 15586915"/>
                <a:gd name="connsiteY10" fmla="*/ 2435543 h 3173816"/>
                <a:gd name="connsiteX11" fmla="*/ 5365613 w 15586915"/>
                <a:gd name="connsiteY11" fmla="*/ 2640244 h 3173816"/>
                <a:gd name="connsiteX12" fmla="*/ 4164227 w 15586915"/>
                <a:gd name="connsiteY12" fmla="*/ 2777923 h 3173816"/>
                <a:gd name="connsiteX13" fmla="*/ 3765207 w 15586915"/>
                <a:gd name="connsiteY13" fmla="*/ 2838796 h 3173816"/>
                <a:gd name="connsiteX14" fmla="*/ 3059636 w 15586915"/>
                <a:gd name="connsiteY14" fmla="*/ 2946429 h 3173816"/>
                <a:gd name="connsiteX15" fmla="*/ 2682549 w 15586915"/>
                <a:gd name="connsiteY15" fmla="*/ 2991889 h 3173816"/>
                <a:gd name="connsiteX16" fmla="*/ 1948146 w 15586915"/>
                <a:gd name="connsiteY16" fmla="*/ 3080299 h 3173816"/>
                <a:gd name="connsiteX17" fmla="*/ 840156 w 15586915"/>
                <a:gd name="connsiteY17" fmla="*/ 3173817 h 3173816"/>
                <a:gd name="connsiteX18" fmla="*/ 50354 w 15586915"/>
                <a:gd name="connsiteY18" fmla="*/ 3069908 h 3173816"/>
                <a:gd name="connsiteX19" fmla="*/ 0 w 15586915"/>
                <a:gd name="connsiteY19" fmla="*/ 3057612 h 3173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586915" h="3173816">
                  <a:moveTo>
                    <a:pt x="15586916" y="0"/>
                  </a:moveTo>
                  <a:lnTo>
                    <a:pt x="14346194" y="439882"/>
                  </a:lnTo>
                  <a:lnTo>
                    <a:pt x="14159401" y="506124"/>
                  </a:lnTo>
                  <a:lnTo>
                    <a:pt x="12860912" y="926350"/>
                  </a:lnTo>
                  <a:lnTo>
                    <a:pt x="12672060" y="987483"/>
                  </a:lnTo>
                  <a:lnTo>
                    <a:pt x="11389428" y="1360430"/>
                  </a:lnTo>
                  <a:lnTo>
                    <a:pt x="11141573" y="1432473"/>
                  </a:lnTo>
                  <a:lnTo>
                    <a:pt x="9868003" y="1762558"/>
                  </a:lnTo>
                  <a:lnTo>
                    <a:pt x="9621177" y="1826549"/>
                  </a:lnTo>
                  <a:lnTo>
                    <a:pt x="8121788" y="2163734"/>
                  </a:lnTo>
                  <a:lnTo>
                    <a:pt x="6700143" y="2435543"/>
                  </a:lnTo>
                  <a:lnTo>
                    <a:pt x="5365613" y="2640244"/>
                  </a:lnTo>
                  <a:lnTo>
                    <a:pt x="4164227" y="2777923"/>
                  </a:lnTo>
                  <a:lnTo>
                    <a:pt x="3765207" y="2838796"/>
                  </a:lnTo>
                  <a:lnTo>
                    <a:pt x="3059636" y="2946429"/>
                  </a:lnTo>
                  <a:lnTo>
                    <a:pt x="2682549" y="2991889"/>
                  </a:lnTo>
                  <a:lnTo>
                    <a:pt x="1948146" y="3080299"/>
                  </a:lnTo>
                  <a:lnTo>
                    <a:pt x="840156" y="3173817"/>
                  </a:lnTo>
                  <a:lnTo>
                    <a:pt x="50354" y="3069908"/>
                  </a:lnTo>
                  <a:lnTo>
                    <a:pt x="0" y="305761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707063A-5BDF-3BA7-711A-39CF9316B8E5}"/>
                </a:ext>
              </a:extLst>
            </p:cNvPr>
            <p:cNvSpPr/>
            <p:nvPr/>
          </p:nvSpPr>
          <p:spPr>
            <a:xfrm>
              <a:off x="-103239" y="3647373"/>
              <a:ext cx="12398477" cy="2064557"/>
            </a:xfrm>
            <a:custGeom>
              <a:avLst/>
              <a:gdLst>
                <a:gd name="connsiteX0" fmla="*/ 15586916 w 15586915"/>
                <a:gd name="connsiteY0" fmla="*/ 0 h 2218199"/>
                <a:gd name="connsiteX1" fmla="*/ 14196266 w 15586915"/>
                <a:gd name="connsiteY1" fmla="*/ 384810 h 2218199"/>
                <a:gd name="connsiteX2" fmla="*/ 12176657 w 15586915"/>
                <a:gd name="connsiteY2" fmla="*/ 880976 h 2218199"/>
                <a:gd name="connsiteX3" fmla="*/ 10148707 w 15586915"/>
                <a:gd name="connsiteY3" fmla="*/ 1312805 h 2218199"/>
                <a:gd name="connsiteX4" fmla="*/ 8182851 w 15586915"/>
                <a:gd name="connsiteY4" fmla="*/ 1665922 h 2218199"/>
                <a:gd name="connsiteX5" fmla="*/ 6309257 w 15586915"/>
                <a:gd name="connsiteY5" fmla="*/ 1934181 h 2218199"/>
                <a:gd name="connsiteX6" fmla="*/ 4595478 w 15586915"/>
                <a:gd name="connsiteY6" fmla="*/ 2113424 h 2218199"/>
                <a:gd name="connsiteX7" fmla="*/ 3058194 w 15586915"/>
                <a:gd name="connsiteY7" fmla="*/ 2205557 h 2218199"/>
                <a:gd name="connsiteX8" fmla="*/ 1741685 w 15586915"/>
                <a:gd name="connsiteY8" fmla="*/ 2218200 h 2218199"/>
                <a:gd name="connsiteX9" fmla="*/ 641419 w 15586915"/>
                <a:gd name="connsiteY9" fmla="*/ 2159317 h 2218199"/>
                <a:gd name="connsiteX10" fmla="*/ 0 w 15586915"/>
                <a:gd name="connsiteY10" fmla="*/ 2202180 h 221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86915" h="2218199">
                  <a:moveTo>
                    <a:pt x="15586916" y="0"/>
                  </a:moveTo>
                  <a:lnTo>
                    <a:pt x="14196266" y="384810"/>
                  </a:lnTo>
                  <a:lnTo>
                    <a:pt x="12176657" y="880976"/>
                  </a:lnTo>
                  <a:lnTo>
                    <a:pt x="10148707" y="1312805"/>
                  </a:lnTo>
                  <a:lnTo>
                    <a:pt x="8182851" y="1665922"/>
                  </a:lnTo>
                  <a:lnTo>
                    <a:pt x="6309257" y="1934181"/>
                  </a:lnTo>
                  <a:lnTo>
                    <a:pt x="4595478" y="2113424"/>
                  </a:lnTo>
                  <a:lnTo>
                    <a:pt x="3058194" y="2205557"/>
                  </a:lnTo>
                  <a:lnTo>
                    <a:pt x="1741685" y="2218200"/>
                  </a:lnTo>
                  <a:lnTo>
                    <a:pt x="641419" y="2159317"/>
                  </a:lnTo>
                  <a:lnTo>
                    <a:pt x="0" y="220218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1331BBB-64BF-3222-5445-918AE2B7E702}"/>
                </a:ext>
              </a:extLst>
            </p:cNvPr>
            <p:cNvSpPr/>
            <p:nvPr/>
          </p:nvSpPr>
          <p:spPr>
            <a:xfrm>
              <a:off x="-103239" y="3050419"/>
              <a:ext cx="12398477" cy="2361140"/>
            </a:xfrm>
            <a:custGeom>
              <a:avLst/>
              <a:gdLst>
                <a:gd name="connsiteX0" fmla="*/ 15586916 w 15586915"/>
                <a:gd name="connsiteY0" fmla="*/ 0 h 2536853"/>
                <a:gd name="connsiteX1" fmla="*/ 14261448 w 15586915"/>
                <a:gd name="connsiteY1" fmla="*/ 418667 h 2536853"/>
                <a:gd name="connsiteX2" fmla="*/ 12517395 w 15586915"/>
                <a:gd name="connsiteY2" fmla="*/ 913621 h 2536853"/>
                <a:gd name="connsiteX3" fmla="*/ 10762117 w 15586915"/>
                <a:gd name="connsiteY3" fmla="*/ 1356706 h 2536853"/>
                <a:gd name="connsiteX4" fmla="*/ 9014872 w 15586915"/>
                <a:gd name="connsiteY4" fmla="*/ 1739179 h 2536853"/>
                <a:gd name="connsiteX5" fmla="*/ 7339914 w 15586915"/>
                <a:gd name="connsiteY5" fmla="*/ 2049520 h 2536853"/>
                <a:gd name="connsiteX6" fmla="*/ 5756189 w 15586915"/>
                <a:gd name="connsiteY6" fmla="*/ 2283922 h 2536853"/>
                <a:gd name="connsiteX7" fmla="*/ 4320128 w 15586915"/>
                <a:gd name="connsiteY7" fmla="*/ 2440738 h 2536853"/>
                <a:gd name="connsiteX8" fmla="*/ 3039350 w 15586915"/>
                <a:gd name="connsiteY8" fmla="*/ 2522480 h 2536853"/>
                <a:gd name="connsiteX9" fmla="*/ 1948146 w 15586915"/>
                <a:gd name="connsiteY9" fmla="*/ 2536854 h 2536853"/>
                <a:gd name="connsiteX10" fmla="*/ 1038585 w 15586915"/>
                <a:gd name="connsiteY10" fmla="*/ 2490701 h 2536853"/>
                <a:gd name="connsiteX11" fmla="*/ 50354 w 15586915"/>
                <a:gd name="connsiteY11" fmla="*/ 2526463 h 2536853"/>
                <a:gd name="connsiteX12" fmla="*/ 0 w 15586915"/>
                <a:gd name="connsiteY12" fmla="*/ 2526290 h 2536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2536853">
                  <a:moveTo>
                    <a:pt x="15586916" y="0"/>
                  </a:moveTo>
                  <a:lnTo>
                    <a:pt x="14261448" y="418667"/>
                  </a:lnTo>
                  <a:lnTo>
                    <a:pt x="12517395" y="913621"/>
                  </a:lnTo>
                  <a:lnTo>
                    <a:pt x="10762117" y="1356706"/>
                  </a:lnTo>
                  <a:lnTo>
                    <a:pt x="9014872" y="1739179"/>
                  </a:lnTo>
                  <a:lnTo>
                    <a:pt x="7339914" y="2049520"/>
                  </a:lnTo>
                  <a:lnTo>
                    <a:pt x="5756189" y="2283922"/>
                  </a:lnTo>
                  <a:lnTo>
                    <a:pt x="4320128" y="2440738"/>
                  </a:lnTo>
                  <a:lnTo>
                    <a:pt x="3039350" y="2522480"/>
                  </a:lnTo>
                  <a:lnTo>
                    <a:pt x="1948146" y="2536854"/>
                  </a:lnTo>
                  <a:lnTo>
                    <a:pt x="1038585" y="2490701"/>
                  </a:lnTo>
                  <a:lnTo>
                    <a:pt x="50354" y="2526463"/>
                  </a:lnTo>
                  <a:lnTo>
                    <a:pt x="0" y="252629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22484A1-29F9-7ABD-E4BC-45DE0FA8165C}"/>
                </a:ext>
              </a:extLst>
            </p:cNvPr>
            <p:cNvSpPr/>
            <p:nvPr/>
          </p:nvSpPr>
          <p:spPr>
            <a:xfrm>
              <a:off x="-103239" y="1652126"/>
              <a:ext cx="12398477" cy="3611947"/>
            </a:xfrm>
            <a:custGeom>
              <a:avLst/>
              <a:gdLst>
                <a:gd name="connsiteX0" fmla="*/ 15586916 w 15586915"/>
                <a:gd name="connsiteY0" fmla="*/ 0 h 3880744"/>
                <a:gd name="connsiteX1" fmla="*/ 14735947 w 15586915"/>
                <a:gd name="connsiteY1" fmla="*/ 403860 h 3880744"/>
                <a:gd name="connsiteX2" fmla="*/ 14648009 w 15586915"/>
                <a:gd name="connsiteY2" fmla="*/ 445597 h 3880744"/>
                <a:gd name="connsiteX3" fmla="*/ 13733196 w 15586915"/>
                <a:gd name="connsiteY3" fmla="*/ 847725 h 3880744"/>
                <a:gd name="connsiteX4" fmla="*/ 13600670 w 15586915"/>
                <a:gd name="connsiteY4" fmla="*/ 905914 h 3880744"/>
                <a:gd name="connsiteX5" fmla="*/ 12642301 w 15586915"/>
                <a:gd name="connsiteY5" fmla="*/ 1297651 h 3880744"/>
                <a:gd name="connsiteX6" fmla="*/ 12517292 w 15586915"/>
                <a:gd name="connsiteY6" fmla="*/ 1348740 h 3880744"/>
                <a:gd name="connsiteX7" fmla="*/ 11573441 w 15586915"/>
                <a:gd name="connsiteY7" fmla="*/ 1701685 h 3880744"/>
                <a:gd name="connsiteX8" fmla="*/ 11386545 w 15586915"/>
                <a:gd name="connsiteY8" fmla="*/ 1771650 h 3880744"/>
                <a:gd name="connsiteX9" fmla="*/ 10436414 w 15586915"/>
                <a:gd name="connsiteY9" fmla="*/ 2097838 h 3880744"/>
                <a:gd name="connsiteX10" fmla="*/ 10250754 w 15586915"/>
                <a:gd name="connsiteY10" fmla="*/ 2161569 h 3880744"/>
                <a:gd name="connsiteX11" fmla="*/ 9377440 w 15586915"/>
                <a:gd name="connsiteY11" fmla="*/ 2431127 h 3880744"/>
                <a:gd name="connsiteX12" fmla="*/ 9103841 w 15586915"/>
                <a:gd name="connsiteY12" fmla="*/ 2515553 h 3880744"/>
                <a:gd name="connsiteX13" fmla="*/ 8280881 w 15586915"/>
                <a:gd name="connsiteY13" fmla="*/ 2743893 h 3880744"/>
                <a:gd name="connsiteX14" fmla="*/ 7991218 w 15586915"/>
                <a:gd name="connsiteY14" fmla="*/ 2824249 h 3880744"/>
                <a:gd name="connsiteX15" fmla="*/ 7327248 w 15586915"/>
                <a:gd name="connsiteY15" fmla="*/ 2984789 h 3880744"/>
                <a:gd name="connsiteX16" fmla="*/ 6909178 w 15586915"/>
                <a:gd name="connsiteY16" fmla="*/ 3085927 h 3880744"/>
                <a:gd name="connsiteX17" fmla="*/ 6373821 w 15586915"/>
                <a:gd name="connsiteY17" fmla="*/ 3197629 h 3880744"/>
                <a:gd name="connsiteX18" fmla="*/ 6139455 w 15586915"/>
                <a:gd name="connsiteY18" fmla="*/ 3246553 h 3880744"/>
                <a:gd name="connsiteX19" fmla="*/ 5898704 w 15586915"/>
                <a:gd name="connsiteY19" fmla="*/ 3296776 h 3880744"/>
                <a:gd name="connsiteX20" fmla="*/ 5266553 w 15586915"/>
                <a:gd name="connsiteY20" fmla="*/ 3419562 h 3880744"/>
                <a:gd name="connsiteX21" fmla="*/ 5252343 w 15586915"/>
                <a:gd name="connsiteY21" fmla="*/ 3422246 h 3880744"/>
                <a:gd name="connsiteX22" fmla="*/ 5020654 w 15586915"/>
                <a:gd name="connsiteY22" fmla="*/ 3467273 h 3880744"/>
                <a:gd name="connsiteX23" fmla="*/ 4716883 w 15586915"/>
                <a:gd name="connsiteY23" fmla="*/ 3516630 h 3880744"/>
                <a:gd name="connsiteX24" fmla="*/ 4151973 w 15586915"/>
                <a:gd name="connsiteY24" fmla="*/ 3608416 h 3880744"/>
                <a:gd name="connsiteX25" fmla="*/ 4102855 w 15586915"/>
                <a:gd name="connsiteY25" fmla="*/ 3616383 h 3880744"/>
                <a:gd name="connsiteX26" fmla="*/ 4029436 w 15586915"/>
                <a:gd name="connsiteY26" fmla="*/ 3625648 h 3880744"/>
                <a:gd name="connsiteX27" fmla="*/ 3663058 w 15586915"/>
                <a:gd name="connsiteY27" fmla="*/ 3671974 h 3880744"/>
                <a:gd name="connsiteX28" fmla="*/ 3147060 w 15586915"/>
                <a:gd name="connsiteY28" fmla="*/ 3737177 h 3880744"/>
                <a:gd name="connsiteX29" fmla="*/ 2188485 w 15586915"/>
                <a:gd name="connsiteY29" fmla="*/ 3827145 h 3880744"/>
                <a:gd name="connsiteX30" fmla="*/ 1235779 w 15586915"/>
                <a:gd name="connsiteY30" fmla="*/ 3880745 h 3880744"/>
                <a:gd name="connsiteX31" fmla="*/ 579223 w 15586915"/>
                <a:gd name="connsiteY31" fmla="*/ 3797704 h 3880744"/>
                <a:gd name="connsiteX32" fmla="*/ 77333 w 15586915"/>
                <a:gd name="connsiteY32" fmla="*/ 3677863 h 3880744"/>
                <a:gd name="connsiteX33" fmla="*/ 0 w 15586915"/>
                <a:gd name="connsiteY33" fmla="*/ 3646776 h 3880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586915" h="3880744">
                  <a:moveTo>
                    <a:pt x="15586916" y="0"/>
                  </a:moveTo>
                  <a:lnTo>
                    <a:pt x="14735947" y="403860"/>
                  </a:lnTo>
                  <a:lnTo>
                    <a:pt x="14648009" y="445597"/>
                  </a:lnTo>
                  <a:lnTo>
                    <a:pt x="13733196" y="847725"/>
                  </a:lnTo>
                  <a:lnTo>
                    <a:pt x="13600670" y="905914"/>
                  </a:lnTo>
                  <a:lnTo>
                    <a:pt x="12642301" y="1297651"/>
                  </a:lnTo>
                  <a:lnTo>
                    <a:pt x="12517292" y="1348740"/>
                  </a:lnTo>
                  <a:lnTo>
                    <a:pt x="11573441" y="1701685"/>
                  </a:lnTo>
                  <a:lnTo>
                    <a:pt x="11386545" y="1771650"/>
                  </a:lnTo>
                  <a:lnTo>
                    <a:pt x="10436414" y="2097838"/>
                  </a:lnTo>
                  <a:lnTo>
                    <a:pt x="10250754" y="2161569"/>
                  </a:lnTo>
                  <a:lnTo>
                    <a:pt x="9377440" y="2431127"/>
                  </a:lnTo>
                  <a:lnTo>
                    <a:pt x="9103841" y="2515553"/>
                  </a:lnTo>
                  <a:lnTo>
                    <a:pt x="8280881" y="2743893"/>
                  </a:lnTo>
                  <a:lnTo>
                    <a:pt x="7991218" y="2824249"/>
                  </a:lnTo>
                  <a:lnTo>
                    <a:pt x="7327248" y="2984789"/>
                  </a:lnTo>
                  <a:lnTo>
                    <a:pt x="6909178" y="3085927"/>
                  </a:lnTo>
                  <a:lnTo>
                    <a:pt x="6373821" y="3197629"/>
                  </a:lnTo>
                  <a:lnTo>
                    <a:pt x="6139455" y="3246553"/>
                  </a:lnTo>
                  <a:lnTo>
                    <a:pt x="5898704" y="3296776"/>
                  </a:lnTo>
                  <a:lnTo>
                    <a:pt x="5266553" y="3419562"/>
                  </a:lnTo>
                  <a:lnTo>
                    <a:pt x="5252343" y="3422246"/>
                  </a:lnTo>
                  <a:lnTo>
                    <a:pt x="5020654" y="3467273"/>
                  </a:lnTo>
                  <a:lnTo>
                    <a:pt x="4716883" y="3516630"/>
                  </a:lnTo>
                  <a:lnTo>
                    <a:pt x="4151973" y="3608416"/>
                  </a:lnTo>
                  <a:lnTo>
                    <a:pt x="4102855" y="3616383"/>
                  </a:lnTo>
                  <a:lnTo>
                    <a:pt x="4029436" y="3625648"/>
                  </a:lnTo>
                  <a:lnTo>
                    <a:pt x="3663058" y="3671974"/>
                  </a:lnTo>
                  <a:lnTo>
                    <a:pt x="3147060" y="3737177"/>
                  </a:lnTo>
                  <a:lnTo>
                    <a:pt x="2188485" y="3827145"/>
                  </a:lnTo>
                  <a:lnTo>
                    <a:pt x="1235779" y="3880745"/>
                  </a:lnTo>
                  <a:lnTo>
                    <a:pt x="579223" y="3797704"/>
                  </a:lnTo>
                  <a:lnTo>
                    <a:pt x="77333" y="3677863"/>
                  </a:lnTo>
                  <a:lnTo>
                    <a:pt x="0" y="364677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D7F30CC-0A60-4BE4-9644-06B43C602077}"/>
                </a:ext>
              </a:extLst>
            </p:cNvPr>
            <p:cNvSpPr/>
            <p:nvPr/>
          </p:nvSpPr>
          <p:spPr>
            <a:xfrm>
              <a:off x="8154576" y="5622634"/>
              <a:ext cx="4140662" cy="1482109"/>
            </a:xfrm>
            <a:custGeom>
              <a:avLst/>
              <a:gdLst>
                <a:gd name="connsiteX0" fmla="*/ 5205490 w 5205489"/>
                <a:gd name="connsiteY0" fmla="*/ 0 h 1592406"/>
                <a:gd name="connsiteX1" fmla="*/ 4433914 w 5205489"/>
                <a:gd name="connsiteY1" fmla="*/ 473739 h 1592406"/>
                <a:gd name="connsiteX2" fmla="*/ 1411760 w 5205489"/>
                <a:gd name="connsiteY2" fmla="*/ 958908 h 1592406"/>
                <a:gd name="connsiteX3" fmla="*/ 0 w 5205489"/>
                <a:gd name="connsiteY3" fmla="*/ 1592407 h 159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05489" h="1592406">
                  <a:moveTo>
                    <a:pt x="5205490" y="0"/>
                  </a:moveTo>
                  <a:lnTo>
                    <a:pt x="4433914" y="473739"/>
                  </a:lnTo>
                  <a:lnTo>
                    <a:pt x="1411760" y="958908"/>
                  </a:lnTo>
                  <a:lnTo>
                    <a:pt x="0" y="159240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33C2492-DF79-4112-0477-26683217DA06}"/>
                </a:ext>
              </a:extLst>
            </p:cNvPr>
            <p:cNvSpPr/>
            <p:nvPr/>
          </p:nvSpPr>
          <p:spPr>
            <a:xfrm>
              <a:off x="-103239" y="2306865"/>
              <a:ext cx="12398477" cy="3061737"/>
            </a:xfrm>
            <a:custGeom>
              <a:avLst/>
              <a:gdLst>
                <a:gd name="connsiteX0" fmla="*/ 15586916 w 15586915"/>
                <a:gd name="connsiteY0" fmla="*/ 0 h 3289588"/>
                <a:gd name="connsiteX1" fmla="*/ 14735639 w 15586915"/>
                <a:gd name="connsiteY1" fmla="*/ 333462 h 3289588"/>
                <a:gd name="connsiteX2" fmla="*/ 13374645 w 15586915"/>
                <a:gd name="connsiteY2" fmla="*/ 821748 h 3289588"/>
                <a:gd name="connsiteX3" fmla="*/ 12164300 w 15586915"/>
                <a:gd name="connsiteY3" fmla="*/ 1218507 h 3289588"/>
                <a:gd name="connsiteX4" fmla="*/ 11978331 w 15586915"/>
                <a:gd name="connsiteY4" fmla="*/ 1279467 h 3289588"/>
                <a:gd name="connsiteX5" fmla="*/ 11553774 w 15586915"/>
                <a:gd name="connsiteY5" fmla="*/ 1404505 h 3289588"/>
                <a:gd name="connsiteX6" fmla="*/ 10798261 w 15586915"/>
                <a:gd name="connsiteY6" fmla="*/ 1626957 h 3289588"/>
                <a:gd name="connsiteX7" fmla="*/ 10548654 w 15586915"/>
                <a:gd name="connsiteY7" fmla="*/ 1700386 h 3289588"/>
                <a:gd name="connsiteX8" fmla="*/ 9386604 w 15586915"/>
                <a:gd name="connsiteY8" fmla="*/ 2005965 h 3289588"/>
                <a:gd name="connsiteX9" fmla="*/ 9137718 w 15586915"/>
                <a:gd name="connsiteY9" fmla="*/ 2071428 h 3289588"/>
                <a:gd name="connsiteX10" fmla="*/ 8072566 w 15586915"/>
                <a:gd name="connsiteY10" fmla="*/ 2314575 h 3289588"/>
                <a:gd name="connsiteX11" fmla="*/ 7752424 w 15586915"/>
                <a:gd name="connsiteY11" fmla="*/ 2387658 h 3289588"/>
                <a:gd name="connsiteX12" fmla="*/ 6445490 w 15586915"/>
                <a:gd name="connsiteY12" fmla="*/ 2642149 h 3289588"/>
                <a:gd name="connsiteX13" fmla="*/ 5221966 w 15586915"/>
                <a:gd name="connsiteY13" fmla="*/ 2833688 h 3289588"/>
                <a:gd name="connsiteX14" fmla="*/ 4143118 w 15586915"/>
                <a:gd name="connsiteY14" fmla="*/ 2961063 h 3289588"/>
                <a:gd name="connsiteX15" fmla="*/ 4123347 w 15586915"/>
                <a:gd name="connsiteY15" fmla="*/ 2963401 h 3289588"/>
                <a:gd name="connsiteX16" fmla="*/ 3710940 w 15586915"/>
                <a:gd name="connsiteY16" fmla="*/ 3020897 h 3289588"/>
                <a:gd name="connsiteX17" fmla="*/ 3096500 w 15586915"/>
                <a:gd name="connsiteY17" fmla="*/ 3106709 h 3289588"/>
                <a:gd name="connsiteX18" fmla="*/ 2716221 w 15586915"/>
                <a:gd name="connsiteY18" fmla="*/ 3147493 h 3289588"/>
                <a:gd name="connsiteX19" fmla="*/ 2065020 w 15586915"/>
                <a:gd name="connsiteY19" fmla="*/ 3217372 h 3289588"/>
                <a:gd name="connsiteX20" fmla="*/ 1038585 w 15586915"/>
                <a:gd name="connsiteY20" fmla="*/ 3289589 h 3289588"/>
                <a:gd name="connsiteX21" fmla="*/ 319834 w 15586915"/>
                <a:gd name="connsiteY21" fmla="*/ 3196417 h 3289588"/>
                <a:gd name="connsiteX22" fmla="*/ 0 w 15586915"/>
                <a:gd name="connsiteY22" fmla="*/ 3118658 h 328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586915" h="3289588">
                  <a:moveTo>
                    <a:pt x="15586916" y="0"/>
                  </a:moveTo>
                  <a:lnTo>
                    <a:pt x="14735639" y="333462"/>
                  </a:lnTo>
                  <a:lnTo>
                    <a:pt x="13374645" y="821748"/>
                  </a:lnTo>
                  <a:lnTo>
                    <a:pt x="12164300" y="1218507"/>
                  </a:lnTo>
                  <a:lnTo>
                    <a:pt x="11978331" y="1279467"/>
                  </a:lnTo>
                  <a:lnTo>
                    <a:pt x="11553774" y="1404505"/>
                  </a:lnTo>
                  <a:lnTo>
                    <a:pt x="10798261" y="1626957"/>
                  </a:lnTo>
                  <a:lnTo>
                    <a:pt x="10548654" y="1700386"/>
                  </a:lnTo>
                  <a:lnTo>
                    <a:pt x="9386604" y="2005965"/>
                  </a:lnTo>
                  <a:lnTo>
                    <a:pt x="9137718" y="2071428"/>
                  </a:lnTo>
                  <a:lnTo>
                    <a:pt x="8072566" y="2314575"/>
                  </a:lnTo>
                  <a:lnTo>
                    <a:pt x="7752424" y="2387658"/>
                  </a:lnTo>
                  <a:lnTo>
                    <a:pt x="6445490" y="2642149"/>
                  </a:lnTo>
                  <a:lnTo>
                    <a:pt x="5221966" y="2833688"/>
                  </a:lnTo>
                  <a:lnTo>
                    <a:pt x="4143118" y="2961063"/>
                  </a:lnTo>
                  <a:lnTo>
                    <a:pt x="4123347" y="2963401"/>
                  </a:lnTo>
                  <a:lnTo>
                    <a:pt x="3710940" y="3020897"/>
                  </a:lnTo>
                  <a:lnTo>
                    <a:pt x="3096500" y="3106709"/>
                  </a:lnTo>
                  <a:lnTo>
                    <a:pt x="2716221" y="3147493"/>
                  </a:lnTo>
                  <a:lnTo>
                    <a:pt x="2065020" y="3217372"/>
                  </a:lnTo>
                  <a:lnTo>
                    <a:pt x="1038585" y="3289589"/>
                  </a:lnTo>
                  <a:lnTo>
                    <a:pt x="319834" y="3196417"/>
                  </a:lnTo>
                  <a:lnTo>
                    <a:pt x="0" y="311865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23673B-B0EA-B8A8-0D3D-EAD0C3EF1334}"/>
                </a:ext>
              </a:extLst>
            </p:cNvPr>
            <p:cNvSpPr/>
            <p:nvPr/>
          </p:nvSpPr>
          <p:spPr>
            <a:xfrm>
              <a:off x="6788253" y="1557509"/>
              <a:ext cx="4395070" cy="2442378"/>
            </a:xfrm>
            <a:custGeom>
              <a:avLst/>
              <a:gdLst>
                <a:gd name="connsiteX0" fmla="*/ 5525324 w 5525323"/>
                <a:gd name="connsiteY0" fmla="*/ 0 h 2624137"/>
                <a:gd name="connsiteX1" fmla="*/ 4880198 w 5525323"/>
                <a:gd name="connsiteY1" fmla="*/ 378229 h 2624137"/>
                <a:gd name="connsiteX2" fmla="*/ 4828094 w 5525323"/>
                <a:gd name="connsiteY2" fmla="*/ 408709 h 2624137"/>
                <a:gd name="connsiteX3" fmla="*/ 4259889 w 5525323"/>
                <a:gd name="connsiteY3" fmla="*/ 718964 h 2624137"/>
                <a:gd name="connsiteX4" fmla="*/ 4078656 w 5525323"/>
                <a:gd name="connsiteY4" fmla="*/ 817851 h 2624137"/>
                <a:gd name="connsiteX5" fmla="*/ 3544020 w 5525323"/>
                <a:gd name="connsiteY5" fmla="*/ 1093557 h 2624137"/>
                <a:gd name="connsiteX6" fmla="*/ 3308110 w 5525323"/>
                <a:gd name="connsiteY6" fmla="*/ 1215217 h 2624137"/>
                <a:gd name="connsiteX7" fmla="*/ 2626120 w 5525323"/>
                <a:gd name="connsiteY7" fmla="*/ 1540019 h 2624137"/>
                <a:gd name="connsiteX8" fmla="*/ 2495653 w 5525323"/>
                <a:gd name="connsiteY8" fmla="*/ 1602192 h 2624137"/>
                <a:gd name="connsiteX9" fmla="*/ 1802850 w 5525323"/>
                <a:gd name="connsiteY9" fmla="*/ 1910975 h 2624137"/>
                <a:gd name="connsiteX10" fmla="*/ 1676194 w 5525323"/>
                <a:gd name="connsiteY10" fmla="*/ 1967345 h 2624137"/>
                <a:gd name="connsiteX11" fmla="*/ 1074111 w 5525323"/>
                <a:gd name="connsiteY11" fmla="*/ 2212484 h 2624137"/>
                <a:gd name="connsiteX12" fmla="*/ 916871 w 5525323"/>
                <a:gd name="connsiteY12" fmla="*/ 2276475 h 2624137"/>
                <a:gd name="connsiteX13" fmla="*/ 832125 w 5525323"/>
                <a:gd name="connsiteY13" fmla="*/ 2311025 h 2624137"/>
                <a:gd name="connsiteX14" fmla="*/ 350314 w 5525323"/>
                <a:gd name="connsiteY14" fmla="*/ 2492260 h 2624137"/>
                <a:gd name="connsiteX15" fmla="*/ 313450 w 5525323"/>
                <a:gd name="connsiteY15" fmla="*/ 2506201 h 2624137"/>
                <a:gd name="connsiteX16" fmla="*/ 0 w 5525323"/>
                <a:gd name="connsiteY16" fmla="*/ 2624138 h 262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25323" h="2624137">
                  <a:moveTo>
                    <a:pt x="5525324" y="0"/>
                  </a:moveTo>
                  <a:lnTo>
                    <a:pt x="4880198" y="378229"/>
                  </a:lnTo>
                  <a:lnTo>
                    <a:pt x="4828094" y="408709"/>
                  </a:lnTo>
                  <a:lnTo>
                    <a:pt x="4259889" y="718964"/>
                  </a:lnTo>
                  <a:lnTo>
                    <a:pt x="4078656" y="817851"/>
                  </a:lnTo>
                  <a:lnTo>
                    <a:pt x="3544020" y="1093557"/>
                  </a:lnTo>
                  <a:lnTo>
                    <a:pt x="3308110" y="1215217"/>
                  </a:lnTo>
                  <a:lnTo>
                    <a:pt x="2626120" y="1540019"/>
                  </a:lnTo>
                  <a:lnTo>
                    <a:pt x="2495653" y="1602192"/>
                  </a:lnTo>
                  <a:lnTo>
                    <a:pt x="1802850" y="1910975"/>
                  </a:lnTo>
                  <a:lnTo>
                    <a:pt x="1676194" y="1967345"/>
                  </a:lnTo>
                  <a:lnTo>
                    <a:pt x="1074111" y="2212484"/>
                  </a:lnTo>
                  <a:lnTo>
                    <a:pt x="916871" y="2276475"/>
                  </a:lnTo>
                  <a:lnTo>
                    <a:pt x="832125" y="2311025"/>
                  </a:lnTo>
                  <a:lnTo>
                    <a:pt x="350314" y="2492260"/>
                  </a:lnTo>
                  <a:lnTo>
                    <a:pt x="313450" y="2506201"/>
                  </a:lnTo>
                  <a:lnTo>
                    <a:pt x="0" y="262413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5B3BEE2-7CBF-AC84-3EF7-AAAB9037F355}"/>
                </a:ext>
              </a:extLst>
            </p:cNvPr>
            <p:cNvSpPr/>
            <p:nvPr/>
          </p:nvSpPr>
          <p:spPr>
            <a:xfrm>
              <a:off x="-103239" y="979012"/>
              <a:ext cx="12398477" cy="4869122"/>
            </a:xfrm>
            <a:custGeom>
              <a:avLst/>
              <a:gdLst>
                <a:gd name="connsiteX0" fmla="*/ 15586916 w 15586915"/>
                <a:gd name="connsiteY0" fmla="*/ 0 h 5231476"/>
                <a:gd name="connsiteX1" fmla="*/ 14918313 w 15586915"/>
                <a:gd name="connsiteY1" fmla="*/ 401782 h 5231476"/>
                <a:gd name="connsiteX2" fmla="*/ 14235808 w 15586915"/>
                <a:gd name="connsiteY2" fmla="*/ 791874 h 5231476"/>
                <a:gd name="connsiteX3" fmla="*/ 14180408 w 15586915"/>
                <a:gd name="connsiteY3" fmla="*/ 823566 h 5231476"/>
                <a:gd name="connsiteX4" fmla="*/ 13384530 w 15586915"/>
                <a:gd name="connsiteY4" fmla="*/ 1247948 h 5231476"/>
                <a:gd name="connsiteX5" fmla="*/ 12638388 w 15586915"/>
                <a:gd name="connsiteY5" fmla="*/ 1623147 h 5231476"/>
                <a:gd name="connsiteX6" fmla="*/ 12560746 w 15586915"/>
                <a:gd name="connsiteY6" fmla="*/ 1662113 h 5231476"/>
                <a:gd name="connsiteX7" fmla="*/ 11819237 w 15586915"/>
                <a:gd name="connsiteY7" fmla="*/ 2006831 h 5231476"/>
                <a:gd name="connsiteX8" fmla="*/ 11689595 w 15586915"/>
                <a:gd name="connsiteY8" fmla="*/ 2067098 h 5231476"/>
                <a:gd name="connsiteX9" fmla="*/ 11323320 w 15586915"/>
                <a:gd name="connsiteY9" fmla="*/ 2318472 h 5231476"/>
                <a:gd name="connsiteX10" fmla="*/ 10837390 w 15586915"/>
                <a:gd name="connsiteY10" fmla="*/ 2593831 h 5231476"/>
                <a:gd name="connsiteX11" fmla="*/ 10250754 w 15586915"/>
                <a:gd name="connsiteY11" fmla="*/ 2884776 h 5231476"/>
                <a:gd name="connsiteX12" fmla="*/ 9532826 w 15586915"/>
                <a:gd name="connsiteY12" fmla="*/ 3190615 h 5231476"/>
                <a:gd name="connsiteX13" fmla="*/ 8707085 w 15586915"/>
                <a:gd name="connsiteY13" fmla="*/ 3501996 h 5231476"/>
                <a:gd name="connsiteX14" fmla="*/ 7752424 w 15586915"/>
                <a:gd name="connsiteY14" fmla="*/ 3814330 h 5231476"/>
                <a:gd name="connsiteX15" fmla="*/ 6700143 w 15586915"/>
                <a:gd name="connsiteY15" fmla="*/ 4117657 h 5231476"/>
                <a:gd name="connsiteX16" fmla="*/ 5542624 w 15586915"/>
                <a:gd name="connsiteY16" fmla="*/ 4404620 h 5231476"/>
                <a:gd name="connsiteX17" fmla="*/ 4320128 w 15586915"/>
                <a:gd name="connsiteY17" fmla="*/ 4666298 h 5231476"/>
                <a:gd name="connsiteX18" fmla="*/ 3927492 w 15586915"/>
                <a:gd name="connsiteY18" fmla="*/ 4736263 h 5231476"/>
                <a:gd name="connsiteX19" fmla="*/ 3038012 w 15586915"/>
                <a:gd name="connsiteY19" fmla="*/ 4894724 h 5231476"/>
                <a:gd name="connsiteX20" fmla="*/ 1741685 w 15586915"/>
                <a:gd name="connsiteY20" fmla="*/ 5085138 h 5231476"/>
                <a:gd name="connsiteX21" fmla="*/ 443402 w 15586915"/>
                <a:gd name="connsiteY21" fmla="*/ 5231477 h 5231476"/>
                <a:gd name="connsiteX22" fmla="*/ 0 w 15586915"/>
                <a:gd name="connsiteY22" fmla="*/ 5172508 h 523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586915" h="5231476">
                  <a:moveTo>
                    <a:pt x="15586916" y="0"/>
                  </a:moveTo>
                  <a:lnTo>
                    <a:pt x="14918313" y="401782"/>
                  </a:lnTo>
                  <a:lnTo>
                    <a:pt x="14235808" y="791874"/>
                  </a:lnTo>
                  <a:lnTo>
                    <a:pt x="14180408" y="823566"/>
                  </a:lnTo>
                  <a:lnTo>
                    <a:pt x="13384530" y="1247948"/>
                  </a:lnTo>
                  <a:lnTo>
                    <a:pt x="12638388" y="1623147"/>
                  </a:lnTo>
                  <a:lnTo>
                    <a:pt x="12560746" y="1662113"/>
                  </a:lnTo>
                  <a:lnTo>
                    <a:pt x="11819237" y="2006831"/>
                  </a:lnTo>
                  <a:lnTo>
                    <a:pt x="11689595" y="2067098"/>
                  </a:lnTo>
                  <a:lnTo>
                    <a:pt x="11323320" y="2318472"/>
                  </a:lnTo>
                  <a:lnTo>
                    <a:pt x="10837390" y="2593831"/>
                  </a:lnTo>
                  <a:lnTo>
                    <a:pt x="10250754" y="2884776"/>
                  </a:lnTo>
                  <a:lnTo>
                    <a:pt x="9532826" y="3190615"/>
                  </a:lnTo>
                  <a:lnTo>
                    <a:pt x="8707085" y="3501996"/>
                  </a:lnTo>
                  <a:lnTo>
                    <a:pt x="7752424" y="3814330"/>
                  </a:lnTo>
                  <a:lnTo>
                    <a:pt x="6700143" y="4117657"/>
                  </a:lnTo>
                  <a:lnTo>
                    <a:pt x="5542624" y="4404620"/>
                  </a:lnTo>
                  <a:lnTo>
                    <a:pt x="4320128" y="4666298"/>
                  </a:lnTo>
                  <a:lnTo>
                    <a:pt x="3927492" y="4736263"/>
                  </a:lnTo>
                  <a:lnTo>
                    <a:pt x="3038012" y="4894724"/>
                  </a:lnTo>
                  <a:lnTo>
                    <a:pt x="1741685" y="5085138"/>
                  </a:lnTo>
                  <a:lnTo>
                    <a:pt x="443402" y="5231477"/>
                  </a:lnTo>
                  <a:lnTo>
                    <a:pt x="0" y="517250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F03484B-47E0-485D-C721-3C41FDEB9186}"/>
                </a:ext>
              </a:extLst>
            </p:cNvPr>
            <p:cNvSpPr/>
            <p:nvPr/>
          </p:nvSpPr>
          <p:spPr>
            <a:xfrm>
              <a:off x="7420098" y="1766730"/>
              <a:ext cx="3222708" cy="1931579"/>
            </a:xfrm>
            <a:custGeom>
              <a:avLst/>
              <a:gdLst>
                <a:gd name="connsiteX0" fmla="*/ 4051472 w 4051471"/>
                <a:gd name="connsiteY0" fmla="*/ 0 h 2075324"/>
                <a:gd name="connsiteX1" fmla="*/ 3444755 w 4051471"/>
                <a:gd name="connsiteY1" fmla="*/ 365847 h 2075324"/>
                <a:gd name="connsiteX2" fmla="*/ 3396564 w 4051471"/>
                <a:gd name="connsiteY2" fmla="*/ 395028 h 2075324"/>
                <a:gd name="connsiteX3" fmla="*/ 2863988 w 4051471"/>
                <a:gd name="connsiteY3" fmla="*/ 693853 h 2075324"/>
                <a:gd name="connsiteX4" fmla="*/ 2694597 w 4051471"/>
                <a:gd name="connsiteY4" fmla="*/ 788930 h 2075324"/>
                <a:gd name="connsiteX5" fmla="*/ 2201562 w 4051471"/>
                <a:gd name="connsiteY5" fmla="*/ 1050434 h 2075324"/>
                <a:gd name="connsiteX6" fmla="*/ 2048133 w 4051471"/>
                <a:gd name="connsiteY6" fmla="*/ 1131916 h 2075324"/>
                <a:gd name="connsiteX7" fmla="*/ 1976876 w 4051471"/>
                <a:gd name="connsiteY7" fmla="*/ 1169670 h 2075324"/>
                <a:gd name="connsiteX8" fmla="*/ 1465306 w 4051471"/>
                <a:gd name="connsiteY8" fmla="*/ 1419918 h 2075324"/>
                <a:gd name="connsiteX9" fmla="*/ 1254520 w 4051471"/>
                <a:gd name="connsiteY9" fmla="*/ 1523047 h 2075324"/>
                <a:gd name="connsiteX10" fmla="*/ 1221363 w 4051471"/>
                <a:gd name="connsiteY10" fmla="*/ 1539240 h 2075324"/>
                <a:gd name="connsiteX11" fmla="*/ 818944 w 4051471"/>
                <a:gd name="connsiteY11" fmla="*/ 1723679 h 2075324"/>
                <a:gd name="connsiteX12" fmla="*/ 483664 w 4051471"/>
                <a:gd name="connsiteY12" fmla="*/ 1877291 h 2075324"/>
                <a:gd name="connsiteX13" fmla="*/ 462452 w 4051471"/>
                <a:gd name="connsiteY13" fmla="*/ 1887076 h 2075324"/>
                <a:gd name="connsiteX14" fmla="*/ 85468 w 4051471"/>
                <a:gd name="connsiteY14" fmla="*/ 2041554 h 2075324"/>
                <a:gd name="connsiteX15" fmla="*/ 0 w 4051471"/>
                <a:gd name="connsiteY15" fmla="*/ 2075324 h 207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51471" h="2075324">
                  <a:moveTo>
                    <a:pt x="4051472" y="0"/>
                  </a:moveTo>
                  <a:lnTo>
                    <a:pt x="3444755" y="365847"/>
                  </a:lnTo>
                  <a:lnTo>
                    <a:pt x="3396564" y="395028"/>
                  </a:lnTo>
                  <a:lnTo>
                    <a:pt x="2863988" y="693853"/>
                  </a:lnTo>
                  <a:lnTo>
                    <a:pt x="2694597" y="788930"/>
                  </a:lnTo>
                  <a:lnTo>
                    <a:pt x="2201562" y="1050434"/>
                  </a:lnTo>
                  <a:lnTo>
                    <a:pt x="2048133" y="1131916"/>
                  </a:lnTo>
                  <a:lnTo>
                    <a:pt x="1976876" y="1169670"/>
                  </a:lnTo>
                  <a:lnTo>
                    <a:pt x="1465306" y="1419918"/>
                  </a:lnTo>
                  <a:lnTo>
                    <a:pt x="1254520" y="1523047"/>
                  </a:lnTo>
                  <a:lnTo>
                    <a:pt x="1221363" y="1539240"/>
                  </a:lnTo>
                  <a:lnTo>
                    <a:pt x="818944" y="1723679"/>
                  </a:lnTo>
                  <a:lnTo>
                    <a:pt x="483664" y="1877291"/>
                  </a:lnTo>
                  <a:lnTo>
                    <a:pt x="462452" y="1887076"/>
                  </a:lnTo>
                  <a:lnTo>
                    <a:pt x="85468" y="2041554"/>
                  </a:lnTo>
                  <a:lnTo>
                    <a:pt x="0" y="207532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23D6383-A369-E3E2-5C34-962EDD513BB7}"/>
                </a:ext>
              </a:extLst>
            </p:cNvPr>
            <p:cNvSpPr/>
            <p:nvPr/>
          </p:nvSpPr>
          <p:spPr>
            <a:xfrm>
              <a:off x="5741701" y="1210555"/>
              <a:ext cx="6553536" cy="3177550"/>
            </a:xfrm>
            <a:custGeom>
              <a:avLst/>
              <a:gdLst>
                <a:gd name="connsiteX0" fmla="*/ 8238868 w 8238867"/>
                <a:gd name="connsiteY0" fmla="*/ 0 h 3414019"/>
                <a:gd name="connsiteX1" fmla="*/ 7571603 w 8238867"/>
                <a:gd name="connsiteY1" fmla="*/ 373293 h 3414019"/>
                <a:gd name="connsiteX2" fmla="*/ 6932759 w 8238867"/>
                <a:gd name="connsiteY2" fmla="*/ 706928 h 3414019"/>
                <a:gd name="connsiteX3" fmla="*/ 6730932 w 8238867"/>
                <a:gd name="connsiteY3" fmla="*/ 812309 h 3414019"/>
                <a:gd name="connsiteX4" fmla="*/ 5935774 w 8238867"/>
                <a:gd name="connsiteY4" fmla="*/ 1203527 h 3414019"/>
                <a:gd name="connsiteX5" fmla="*/ 5854734 w 8238867"/>
                <a:gd name="connsiteY5" fmla="*/ 1243359 h 3414019"/>
                <a:gd name="connsiteX6" fmla="*/ 5054428 w 8238867"/>
                <a:gd name="connsiteY6" fmla="*/ 1607560 h 3414019"/>
                <a:gd name="connsiteX7" fmla="*/ 4924270 w 8238867"/>
                <a:gd name="connsiteY7" fmla="*/ 1666788 h 3414019"/>
                <a:gd name="connsiteX8" fmla="*/ 4096677 w 8238867"/>
                <a:gd name="connsiteY8" fmla="*/ 2018174 h 3414019"/>
                <a:gd name="connsiteX9" fmla="*/ 3975272 w 8238867"/>
                <a:gd name="connsiteY9" fmla="*/ 2069696 h 3414019"/>
                <a:gd name="connsiteX10" fmla="*/ 3190000 w 8238867"/>
                <a:gd name="connsiteY10" fmla="*/ 2374583 h 3414019"/>
                <a:gd name="connsiteX11" fmla="*/ 2993115 w 8238867"/>
                <a:gd name="connsiteY11" fmla="*/ 2451129 h 3414019"/>
                <a:gd name="connsiteX12" fmla="*/ 2224937 w 8238867"/>
                <a:gd name="connsiteY12" fmla="*/ 2726055 h 3414019"/>
                <a:gd name="connsiteX13" fmla="*/ 2018064 w 8238867"/>
                <a:gd name="connsiteY13" fmla="*/ 2800090 h 3414019"/>
                <a:gd name="connsiteX14" fmla="*/ 1385707 w 8238867"/>
                <a:gd name="connsiteY14" fmla="*/ 3003666 h 3414019"/>
                <a:gd name="connsiteX15" fmla="*/ 1228159 w 8238867"/>
                <a:gd name="connsiteY15" fmla="*/ 3054408 h 3414019"/>
                <a:gd name="connsiteX16" fmla="*/ 1195104 w 8238867"/>
                <a:gd name="connsiteY16" fmla="*/ 3064972 h 3414019"/>
                <a:gd name="connsiteX17" fmla="*/ 1038895 w 8238867"/>
                <a:gd name="connsiteY17" fmla="*/ 3115281 h 3414019"/>
                <a:gd name="connsiteX18" fmla="*/ 557084 w 8238867"/>
                <a:gd name="connsiteY18" fmla="*/ 3255472 h 3414019"/>
                <a:gd name="connsiteX19" fmla="*/ 511364 w 8238867"/>
                <a:gd name="connsiteY19" fmla="*/ 3268807 h 3414019"/>
                <a:gd name="connsiteX20" fmla="*/ 95765 w 8238867"/>
                <a:gd name="connsiteY20" fmla="*/ 3389688 h 3414019"/>
                <a:gd name="connsiteX21" fmla="*/ 0 w 8238867"/>
                <a:gd name="connsiteY21" fmla="*/ 3414020 h 341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238867" h="3414019">
                  <a:moveTo>
                    <a:pt x="8238868" y="0"/>
                  </a:moveTo>
                  <a:lnTo>
                    <a:pt x="7571603" y="373293"/>
                  </a:lnTo>
                  <a:lnTo>
                    <a:pt x="6932759" y="706928"/>
                  </a:lnTo>
                  <a:lnTo>
                    <a:pt x="6730932" y="812309"/>
                  </a:lnTo>
                  <a:lnTo>
                    <a:pt x="5935774" y="1203527"/>
                  </a:lnTo>
                  <a:lnTo>
                    <a:pt x="5854734" y="1243359"/>
                  </a:lnTo>
                  <a:lnTo>
                    <a:pt x="5054428" y="1607560"/>
                  </a:lnTo>
                  <a:lnTo>
                    <a:pt x="4924270" y="1666788"/>
                  </a:lnTo>
                  <a:lnTo>
                    <a:pt x="4096677" y="2018174"/>
                  </a:lnTo>
                  <a:lnTo>
                    <a:pt x="3975272" y="2069696"/>
                  </a:lnTo>
                  <a:lnTo>
                    <a:pt x="3190000" y="2374583"/>
                  </a:lnTo>
                  <a:lnTo>
                    <a:pt x="2993115" y="2451129"/>
                  </a:lnTo>
                  <a:lnTo>
                    <a:pt x="2224937" y="2726055"/>
                  </a:lnTo>
                  <a:lnTo>
                    <a:pt x="2018064" y="2800090"/>
                  </a:lnTo>
                  <a:lnTo>
                    <a:pt x="1385707" y="3003666"/>
                  </a:lnTo>
                  <a:lnTo>
                    <a:pt x="1228159" y="3054408"/>
                  </a:lnTo>
                  <a:lnTo>
                    <a:pt x="1195104" y="3064972"/>
                  </a:lnTo>
                  <a:lnTo>
                    <a:pt x="1038895" y="3115281"/>
                  </a:lnTo>
                  <a:lnTo>
                    <a:pt x="557084" y="3255472"/>
                  </a:lnTo>
                  <a:lnTo>
                    <a:pt x="511364" y="3268807"/>
                  </a:lnTo>
                  <a:lnTo>
                    <a:pt x="95765" y="3389688"/>
                  </a:lnTo>
                  <a:lnTo>
                    <a:pt x="0" y="341402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11D5FBD-28A7-8844-5D4F-B3EA55DA7FC4}"/>
                </a:ext>
              </a:extLst>
            </p:cNvPr>
            <p:cNvSpPr/>
            <p:nvPr/>
          </p:nvSpPr>
          <p:spPr>
            <a:xfrm>
              <a:off x="9474292" y="5925100"/>
              <a:ext cx="2820944" cy="1179643"/>
            </a:xfrm>
            <a:custGeom>
              <a:avLst/>
              <a:gdLst>
                <a:gd name="connsiteX0" fmla="*/ 3546390 w 3546389"/>
                <a:gd name="connsiteY0" fmla="*/ 0 h 1267431"/>
                <a:gd name="connsiteX1" fmla="*/ 2774814 w 3546389"/>
                <a:gd name="connsiteY1" fmla="*/ 148764 h 1267431"/>
                <a:gd name="connsiteX2" fmla="*/ 976081 w 3546389"/>
                <a:gd name="connsiteY2" fmla="*/ 1149668 h 1267431"/>
                <a:gd name="connsiteX3" fmla="*/ 0 w 3546389"/>
                <a:gd name="connsiteY3" fmla="*/ 1267431 h 1267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46389" h="1267431">
                  <a:moveTo>
                    <a:pt x="3546390" y="0"/>
                  </a:moveTo>
                  <a:lnTo>
                    <a:pt x="2774814" y="148764"/>
                  </a:lnTo>
                  <a:lnTo>
                    <a:pt x="976081" y="1149668"/>
                  </a:lnTo>
                  <a:lnTo>
                    <a:pt x="0" y="126743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CC9E7EF-B043-CAD8-235B-D0CA9C22CF38}"/>
                </a:ext>
              </a:extLst>
            </p:cNvPr>
            <p:cNvSpPr/>
            <p:nvPr/>
          </p:nvSpPr>
          <p:spPr>
            <a:xfrm>
              <a:off x="-103239" y="2549532"/>
              <a:ext cx="12398477" cy="2751856"/>
            </a:xfrm>
            <a:custGeom>
              <a:avLst/>
              <a:gdLst>
                <a:gd name="connsiteX0" fmla="*/ 15586916 w 15586915"/>
                <a:gd name="connsiteY0" fmla="*/ 0 h 2956646"/>
                <a:gd name="connsiteX1" fmla="*/ 15012121 w 15586915"/>
                <a:gd name="connsiteY1" fmla="*/ 455122 h 2956646"/>
                <a:gd name="connsiteX2" fmla="*/ 13431074 w 15586915"/>
                <a:gd name="connsiteY2" fmla="*/ 960640 h 2956646"/>
                <a:gd name="connsiteX3" fmla="*/ 12043101 w 15586915"/>
                <a:gd name="connsiteY3" fmla="*/ 1359304 h 2956646"/>
                <a:gd name="connsiteX4" fmla="*/ 11796068 w 15586915"/>
                <a:gd name="connsiteY4" fmla="*/ 1430309 h 2956646"/>
                <a:gd name="connsiteX5" fmla="*/ 10161064 w 15586915"/>
                <a:gd name="connsiteY5" fmla="*/ 1848370 h 2956646"/>
                <a:gd name="connsiteX6" fmla="*/ 8541299 w 15586915"/>
                <a:gd name="connsiteY6" fmla="*/ 2207635 h 2956646"/>
                <a:gd name="connsiteX7" fmla="*/ 6997117 w 15586915"/>
                <a:gd name="connsiteY7" fmla="*/ 2498148 h 2956646"/>
                <a:gd name="connsiteX8" fmla="*/ 5542624 w 15586915"/>
                <a:gd name="connsiteY8" fmla="*/ 2717223 h 2956646"/>
                <a:gd name="connsiteX9" fmla="*/ 4228791 w 15586915"/>
                <a:gd name="connsiteY9" fmla="*/ 2863995 h 2956646"/>
                <a:gd name="connsiteX10" fmla="*/ 3059636 w 15586915"/>
                <a:gd name="connsiteY10" fmla="*/ 2941147 h 2956646"/>
                <a:gd name="connsiteX11" fmla="*/ 2065020 w 15586915"/>
                <a:gd name="connsiteY11" fmla="*/ 2956647 h 2956646"/>
                <a:gd name="connsiteX12" fmla="*/ 1235779 w 15586915"/>
                <a:gd name="connsiteY12" fmla="*/ 2916555 h 2956646"/>
                <a:gd name="connsiteX13" fmla="*/ 319834 w 15586915"/>
                <a:gd name="connsiteY13" fmla="*/ 2935692 h 2956646"/>
                <a:gd name="connsiteX14" fmla="*/ 0 w 15586915"/>
                <a:gd name="connsiteY14" fmla="*/ 2929024 h 29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586915" h="2956646">
                  <a:moveTo>
                    <a:pt x="15586916" y="0"/>
                  </a:moveTo>
                  <a:lnTo>
                    <a:pt x="15012121" y="455122"/>
                  </a:lnTo>
                  <a:lnTo>
                    <a:pt x="13431074" y="960640"/>
                  </a:lnTo>
                  <a:lnTo>
                    <a:pt x="12043101" y="1359304"/>
                  </a:lnTo>
                  <a:lnTo>
                    <a:pt x="11796068" y="1430309"/>
                  </a:lnTo>
                  <a:lnTo>
                    <a:pt x="10161064" y="1848370"/>
                  </a:lnTo>
                  <a:lnTo>
                    <a:pt x="8541299" y="2207635"/>
                  </a:lnTo>
                  <a:lnTo>
                    <a:pt x="6997117" y="2498148"/>
                  </a:lnTo>
                  <a:lnTo>
                    <a:pt x="5542624" y="2717223"/>
                  </a:lnTo>
                  <a:lnTo>
                    <a:pt x="4228791" y="2863995"/>
                  </a:lnTo>
                  <a:lnTo>
                    <a:pt x="3059636" y="2941147"/>
                  </a:lnTo>
                  <a:lnTo>
                    <a:pt x="2065020" y="2956647"/>
                  </a:lnTo>
                  <a:lnTo>
                    <a:pt x="1235779" y="2916555"/>
                  </a:lnTo>
                  <a:lnTo>
                    <a:pt x="319834" y="2935692"/>
                  </a:lnTo>
                  <a:lnTo>
                    <a:pt x="0" y="292902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EA25DC4-BE20-2599-442B-24F1BFBBF9CE}"/>
                </a:ext>
              </a:extLst>
            </p:cNvPr>
            <p:cNvSpPr/>
            <p:nvPr/>
          </p:nvSpPr>
          <p:spPr>
            <a:xfrm>
              <a:off x="7663368" y="1847565"/>
              <a:ext cx="2461200" cy="1712767"/>
            </a:xfrm>
            <a:custGeom>
              <a:avLst/>
              <a:gdLst>
                <a:gd name="connsiteX0" fmla="*/ 3094132 w 3094131"/>
                <a:gd name="connsiteY0" fmla="*/ 0 h 1840229"/>
                <a:gd name="connsiteX1" fmla="*/ 2540755 w 3094131"/>
                <a:gd name="connsiteY1" fmla="*/ 375372 h 1840229"/>
                <a:gd name="connsiteX2" fmla="*/ 2187352 w 3094131"/>
                <a:gd name="connsiteY2" fmla="*/ 603885 h 1840229"/>
                <a:gd name="connsiteX3" fmla="*/ 2012195 w 3094131"/>
                <a:gd name="connsiteY3" fmla="*/ 717233 h 1840229"/>
                <a:gd name="connsiteX4" fmla="*/ 1972139 w 3094131"/>
                <a:gd name="connsiteY4" fmla="*/ 743123 h 1840229"/>
                <a:gd name="connsiteX5" fmla="*/ 1644581 w 3094131"/>
                <a:gd name="connsiteY5" fmla="*/ 939165 h 1840229"/>
                <a:gd name="connsiteX6" fmla="*/ 1444299 w 3094131"/>
                <a:gd name="connsiteY6" fmla="*/ 1059093 h 1840229"/>
                <a:gd name="connsiteX7" fmla="*/ 1363774 w 3094131"/>
                <a:gd name="connsiteY7" fmla="*/ 1107238 h 1840229"/>
                <a:gd name="connsiteX8" fmla="*/ 953942 w 3094131"/>
                <a:gd name="connsiteY8" fmla="*/ 1339042 h 1840229"/>
                <a:gd name="connsiteX9" fmla="*/ 814928 w 3094131"/>
                <a:gd name="connsiteY9" fmla="*/ 1417666 h 1840229"/>
                <a:gd name="connsiteX10" fmla="*/ 745422 w 3094131"/>
                <a:gd name="connsiteY10" fmla="*/ 1456892 h 1840229"/>
                <a:gd name="connsiteX11" fmla="*/ 365760 w 3094131"/>
                <a:gd name="connsiteY11" fmla="*/ 1653800 h 1840229"/>
                <a:gd name="connsiteX12" fmla="*/ 349387 w 3094131"/>
                <a:gd name="connsiteY12" fmla="*/ 1662286 h 1840229"/>
                <a:gd name="connsiteX13" fmla="*/ 135718 w 3094131"/>
                <a:gd name="connsiteY13" fmla="*/ 1773036 h 1840229"/>
                <a:gd name="connsiteX14" fmla="*/ 94117 w 3094131"/>
                <a:gd name="connsiteY14" fmla="*/ 1794597 h 1840229"/>
                <a:gd name="connsiteX15" fmla="*/ 0 w 3094131"/>
                <a:gd name="connsiteY15" fmla="*/ 1840230 h 184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94131" h="1840229">
                  <a:moveTo>
                    <a:pt x="3094132" y="0"/>
                  </a:moveTo>
                  <a:lnTo>
                    <a:pt x="2540755" y="375372"/>
                  </a:lnTo>
                  <a:lnTo>
                    <a:pt x="2187352" y="603885"/>
                  </a:lnTo>
                  <a:lnTo>
                    <a:pt x="2012195" y="717233"/>
                  </a:lnTo>
                  <a:lnTo>
                    <a:pt x="1972139" y="743123"/>
                  </a:lnTo>
                  <a:lnTo>
                    <a:pt x="1644581" y="939165"/>
                  </a:lnTo>
                  <a:lnTo>
                    <a:pt x="1444299" y="1059093"/>
                  </a:lnTo>
                  <a:lnTo>
                    <a:pt x="1363774" y="1107238"/>
                  </a:lnTo>
                  <a:lnTo>
                    <a:pt x="953942" y="1339042"/>
                  </a:lnTo>
                  <a:lnTo>
                    <a:pt x="814928" y="1417666"/>
                  </a:lnTo>
                  <a:lnTo>
                    <a:pt x="745422" y="1456892"/>
                  </a:lnTo>
                  <a:lnTo>
                    <a:pt x="365760" y="1653800"/>
                  </a:lnTo>
                  <a:lnTo>
                    <a:pt x="349387" y="1662286"/>
                  </a:lnTo>
                  <a:lnTo>
                    <a:pt x="135718" y="1773036"/>
                  </a:lnTo>
                  <a:lnTo>
                    <a:pt x="94117" y="1794597"/>
                  </a:lnTo>
                  <a:lnTo>
                    <a:pt x="0" y="18402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4A86EB8-9ABD-03D1-088C-DF413A6C9D7D}"/>
                </a:ext>
              </a:extLst>
            </p:cNvPr>
            <p:cNvSpPr/>
            <p:nvPr/>
          </p:nvSpPr>
          <p:spPr>
            <a:xfrm>
              <a:off x="7830954" y="2080076"/>
              <a:ext cx="1845819" cy="1375807"/>
            </a:xfrm>
            <a:custGeom>
              <a:avLst/>
              <a:gdLst>
                <a:gd name="connsiteX0" fmla="*/ 2320496 w 2320496"/>
                <a:gd name="connsiteY0" fmla="*/ 0 h 1478193"/>
                <a:gd name="connsiteX1" fmla="*/ 1857632 w 2320496"/>
                <a:gd name="connsiteY1" fmla="*/ 327054 h 1478193"/>
                <a:gd name="connsiteX2" fmla="*/ 1806455 w 2320496"/>
                <a:gd name="connsiteY2" fmla="*/ 363249 h 1478193"/>
                <a:gd name="connsiteX3" fmla="*/ 1619045 w 2320496"/>
                <a:gd name="connsiteY3" fmla="*/ 489325 h 1478193"/>
                <a:gd name="connsiteX4" fmla="*/ 1408258 w 2320496"/>
                <a:gd name="connsiteY4" fmla="*/ 631161 h 1478193"/>
                <a:gd name="connsiteX5" fmla="*/ 1314656 w 2320496"/>
                <a:gd name="connsiteY5" fmla="*/ 694113 h 1478193"/>
                <a:gd name="connsiteX6" fmla="*/ 1279336 w 2320496"/>
                <a:gd name="connsiteY6" fmla="*/ 717925 h 1478193"/>
                <a:gd name="connsiteX7" fmla="*/ 1024581 w 2320496"/>
                <a:gd name="connsiteY7" fmla="*/ 875780 h 1478193"/>
                <a:gd name="connsiteX8" fmla="*/ 795569 w 2320496"/>
                <a:gd name="connsiteY8" fmla="*/ 1017703 h 1478193"/>
                <a:gd name="connsiteX9" fmla="*/ 714220 w 2320496"/>
                <a:gd name="connsiteY9" fmla="*/ 1068186 h 1478193"/>
                <a:gd name="connsiteX10" fmla="*/ 381824 w 2320496"/>
                <a:gd name="connsiteY10" fmla="*/ 1262322 h 1478193"/>
                <a:gd name="connsiteX11" fmla="*/ 350623 w 2320496"/>
                <a:gd name="connsiteY11" fmla="*/ 1280507 h 1478193"/>
                <a:gd name="connsiteX12" fmla="*/ 224584 w 2320496"/>
                <a:gd name="connsiteY12" fmla="*/ 1354195 h 1478193"/>
                <a:gd name="connsiteX13" fmla="*/ 139734 w 2320496"/>
                <a:gd name="connsiteY13" fmla="*/ 1403725 h 1478193"/>
                <a:gd name="connsiteX14" fmla="*/ 0 w 2320496"/>
                <a:gd name="connsiteY14" fmla="*/ 1478194 h 1478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20496" h="1478193">
                  <a:moveTo>
                    <a:pt x="2320496" y="0"/>
                  </a:moveTo>
                  <a:lnTo>
                    <a:pt x="1857632" y="327054"/>
                  </a:lnTo>
                  <a:lnTo>
                    <a:pt x="1806455" y="363249"/>
                  </a:lnTo>
                  <a:lnTo>
                    <a:pt x="1619045" y="489325"/>
                  </a:lnTo>
                  <a:lnTo>
                    <a:pt x="1408258" y="631161"/>
                  </a:lnTo>
                  <a:lnTo>
                    <a:pt x="1314656" y="694113"/>
                  </a:lnTo>
                  <a:lnTo>
                    <a:pt x="1279336" y="717925"/>
                  </a:lnTo>
                  <a:lnTo>
                    <a:pt x="1024581" y="875780"/>
                  </a:lnTo>
                  <a:lnTo>
                    <a:pt x="795569" y="1017703"/>
                  </a:lnTo>
                  <a:lnTo>
                    <a:pt x="714220" y="1068186"/>
                  </a:lnTo>
                  <a:lnTo>
                    <a:pt x="381824" y="1262322"/>
                  </a:lnTo>
                  <a:lnTo>
                    <a:pt x="350623" y="1280507"/>
                  </a:lnTo>
                  <a:lnTo>
                    <a:pt x="224584" y="1354195"/>
                  </a:lnTo>
                  <a:lnTo>
                    <a:pt x="139734" y="1403725"/>
                  </a:lnTo>
                  <a:lnTo>
                    <a:pt x="0" y="147819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3BD7BE8-A21B-CA32-CA56-E7088ED6F00C}"/>
                </a:ext>
              </a:extLst>
            </p:cNvPr>
            <p:cNvSpPr/>
            <p:nvPr/>
          </p:nvSpPr>
          <p:spPr>
            <a:xfrm>
              <a:off x="4348758" y="4635688"/>
              <a:ext cx="7946479" cy="2469054"/>
            </a:xfrm>
            <a:custGeom>
              <a:avLst/>
              <a:gdLst>
                <a:gd name="connsiteX0" fmla="*/ 9990026 w 9990025"/>
                <a:gd name="connsiteY0" fmla="*/ 0 h 2652798"/>
                <a:gd name="connsiteX1" fmla="*/ 9458685 w 9990025"/>
                <a:gd name="connsiteY1" fmla="*/ 329392 h 2652798"/>
                <a:gd name="connsiteX2" fmla="*/ 6902382 w 9990025"/>
                <a:gd name="connsiteY2" fmla="*/ 846339 h 2652798"/>
                <a:gd name="connsiteX3" fmla="*/ 4387164 w 9990025"/>
                <a:gd name="connsiteY3" fmla="*/ 1272714 h 2652798"/>
                <a:gd name="connsiteX4" fmla="*/ 2553730 w 9990025"/>
                <a:gd name="connsiteY4" fmla="*/ 1952106 h 2652798"/>
                <a:gd name="connsiteX5" fmla="*/ 545963 w 9990025"/>
                <a:gd name="connsiteY5" fmla="*/ 2627861 h 2652798"/>
                <a:gd name="connsiteX6" fmla="*/ 0 w 9990025"/>
                <a:gd name="connsiteY6" fmla="*/ 2652799 h 265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90025" h="2652798">
                  <a:moveTo>
                    <a:pt x="9990026" y="0"/>
                  </a:moveTo>
                  <a:lnTo>
                    <a:pt x="9458685" y="329392"/>
                  </a:lnTo>
                  <a:lnTo>
                    <a:pt x="6902382" y="846339"/>
                  </a:lnTo>
                  <a:lnTo>
                    <a:pt x="4387164" y="1272714"/>
                  </a:lnTo>
                  <a:lnTo>
                    <a:pt x="2553730" y="1952106"/>
                  </a:lnTo>
                  <a:lnTo>
                    <a:pt x="545963" y="2627861"/>
                  </a:lnTo>
                  <a:lnTo>
                    <a:pt x="0" y="265279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72B3644-CCF4-ACD5-31D1-E1CEFB83DD0C}"/>
                </a:ext>
              </a:extLst>
            </p:cNvPr>
            <p:cNvSpPr/>
            <p:nvPr/>
          </p:nvSpPr>
          <p:spPr>
            <a:xfrm>
              <a:off x="8085445" y="2317020"/>
              <a:ext cx="1186615" cy="959785"/>
            </a:xfrm>
            <a:custGeom>
              <a:avLst/>
              <a:gdLst>
                <a:gd name="connsiteX0" fmla="*/ 1491769 w 1491769"/>
                <a:gd name="connsiteY0" fmla="*/ 0 h 1031211"/>
                <a:gd name="connsiteX1" fmla="*/ 1062063 w 1491769"/>
                <a:gd name="connsiteY1" fmla="*/ 317096 h 1031211"/>
                <a:gd name="connsiteX2" fmla="*/ 1015416 w 1491769"/>
                <a:gd name="connsiteY2" fmla="*/ 351472 h 1031211"/>
                <a:gd name="connsiteX3" fmla="*/ 852204 w 1491769"/>
                <a:gd name="connsiteY3" fmla="*/ 465773 h 1031211"/>
                <a:gd name="connsiteX4" fmla="*/ 641110 w 1491769"/>
                <a:gd name="connsiteY4" fmla="*/ 613583 h 1031211"/>
                <a:gd name="connsiteX5" fmla="*/ 556054 w 1491769"/>
                <a:gd name="connsiteY5" fmla="*/ 673158 h 1031211"/>
                <a:gd name="connsiteX6" fmla="*/ 526398 w 1491769"/>
                <a:gd name="connsiteY6" fmla="*/ 693853 h 1031211"/>
                <a:gd name="connsiteX7" fmla="*/ 209447 w 1491769"/>
                <a:gd name="connsiteY7" fmla="*/ 896995 h 1031211"/>
                <a:gd name="connsiteX8" fmla="*/ 194413 w 1491769"/>
                <a:gd name="connsiteY8" fmla="*/ 906607 h 1031211"/>
                <a:gd name="connsiteX9" fmla="*/ 99266 w 1491769"/>
                <a:gd name="connsiteY9" fmla="*/ 967653 h 1031211"/>
                <a:gd name="connsiteX10" fmla="*/ 0 w 1491769"/>
                <a:gd name="connsiteY10" fmla="*/ 1031211 h 103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91769" h="1031211">
                  <a:moveTo>
                    <a:pt x="1491769" y="0"/>
                  </a:moveTo>
                  <a:lnTo>
                    <a:pt x="1062063" y="317096"/>
                  </a:lnTo>
                  <a:lnTo>
                    <a:pt x="1015416" y="351472"/>
                  </a:lnTo>
                  <a:lnTo>
                    <a:pt x="852204" y="465773"/>
                  </a:lnTo>
                  <a:lnTo>
                    <a:pt x="641110" y="613583"/>
                  </a:lnTo>
                  <a:lnTo>
                    <a:pt x="556054" y="673158"/>
                  </a:lnTo>
                  <a:lnTo>
                    <a:pt x="526398" y="693853"/>
                  </a:lnTo>
                  <a:lnTo>
                    <a:pt x="209447" y="896995"/>
                  </a:lnTo>
                  <a:lnTo>
                    <a:pt x="194413" y="906607"/>
                  </a:lnTo>
                  <a:lnTo>
                    <a:pt x="99266" y="967653"/>
                  </a:lnTo>
                  <a:lnTo>
                    <a:pt x="0" y="103121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5600B84-22BD-66FF-6163-8B12E6D5DE42}"/>
                </a:ext>
              </a:extLst>
            </p:cNvPr>
            <p:cNvSpPr/>
            <p:nvPr/>
          </p:nvSpPr>
          <p:spPr>
            <a:xfrm>
              <a:off x="-103239" y="2785670"/>
              <a:ext cx="12398477" cy="3644184"/>
            </a:xfrm>
            <a:custGeom>
              <a:avLst/>
              <a:gdLst>
                <a:gd name="connsiteX0" fmla="*/ 15586916 w 15586915"/>
                <a:gd name="connsiteY0" fmla="*/ 0 h 3915380"/>
                <a:gd name="connsiteX1" fmla="*/ 15012121 w 15586915"/>
                <a:gd name="connsiteY1" fmla="*/ 201411 h 3915380"/>
                <a:gd name="connsiteX2" fmla="*/ 14261448 w 15586915"/>
                <a:gd name="connsiteY2" fmla="*/ 703118 h 3915380"/>
                <a:gd name="connsiteX3" fmla="*/ 13313581 w 15586915"/>
                <a:gd name="connsiteY3" fmla="*/ 1241454 h 3915380"/>
                <a:gd name="connsiteX4" fmla="*/ 12176657 w 15586915"/>
                <a:gd name="connsiteY4" fmla="*/ 1806806 h 3915380"/>
                <a:gd name="connsiteX5" fmla="*/ 10828123 w 15586915"/>
                <a:gd name="connsiteY5" fmla="*/ 2393806 h 3915380"/>
                <a:gd name="connsiteX6" fmla="*/ 9291869 w 15586915"/>
                <a:gd name="connsiteY6" fmla="*/ 2989725 h 3915380"/>
                <a:gd name="connsiteX7" fmla="*/ 7562438 w 15586915"/>
                <a:gd name="connsiteY7" fmla="*/ 3585470 h 3915380"/>
                <a:gd name="connsiteX8" fmla="*/ 5318760 w 15586915"/>
                <a:gd name="connsiteY8" fmla="*/ 3801428 h 3915380"/>
                <a:gd name="connsiteX9" fmla="*/ 3288339 w 15586915"/>
                <a:gd name="connsiteY9" fmla="*/ 3909060 h 3915380"/>
                <a:gd name="connsiteX10" fmla="*/ 1532238 w 15586915"/>
                <a:gd name="connsiteY10" fmla="*/ 3915381 h 3915380"/>
                <a:gd name="connsiteX11" fmla="*/ 53958 w 15586915"/>
                <a:gd name="connsiteY11" fmla="*/ 3830435 h 3915380"/>
                <a:gd name="connsiteX12" fmla="*/ 0 w 15586915"/>
                <a:gd name="connsiteY12" fmla="*/ 3836757 h 391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3915380">
                  <a:moveTo>
                    <a:pt x="15586916" y="0"/>
                  </a:moveTo>
                  <a:lnTo>
                    <a:pt x="15012121" y="201411"/>
                  </a:lnTo>
                  <a:lnTo>
                    <a:pt x="14261448" y="703118"/>
                  </a:lnTo>
                  <a:lnTo>
                    <a:pt x="13313581" y="1241454"/>
                  </a:lnTo>
                  <a:lnTo>
                    <a:pt x="12176657" y="1806806"/>
                  </a:lnTo>
                  <a:lnTo>
                    <a:pt x="10828123" y="2393806"/>
                  </a:lnTo>
                  <a:lnTo>
                    <a:pt x="9291869" y="2989725"/>
                  </a:lnTo>
                  <a:lnTo>
                    <a:pt x="7562438" y="3585470"/>
                  </a:lnTo>
                  <a:lnTo>
                    <a:pt x="5318760" y="3801428"/>
                  </a:lnTo>
                  <a:lnTo>
                    <a:pt x="3288339" y="3909060"/>
                  </a:lnTo>
                  <a:lnTo>
                    <a:pt x="1532238" y="3915381"/>
                  </a:lnTo>
                  <a:lnTo>
                    <a:pt x="53958" y="3830435"/>
                  </a:lnTo>
                  <a:lnTo>
                    <a:pt x="0" y="38367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9F6668-7A25-56EE-AD11-5336F4FEE0C7}"/>
                </a:ext>
              </a:extLst>
            </p:cNvPr>
            <p:cNvSpPr/>
            <p:nvPr/>
          </p:nvSpPr>
          <p:spPr>
            <a:xfrm>
              <a:off x="8181606" y="2559122"/>
              <a:ext cx="728661" cy="625484"/>
            </a:xfrm>
            <a:custGeom>
              <a:avLst/>
              <a:gdLst>
                <a:gd name="connsiteX0" fmla="*/ 916047 w 916047"/>
                <a:gd name="connsiteY0" fmla="*/ 0 h 672032"/>
                <a:gd name="connsiteX1" fmla="*/ 654496 w 916047"/>
                <a:gd name="connsiteY1" fmla="*/ 201410 h 672032"/>
                <a:gd name="connsiteX2" fmla="*/ 516307 w 916047"/>
                <a:gd name="connsiteY2" fmla="*/ 307831 h 672032"/>
                <a:gd name="connsiteX3" fmla="*/ 473779 w 916047"/>
                <a:gd name="connsiteY3" fmla="*/ 340562 h 672032"/>
                <a:gd name="connsiteX4" fmla="*/ 145398 w 916047"/>
                <a:gd name="connsiteY4" fmla="*/ 570115 h 672032"/>
                <a:gd name="connsiteX5" fmla="*/ 89380 w 916047"/>
                <a:gd name="connsiteY5" fmla="*/ 602327 h 672032"/>
                <a:gd name="connsiteX6" fmla="*/ 0 w 916047"/>
                <a:gd name="connsiteY6" fmla="*/ 672032 h 67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47" h="672032">
                  <a:moveTo>
                    <a:pt x="916047" y="0"/>
                  </a:moveTo>
                  <a:lnTo>
                    <a:pt x="654496" y="201410"/>
                  </a:lnTo>
                  <a:lnTo>
                    <a:pt x="516307" y="307831"/>
                  </a:lnTo>
                  <a:lnTo>
                    <a:pt x="473779" y="340562"/>
                  </a:lnTo>
                  <a:lnTo>
                    <a:pt x="145398" y="570115"/>
                  </a:lnTo>
                  <a:lnTo>
                    <a:pt x="89380" y="602327"/>
                  </a:lnTo>
                  <a:lnTo>
                    <a:pt x="0" y="67203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0E7E94-EDF3-2430-0829-CB5C62C66C47}"/>
                </a:ext>
              </a:extLst>
            </p:cNvPr>
            <p:cNvSpPr/>
            <p:nvPr/>
          </p:nvSpPr>
          <p:spPr>
            <a:xfrm>
              <a:off x="-103239" y="748191"/>
              <a:ext cx="11181310" cy="4908935"/>
            </a:xfrm>
            <a:custGeom>
              <a:avLst/>
              <a:gdLst>
                <a:gd name="connsiteX0" fmla="*/ 14056738 w 14056737"/>
                <a:gd name="connsiteY0" fmla="*/ 0 h 5274252"/>
                <a:gd name="connsiteX1" fmla="*/ 13649891 w 14056737"/>
                <a:gd name="connsiteY1" fmla="*/ 352598 h 5274252"/>
                <a:gd name="connsiteX2" fmla="*/ 13229144 w 14056737"/>
                <a:gd name="connsiteY2" fmla="*/ 707275 h 5274252"/>
                <a:gd name="connsiteX3" fmla="*/ 12769266 w 14056737"/>
                <a:gd name="connsiteY3" fmla="*/ 1070524 h 5274252"/>
                <a:gd name="connsiteX4" fmla="*/ 12295076 w 14056737"/>
                <a:gd name="connsiteY4" fmla="*/ 1431001 h 5274252"/>
                <a:gd name="connsiteX5" fmla="*/ 12304652 w 14056737"/>
                <a:gd name="connsiteY5" fmla="*/ 1556558 h 5274252"/>
                <a:gd name="connsiteX6" fmla="*/ 12269230 w 14056737"/>
                <a:gd name="connsiteY6" fmla="*/ 1704629 h 5274252"/>
                <a:gd name="connsiteX7" fmla="*/ 12152664 w 14056737"/>
                <a:gd name="connsiteY7" fmla="*/ 1883266 h 5274252"/>
                <a:gd name="connsiteX8" fmla="*/ 11971844 w 14056737"/>
                <a:gd name="connsiteY8" fmla="*/ 2084763 h 5274252"/>
                <a:gd name="connsiteX9" fmla="*/ 11689595 w 14056737"/>
                <a:gd name="connsiteY9" fmla="*/ 2315095 h 5274252"/>
                <a:gd name="connsiteX10" fmla="*/ 10928522 w 14056737"/>
                <a:gd name="connsiteY10" fmla="*/ 2645699 h 5274252"/>
                <a:gd name="connsiteX11" fmla="*/ 10806498 w 14056737"/>
                <a:gd name="connsiteY11" fmla="*/ 2698779 h 5274252"/>
                <a:gd name="connsiteX12" fmla="*/ 10341164 w 14056737"/>
                <a:gd name="connsiteY12" fmla="*/ 2947901 h 5274252"/>
                <a:gd name="connsiteX13" fmla="*/ 9783668 w 14056737"/>
                <a:gd name="connsiteY13" fmla="*/ 3210791 h 5274252"/>
                <a:gd name="connsiteX14" fmla="*/ 9103841 w 14056737"/>
                <a:gd name="connsiteY14" fmla="*/ 3486756 h 5274252"/>
                <a:gd name="connsiteX15" fmla="*/ 8326086 w 14056737"/>
                <a:gd name="connsiteY15" fmla="*/ 3766791 h 5274252"/>
                <a:gd name="connsiteX16" fmla="*/ 7429603 w 14056737"/>
                <a:gd name="connsiteY16" fmla="*/ 4046567 h 5274252"/>
                <a:gd name="connsiteX17" fmla="*/ 6445490 w 14056737"/>
                <a:gd name="connsiteY17" fmla="*/ 4316817 h 5274252"/>
                <a:gd name="connsiteX18" fmla="*/ 5365613 w 14056737"/>
                <a:gd name="connsiteY18" fmla="*/ 4570355 h 5274252"/>
                <a:gd name="connsiteX19" fmla="*/ 4228791 w 14056737"/>
                <a:gd name="connsiteY19" fmla="*/ 4799388 h 5274252"/>
                <a:gd name="connsiteX20" fmla="*/ 3835228 w 14056737"/>
                <a:gd name="connsiteY20" fmla="*/ 4864418 h 5274252"/>
                <a:gd name="connsiteX21" fmla="*/ 3039350 w 14056737"/>
                <a:gd name="connsiteY21" fmla="*/ 4996036 h 5274252"/>
                <a:gd name="connsiteX22" fmla="*/ 2660616 w 14056737"/>
                <a:gd name="connsiteY22" fmla="*/ 5046605 h 5274252"/>
                <a:gd name="connsiteX23" fmla="*/ 1839818 w 14056737"/>
                <a:gd name="connsiteY23" fmla="*/ 5156229 h 5274252"/>
                <a:gd name="connsiteX24" fmla="*/ 641419 w 14056737"/>
                <a:gd name="connsiteY24" fmla="*/ 5274252 h 5274252"/>
                <a:gd name="connsiteX25" fmla="*/ 0 w 14056737"/>
                <a:gd name="connsiteY25" fmla="*/ 5189221 h 527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56737" h="5274252">
                  <a:moveTo>
                    <a:pt x="14056738" y="0"/>
                  </a:moveTo>
                  <a:lnTo>
                    <a:pt x="13649891" y="352598"/>
                  </a:lnTo>
                  <a:lnTo>
                    <a:pt x="13229144" y="707275"/>
                  </a:lnTo>
                  <a:lnTo>
                    <a:pt x="12769266" y="1070524"/>
                  </a:lnTo>
                  <a:lnTo>
                    <a:pt x="12295076" y="1431001"/>
                  </a:lnTo>
                  <a:lnTo>
                    <a:pt x="12304652" y="1556558"/>
                  </a:lnTo>
                  <a:lnTo>
                    <a:pt x="12269230" y="1704629"/>
                  </a:lnTo>
                  <a:lnTo>
                    <a:pt x="12152664" y="1883266"/>
                  </a:lnTo>
                  <a:lnTo>
                    <a:pt x="11971844" y="2084763"/>
                  </a:lnTo>
                  <a:lnTo>
                    <a:pt x="11689595" y="2315095"/>
                  </a:lnTo>
                  <a:lnTo>
                    <a:pt x="10928522" y="2645699"/>
                  </a:lnTo>
                  <a:lnTo>
                    <a:pt x="10806498" y="2698779"/>
                  </a:lnTo>
                  <a:lnTo>
                    <a:pt x="10341164" y="2947901"/>
                  </a:lnTo>
                  <a:lnTo>
                    <a:pt x="9783668" y="3210791"/>
                  </a:lnTo>
                  <a:lnTo>
                    <a:pt x="9103841" y="3486756"/>
                  </a:lnTo>
                  <a:lnTo>
                    <a:pt x="8326086" y="3766791"/>
                  </a:lnTo>
                  <a:lnTo>
                    <a:pt x="7429603" y="4046567"/>
                  </a:lnTo>
                  <a:lnTo>
                    <a:pt x="6445490" y="4316817"/>
                  </a:lnTo>
                  <a:lnTo>
                    <a:pt x="5365613" y="4570355"/>
                  </a:lnTo>
                  <a:lnTo>
                    <a:pt x="4228791" y="4799388"/>
                  </a:lnTo>
                  <a:lnTo>
                    <a:pt x="3835228" y="4864418"/>
                  </a:lnTo>
                  <a:lnTo>
                    <a:pt x="3039350" y="4996036"/>
                  </a:lnTo>
                  <a:lnTo>
                    <a:pt x="2660616" y="5046605"/>
                  </a:lnTo>
                  <a:lnTo>
                    <a:pt x="1839818" y="5156229"/>
                  </a:lnTo>
                  <a:lnTo>
                    <a:pt x="641419" y="5274252"/>
                  </a:lnTo>
                  <a:lnTo>
                    <a:pt x="0" y="518922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DE75F06-DA41-5A36-876C-F440F185BE11}"/>
                </a:ext>
              </a:extLst>
            </p:cNvPr>
            <p:cNvSpPr/>
            <p:nvPr/>
          </p:nvSpPr>
          <p:spPr>
            <a:xfrm>
              <a:off x="6299501" y="1017374"/>
              <a:ext cx="4267867" cy="3175858"/>
            </a:xfrm>
            <a:custGeom>
              <a:avLst/>
              <a:gdLst>
                <a:gd name="connsiteX0" fmla="*/ 5365408 w 5365407"/>
                <a:gd name="connsiteY0" fmla="*/ 0 h 3412201"/>
                <a:gd name="connsiteX1" fmla="*/ 4988732 w 5365407"/>
                <a:gd name="connsiteY1" fmla="*/ 346017 h 3412201"/>
                <a:gd name="connsiteX2" fmla="*/ 4600318 w 5365407"/>
                <a:gd name="connsiteY2" fmla="*/ 692641 h 3412201"/>
                <a:gd name="connsiteX3" fmla="*/ 4175143 w 5365407"/>
                <a:gd name="connsiteY3" fmla="*/ 1046451 h 3412201"/>
                <a:gd name="connsiteX4" fmla="*/ 3736993 w 5365407"/>
                <a:gd name="connsiteY4" fmla="*/ 1396365 h 3412201"/>
                <a:gd name="connsiteX5" fmla="*/ 3731741 w 5365407"/>
                <a:gd name="connsiteY5" fmla="*/ 1505037 h 3412201"/>
                <a:gd name="connsiteX6" fmla="*/ 3686742 w 5365407"/>
                <a:gd name="connsiteY6" fmla="*/ 1635096 h 3412201"/>
                <a:gd name="connsiteX7" fmla="*/ 3565542 w 5365407"/>
                <a:gd name="connsiteY7" fmla="*/ 1794250 h 3412201"/>
                <a:gd name="connsiteX8" fmla="*/ 3385649 w 5365407"/>
                <a:gd name="connsiteY8" fmla="*/ 1974792 h 3412201"/>
                <a:gd name="connsiteX9" fmla="*/ 3110093 w 5365407"/>
                <a:gd name="connsiteY9" fmla="*/ 2182524 h 3412201"/>
                <a:gd name="connsiteX10" fmla="*/ 2757205 w 5365407"/>
                <a:gd name="connsiteY10" fmla="*/ 2409565 h 3412201"/>
                <a:gd name="connsiteX11" fmla="*/ 2056783 w 5365407"/>
                <a:gd name="connsiteY11" fmla="*/ 2687695 h 3412201"/>
                <a:gd name="connsiteX12" fmla="*/ 1845894 w 5365407"/>
                <a:gd name="connsiteY12" fmla="*/ 2771515 h 3412201"/>
                <a:gd name="connsiteX13" fmla="*/ 1186764 w 5365407"/>
                <a:gd name="connsiteY13" fmla="*/ 3013191 h 3412201"/>
                <a:gd name="connsiteX14" fmla="*/ 1068551 w 5365407"/>
                <a:gd name="connsiteY14" fmla="*/ 3056573 h 3412201"/>
                <a:gd name="connsiteX15" fmla="*/ 972683 w 5365407"/>
                <a:gd name="connsiteY15" fmla="*/ 3091729 h 3412201"/>
                <a:gd name="connsiteX16" fmla="*/ 944983 w 5365407"/>
                <a:gd name="connsiteY16" fmla="*/ 3101860 h 3412201"/>
                <a:gd name="connsiteX17" fmla="*/ 510540 w 5365407"/>
                <a:gd name="connsiteY17" fmla="*/ 3245081 h 3412201"/>
                <a:gd name="connsiteX18" fmla="*/ 462761 w 5365407"/>
                <a:gd name="connsiteY18" fmla="*/ 3260841 h 3412201"/>
                <a:gd name="connsiteX19" fmla="*/ 41189 w 5365407"/>
                <a:gd name="connsiteY19" fmla="*/ 3399819 h 3412201"/>
                <a:gd name="connsiteX20" fmla="*/ 0 w 5365407"/>
                <a:gd name="connsiteY20" fmla="*/ 3412201 h 3412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365407" h="3412201">
                  <a:moveTo>
                    <a:pt x="5365408" y="0"/>
                  </a:moveTo>
                  <a:lnTo>
                    <a:pt x="4988732" y="346017"/>
                  </a:lnTo>
                  <a:lnTo>
                    <a:pt x="4600318" y="692641"/>
                  </a:lnTo>
                  <a:lnTo>
                    <a:pt x="4175143" y="1046451"/>
                  </a:lnTo>
                  <a:lnTo>
                    <a:pt x="3736993" y="1396365"/>
                  </a:lnTo>
                  <a:lnTo>
                    <a:pt x="3731741" y="1505037"/>
                  </a:lnTo>
                  <a:lnTo>
                    <a:pt x="3686742" y="1635096"/>
                  </a:lnTo>
                  <a:lnTo>
                    <a:pt x="3565542" y="1794250"/>
                  </a:lnTo>
                  <a:lnTo>
                    <a:pt x="3385649" y="1974792"/>
                  </a:lnTo>
                  <a:lnTo>
                    <a:pt x="3110093" y="2182524"/>
                  </a:lnTo>
                  <a:lnTo>
                    <a:pt x="2757205" y="2409565"/>
                  </a:lnTo>
                  <a:lnTo>
                    <a:pt x="2056783" y="2687695"/>
                  </a:lnTo>
                  <a:lnTo>
                    <a:pt x="1845894" y="2771515"/>
                  </a:lnTo>
                  <a:lnTo>
                    <a:pt x="1186764" y="3013191"/>
                  </a:lnTo>
                  <a:lnTo>
                    <a:pt x="1068551" y="3056573"/>
                  </a:lnTo>
                  <a:lnTo>
                    <a:pt x="972683" y="3091729"/>
                  </a:lnTo>
                  <a:lnTo>
                    <a:pt x="944983" y="3101860"/>
                  </a:lnTo>
                  <a:lnTo>
                    <a:pt x="510540" y="3245081"/>
                  </a:lnTo>
                  <a:lnTo>
                    <a:pt x="462761" y="3260841"/>
                  </a:lnTo>
                  <a:lnTo>
                    <a:pt x="41189" y="3399819"/>
                  </a:lnTo>
                  <a:lnTo>
                    <a:pt x="0" y="341220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2DB2723-CD48-B47B-019C-076C22D3925D}"/>
                </a:ext>
              </a:extLst>
            </p:cNvPr>
            <p:cNvSpPr/>
            <p:nvPr/>
          </p:nvSpPr>
          <p:spPr>
            <a:xfrm>
              <a:off x="4718085" y="4826775"/>
              <a:ext cx="7577151" cy="2277968"/>
            </a:xfrm>
            <a:custGeom>
              <a:avLst/>
              <a:gdLst>
                <a:gd name="connsiteX0" fmla="*/ 9525720 w 9525720"/>
                <a:gd name="connsiteY0" fmla="*/ 0 h 2447491"/>
                <a:gd name="connsiteX1" fmla="*/ 8994380 w 9525720"/>
                <a:gd name="connsiteY1" fmla="*/ 124085 h 2447491"/>
                <a:gd name="connsiteX2" fmla="*/ 7491078 w 9525720"/>
                <a:gd name="connsiteY2" fmla="*/ 946612 h 2447491"/>
                <a:gd name="connsiteX3" fmla="*/ 5731991 w 9525720"/>
                <a:gd name="connsiteY3" fmla="*/ 1813993 h 2447491"/>
                <a:gd name="connsiteX4" fmla="*/ 2809206 w 9525720"/>
                <a:gd name="connsiteY4" fmla="*/ 2181918 h 2447491"/>
                <a:gd name="connsiteX5" fmla="*/ 81657 w 9525720"/>
                <a:gd name="connsiteY5" fmla="*/ 2422554 h 2447491"/>
                <a:gd name="connsiteX6" fmla="*/ 0 w 9525720"/>
                <a:gd name="connsiteY6" fmla="*/ 2447492 h 244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720" h="2447491">
                  <a:moveTo>
                    <a:pt x="9525720" y="0"/>
                  </a:moveTo>
                  <a:lnTo>
                    <a:pt x="8994380" y="124085"/>
                  </a:lnTo>
                  <a:lnTo>
                    <a:pt x="7491078" y="946612"/>
                  </a:lnTo>
                  <a:lnTo>
                    <a:pt x="5731991" y="1813993"/>
                  </a:lnTo>
                  <a:lnTo>
                    <a:pt x="2809206" y="2181918"/>
                  </a:lnTo>
                  <a:lnTo>
                    <a:pt x="81657" y="2422554"/>
                  </a:lnTo>
                  <a:lnTo>
                    <a:pt x="0" y="244749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2A893A1-A594-8294-8545-25CAE05AEB23}"/>
                </a:ext>
              </a:extLst>
            </p:cNvPr>
            <p:cNvSpPr/>
            <p:nvPr/>
          </p:nvSpPr>
          <p:spPr>
            <a:xfrm>
              <a:off x="-103239" y="3181142"/>
              <a:ext cx="12398477" cy="2366137"/>
            </a:xfrm>
            <a:custGeom>
              <a:avLst/>
              <a:gdLst>
                <a:gd name="connsiteX0" fmla="*/ 15586916 w 15586915"/>
                <a:gd name="connsiteY0" fmla="*/ 0 h 2542222"/>
                <a:gd name="connsiteX1" fmla="*/ 15172759 w 15586915"/>
                <a:gd name="connsiteY1" fmla="*/ 295361 h 2542222"/>
                <a:gd name="connsiteX2" fmla="*/ 13313581 w 15586915"/>
                <a:gd name="connsiteY2" fmla="*/ 816552 h 2542222"/>
                <a:gd name="connsiteX3" fmla="*/ 11430721 w 15586915"/>
                <a:gd name="connsiteY3" fmla="*/ 1285529 h 2542222"/>
                <a:gd name="connsiteX4" fmla="*/ 9548066 w 15586915"/>
                <a:gd name="connsiteY4" fmla="*/ 1692159 h 2542222"/>
                <a:gd name="connsiteX5" fmla="*/ 7733065 w 15586915"/>
                <a:gd name="connsiteY5" fmla="*/ 2023370 h 2542222"/>
                <a:gd name="connsiteX6" fmla="*/ 6010121 w 15586915"/>
                <a:gd name="connsiteY6" fmla="*/ 2274311 h 2542222"/>
                <a:gd name="connsiteX7" fmla="*/ 5228247 w 15586915"/>
                <a:gd name="connsiteY7" fmla="*/ 2357870 h 2542222"/>
                <a:gd name="connsiteX8" fmla="*/ 4441122 w 15586915"/>
                <a:gd name="connsiteY8" fmla="*/ 2441950 h 2542222"/>
                <a:gd name="connsiteX9" fmla="*/ 3038012 w 15586915"/>
                <a:gd name="connsiteY9" fmla="*/ 2528714 h 2542222"/>
                <a:gd name="connsiteX10" fmla="*/ 1839818 w 15586915"/>
                <a:gd name="connsiteY10" fmla="*/ 2542222 h 2542222"/>
                <a:gd name="connsiteX11" fmla="*/ 840156 w 15586915"/>
                <a:gd name="connsiteY11" fmla="*/ 2489922 h 2542222"/>
                <a:gd name="connsiteX12" fmla="*/ 0 w 15586915"/>
                <a:gd name="connsiteY12" fmla="*/ 2533130 h 2542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2542222">
                  <a:moveTo>
                    <a:pt x="15586916" y="0"/>
                  </a:moveTo>
                  <a:lnTo>
                    <a:pt x="15172759" y="295361"/>
                  </a:lnTo>
                  <a:lnTo>
                    <a:pt x="13313581" y="816552"/>
                  </a:lnTo>
                  <a:lnTo>
                    <a:pt x="11430721" y="1285529"/>
                  </a:lnTo>
                  <a:lnTo>
                    <a:pt x="9548066" y="1692159"/>
                  </a:lnTo>
                  <a:lnTo>
                    <a:pt x="7733065" y="2023370"/>
                  </a:lnTo>
                  <a:lnTo>
                    <a:pt x="6010121" y="2274311"/>
                  </a:lnTo>
                  <a:lnTo>
                    <a:pt x="5228247" y="2357870"/>
                  </a:lnTo>
                  <a:lnTo>
                    <a:pt x="4441122" y="2441950"/>
                  </a:lnTo>
                  <a:lnTo>
                    <a:pt x="3038012" y="2528714"/>
                  </a:lnTo>
                  <a:lnTo>
                    <a:pt x="1839818" y="2542222"/>
                  </a:lnTo>
                  <a:lnTo>
                    <a:pt x="840156" y="2489922"/>
                  </a:lnTo>
                  <a:lnTo>
                    <a:pt x="0" y="25331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DDD2CDA-AB9F-9086-FA5B-B8F599088FCC}"/>
                </a:ext>
              </a:extLst>
            </p:cNvPr>
            <p:cNvSpPr/>
            <p:nvPr/>
          </p:nvSpPr>
          <p:spPr>
            <a:xfrm>
              <a:off x="8360003" y="2764232"/>
              <a:ext cx="226396" cy="229852"/>
            </a:xfrm>
            <a:custGeom>
              <a:avLst/>
              <a:gdLst>
                <a:gd name="connsiteX0" fmla="*/ 284617 w 284617"/>
                <a:gd name="connsiteY0" fmla="*/ 0 h 246957"/>
                <a:gd name="connsiteX1" fmla="*/ 81761 w 284617"/>
                <a:gd name="connsiteY1" fmla="*/ 186170 h 246957"/>
                <a:gd name="connsiteX2" fmla="*/ 38306 w 284617"/>
                <a:gd name="connsiteY2" fmla="*/ 217516 h 246957"/>
                <a:gd name="connsiteX3" fmla="*/ 0 w 284617"/>
                <a:gd name="connsiteY3" fmla="*/ 246957 h 246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617" h="246957">
                  <a:moveTo>
                    <a:pt x="284617" y="0"/>
                  </a:moveTo>
                  <a:lnTo>
                    <a:pt x="81761" y="186170"/>
                  </a:lnTo>
                  <a:lnTo>
                    <a:pt x="38306" y="217516"/>
                  </a:lnTo>
                  <a:lnTo>
                    <a:pt x="0" y="2469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62F60D8F-1DCF-CEA3-0861-0332E2783F24}"/>
                </a:ext>
              </a:extLst>
            </p:cNvPr>
            <p:cNvSpPr/>
            <p:nvPr/>
          </p:nvSpPr>
          <p:spPr>
            <a:xfrm>
              <a:off x="-103239" y="3853531"/>
              <a:ext cx="12398477" cy="2056256"/>
            </a:xfrm>
            <a:custGeom>
              <a:avLst/>
              <a:gdLst>
                <a:gd name="connsiteX0" fmla="*/ 15586916 w 15586915"/>
                <a:gd name="connsiteY0" fmla="*/ 0 h 2209280"/>
                <a:gd name="connsiteX1" fmla="*/ 15182438 w 15586915"/>
                <a:gd name="connsiteY1" fmla="*/ 263323 h 2209280"/>
                <a:gd name="connsiteX2" fmla="*/ 13014033 w 15586915"/>
                <a:gd name="connsiteY2" fmla="*/ 788064 h 2209280"/>
                <a:gd name="connsiteX3" fmla="*/ 10828123 w 15586915"/>
                <a:gd name="connsiteY3" fmla="*/ 1246476 h 2209280"/>
                <a:gd name="connsiteX4" fmla="*/ 8698024 w 15586915"/>
                <a:gd name="connsiteY4" fmla="*/ 1622627 h 2209280"/>
                <a:gd name="connsiteX5" fmla="*/ 6660292 w 15586915"/>
                <a:gd name="connsiteY5" fmla="*/ 1908983 h 2209280"/>
                <a:gd name="connsiteX6" fmla="*/ 4788038 w 15586915"/>
                <a:gd name="connsiteY6" fmla="*/ 2100176 h 2209280"/>
                <a:gd name="connsiteX7" fmla="*/ 3103297 w 15586915"/>
                <a:gd name="connsiteY7" fmla="*/ 2197851 h 2209280"/>
                <a:gd name="connsiteX8" fmla="*/ 1655908 w 15586915"/>
                <a:gd name="connsiteY8" fmla="*/ 2209281 h 2209280"/>
                <a:gd name="connsiteX9" fmla="*/ 443402 w 15586915"/>
                <a:gd name="connsiteY9" fmla="*/ 2143038 h 2209280"/>
                <a:gd name="connsiteX10" fmla="*/ 0 w 15586915"/>
                <a:gd name="connsiteY10" fmla="*/ 2179753 h 2209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86915" h="2209280">
                  <a:moveTo>
                    <a:pt x="15586916" y="0"/>
                  </a:moveTo>
                  <a:lnTo>
                    <a:pt x="15182438" y="263323"/>
                  </a:lnTo>
                  <a:lnTo>
                    <a:pt x="13014033" y="788064"/>
                  </a:lnTo>
                  <a:lnTo>
                    <a:pt x="10828123" y="1246476"/>
                  </a:lnTo>
                  <a:lnTo>
                    <a:pt x="8698024" y="1622627"/>
                  </a:lnTo>
                  <a:lnTo>
                    <a:pt x="6660292" y="1908983"/>
                  </a:lnTo>
                  <a:lnTo>
                    <a:pt x="4788038" y="2100176"/>
                  </a:lnTo>
                  <a:lnTo>
                    <a:pt x="3103297" y="2197851"/>
                  </a:lnTo>
                  <a:lnTo>
                    <a:pt x="1655908" y="2209281"/>
                  </a:lnTo>
                  <a:lnTo>
                    <a:pt x="443402" y="2143038"/>
                  </a:lnTo>
                  <a:lnTo>
                    <a:pt x="0" y="217975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0A20B5B-62F8-85E3-8B8C-1CF77D5C0BE8}"/>
                </a:ext>
              </a:extLst>
            </p:cNvPr>
            <p:cNvSpPr/>
            <p:nvPr/>
          </p:nvSpPr>
          <p:spPr>
            <a:xfrm>
              <a:off x="-103239" y="2083059"/>
              <a:ext cx="12398477" cy="3103726"/>
            </a:xfrm>
            <a:custGeom>
              <a:avLst/>
              <a:gdLst>
                <a:gd name="connsiteX0" fmla="*/ 15586916 w 15586915"/>
                <a:gd name="connsiteY0" fmla="*/ 0 h 3334702"/>
                <a:gd name="connsiteX1" fmla="*/ 15154326 w 15586915"/>
                <a:gd name="connsiteY1" fmla="*/ 184958 h 3334702"/>
                <a:gd name="connsiteX2" fmla="*/ 13936568 w 15586915"/>
                <a:gd name="connsiteY2" fmla="*/ 668309 h 3334702"/>
                <a:gd name="connsiteX3" fmla="*/ 12838567 w 15586915"/>
                <a:gd name="connsiteY3" fmla="*/ 1067146 h 3334702"/>
                <a:gd name="connsiteX4" fmla="*/ 12652907 w 15586915"/>
                <a:gd name="connsiteY4" fmla="*/ 1134601 h 3334702"/>
                <a:gd name="connsiteX5" fmla="*/ 11529471 w 15586915"/>
                <a:gd name="connsiteY5" fmla="*/ 1507981 h 3334702"/>
                <a:gd name="connsiteX6" fmla="*/ 11465319 w 15586915"/>
                <a:gd name="connsiteY6" fmla="*/ 1529282 h 3334702"/>
                <a:gd name="connsiteX7" fmla="*/ 11345459 w 15586915"/>
                <a:gd name="connsiteY7" fmla="*/ 1569114 h 3334702"/>
                <a:gd name="connsiteX8" fmla="*/ 10266817 w 15586915"/>
                <a:gd name="connsiteY8" fmla="*/ 1891145 h 3334702"/>
                <a:gd name="connsiteX9" fmla="*/ 10013401 w 15586915"/>
                <a:gd name="connsiteY9" fmla="*/ 1966826 h 3334702"/>
                <a:gd name="connsiteX10" fmla="*/ 8961635 w 15586915"/>
                <a:gd name="connsiteY10" fmla="*/ 2247814 h 3334702"/>
                <a:gd name="connsiteX11" fmla="*/ 8707085 w 15586915"/>
                <a:gd name="connsiteY11" fmla="*/ 2315787 h 3334702"/>
                <a:gd name="connsiteX12" fmla="*/ 7766222 w 15586915"/>
                <a:gd name="connsiteY12" fmla="*/ 2534256 h 3334702"/>
                <a:gd name="connsiteX13" fmla="*/ 7429603 w 15586915"/>
                <a:gd name="connsiteY13" fmla="*/ 2612361 h 3334702"/>
                <a:gd name="connsiteX14" fmla="*/ 6229556 w 15586915"/>
                <a:gd name="connsiteY14" fmla="*/ 2850832 h 3334702"/>
                <a:gd name="connsiteX15" fmla="*/ 5108283 w 15586915"/>
                <a:gd name="connsiteY15" fmla="*/ 3030595 h 3334702"/>
                <a:gd name="connsiteX16" fmla="*/ 4151561 w 15586915"/>
                <a:gd name="connsiteY16" fmla="*/ 3147493 h 3334702"/>
                <a:gd name="connsiteX17" fmla="*/ 4102855 w 15586915"/>
                <a:gd name="connsiteY17" fmla="*/ 3153381 h 3334702"/>
                <a:gd name="connsiteX18" fmla="*/ 3943453 w 15586915"/>
                <a:gd name="connsiteY18" fmla="*/ 3165504 h 3334702"/>
                <a:gd name="connsiteX19" fmla="*/ 3424263 w 15586915"/>
                <a:gd name="connsiteY19" fmla="*/ 3205076 h 3334702"/>
                <a:gd name="connsiteX20" fmla="*/ 3208432 w 15586915"/>
                <a:gd name="connsiteY20" fmla="*/ 3221441 h 3334702"/>
                <a:gd name="connsiteX21" fmla="*/ 2793863 w 15586915"/>
                <a:gd name="connsiteY21" fmla="*/ 3254693 h 3334702"/>
                <a:gd name="connsiteX22" fmla="*/ 2316171 w 15586915"/>
                <a:gd name="connsiteY22" fmla="*/ 3292966 h 3334702"/>
                <a:gd name="connsiteX23" fmla="*/ 1430089 w 15586915"/>
                <a:gd name="connsiteY23" fmla="*/ 3329940 h 3334702"/>
                <a:gd name="connsiteX24" fmla="*/ 579223 w 15586915"/>
                <a:gd name="connsiteY24" fmla="*/ 3334702 h 3334702"/>
                <a:gd name="connsiteX25" fmla="*/ 0 w 15586915"/>
                <a:gd name="connsiteY25" fmla="*/ 3312535 h 333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586915" h="3334702">
                  <a:moveTo>
                    <a:pt x="15586916" y="0"/>
                  </a:moveTo>
                  <a:lnTo>
                    <a:pt x="15154326" y="184958"/>
                  </a:lnTo>
                  <a:lnTo>
                    <a:pt x="13936568" y="668309"/>
                  </a:lnTo>
                  <a:lnTo>
                    <a:pt x="12838567" y="1067146"/>
                  </a:lnTo>
                  <a:lnTo>
                    <a:pt x="12652907" y="1134601"/>
                  </a:lnTo>
                  <a:lnTo>
                    <a:pt x="11529471" y="1507981"/>
                  </a:lnTo>
                  <a:lnTo>
                    <a:pt x="11465319" y="1529282"/>
                  </a:lnTo>
                  <a:lnTo>
                    <a:pt x="11345459" y="1569114"/>
                  </a:lnTo>
                  <a:lnTo>
                    <a:pt x="10266817" y="1891145"/>
                  </a:lnTo>
                  <a:lnTo>
                    <a:pt x="10013401" y="1966826"/>
                  </a:lnTo>
                  <a:lnTo>
                    <a:pt x="8961635" y="2247814"/>
                  </a:lnTo>
                  <a:lnTo>
                    <a:pt x="8707085" y="2315787"/>
                  </a:lnTo>
                  <a:lnTo>
                    <a:pt x="7766222" y="2534256"/>
                  </a:lnTo>
                  <a:lnTo>
                    <a:pt x="7429603" y="2612361"/>
                  </a:lnTo>
                  <a:lnTo>
                    <a:pt x="6229556" y="2850832"/>
                  </a:lnTo>
                  <a:lnTo>
                    <a:pt x="5108283" y="3030595"/>
                  </a:lnTo>
                  <a:lnTo>
                    <a:pt x="4151561" y="3147493"/>
                  </a:lnTo>
                  <a:lnTo>
                    <a:pt x="4102855" y="3153381"/>
                  </a:lnTo>
                  <a:lnTo>
                    <a:pt x="3943453" y="3165504"/>
                  </a:lnTo>
                  <a:lnTo>
                    <a:pt x="3424263" y="3205076"/>
                  </a:lnTo>
                  <a:lnTo>
                    <a:pt x="3208432" y="3221441"/>
                  </a:lnTo>
                  <a:lnTo>
                    <a:pt x="2793863" y="3254693"/>
                  </a:lnTo>
                  <a:lnTo>
                    <a:pt x="2316171" y="3292966"/>
                  </a:lnTo>
                  <a:lnTo>
                    <a:pt x="1430089" y="3329940"/>
                  </a:lnTo>
                  <a:lnTo>
                    <a:pt x="579223" y="3334702"/>
                  </a:lnTo>
                  <a:lnTo>
                    <a:pt x="0" y="331253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871607B-0A65-28AE-EDC3-C5DE033A3A1C}"/>
                </a:ext>
              </a:extLst>
            </p:cNvPr>
            <p:cNvSpPr/>
            <p:nvPr/>
          </p:nvSpPr>
          <p:spPr>
            <a:xfrm>
              <a:off x="-103239" y="3335800"/>
              <a:ext cx="12398477" cy="2810770"/>
            </a:xfrm>
            <a:custGeom>
              <a:avLst/>
              <a:gdLst>
                <a:gd name="connsiteX0" fmla="*/ 15586916 w 15586915"/>
                <a:gd name="connsiteY0" fmla="*/ 0 h 3019944"/>
                <a:gd name="connsiteX1" fmla="*/ 15172759 w 15586915"/>
                <a:gd name="connsiteY1" fmla="*/ 129193 h 3019944"/>
                <a:gd name="connsiteX2" fmla="*/ 14196266 w 15586915"/>
                <a:gd name="connsiteY2" fmla="*/ 719571 h 3019944"/>
                <a:gd name="connsiteX3" fmla="*/ 13014033 w 15586915"/>
                <a:gd name="connsiteY3" fmla="*/ 1344324 h 3019944"/>
                <a:gd name="connsiteX4" fmla="*/ 11603406 w 15586915"/>
                <a:gd name="connsiteY4" fmla="*/ 1998259 h 3019944"/>
                <a:gd name="connsiteX5" fmla="*/ 9291869 w 15586915"/>
                <a:gd name="connsiteY5" fmla="*/ 2398655 h 3019944"/>
                <a:gd name="connsiteX6" fmla="*/ 7073008 w 15586915"/>
                <a:gd name="connsiteY6" fmla="*/ 2703975 h 3019944"/>
                <a:gd name="connsiteX7" fmla="*/ 5025596 w 15586915"/>
                <a:gd name="connsiteY7" fmla="*/ 2907463 h 3019944"/>
                <a:gd name="connsiteX8" fmla="*/ 3177746 w 15586915"/>
                <a:gd name="connsiteY8" fmla="*/ 3010419 h 3019944"/>
                <a:gd name="connsiteX9" fmla="*/ 1584754 w 15586915"/>
                <a:gd name="connsiteY9" fmla="*/ 3019945 h 3019944"/>
                <a:gd name="connsiteX10" fmla="*/ 247135 w 15586915"/>
                <a:gd name="connsiteY10" fmla="*/ 2945303 h 3019944"/>
                <a:gd name="connsiteX11" fmla="*/ 0 w 15586915"/>
                <a:gd name="connsiteY11" fmla="*/ 2969808 h 3019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86915" h="3019944">
                  <a:moveTo>
                    <a:pt x="15586916" y="0"/>
                  </a:moveTo>
                  <a:lnTo>
                    <a:pt x="15172759" y="129193"/>
                  </a:lnTo>
                  <a:lnTo>
                    <a:pt x="14196266" y="719571"/>
                  </a:lnTo>
                  <a:lnTo>
                    <a:pt x="13014033" y="1344324"/>
                  </a:lnTo>
                  <a:lnTo>
                    <a:pt x="11603406" y="1998259"/>
                  </a:lnTo>
                  <a:lnTo>
                    <a:pt x="9291869" y="2398655"/>
                  </a:lnTo>
                  <a:lnTo>
                    <a:pt x="7073008" y="2703975"/>
                  </a:lnTo>
                  <a:lnTo>
                    <a:pt x="5025596" y="2907463"/>
                  </a:lnTo>
                  <a:lnTo>
                    <a:pt x="3177746" y="3010419"/>
                  </a:lnTo>
                  <a:lnTo>
                    <a:pt x="1584754" y="3019945"/>
                  </a:lnTo>
                  <a:lnTo>
                    <a:pt x="247135" y="2945303"/>
                  </a:lnTo>
                  <a:lnTo>
                    <a:pt x="0" y="296980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C5407AB-0F33-8D44-B9AA-43E9371B3B10}"/>
                </a:ext>
              </a:extLst>
            </p:cNvPr>
            <p:cNvSpPr/>
            <p:nvPr/>
          </p:nvSpPr>
          <p:spPr>
            <a:xfrm>
              <a:off x="1380704" y="3995939"/>
              <a:ext cx="10914532" cy="3108804"/>
            </a:xfrm>
            <a:custGeom>
              <a:avLst/>
              <a:gdLst>
                <a:gd name="connsiteX0" fmla="*/ 13721354 w 13721354"/>
                <a:gd name="connsiteY0" fmla="*/ 0 h 3340157"/>
                <a:gd name="connsiteX1" fmla="*/ 13316876 w 13721354"/>
                <a:gd name="connsiteY1" fmla="*/ 110317 h 3340157"/>
                <a:gd name="connsiteX2" fmla="*/ 12097882 w 13721354"/>
                <a:gd name="connsiteY2" fmla="*/ 802351 h 3340157"/>
                <a:gd name="connsiteX3" fmla="*/ 10633710 w 13721354"/>
                <a:gd name="connsiteY3" fmla="*/ 1533698 h 3340157"/>
                <a:gd name="connsiteX4" fmla="*/ 8938054 w 13721354"/>
                <a:gd name="connsiteY4" fmla="*/ 2293620 h 3340157"/>
                <a:gd name="connsiteX5" fmla="*/ 6285059 w 13721354"/>
                <a:gd name="connsiteY5" fmla="*/ 2639464 h 3340157"/>
                <a:gd name="connsiteX6" fmla="*/ 3817620 w 13721354"/>
                <a:gd name="connsiteY6" fmla="*/ 2867891 h 3340157"/>
                <a:gd name="connsiteX7" fmla="*/ 1579914 w 13721354"/>
                <a:gd name="connsiteY7" fmla="*/ 2979074 h 3340157"/>
                <a:gd name="connsiteX8" fmla="*/ 0 w 13721354"/>
                <a:gd name="connsiteY8" fmla="*/ 3340158 h 33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21354" h="3340157">
                  <a:moveTo>
                    <a:pt x="13721354" y="0"/>
                  </a:moveTo>
                  <a:lnTo>
                    <a:pt x="13316876" y="110317"/>
                  </a:lnTo>
                  <a:lnTo>
                    <a:pt x="12097882" y="802351"/>
                  </a:lnTo>
                  <a:lnTo>
                    <a:pt x="10633710" y="1533698"/>
                  </a:lnTo>
                  <a:lnTo>
                    <a:pt x="8938054" y="2293620"/>
                  </a:lnTo>
                  <a:lnTo>
                    <a:pt x="6285059" y="2639464"/>
                  </a:lnTo>
                  <a:lnTo>
                    <a:pt x="3817620" y="2867891"/>
                  </a:lnTo>
                  <a:lnTo>
                    <a:pt x="1579914" y="2979074"/>
                  </a:lnTo>
                  <a:lnTo>
                    <a:pt x="0" y="334015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6010F20-BDFA-F77C-BFFB-7251AC7D349E}"/>
                </a:ext>
              </a:extLst>
            </p:cNvPr>
            <p:cNvSpPr/>
            <p:nvPr/>
          </p:nvSpPr>
          <p:spPr>
            <a:xfrm>
              <a:off x="-103239" y="246742"/>
              <a:ext cx="11965752" cy="5830358"/>
            </a:xfrm>
            <a:custGeom>
              <a:avLst/>
              <a:gdLst>
                <a:gd name="connsiteX0" fmla="*/ 15042910 w 15042909"/>
                <a:gd name="connsiteY0" fmla="*/ 0 h 6264246"/>
                <a:gd name="connsiteX1" fmla="*/ 14749025 w 15042909"/>
                <a:gd name="connsiteY1" fmla="*/ 255270 h 6264246"/>
                <a:gd name="connsiteX2" fmla="*/ 14314479 w 15042909"/>
                <a:gd name="connsiteY2" fmla="*/ 613756 h 6264246"/>
                <a:gd name="connsiteX3" fmla="*/ 13862737 w 15042909"/>
                <a:gd name="connsiteY3" fmla="*/ 976053 h 6264246"/>
                <a:gd name="connsiteX4" fmla="*/ 13368981 w 15042909"/>
                <a:gd name="connsiteY4" fmla="*/ 1348740 h 6264246"/>
                <a:gd name="connsiteX5" fmla="*/ 12858029 w 15042909"/>
                <a:gd name="connsiteY5" fmla="*/ 1719955 h 6264246"/>
                <a:gd name="connsiteX6" fmla="*/ 12880890 w 15042909"/>
                <a:gd name="connsiteY6" fmla="*/ 1862138 h 6264246"/>
                <a:gd name="connsiteX7" fmla="*/ 12854631 w 15042909"/>
                <a:gd name="connsiteY7" fmla="*/ 2028132 h 6264246"/>
                <a:gd name="connsiteX8" fmla="*/ 12742390 w 15042909"/>
                <a:gd name="connsiteY8" fmla="*/ 2226166 h 6264246"/>
                <a:gd name="connsiteX9" fmla="*/ 12560746 w 15042909"/>
                <a:gd name="connsiteY9" fmla="*/ 2448878 h 6264246"/>
                <a:gd name="connsiteX10" fmla="*/ 12272318 w 15042909"/>
                <a:gd name="connsiteY10" fmla="*/ 2702329 h 6264246"/>
                <a:gd name="connsiteX11" fmla="*/ 11892966 w 15042909"/>
                <a:gd name="connsiteY11" fmla="*/ 2978814 h 6264246"/>
                <a:gd name="connsiteX12" fmla="*/ 11386545 w 15042909"/>
                <a:gd name="connsiteY12" fmla="*/ 3281622 h 6264246"/>
                <a:gd name="connsiteX13" fmla="*/ 10770458 w 15042909"/>
                <a:gd name="connsiteY13" fmla="*/ 3602095 h 6264246"/>
                <a:gd name="connsiteX14" fmla="*/ 10013401 w 15042909"/>
                <a:gd name="connsiteY14" fmla="*/ 3939800 h 6264246"/>
                <a:gd name="connsiteX15" fmla="*/ 9137718 w 15042909"/>
                <a:gd name="connsiteY15" fmla="*/ 4284865 h 6264246"/>
                <a:gd name="connsiteX16" fmla="*/ 8121788 w 15042909"/>
                <a:gd name="connsiteY16" fmla="*/ 4632614 h 6264246"/>
                <a:gd name="connsiteX17" fmla="*/ 6997117 w 15042909"/>
                <a:gd name="connsiteY17" fmla="*/ 4972310 h 6264246"/>
                <a:gd name="connsiteX18" fmla="*/ 5756189 w 15042909"/>
                <a:gd name="connsiteY18" fmla="*/ 5296246 h 6264246"/>
                <a:gd name="connsiteX19" fmla="*/ 4884214 w 15042909"/>
                <a:gd name="connsiteY19" fmla="*/ 5494194 h 6264246"/>
                <a:gd name="connsiteX20" fmla="*/ 4441122 w 15042909"/>
                <a:gd name="connsiteY20" fmla="*/ 5594726 h 6264246"/>
                <a:gd name="connsiteX21" fmla="*/ 3058194 w 15042909"/>
                <a:gd name="connsiteY21" fmla="*/ 5859261 h 6264246"/>
                <a:gd name="connsiteX22" fmla="*/ 1655908 w 15042909"/>
                <a:gd name="connsiteY22" fmla="*/ 6084484 h 6264246"/>
                <a:gd name="connsiteX23" fmla="*/ 247135 w 15042909"/>
                <a:gd name="connsiteY23" fmla="*/ 6264247 h 6264246"/>
                <a:gd name="connsiteX24" fmla="*/ 0 w 15042909"/>
                <a:gd name="connsiteY24" fmla="*/ 6231255 h 626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042909" h="6264246">
                  <a:moveTo>
                    <a:pt x="15042910" y="0"/>
                  </a:moveTo>
                  <a:lnTo>
                    <a:pt x="14749025" y="255270"/>
                  </a:lnTo>
                  <a:lnTo>
                    <a:pt x="14314479" y="613756"/>
                  </a:lnTo>
                  <a:lnTo>
                    <a:pt x="13862737" y="976053"/>
                  </a:lnTo>
                  <a:lnTo>
                    <a:pt x="13368981" y="1348740"/>
                  </a:lnTo>
                  <a:lnTo>
                    <a:pt x="12858029" y="1719955"/>
                  </a:lnTo>
                  <a:lnTo>
                    <a:pt x="12880890" y="1862138"/>
                  </a:lnTo>
                  <a:lnTo>
                    <a:pt x="12854631" y="2028132"/>
                  </a:lnTo>
                  <a:lnTo>
                    <a:pt x="12742390" y="2226166"/>
                  </a:lnTo>
                  <a:lnTo>
                    <a:pt x="12560746" y="2448878"/>
                  </a:lnTo>
                  <a:lnTo>
                    <a:pt x="12272318" y="2702329"/>
                  </a:lnTo>
                  <a:lnTo>
                    <a:pt x="11892966" y="2978814"/>
                  </a:lnTo>
                  <a:lnTo>
                    <a:pt x="11386545" y="3281622"/>
                  </a:lnTo>
                  <a:lnTo>
                    <a:pt x="10770458" y="3602095"/>
                  </a:lnTo>
                  <a:lnTo>
                    <a:pt x="10013401" y="3939800"/>
                  </a:lnTo>
                  <a:lnTo>
                    <a:pt x="9137718" y="4284865"/>
                  </a:lnTo>
                  <a:lnTo>
                    <a:pt x="8121788" y="4632614"/>
                  </a:lnTo>
                  <a:lnTo>
                    <a:pt x="6997117" y="4972310"/>
                  </a:lnTo>
                  <a:lnTo>
                    <a:pt x="5756189" y="5296246"/>
                  </a:lnTo>
                  <a:lnTo>
                    <a:pt x="4884214" y="5494194"/>
                  </a:lnTo>
                  <a:lnTo>
                    <a:pt x="4441122" y="5594726"/>
                  </a:lnTo>
                  <a:lnTo>
                    <a:pt x="3058194" y="5859261"/>
                  </a:lnTo>
                  <a:lnTo>
                    <a:pt x="1655908" y="6084484"/>
                  </a:lnTo>
                  <a:lnTo>
                    <a:pt x="247135" y="6264247"/>
                  </a:lnTo>
                  <a:lnTo>
                    <a:pt x="0" y="623125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21F81D7-99D4-9A7D-3B6D-83802A98D910}"/>
                </a:ext>
              </a:extLst>
            </p:cNvPr>
            <p:cNvSpPr/>
            <p:nvPr/>
          </p:nvSpPr>
          <p:spPr>
            <a:xfrm>
              <a:off x="-103239" y="453705"/>
              <a:ext cx="12398477" cy="5897089"/>
            </a:xfrm>
            <a:custGeom>
              <a:avLst/>
              <a:gdLst>
                <a:gd name="connsiteX0" fmla="*/ 15586916 w 15586915"/>
                <a:gd name="connsiteY0" fmla="*/ 0 h 6335943"/>
                <a:gd name="connsiteX1" fmla="*/ 15277173 w 15586915"/>
                <a:gd name="connsiteY1" fmla="*/ 229553 h 6335943"/>
                <a:gd name="connsiteX2" fmla="*/ 14722252 w 15586915"/>
                <a:gd name="connsiteY2" fmla="*/ 618952 h 6335943"/>
                <a:gd name="connsiteX3" fmla="*/ 14141072 w 15586915"/>
                <a:gd name="connsiteY3" fmla="*/ 1011036 h 6335943"/>
                <a:gd name="connsiteX4" fmla="*/ 13509539 w 15586915"/>
                <a:gd name="connsiteY4" fmla="*/ 1410739 h 6335943"/>
                <a:gd name="connsiteX5" fmla="*/ 13491828 w 15586915"/>
                <a:gd name="connsiteY5" fmla="*/ 1594658 h 6335943"/>
                <a:gd name="connsiteX6" fmla="*/ 13384530 w 15586915"/>
                <a:gd name="connsiteY6" fmla="*/ 1812348 h 6335943"/>
                <a:gd name="connsiteX7" fmla="*/ 13202782 w 15586915"/>
                <a:gd name="connsiteY7" fmla="*/ 2056534 h 6335943"/>
                <a:gd name="connsiteX8" fmla="*/ 12909001 w 15586915"/>
                <a:gd name="connsiteY8" fmla="*/ 2333712 h 6335943"/>
                <a:gd name="connsiteX9" fmla="*/ 12517292 w 15586915"/>
                <a:gd name="connsiteY9" fmla="*/ 2636347 h 6335943"/>
                <a:gd name="connsiteX10" fmla="*/ 11990997 w 15586915"/>
                <a:gd name="connsiteY10" fmla="*/ 2967817 h 6335943"/>
                <a:gd name="connsiteX11" fmla="*/ 11451624 w 15586915"/>
                <a:gd name="connsiteY11" fmla="*/ 3261880 h 6335943"/>
                <a:gd name="connsiteX12" fmla="*/ 11345459 w 15586915"/>
                <a:gd name="connsiteY12" fmla="*/ 3319722 h 6335943"/>
                <a:gd name="connsiteX13" fmla="*/ 10548654 w 15586915"/>
                <a:gd name="connsiteY13" fmla="*/ 3691457 h 6335943"/>
                <a:gd name="connsiteX14" fmla="*/ 9621177 w 15586915"/>
                <a:gd name="connsiteY14" fmla="*/ 4073063 h 6335943"/>
                <a:gd name="connsiteX15" fmla="*/ 8541299 w 15586915"/>
                <a:gd name="connsiteY15" fmla="*/ 4459432 h 6335943"/>
                <a:gd name="connsiteX16" fmla="*/ 7339914 w 15586915"/>
                <a:gd name="connsiteY16" fmla="*/ 4839479 h 6335943"/>
                <a:gd name="connsiteX17" fmla="*/ 6010121 w 15586915"/>
                <a:gd name="connsiteY17" fmla="*/ 5204720 h 6335943"/>
                <a:gd name="connsiteX18" fmla="*/ 5590506 w 15586915"/>
                <a:gd name="connsiteY18" fmla="*/ 5305598 h 6335943"/>
                <a:gd name="connsiteX19" fmla="*/ 4595478 w 15586915"/>
                <a:gd name="connsiteY19" fmla="*/ 5544762 h 6335943"/>
                <a:gd name="connsiteX20" fmla="*/ 3103297 w 15586915"/>
                <a:gd name="connsiteY20" fmla="*/ 5850688 h 6335943"/>
                <a:gd name="connsiteX21" fmla="*/ 1584754 w 15586915"/>
                <a:gd name="connsiteY21" fmla="*/ 6116522 h 6335943"/>
                <a:gd name="connsiteX22" fmla="*/ 53958 w 15586915"/>
                <a:gd name="connsiteY22" fmla="*/ 6335944 h 6335943"/>
                <a:gd name="connsiteX23" fmla="*/ 0 w 15586915"/>
                <a:gd name="connsiteY23" fmla="*/ 6328757 h 633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586915" h="6335943">
                  <a:moveTo>
                    <a:pt x="15586916" y="0"/>
                  </a:moveTo>
                  <a:lnTo>
                    <a:pt x="15277173" y="229553"/>
                  </a:lnTo>
                  <a:lnTo>
                    <a:pt x="14722252" y="618952"/>
                  </a:lnTo>
                  <a:lnTo>
                    <a:pt x="14141072" y="1011036"/>
                  </a:lnTo>
                  <a:lnTo>
                    <a:pt x="13509539" y="1410739"/>
                  </a:lnTo>
                  <a:lnTo>
                    <a:pt x="13491828" y="1594658"/>
                  </a:lnTo>
                  <a:lnTo>
                    <a:pt x="13384530" y="1812348"/>
                  </a:lnTo>
                  <a:lnTo>
                    <a:pt x="13202782" y="2056534"/>
                  </a:lnTo>
                  <a:lnTo>
                    <a:pt x="12909001" y="2333712"/>
                  </a:lnTo>
                  <a:lnTo>
                    <a:pt x="12517292" y="2636347"/>
                  </a:lnTo>
                  <a:lnTo>
                    <a:pt x="11990997" y="2967817"/>
                  </a:lnTo>
                  <a:lnTo>
                    <a:pt x="11451624" y="3261880"/>
                  </a:lnTo>
                  <a:lnTo>
                    <a:pt x="11345459" y="3319722"/>
                  </a:lnTo>
                  <a:lnTo>
                    <a:pt x="10548654" y="3691457"/>
                  </a:lnTo>
                  <a:lnTo>
                    <a:pt x="9621177" y="4073063"/>
                  </a:lnTo>
                  <a:lnTo>
                    <a:pt x="8541299" y="4459432"/>
                  </a:lnTo>
                  <a:lnTo>
                    <a:pt x="7339914" y="4839479"/>
                  </a:lnTo>
                  <a:lnTo>
                    <a:pt x="6010121" y="5204720"/>
                  </a:lnTo>
                  <a:lnTo>
                    <a:pt x="5590506" y="5305598"/>
                  </a:lnTo>
                  <a:lnTo>
                    <a:pt x="4595478" y="5544762"/>
                  </a:lnTo>
                  <a:lnTo>
                    <a:pt x="3103297" y="5850688"/>
                  </a:lnTo>
                  <a:lnTo>
                    <a:pt x="1584754" y="6116522"/>
                  </a:lnTo>
                  <a:lnTo>
                    <a:pt x="53958" y="6335944"/>
                  </a:lnTo>
                  <a:lnTo>
                    <a:pt x="0" y="63287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595AEDA-FAD5-BFD3-449B-94C765FB8766}"/>
                </a:ext>
              </a:extLst>
            </p:cNvPr>
            <p:cNvSpPr/>
            <p:nvPr/>
          </p:nvSpPr>
          <p:spPr>
            <a:xfrm>
              <a:off x="6644994" y="246742"/>
              <a:ext cx="717604" cy="489926"/>
            </a:xfrm>
            <a:custGeom>
              <a:avLst/>
              <a:gdLst>
                <a:gd name="connsiteX0" fmla="*/ 902146 w 902146"/>
                <a:gd name="connsiteY0" fmla="*/ 526386 h 526386"/>
                <a:gd name="connsiteX1" fmla="*/ 798658 w 902146"/>
                <a:gd name="connsiteY1" fmla="*/ 478848 h 526386"/>
                <a:gd name="connsiteX2" fmla="*/ 595595 w 902146"/>
                <a:gd name="connsiteY2" fmla="*/ 385589 h 526386"/>
                <a:gd name="connsiteX3" fmla="*/ 274216 w 902146"/>
                <a:gd name="connsiteY3" fmla="*/ 261158 h 526386"/>
                <a:gd name="connsiteX4" fmla="*/ 81554 w 902146"/>
                <a:gd name="connsiteY4" fmla="*/ 129280 h 526386"/>
                <a:gd name="connsiteX5" fmla="*/ 0 w 902146"/>
                <a:gd name="connsiteY5" fmla="*/ 0 h 52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2146" h="526386">
                  <a:moveTo>
                    <a:pt x="902146" y="526386"/>
                  </a:moveTo>
                  <a:lnTo>
                    <a:pt x="798658" y="478848"/>
                  </a:lnTo>
                  <a:lnTo>
                    <a:pt x="595595" y="385589"/>
                  </a:lnTo>
                  <a:lnTo>
                    <a:pt x="274216" y="261158"/>
                  </a:lnTo>
                  <a:lnTo>
                    <a:pt x="81554" y="129280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FFB0560-E15E-6E02-FCC5-CDB4896E077D}"/>
                </a:ext>
              </a:extLst>
            </p:cNvPr>
            <p:cNvSpPr/>
            <p:nvPr/>
          </p:nvSpPr>
          <p:spPr>
            <a:xfrm>
              <a:off x="8482294" y="246742"/>
              <a:ext cx="1516133" cy="2564800"/>
            </a:xfrm>
            <a:custGeom>
              <a:avLst/>
              <a:gdLst>
                <a:gd name="connsiteX0" fmla="*/ 1906029 w 1906028"/>
                <a:gd name="connsiteY0" fmla="*/ 0 h 2755669"/>
                <a:gd name="connsiteX1" fmla="*/ 1781124 w 1906028"/>
                <a:gd name="connsiteY1" fmla="*/ 243840 h 2755669"/>
                <a:gd name="connsiteX2" fmla="*/ 1625017 w 1906028"/>
                <a:gd name="connsiteY2" fmla="*/ 525261 h 2755669"/>
                <a:gd name="connsiteX3" fmla="*/ 1466129 w 1906028"/>
                <a:gd name="connsiteY3" fmla="*/ 811443 h 2755669"/>
                <a:gd name="connsiteX4" fmla="*/ 1166478 w 1906028"/>
                <a:gd name="connsiteY4" fmla="*/ 857856 h 2755669"/>
                <a:gd name="connsiteX5" fmla="*/ 1036835 w 1906028"/>
                <a:gd name="connsiteY5" fmla="*/ 1142654 h 2755669"/>
                <a:gd name="connsiteX6" fmla="*/ 883611 w 1906028"/>
                <a:gd name="connsiteY6" fmla="*/ 1439401 h 2755669"/>
                <a:gd name="connsiteX7" fmla="*/ 729975 w 1906028"/>
                <a:gd name="connsiteY7" fmla="*/ 1723159 h 2755669"/>
                <a:gd name="connsiteX8" fmla="*/ 721429 w 1906028"/>
                <a:gd name="connsiteY8" fmla="*/ 1739005 h 2755669"/>
                <a:gd name="connsiteX9" fmla="*/ 544933 w 1906028"/>
                <a:gd name="connsiteY9" fmla="*/ 2023543 h 2755669"/>
                <a:gd name="connsiteX10" fmla="*/ 529487 w 1906028"/>
                <a:gd name="connsiteY10" fmla="*/ 2048395 h 2755669"/>
                <a:gd name="connsiteX11" fmla="*/ 332500 w 1906028"/>
                <a:gd name="connsiteY11" fmla="*/ 2343583 h 2755669"/>
                <a:gd name="connsiteX12" fmla="*/ 322511 w 1906028"/>
                <a:gd name="connsiteY12" fmla="*/ 2358390 h 2755669"/>
                <a:gd name="connsiteX13" fmla="*/ 95250 w 1906028"/>
                <a:gd name="connsiteY13" fmla="*/ 2654185 h 2755669"/>
                <a:gd name="connsiteX14" fmla="*/ 79186 w 1906028"/>
                <a:gd name="connsiteY14" fmla="*/ 2675053 h 2755669"/>
                <a:gd name="connsiteX15" fmla="*/ 48603 w 1906028"/>
                <a:gd name="connsiteY15" fmla="*/ 2690986 h 2755669"/>
                <a:gd name="connsiteX16" fmla="*/ 7620 w 1906028"/>
                <a:gd name="connsiteY16" fmla="*/ 2745538 h 2755669"/>
                <a:gd name="connsiteX17" fmla="*/ 0 w 1906028"/>
                <a:gd name="connsiteY17" fmla="*/ 2755669 h 2755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6028" h="2755669">
                  <a:moveTo>
                    <a:pt x="1906029" y="0"/>
                  </a:moveTo>
                  <a:lnTo>
                    <a:pt x="1781124" y="243840"/>
                  </a:lnTo>
                  <a:lnTo>
                    <a:pt x="1625017" y="525261"/>
                  </a:lnTo>
                  <a:lnTo>
                    <a:pt x="1466129" y="811443"/>
                  </a:lnTo>
                  <a:lnTo>
                    <a:pt x="1166478" y="857856"/>
                  </a:lnTo>
                  <a:lnTo>
                    <a:pt x="1036835" y="1142654"/>
                  </a:lnTo>
                  <a:lnTo>
                    <a:pt x="883611" y="1439401"/>
                  </a:lnTo>
                  <a:lnTo>
                    <a:pt x="729975" y="1723159"/>
                  </a:lnTo>
                  <a:lnTo>
                    <a:pt x="721429" y="1739005"/>
                  </a:lnTo>
                  <a:lnTo>
                    <a:pt x="544933" y="2023543"/>
                  </a:lnTo>
                  <a:lnTo>
                    <a:pt x="529487" y="2048395"/>
                  </a:lnTo>
                  <a:lnTo>
                    <a:pt x="332500" y="2343583"/>
                  </a:lnTo>
                  <a:lnTo>
                    <a:pt x="322511" y="2358390"/>
                  </a:lnTo>
                  <a:lnTo>
                    <a:pt x="95250" y="2654185"/>
                  </a:lnTo>
                  <a:lnTo>
                    <a:pt x="79186" y="2675053"/>
                  </a:lnTo>
                  <a:lnTo>
                    <a:pt x="48603" y="2690986"/>
                  </a:lnTo>
                  <a:lnTo>
                    <a:pt x="7620" y="2745538"/>
                  </a:lnTo>
                  <a:lnTo>
                    <a:pt x="0" y="275566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092B92E-75D1-34F0-F9EC-6A9087451A57}"/>
                </a:ext>
              </a:extLst>
            </p:cNvPr>
            <p:cNvSpPr/>
            <p:nvPr/>
          </p:nvSpPr>
          <p:spPr>
            <a:xfrm>
              <a:off x="7679259" y="246742"/>
              <a:ext cx="471714" cy="1011204"/>
            </a:xfrm>
            <a:custGeom>
              <a:avLst/>
              <a:gdLst>
                <a:gd name="connsiteX0" fmla="*/ 549979 w 593021"/>
                <a:gd name="connsiteY0" fmla="*/ 0 h 1086456"/>
                <a:gd name="connsiteX1" fmla="*/ 297077 w 593021"/>
                <a:gd name="connsiteY1" fmla="*/ 132484 h 1086456"/>
                <a:gd name="connsiteX2" fmla="*/ 109254 w 593021"/>
                <a:gd name="connsiteY2" fmla="*/ 272761 h 1086456"/>
                <a:gd name="connsiteX3" fmla="*/ 7517 w 593021"/>
                <a:gd name="connsiteY3" fmla="*/ 415810 h 1086456"/>
                <a:gd name="connsiteX4" fmla="*/ 0 w 593021"/>
                <a:gd name="connsiteY4" fmla="*/ 558252 h 1086456"/>
                <a:gd name="connsiteX5" fmla="*/ 86188 w 593021"/>
                <a:gd name="connsiteY5" fmla="*/ 705889 h 1086456"/>
                <a:gd name="connsiteX6" fmla="*/ 245179 w 593021"/>
                <a:gd name="connsiteY6" fmla="*/ 817851 h 1086456"/>
                <a:gd name="connsiteX7" fmla="*/ 344754 w 593021"/>
                <a:gd name="connsiteY7" fmla="*/ 887903 h 1086456"/>
                <a:gd name="connsiteX8" fmla="*/ 483870 w 593021"/>
                <a:gd name="connsiteY8" fmla="*/ 999606 h 1086456"/>
                <a:gd name="connsiteX9" fmla="*/ 547405 w 593021"/>
                <a:gd name="connsiteY9" fmla="*/ 1050608 h 1086456"/>
                <a:gd name="connsiteX10" fmla="*/ 579532 w 593021"/>
                <a:gd name="connsiteY10" fmla="*/ 1073901 h 1086456"/>
                <a:gd name="connsiteX11" fmla="*/ 591683 w 593021"/>
                <a:gd name="connsiteY11" fmla="*/ 1084898 h 1086456"/>
                <a:gd name="connsiteX12" fmla="*/ 593022 w 593021"/>
                <a:gd name="connsiteY12" fmla="*/ 1086456 h 108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3021" h="1086456">
                  <a:moveTo>
                    <a:pt x="549979" y="0"/>
                  </a:moveTo>
                  <a:lnTo>
                    <a:pt x="297077" y="132484"/>
                  </a:lnTo>
                  <a:lnTo>
                    <a:pt x="109254" y="272761"/>
                  </a:lnTo>
                  <a:lnTo>
                    <a:pt x="7517" y="415810"/>
                  </a:lnTo>
                  <a:lnTo>
                    <a:pt x="0" y="558252"/>
                  </a:lnTo>
                  <a:lnTo>
                    <a:pt x="86188" y="705889"/>
                  </a:lnTo>
                  <a:lnTo>
                    <a:pt x="245179" y="817851"/>
                  </a:lnTo>
                  <a:lnTo>
                    <a:pt x="344754" y="887903"/>
                  </a:lnTo>
                  <a:lnTo>
                    <a:pt x="483870" y="999606"/>
                  </a:lnTo>
                  <a:lnTo>
                    <a:pt x="547405" y="1050608"/>
                  </a:lnTo>
                  <a:lnTo>
                    <a:pt x="579532" y="1073901"/>
                  </a:lnTo>
                  <a:lnTo>
                    <a:pt x="591683" y="1084898"/>
                  </a:lnTo>
                  <a:lnTo>
                    <a:pt x="593022" y="108645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5BEAD2B-1415-C3CA-67B3-A67B9B01666A}"/>
                </a:ext>
              </a:extLst>
            </p:cNvPr>
            <p:cNvSpPr/>
            <p:nvPr/>
          </p:nvSpPr>
          <p:spPr>
            <a:xfrm>
              <a:off x="6652283" y="246742"/>
              <a:ext cx="968983" cy="627418"/>
            </a:xfrm>
            <a:custGeom>
              <a:avLst/>
              <a:gdLst>
                <a:gd name="connsiteX0" fmla="*/ 1218170 w 1218170"/>
                <a:gd name="connsiteY0" fmla="*/ 674110 h 674110"/>
                <a:gd name="connsiteX1" fmla="*/ 1191604 w 1218170"/>
                <a:gd name="connsiteY1" fmla="*/ 657485 h 674110"/>
                <a:gd name="connsiteX2" fmla="*/ 1150311 w 1218170"/>
                <a:gd name="connsiteY2" fmla="*/ 625360 h 674110"/>
                <a:gd name="connsiteX3" fmla="*/ 978964 w 1218170"/>
                <a:gd name="connsiteY3" fmla="*/ 525087 h 674110"/>
                <a:gd name="connsiteX4" fmla="*/ 861781 w 1218170"/>
                <a:gd name="connsiteY4" fmla="*/ 468197 h 674110"/>
                <a:gd name="connsiteX5" fmla="*/ 681270 w 1218170"/>
                <a:gd name="connsiteY5" fmla="*/ 380394 h 674110"/>
                <a:gd name="connsiteX6" fmla="*/ 378632 w 1218170"/>
                <a:gd name="connsiteY6" fmla="*/ 247823 h 674110"/>
                <a:gd name="connsiteX7" fmla="*/ 276483 w 1218170"/>
                <a:gd name="connsiteY7" fmla="*/ 111789 h 674110"/>
                <a:gd name="connsiteX8" fmla="*/ 0 w 1218170"/>
                <a:gd name="connsiteY8" fmla="*/ 0 h 67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8170" h="674110">
                  <a:moveTo>
                    <a:pt x="1218170" y="674110"/>
                  </a:moveTo>
                  <a:lnTo>
                    <a:pt x="1191604" y="657485"/>
                  </a:lnTo>
                  <a:lnTo>
                    <a:pt x="1150311" y="625360"/>
                  </a:lnTo>
                  <a:lnTo>
                    <a:pt x="978964" y="525087"/>
                  </a:lnTo>
                  <a:lnTo>
                    <a:pt x="861781" y="468197"/>
                  </a:lnTo>
                  <a:lnTo>
                    <a:pt x="681270" y="380394"/>
                  </a:lnTo>
                  <a:lnTo>
                    <a:pt x="378632" y="247823"/>
                  </a:lnTo>
                  <a:lnTo>
                    <a:pt x="276483" y="11178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63D5019-B17C-19B9-BB40-8FFC5EF846AE}"/>
                </a:ext>
              </a:extLst>
            </p:cNvPr>
            <p:cNvSpPr/>
            <p:nvPr/>
          </p:nvSpPr>
          <p:spPr>
            <a:xfrm>
              <a:off x="8164733" y="246742"/>
              <a:ext cx="1737944" cy="1402564"/>
            </a:xfrm>
            <a:custGeom>
              <a:avLst/>
              <a:gdLst>
                <a:gd name="connsiteX0" fmla="*/ 2184881 w 2184880"/>
                <a:gd name="connsiteY0" fmla="*/ 0 h 1506941"/>
                <a:gd name="connsiteX1" fmla="*/ 1903250 w 2184880"/>
                <a:gd name="connsiteY1" fmla="*/ 49617 h 1506941"/>
                <a:gd name="connsiteX2" fmla="*/ 1498359 w 2184880"/>
                <a:gd name="connsiteY2" fmla="*/ 139931 h 1506941"/>
                <a:gd name="connsiteX3" fmla="*/ 1127760 w 2184880"/>
                <a:gd name="connsiteY3" fmla="*/ 237519 h 1506941"/>
                <a:gd name="connsiteX4" fmla="*/ 788052 w 2184880"/>
                <a:gd name="connsiteY4" fmla="*/ 348269 h 1506941"/>
                <a:gd name="connsiteX5" fmla="*/ 501582 w 2184880"/>
                <a:gd name="connsiteY5" fmla="*/ 463175 h 1506941"/>
                <a:gd name="connsiteX6" fmla="*/ 268038 w 2184880"/>
                <a:gd name="connsiteY6" fmla="*/ 587693 h 1506941"/>
                <a:gd name="connsiteX7" fmla="*/ 104620 w 2184880"/>
                <a:gd name="connsiteY7" fmla="*/ 714808 h 1506941"/>
                <a:gd name="connsiteX8" fmla="*/ 11945 w 2184880"/>
                <a:gd name="connsiteY8" fmla="*/ 850409 h 1506941"/>
                <a:gd name="connsiteX9" fmla="*/ 0 w 2184880"/>
                <a:gd name="connsiteY9" fmla="*/ 989907 h 1506941"/>
                <a:gd name="connsiteX10" fmla="*/ 129128 w 2184880"/>
                <a:gd name="connsiteY10" fmla="*/ 1148542 h 1506941"/>
                <a:gd name="connsiteX11" fmla="*/ 179070 w 2184880"/>
                <a:gd name="connsiteY11" fmla="*/ 1209762 h 1506941"/>
                <a:gd name="connsiteX12" fmla="*/ 277924 w 2184880"/>
                <a:gd name="connsiteY12" fmla="*/ 1359824 h 1506941"/>
                <a:gd name="connsiteX13" fmla="*/ 351241 w 2184880"/>
                <a:gd name="connsiteY13" fmla="*/ 1465811 h 1506941"/>
                <a:gd name="connsiteX14" fmla="*/ 383060 w 2184880"/>
                <a:gd name="connsiteY14" fmla="*/ 1506942 h 1506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84880" h="1506941">
                  <a:moveTo>
                    <a:pt x="2184881" y="0"/>
                  </a:moveTo>
                  <a:lnTo>
                    <a:pt x="1903250" y="49617"/>
                  </a:lnTo>
                  <a:lnTo>
                    <a:pt x="1498359" y="139931"/>
                  </a:lnTo>
                  <a:lnTo>
                    <a:pt x="1127760" y="237519"/>
                  </a:lnTo>
                  <a:lnTo>
                    <a:pt x="788052" y="348269"/>
                  </a:lnTo>
                  <a:lnTo>
                    <a:pt x="501582" y="463175"/>
                  </a:lnTo>
                  <a:lnTo>
                    <a:pt x="268038" y="587693"/>
                  </a:lnTo>
                  <a:lnTo>
                    <a:pt x="104620" y="714808"/>
                  </a:lnTo>
                  <a:lnTo>
                    <a:pt x="11945" y="850409"/>
                  </a:lnTo>
                  <a:lnTo>
                    <a:pt x="0" y="989907"/>
                  </a:lnTo>
                  <a:lnTo>
                    <a:pt x="129128" y="1148542"/>
                  </a:lnTo>
                  <a:lnTo>
                    <a:pt x="179070" y="1209762"/>
                  </a:lnTo>
                  <a:lnTo>
                    <a:pt x="277924" y="1359824"/>
                  </a:lnTo>
                  <a:lnTo>
                    <a:pt x="351241" y="1465811"/>
                  </a:lnTo>
                  <a:lnTo>
                    <a:pt x="383060" y="150694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97BCBE1-2648-D8AA-8449-FAD2708E42A2}"/>
                </a:ext>
              </a:extLst>
            </p:cNvPr>
            <p:cNvSpPr/>
            <p:nvPr/>
          </p:nvSpPr>
          <p:spPr>
            <a:xfrm>
              <a:off x="7084845" y="339908"/>
              <a:ext cx="1026319" cy="881771"/>
            </a:xfrm>
            <a:custGeom>
              <a:avLst/>
              <a:gdLst>
                <a:gd name="connsiteX0" fmla="*/ 1290252 w 1290251"/>
                <a:gd name="connsiteY0" fmla="*/ 947391 h 947391"/>
                <a:gd name="connsiteX1" fmla="*/ 1231145 w 1290251"/>
                <a:gd name="connsiteY1" fmla="*/ 899506 h 947391"/>
                <a:gd name="connsiteX2" fmla="*/ 1092029 w 1290251"/>
                <a:gd name="connsiteY2" fmla="*/ 787804 h 947391"/>
                <a:gd name="connsiteX3" fmla="*/ 982569 w 1290251"/>
                <a:gd name="connsiteY3" fmla="*/ 638695 h 947391"/>
                <a:gd name="connsiteX4" fmla="*/ 916975 w 1290251"/>
                <a:gd name="connsiteY4" fmla="*/ 588299 h 947391"/>
                <a:gd name="connsiteX5" fmla="*/ 747275 w 1290251"/>
                <a:gd name="connsiteY5" fmla="*/ 458153 h 947391"/>
                <a:gd name="connsiteX6" fmla="*/ 504053 w 1290251"/>
                <a:gd name="connsiteY6" fmla="*/ 292937 h 947391"/>
                <a:gd name="connsiteX7" fmla="*/ 255270 w 1290251"/>
                <a:gd name="connsiteY7" fmla="*/ 139238 h 947391"/>
                <a:gd name="connsiteX8" fmla="*/ 0 w 1290251"/>
                <a:gd name="connsiteY8" fmla="*/ 0 h 947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251" h="947391">
                  <a:moveTo>
                    <a:pt x="1290252" y="947391"/>
                  </a:moveTo>
                  <a:lnTo>
                    <a:pt x="1231145" y="899506"/>
                  </a:lnTo>
                  <a:lnTo>
                    <a:pt x="1092029" y="787804"/>
                  </a:lnTo>
                  <a:lnTo>
                    <a:pt x="982569" y="638695"/>
                  </a:lnTo>
                  <a:lnTo>
                    <a:pt x="916975" y="588299"/>
                  </a:lnTo>
                  <a:lnTo>
                    <a:pt x="747275" y="458153"/>
                  </a:lnTo>
                  <a:lnTo>
                    <a:pt x="504053" y="292937"/>
                  </a:lnTo>
                  <a:lnTo>
                    <a:pt x="255270" y="139238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B514421-75D7-F7C9-E741-7CFB54671261}"/>
                </a:ext>
              </a:extLst>
            </p:cNvPr>
            <p:cNvSpPr/>
            <p:nvPr/>
          </p:nvSpPr>
          <p:spPr>
            <a:xfrm>
              <a:off x="-103239" y="748191"/>
              <a:ext cx="11867708" cy="6273459"/>
            </a:xfrm>
            <a:custGeom>
              <a:avLst/>
              <a:gdLst>
                <a:gd name="connsiteX0" fmla="*/ 14056738 w 14919651"/>
                <a:gd name="connsiteY0" fmla="*/ 0 h 6740322"/>
                <a:gd name="connsiteX1" fmla="*/ 14314479 w 14919651"/>
                <a:gd name="connsiteY1" fmla="*/ 74988 h 6740322"/>
                <a:gd name="connsiteX2" fmla="*/ 14546579 w 14919651"/>
                <a:gd name="connsiteY2" fmla="*/ 172403 h 6740322"/>
                <a:gd name="connsiteX3" fmla="*/ 14722252 w 14919651"/>
                <a:gd name="connsiteY3" fmla="*/ 302549 h 6740322"/>
                <a:gd name="connsiteX4" fmla="*/ 14857146 w 14919651"/>
                <a:gd name="connsiteY4" fmla="*/ 458412 h 6740322"/>
                <a:gd name="connsiteX5" fmla="*/ 14918313 w 14919651"/>
                <a:gd name="connsiteY5" fmla="*/ 649778 h 6740322"/>
                <a:gd name="connsiteX6" fmla="*/ 14919652 w 14919651"/>
                <a:gd name="connsiteY6" fmla="*/ 870066 h 6740322"/>
                <a:gd name="connsiteX7" fmla="*/ 14825945 w 14919651"/>
                <a:gd name="connsiteY7" fmla="*/ 1127760 h 6740322"/>
                <a:gd name="connsiteX8" fmla="*/ 14648009 w 14919651"/>
                <a:gd name="connsiteY8" fmla="*/ 1416800 h 6740322"/>
                <a:gd name="connsiteX9" fmla="*/ 14348666 w 14919651"/>
                <a:gd name="connsiteY9" fmla="*/ 1743941 h 6740322"/>
                <a:gd name="connsiteX10" fmla="*/ 13936568 w 14919651"/>
                <a:gd name="connsiteY10" fmla="*/ 2102514 h 6740322"/>
                <a:gd name="connsiteX11" fmla="*/ 13374645 w 14919651"/>
                <a:gd name="connsiteY11" fmla="*/ 2496416 h 6740322"/>
                <a:gd name="connsiteX12" fmla="*/ 12672060 w 14919651"/>
                <a:gd name="connsiteY12" fmla="*/ 2917594 h 6740322"/>
                <a:gd name="connsiteX13" fmla="*/ 11796068 w 14919651"/>
                <a:gd name="connsiteY13" fmla="*/ 3365702 h 6740322"/>
                <a:gd name="connsiteX14" fmla="*/ 10762117 w 14919651"/>
                <a:gd name="connsiteY14" fmla="*/ 3830262 h 6740322"/>
                <a:gd name="connsiteX15" fmla="*/ 9548066 w 14919651"/>
                <a:gd name="connsiteY15" fmla="*/ 4306166 h 6740322"/>
                <a:gd name="connsiteX16" fmla="*/ 8182851 w 14919651"/>
                <a:gd name="connsiteY16" fmla="*/ 4780857 h 6740322"/>
                <a:gd name="connsiteX17" fmla="*/ 6660292 w 14919651"/>
                <a:gd name="connsiteY17" fmla="*/ 5245418 h 6740322"/>
                <a:gd name="connsiteX18" fmla="*/ 5025596 w 14919651"/>
                <a:gd name="connsiteY18" fmla="*/ 5687638 h 6740322"/>
                <a:gd name="connsiteX19" fmla="*/ 3288339 w 14919651"/>
                <a:gd name="connsiteY19" fmla="*/ 6098165 h 6740322"/>
                <a:gd name="connsiteX20" fmla="*/ 1504023 w 14919651"/>
                <a:gd name="connsiteY20" fmla="*/ 6469726 h 6740322"/>
                <a:gd name="connsiteX21" fmla="*/ 0 w 14919651"/>
                <a:gd name="connsiteY21" fmla="*/ 6740323 h 674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919651" h="6740322">
                  <a:moveTo>
                    <a:pt x="14056738" y="0"/>
                  </a:moveTo>
                  <a:lnTo>
                    <a:pt x="14314479" y="74988"/>
                  </a:lnTo>
                  <a:lnTo>
                    <a:pt x="14546579" y="172403"/>
                  </a:lnTo>
                  <a:lnTo>
                    <a:pt x="14722252" y="302549"/>
                  </a:lnTo>
                  <a:lnTo>
                    <a:pt x="14857146" y="458412"/>
                  </a:lnTo>
                  <a:lnTo>
                    <a:pt x="14918313" y="649778"/>
                  </a:lnTo>
                  <a:lnTo>
                    <a:pt x="14919652" y="870066"/>
                  </a:lnTo>
                  <a:lnTo>
                    <a:pt x="14825945" y="1127760"/>
                  </a:lnTo>
                  <a:lnTo>
                    <a:pt x="14648009" y="1416800"/>
                  </a:lnTo>
                  <a:lnTo>
                    <a:pt x="14348666" y="1743941"/>
                  </a:lnTo>
                  <a:lnTo>
                    <a:pt x="13936568" y="2102514"/>
                  </a:lnTo>
                  <a:lnTo>
                    <a:pt x="13374645" y="2496416"/>
                  </a:lnTo>
                  <a:lnTo>
                    <a:pt x="12672060" y="2917594"/>
                  </a:lnTo>
                  <a:lnTo>
                    <a:pt x="11796068" y="3365702"/>
                  </a:lnTo>
                  <a:lnTo>
                    <a:pt x="10762117" y="3830262"/>
                  </a:lnTo>
                  <a:lnTo>
                    <a:pt x="9548066" y="4306166"/>
                  </a:lnTo>
                  <a:lnTo>
                    <a:pt x="8182851" y="4780857"/>
                  </a:lnTo>
                  <a:lnTo>
                    <a:pt x="6660292" y="5245418"/>
                  </a:lnTo>
                  <a:lnTo>
                    <a:pt x="5025596" y="5687638"/>
                  </a:lnTo>
                  <a:lnTo>
                    <a:pt x="3288339" y="6098165"/>
                  </a:lnTo>
                  <a:lnTo>
                    <a:pt x="1504023" y="6469726"/>
                  </a:lnTo>
                  <a:lnTo>
                    <a:pt x="0" y="674032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3A23592-D4ED-56F8-6E90-B243AA2945F2}"/>
                </a:ext>
              </a:extLst>
            </p:cNvPr>
            <p:cNvSpPr/>
            <p:nvPr/>
          </p:nvSpPr>
          <p:spPr>
            <a:xfrm>
              <a:off x="8407838" y="246742"/>
              <a:ext cx="1898322" cy="2680854"/>
            </a:xfrm>
            <a:custGeom>
              <a:avLst/>
              <a:gdLst>
                <a:gd name="connsiteX0" fmla="*/ 2386502 w 2386501"/>
                <a:gd name="connsiteY0" fmla="*/ 0 h 2880360"/>
                <a:gd name="connsiteX1" fmla="*/ 2256550 w 2386501"/>
                <a:gd name="connsiteY1" fmla="*/ 197341 h 2880360"/>
                <a:gd name="connsiteX2" fmla="*/ 1874727 w 2386501"/>
                <a:gd name="connsiteY2" fmla="*/ 243840 h 2880360"/>
                <a:gd name="connsiteX3" fmla="*/ 1492079 w 2386501"/>
                <a:gd name="connsiteY3" fmla="*/ 310688 h 2880360"/>
                <a:gd name="connsiteX4" fmla="*/ 1385502 w 2386501"/>
                <a:gd name="connsiteY4" fmla="*/ 577475 h 2880360"/>
                <a:gd name="connsiteX5" fmla="*/ 1260080 w 2386501"/>
                <a:gd name="connsiteY5" fmla="*/ 857856 h 2880360"/>
                <a:gd name="connsiteX6" fmla="*/ 984010 w 2386501"/>
                <a:gd name="connsiteY6" fmla="*/ 915959 h 2880360"/>
                <a:gd name="connsiteX7" fmla="*/ 887730 w 2386501"/>
                <a:gd name="connsiteY7" fmla="*/ 1195994 h 2880360"/>
                <a:gd name="connsiteX8" fmla="*/ 784346 w 2386501"/>
                <a:gd name="connsiteY8" fmla="*/ 1480445 h 2880360"/>
                <a:gd name="connsiteX9" fmla="*/ 655320 w 2386501"/>
                <a:gd name="connsiteY9" fmla="*/ 1776326 h 2880360"/>
                <a:gd name="connsiteX10" fmla="*/ 521455 w 2386501"/>
                <a:gd name="connsiteY10" fmla="*/ 2057054 h 2880360"/>
                <a:gd name="connsiteX11" fmla="*/ 512908 w 2386501"/>
                <a:gd name="connsiteY11" fmla="*/ 2074978 h 2880360"/>
                <a:gd name="connsiteX12" fmla="*/ 368128 w 2386501"/>
                <a:gd name="connsiteY12" fmla="*/ 2329209 h 2880360"/>
                <a:gd name="connsiteX13" fmla="*/ 351653 w 2386501"/>
                <a:gd name="connsiteY13" fmla="*/ 2358304 h 2880360"/>
                <a:gd name="connsiteX14" fmla="*/ 337648 w 2386501"/>
                <a:gd name="connsiteY14" fmla="*/ 2382895 h 2880360"/>
                <a:gd name="connsiteX15" fmla="*/ 203681 w 2386501"/>
                <a:gd name="connsiteY15" fmla="*/ 2594004 h 2880360"/>
                <a:gd name="connsiteX16" fmla="*/ 200797 w 2386501"/>
                <a:gd name="connsiteY16" fmla="*/ 2598593 h 2880360"/>
                <a:gd name="connsiteX17" fmla="*/ 173818 w 2386501"/>
                <a:gd name="connsiteY17" fmla="*/ 2641110 h 2880360"/>
                <a:gd name="connsiteX18" fmla="*/ 162903 w 2386501"/>
                <a:gd name="connsiteY18" fmla="*/ 2674447 h 2880360"/>
                <a:gd name="connsiteX19" fmla="*/ 89587 w 2386501"/>
                <a:gd name="connsiteY19" fmla="*/ 2773853 h 2880360"/>
                <a:gd name="connsiteX20" fmla="*/ 78465 w 2386501"/>
                <a:gd name="connsiteY20" fmla="*/ 2787102 h 2880360"/>
                <a:gd name="connsiteX21" fmla="*/ 59209 w 2386501"/>
                <a:gd name="connsiteY21" fmla="*/ 2809962 h 2880360"/>
                <a:gd name="connsiteX22" fmla="*/ 0 w 2386501"/>
                <a:gd name="connsiteY22" fmla="*/ 2880360 h 2880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86501" h="2880360">
                  <a:moveTo>
                    <a:pt x="2386502" y="0"/>
                  </a:moveTo>
                  <a:lnTo>
                    <a:pt x="2256550" y="197341"/>
                  </a:lnTo>
                  <a:lnTo>
                    <a:pt x="1874727" y="243840"/>
                  </a:lnTo>
                  <a:lnTo>
                    <a:pt x="1492079" y="310688"/>
                  </a:lnTo>
                  <a:lnTo>
                    <a:pt x="1385502" y="577475"/>
                  </a:lnTo>
                  <a:lnTo>
                    <a:pt x="1260080" y="857856"/>
                  </a:lnTo>
                  <a:lnTo>
                    <a:pt x="984010" y="915959"/>
                  </a:lnTo>
                  <a:lnTo>
                    <a:pt x="887730" y="1195994"/>
                  </a:lnTo>
                  <a:lnTo>
                    <a:pt x="784346" y="1480445"/>
                  </a:lnTo>
                  <a:lnTo>
                    <a:pt x="655320" y="1776326"/>
                  </a:lnTo>
                  <a:lnTo>
                    <a:pt x="521455" y="2057054"/>
                  </a:lnTo>
                  <a:lnTo>
                    <a:pt x="512908" y="2074978"/>
                  </a:lnTo>
                  <a:lnTo>
                    <a:pt x="368128" y="2329209"/>
                  </a:lnTo>
                  <a:lnTo>
                    <a:pt x="351653" y="2358304"/>
                  </a:lnTo>
                  <a:lnTo>
                    <a:pt x="337648" y="2382895"/>
                  </a:lnTo>
                  <a:lnTo>
                    <a:pt x="203681" y="2594004"/>
                  </a:lnTo>
                  <a:lnTo>
                    <a:pt x="200797" y="2598593"/>
                  </a:lnTo>
                  <a:lnTo>
                    <a:pt x="173818" y="2641110"/>
                  </a:lnTo>
                  <a:lnTo>
                    <a:pt x="162903" y="2674447"/>
                  </a:lnTo>
                  <a:lnTo>
                    <a:pt x="89587" y="2773853"/>
                  </a:lnTo>
                  <a:lnTo>
                    <a:pt x="78465" y="2787102"/>
                  </a:lnTo>
                  <a:lnTo>
                    <a:pt x="59209" y="2809962"/>
                  </a:lnTo>
                  <a:lnTo>
                    <a:pt x="0" y="288036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10FC78D-F49E-E930-02FA-27F435B4BA15}"/>
                </a:ext>
              </a:extLst>
            </p:cNvPr>
            <p:cNvSpPr/>
            <p:nvPr/>
          </p:nvSpPr>
          <p:spPr>
            <a:xfrm>
              <a:off x="-103239" y="246742"/>
              <a:ext cx="11332023" cy="4967446"/>
            </a:xfrm>
            <a:custGeom>
              <a:avLst/>
              <a:gdLst>
                <a:gd name="connsiteX0" fmla="*/ 14246208 w 14246208"/>
                <a:gd name="connsiteY0" fmla="*/ 0 h 5337117"/>
                <a:gd name="connsiteX1" fmla="*/ 14089585 w 14246208"/>
                <a:gd name="connsiteY1" fmla="*/ 163657 h 5337117"/>
                <a:gd name="connsiteX2" fmla="*/ 13757190 w 14246208"/>
                <a:gd name="connsiteY2" fmla="*/ 493741 h 5337117"/>
                <a:gd name="connsiteX3" fmla="*/ 13414701 w 14246208"/>
                <a:gd name="connsiteY3" fmla="*/ 827982 h 5337117"/>
                <a:gd name="connsiteX4" fmla="*/ 13140998 w 14246208"/>
                <a:gd name="connsiteY4" fmla="*/ 793692 h 5337117"/>
                <a:gd name="connsiteX5" fmla="*/ 12828269 w 14246208"/>
                <a:gd name="connsiteY5" fmla="*/ 1122391 h 5337117"/>
                <a:gd name="connsiteX6" fmla="*/ 12483105 w 14246208"/>
                <a:gd name="connsiteY6" fmla="*/ 1461481 h 5337117"/>
                <a:gd name="connsiteX7" fmla="*/ 12127333 w 14246208"/>
                <a:gd name="connsiteY7" fmla="*/ 1799965 h 5337117"/>
                <a:gd name="connsiteX8" fmla="*/ 11735830 w 14246208"/>
                <a:gd name="connsiteY8" fmla="*/ 2144511 h 5337117"/>
                <a:gd name="connsiteX9" fmla="*/ 11331454 w 14246208"/>
                <a:gd name="connsiteY9" fmla="*/ 2484466 h 5337117"/>
                <a:gd name="connsiteX10" fmla="*/ 11309933 w 14246208"/>
                <a:gd name="connsiteY10" fmla="*/ 2575820 h 5337117"/>
                <a:gd name="connsiteX11" fmla="*/ 11253916 w 14246208"/>
                <a:gd name="connsiteY11" fmla="*/ 2687695 h 5337117"/>
                <a:gd name="connsiteX12" fmla="*/ 11127671 w 14246208"/>
                <a:gd name="connsiteY12" fmla="*/ 2827193 h 5337117"/>
                <a:gd name="connsiteX13" fmla="*/ 10948292 w 14246208"/>
                <a:gd name="connsiteY13" fmla="*/ 2986954 h 5337117"/>
                <a:gd name="connsiteX14" fmla="*/ 10679430 w 14246208"/>
                <a:gd name="connsiteY14" fmla="*/ 3172345 h 5337117"/>
                <a:gd name="connsiteX15" fmla="*/ 10339928 w 14246208"/>
                <a:gd name="connsiteY15" fmla="*/ 3375660 h 5337117"/>
                <a:gd name="connsiteX16" fmla="*/ 9895188 w 14246208"/>
                <a:gd name="connsiteY16" fmla="*/ 3599498 h 5337117"/>
                <a:gd name="connsiteX17" fmla="*/ 9366112 w 14246208"/>
                <a:gd name="connsiteY17" fmla="*/ 3835631 h 5337117"/>
                <a:gd name="connsiteX18" fmla="*/ 8723149 w 14246208"/>
                <a:gd name="connsiteY18" fmla="*/ 4083454 h 5337117"/>
                <a:gd name="connsiteX19" fmla="*/ 7991218 w 14246208"/>
                <a:gd name="connsiteY19" fmla="*/ 4334222 h 5337117"/>
                <a:gd name="connsiteX20" fmla="*/ 7149826 w 14246208"/>
                <a:gd name="connsiteY20" fmla="*/ 4583863 h 5337117"/>
                <a:gd name="connsiteX21" fmla="*/ 6229556 w 14246208"/>
                <a:gd name="connsiteY21" fmla="*/ 4823806 h 5337117"/>
                <a:gd name="connsiteX22" fmla="*/ 5221966 w 14246208"/>
                <a:gd name="connsiteY22" fmla="*/ 5047125 h 5337117"/>
                <a:gd name="connsiteX23" fmla="*/ 4164227 w 14246208"/>
                <a:gd name="connsiteY23" fmla="*/ 5246803 h 5337117"/>
                <a:gd name="connsiteX24" fmla="*/ 3096500 w 14246208"/>
                <a:gd name="connsiteY24" fmla="*/ 5320146 h 5337117"/>
                <a:gd name="connsiteX25" fmla="*/ 2188485 w 14246208"/>
                <a:gd name="connsiteY25" fmla="*/ 5337118 h 5337117"/>
                <a:gd name="connsiteX26" fmla="*/ 1430089 w 14246208"/>
                <a:gd name="connsiteY26" fmla="*/ 5302914 h 5337117"/>
                <a:gd name="connsiteX27" fmla="*/ 827491 w 14246208"/>
                <a:gd name="connsiteY27" fmla="*/ 5229658 h 5337117"/>
                <a:gd name="connsiteX28" fmla="*/ 363804 w 14246208"/>
                <a:gd name="connsiteY28" fmla="*/ 5122199 h 5337117"/>
                <a:gd name="connsiteX29" fmla="*/ 30995 w 14246208"/>
                <a:gd name="connsiteY29" fmla="*/ 4993178 h 5337117"/>
                <a:gd name="connsiteX30" fmla="*/ 0 w 14246208"/>
                <a:gd name="connsiteY30" fmla="*/ 4972397 h 5337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46208" h="5337117">
                  <a:moveTo>
                    <a:pt x="14246208" y="0"/>
                  </a:moveTo>
                  <a:lnTo>
                    <a:pt x="14089585" y="163657"/>
                  </a:lnTo>
                  <a:lnTo>
                    <a:pt x="13757190" y="493741"/>
                  </a:lnTo>
                  <a:lnTo>
                    <a:pt x="13414701" y="827982"/>
                  </a:lnTo>
                  <a:lnTo>
                    <a:pt x="13140998" y="793692"/>
                  </a:lnTo>
                  <a:lnTo>
                    <a:pt x="12828269" y="1122391"/>
                  </a:lnTo>
                  <a:lnTo>
                    <a:pt x="12483105" y="1461481"/>
                  </a:lnTo>
                  <a:lnTo>
                    <a:pt x="12127333" y="1799965"/>
                  </a:lnTo>
                  <a:lnTo>
                    <a:pt x="11735830" y="2144511"/>
                  </a:lnTo>
                  <a:lnTo>
                    <a:pt x="11331454" y="2484466"/>
                  </a:lnTo>
                  <a:lnTo>
                    <a:pt x="11309933" y="2575820"/>
                  </a:lnTo>
                  <a:lnTo>
                    <a:pt x="11253916" y="2687695"/>
                  </a:lnTo>
                  <a:lnTo>
                    <a:pt x="11127671" y="2827193"/>
                  </a:lnTo>
                  <a:lnTo>
                    <a:pt x="10948292" y="2986954"/>
                  </a:lnTo>
                  <a:lnTo>
                    <a:pt x="10679430" y="3172345"/>
                  </a:lnTo>
                  <a:lnTo>
                    <a:pt x="10339928" y="3375660"/>
                  </a:lnTo>
                  <a:lnTo>
                    <a:pt x="9895188" y="3599498"/>
                  </a:lnTo>
                  <a:lnTo>
                    <a:pt x="9366112" y="3835631"/>
                  </a:lnTo>
                  <a:lnTo>
                    <a:pt x="8723149" y="4083454"/>
                  </a:lnTo>
                  <a:lnTo>
                    <a:pt x="7991218" y="4334222"/>
                  </a:lnTo>
                  <a:lnTo>
                    <a:pt x="7149826" y="4583863"/>
                  </a:lnTo>
                  <a:lnTo>
                    <a:pt x="6229556" y="4823806"/>
                  </a:lnTo>
                  <a:lnTo>
                    <a:pt x="5221966" y="5047125"/>
                  </a:lnTo>
                  <a:lnTo>
                    <a:pt x="4164227" y="5246803"/>
                  </a:lnTo>
                  <a:lnTo>
                    <a:pt x="3096500" y="5320146"/>
                  </a:lnTo>
                  <a:lnTo>
                    <a:pt x="2188485" y="5337118"/>
                  </a:lnTo>
                  <a:lnTo>
                    <a:pt x="1430089" y="5302914"/>
                  </a:lnTo>
                  <a:lnTo>
                    <a:pt x="827491" y="5229658"/>
                  </a:lnTo>
                  <a:lnTo>
                    <a:pt x="363804" y="5122199"/>
                  </a:lnTo>
                  <a:lnTo>
                    <a:pt x="30995" y="4993178"/>
                  </a:lnTo>
                  <a:lnTo>
                    <a:pt x="0" y="497239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1AE1419-93E9-4FFA-0763-24ED14744DCE}"/>
                </a:ext>
              </a:extLst>
            </p:cNvPr>
            <p:cNvSpPr/>
            <p:nvPr/>
          </p:nvSpPr>
          <p:spPr>
            <a:xfrm>
              <a:off x="8567478" y="246742"/>
              <a:ext cx="815895" cy="1968248"/>
            </a:xfrm>
            <a:custGeom>
              <a:avLst/>
              <a:gdLst>
                <a:gd name="connsiteX0" fmla="*/ 88042 w 1025713"/>
                <a:gd name="connsiteY0" fmla="*/ 2114723 h 2114723"/>
                <a:gd name="connsiteX1" fmla="*/ 89690 w 1025713"/>
                <a:gd name="connsiteY1" fmla="*/ 2089266 h 2114723"/>
                <a:gd name="connsiteX2" fmla="*/ 83511 w 1025713"/>
                <a:gd name="connsiteY2" fmla="*/ 1810097 h 2114723"/>
                <a:gd name="connsiteX3" fmla="*/ 49530 w 1025713"/>
                <a:gd name="connsiteY3" fmla="*/ 1544436 h 2114723"/>
                <a:gd name="connsiteX4" fmla="*/ 0 w 1025713"/>
                <a:gd name="connsiteY4" fmla="*/ 1286654 h 2114723"/>
                <a:gd name="connsiteX5" fmla="*/ 125009 w 1025713"/>
                <a:gd name="connsiteY5" fmla="*/ 1178243 h 2114723"/>
                <a:gd name="connsiteX6" fmla="*/ 306036 w 1025713"/>
                <a:gd name="connsiteY6" fmla="*/ 1077624 h 2114723"/>
                <a:gd name="connsiteX7" fmla="*/ 524236 w 1025713"/>
                <a:gd name="connsiteY7" fmla="*/ 992245 h 2114723"/>
                <a:gd name="connsiteX8" fmla="*/ 783316 w 1025713"/>
                <a:gd name="connsiteY8" fmla="*/ 915959 h 2114723"/>
                <a:gd name="connsiteX9" fmla="*/ 859824 w 1025713"/>
                <a:gd name="connsiteY9" fmla="*/ 648912 h 2114723"/>
                <a:gd name="connsiteX10" fmla="*/ 933863 w 1025713"/>
                <a:gd name="connsiteY10" fmla="*/ 387408 h 2114723"/>
                <a:gd name="connsiteX11" fmla="*/ 992041 w 1025713"/>
                <a:gd name="connsiteY11" fmla="*/ 139931 h 2114723"/>
                <a:gd name="connsiteX12" fmla="*/ 1025714 w 1025713"/>
                <a:gd name="connsiteY12" fmla="*/ 0 h 2114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5713" h="2114723">
                  <a:moveTo>
                    <a:pt x="88042" y="2114723"/>
                  </a:moveTo>
                  <a:lnTo>
                    <a:pt x="89690" y="2089266"/>
                  </a:lnTo>
                  <a:lnTo>
                    <a:pt x="83511" y="1810097"/>
                  </a:lnTo>
                  <a:lnTo>
                    <a:pt x="49530" y="1544436"/>
                  </a:lnTo>
                  <a:lnTo>
                    <a:pt x="0" y="1286654"/>
                  </a:lnTo>
                  <a:lnTo>
                    <a:pt x="125009" y="1178243"/>
                  </a:lnTo>
                  <a:lnTo>
                    <a:pt x="306036" y="1077624"/>
                  </a:lnTo>
                  <a:lnTo>
                    <a:pt x="524236" y="992245"/>
                  </a:lnTo>
                  <a:lnTo>
                    <a:pt x="783316" y="915959"/>
                  </a:lnTo>
                  <a:lnTo>
                    <a:pt x="859824" y="648912"/>
                  </a:lnTo>
                  <a:lnTo>
                    <a:pt x="933863" y="387408"/>
                  </a:lnTo>
                  <a:lnTo>
                    <a:pt x="992041" y="139931"/>
                  </a:lnTo>
                  <a:lnTo>
                    <a:pt x="1025714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6129A39-A110-6169-01EE-3148EEA76CD4}"/>
                </a:ext>
              </a:extLst>
            </p:cNvPr>
            <p:cNvSpPr/>
            <p:nvPr/>
          </p:nvSpPr>
          <p:spPr>
            <a:xfrm>
              <a:off x="6872209" y="350788"/>
              <a:ext cx="791568" cy="533527"/>
            </a:xfrm>
            <a:custGeom>
              <a:avLst/>
              <a:gdLst>
                <a:gd name="connsiteX0" fmla="*/ 995130 w 995130"/>
                <a:gd name="connsiteY0" fmla="*/ 573232 h 573231"/>
                <a:gd name="connsiteX1" fmla="*/ 834493 w 995130"/>
                <a:gd name="connsiteY1" fmla="*/ 424555 h 573231"/>
                <a:gd name="connsiteX2" fmla="*/ 747893 w 995130"/>
                <a:gd name="connsiteY2" fmla="*/ 375545 h 573231"/>
                <a:gd name="connsiteX3" fmla="*/ 561717 w 995130"/>
                <a:gd name="connsiteY3" fmla="*/ 270423 h 573231"/>
                <a:gd name="connsiteX4" fmla="*/ 283484 w 995130"/>
                <a:gd name="connsiteY4" fmla="*/ 128068 h 573231"/>
                <a:gd name="connsiteX5" fmla="*/ 0 w 995130"/>
                <a:gd name="connsiteY5" fmla="*/ 0 h 573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5130" h="573231">
                  <a:moveTo>
                    <a:pt x="995130" y="573232"/>
                  </a:moveTo>
                  <a:lnTo>
                    <a:pt x="834493" y="424555"/>
                  </a:lnTo>
                  <a:lnTo>
                    <a:pt x="747893" y="375545"/>
                  </a:lnTo>
                  <a:lnTo>
                    <a:pt x="561717" y="270423"/>
                  </a:lnTo>
                  <a:lnTo>
                    <a:pt x="283484" y="128068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B653E51-1AC0-4231-AB23-04103FC9BAF0}"/>
                </a:ext>
              </a:extLst>
            </p:cNvPr>
            <p:cNvSpPr/>
            <p:nvPr/>
          </p:nvSpPr>
          <p:spPr>
            <a:xfrm>
              <a:off x="7976260" y="246742"/>
              <a:ext cx="2635421" cy="3106951"/>
            </a:xfrm>
            <a:custGeom>
              <a:avLst/>
              <a:gdLst>
                <a:gd name="connsiteX0" fmla="*/ 3313156 w 3313156"/>
                <a:gd name="connsiteY0" fmla="*/ 0 h 3338166"/>
                <a:gd name="connsiteX1" fmla="*/ 3190103 w 3313156"/>
                <a:gd name="connsiteY1" fmla="*/ 164350 h 3338166"/>
                <a:gd name="connsiteX2" fmla="*/ 2948632 w 3313156"/>
                <a:gd name="connsiteY2" fmla="*/ 468717 h 3338166"/>
                <a:gd name="connsiteX3" fmla="*/ 2702114 w 3313156"/>
                <a:gd name="connsiteY3" fmla="*/ 777500 h 3338166"/>
                <a:gd name="connsiteX4" fmla="*/ 2427793 w 3313156"/>
                <a:gd name="connsiteY4" fmla="*/ 1098666 h 3338166"/>
                <a:gd name="connsiteX5" fmla="*/ 2145649 w 3313156"/>
                <a:gd name="connsiteY5" fmla="*/ 1421650 h 3338166"/>
                <a:gd name="connsiteX6" fmla="*/ 1831786 w 3313156"/>
                <a:gd name="connsiteY6" fmla="*/ 1753899 h 3338166"/>
                <a:gd name="connsiteX7" fmla="*/ 1506804 w 3313156"/>
                <a:gd name="connsiteY7" fmla="*/ 2084763 h 3338166"/>
                <a:gd name="connsiteX8" fmla="*/ 1145986 w 3313156"/>
                <a:gd name="connsiteY8" fmla="*/ 2420736 h 3338166"/>
                <a:gd name="connsiteX9" fmla="*/ 771062 w 3313156"/>
                <a:gd name="connsiteY9" fmla="*/ 2751599 h 3338166"/>
                <a:gd name="connsiteX10" fmla="*/ 503126 w 3313156"/>
                <a:gd name="connsiteY10" fmla="*/ 2965825 h 3338166"/>
                <a:gd name="connsiteX11" fmla="*/ 403551 w 3313156"/>
                <a:gd name="connsiteY11" fmla="*/ 3054581 h 3338166"/>
                <a:gd name="connsiteX12" fmla="*/ 290487 w 3313156"/>
                <a:gd name="connsiteY12" fmla="*/ 3145675 h 3338166"/>
                <a:gd name="connsiteX13" fmla="*/ 267112 w 3313156"/>
                <a:gd name="connsiteY13" fmla="*/ 3156325 h 3338166"/>
                <a:gd name="connsiteX14" fmla="*/ 127892 w 3313156"/>
                <a:gd name="connsiteY14" fmla="*/ 3253827 h 3338166"/>
                <a:gd name="connsiteX15" fmla="*/ 0 w 3313156"/>
                <a:gd name="connsiteY15" fmla="*/ 3338166 h 333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313156" h="3338166">
                  <a:moveTo>
                    <a:pt x="3313156" y="0"/>
                  </a:moveTo>
                  <a:lnTo>
                    <a:pt x="3190103" y="164350"/>
                  </a:lnTo>
                  <a:lnTo>
                    <a:pt x="2948632" y="468717"/>
                  </a:lnTo>
                  <a:lnTo>
                    <a:pt x="2702114" y="777500"/>
                  </a:lnTo>
                  <a:lnTo>
                    <a:pt x="2427793" y="1098666"/>
                  </a:lnTo>
                  <a:lnTo>
                    <a:pt x="2145649" y="1421650"/>
                  </a:lnTo>
                  <a:lnTo>
                    <a:pt x="1831786" y="1753899"/>
                  </a:lnTo>
                  <a:lnTo>
                    <a:pt x="1506804" y="2084763"/>
                  </a:lnTo>
                  <a:lnTo>
                    <a:pt x="1145986" y="2420736"/>
                  </a:lnTo>
                  <a:lnTo>
                    <a:pt x="771062" y="2751599"/>
                  </a:lnTo>
                  <a:lnTo>
                    <a:pt x="503126" y="2965825"/>
                  </a:lnTo>
                  <a:lnTo>
                    <a:pt x="403551" y="3054581"/>
                  </a:lnTo>
                  <a:lnTo>
                    <a:pt x="290487" y="3145675"/>
                  </a:lnTo>
                  <a:lnTo>
                    <a:pt x="267112" y="3156325"/>
                  </a:lnTo>
                  <a:lnTo>
                    <a:pt x="127892" y="3253827"/>
                  </a:lnTo>
                  <a:lnTo>
                    <a:pt x="0" y="333816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4C6AF97-127B-AC28-158A-EB4FC081F6EA}"/>
                </a:ext>
              </a:extLst>
            </p:cNvPr>
            <p:cNvSpPr/>
            <p:nvPr/>
          </p:nvSpPr>
          <p:spPr>
            <a:xfrm>
              <a:off x="7166098" y="246742"/>
              <a:ext cx="3752986" cy="3580275"/>
            </a:xfrm>
            <a:custGeom>
              <a:avLst/>
              <a:gdLst>
                <a:gd name="connsiteX0" fmla="*/ 4718118 w 4718118"/>
                <a:gd name="connsiteY0" fmla="*/ 0 h 3846714"/>
                <a:gd name="connsiteX1" fmla="*/ 4581782 w 4718118"/>
                <a:gd name="connsiteY1" fmla="*/ 155604 h 3846714"/>
                <a:gd name="connsiteX2" fmla="*/ 4306536 w 4718118"/>
                <a:gd name="connsiteY2" fmla="*/ 467851 h 3846714"/>
                <a:gd name="connsiteX3" fmla="*/ 4002250 w 4718118"/>
                <a:gd name="connsiteY3" fmla="*/ 793692 h 3846714"/>
                <a:gd name="connsiteX4" fmla="*/ 3720619 w 4718118"/>
                <a:gd name="connsiteY4" fmla="*/ 777500 h 3846714"/>
                <a:gd name="connsiteX5" fmla="*/ 3417158 w 4718118"/>
                <a:gd name="connsiteY5" fmla="*/ 787025 h 3846714"/>
                <a:gd name="connsiteX6" fmla="*/ 3120801 w 4718118"/>
                <a:gd name="connsiteY6" fmla="*/ 811443 h 3846714"/>
                <a:gd name="connsiteX7" fmla="*/ 2939054 w 4718118"/>
                <a:gd name="connsiteY7" fmla="*/ 1110355 h 3846714"/>
                <a:gd name="connsiteX8" fmla="*/ 2751128 w 4718118"/>
                <a:gd name="connsiteY8" fmla="*/ 1412211 h 3846714"/>
                <a:gd name="connsiteX9" fmla="*/ 2535297 w 4718118"/>
                <a:gd name="connsiteY9" fmla="*/ 1724631 h 3846714"/>
                <a:gd name="connsiteX10" fmla="*/ 2308448 w 4718118"/>
                <a:gd name="connsiteY10" fmla="*/ 2037830 h 3846714"/>
                <a:gd name="connsiteX11" fmla="*/ 2047824 w 4718118"/>
                <a:gd name="connsiteY11" fmla="*/ 2358563 h 3846714"/>
                <a:gd name="connsiteX12" fmla="*/ 1770826 w 4718118"/>
                <a:gd name="connsiteY12" fmla="*/ 2677045 h 3846714"/>
                <a:gd name="connsiteX13" fmla="*/ 1610291 w 4718118"/>
                <a:gd name="connsiteY13" fmla="*/ 2840442 h 3846714"/>
                <a:gd name="connsiteX14" fmla="*/ 1584136 w 4718118"/>
                <a:gd name="connsiteY14" fmla="*/ 2867198 h 3846714"/>
                <a:gd name="connsiteX15" fmla="*/ 1539240 w 4718118"/>
                <a:gd name="connsiteY15" fmla="*/ 2922357 h 3846714"/>
                <a:gd name="connsiteX16" fmla="*/ 1451816 w 4718118"/>
                <a:gd name="connsiteY16" fmla="*/ 3006350 h 3846714"/>
                <a:gd name="connsiteX17" fmla="*/ 1366039 w 4718118"/>
                <a:gd name="connsiteY17" fmla="*/ 3086793 h 3846714"/>
                <a:gd name="connsiteX18" fmla="*/ 1294473 w 4718118"/>
                <a:gd name="connsiteY18" fmla="*/ 3156152 h 3846714"/>
                <a:gd name="connsiteX19" fmla="*/ 1156077 w 4718118"/>
                <a:gd name="connsiteY19" fmla="*/ 3255385 h 3846714"/>
                <a:gd name="connsiteX20" fmla="*/ 1018505 w 4718118"/>
                <a:gd name="connsiteY20" fmla="*/ 3338166 h 3846714"/>
                <a:gd name="connsiteX21" fmla="*/ 835831 w 4718118"/>
                <a:gd name="connsiteY21" fmla="*/ 3447964 h 3846714"/>
                <a:gd name="connsiteX22" fmla="*/ 625149 w 4718118"/>
                <a:gd name="connsiteY22" fmla="*/ 3560185 h 3846714"/>
                <a:gd name="connsiteX23" fmla="*/ 316333 w 4718118"/>
                <a:gd name="connsiteY23" fmla="*/ 3709814 h 3846714"/>
                <a:gd name="connsiteX24" fmla="*/ 0 w 4718118"/>
                <a:gd name="connsiteY24" fmla="*/ 3846715 h 384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18118" h="3846714">
                  <a:moveTo>
                    <a:pt x="4718118" y="0"/>
                  </a:moveTo>
                  <a:lnTo>
                    <a:pt x="4581782" y="155604"/>
                  </a:lnTo>
                  <a:lnTo>
                    <a:pt x="4306536" y="467851"/>
                  </a:lnTo>
                  <a:lnTo>
                    <a:pt x="4002250" y="793692"/>
                  </a:lnTo>
                  <a:lnTo>
                    <a:pt x="3720619" y="777500"/>
                  </a:lnTo>
                  <a:lnTo>
                    <a:pt x="3417158" y="787025"/>
                  </a:lnTo>
                  <a:lnTo>
                    <a:pt x="3120801" y="811443"/>
                  </a:lnTo>
                  <a:lnTo>
                    <a:pt x="2939054" y="1110355"/>
                  </a:lnTo>
                  <a:lnTo>
                    <a:pt x="2751128" y="1412211"/>
                  </a:lnTo>
                  <a:lnTo>
                    <a:pt x="2535297" y="1724631"/>
                  </a:lnTo>
                  <a:lnTo>
                    <a:pt x="2308448" y="2037830"/>
                  </a:lnTo>
                  <a:lnTo>
                    <a:pt x="2047824" y="2358563"/>
                  </a:lnTo>
                  <a:lnTo>
                    <a:pt x="1770826" y="2677045"/>
                  </a:lnTo>
                  <a:lnTo>
                    <a:pt x="1610291" y="2840442"/>
                  </a:lnTo>
                  <a:lnTo>
                    <a:pt x="1584136" y="2867198"/>
                  </a:lnTo>
                  <a:lnTo>
                    <a:pt x="1539240" y="2922357"/>
                  </a:lnTo>
                  <a:lnTo>
                    <a:pt x="1451816" y="3006350"/>
                  </a:lnTo>
                  <a:lnTo>
                    <a:pt x="1366039" y="3086793"/>
                  </a:lnTo>
                  <a:lnTo>
                    <a:pt x="1294473" y="3156152"/>
                  </a:lnTo>
                  <a:lnTo>
                    <a:pt x="1156077" y="3255385"/>
                  </a:lnTo>
                  <a:lnTo>
                    <a:pt x="1018505" y="3338166"/>
                  </a:lnTo>
                  <a:lnTo>
                    <a:pt x="835831" y="3447964"/>
                  </a:lnTo>
                  <a:lnTo>
                    <a:pt x="625149" y="3560185"/>
                  </a:lnTo>
                  <a:lnTo>
                    <a:pt x="316333" y="3709814"/>
                  </a:lnTo>
                  <a:lnTo>
                    <a:pt x="0" y="384671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ED53B9C-63B7-E4AE-EF19-6DC7A9CE5111}"/>
                </a:ext>
              </a:extLst>
            </p:cNvPr>
            <p:cNvSpPr/>
            <p:nvPr/>
          </p:nvSpPr>
          <p:spPr>
            <a:xfrm>
              <a:off x="7485789" y="246742"/>
              <a:ext cx="651176" cy="998147"/>
            </a:xfrm>
            <a:custGeom>
              <a:avLst/>
              <a:gdLst>
                <a:gd name="connsiteX0" fmla="*/ 330028 w 818635"/>
                <a:gd name="connsiteY0" fmla="*/ 0 h 1072428"/>
                <a:gd name="connsiteX1" fmla="*/ 166405 w 818635"/>
                <a:gd name="connsiteY1" fmla="*/ 106767 h 1072428"/>
                <a:gd name="connsiteX2" fmla="*/ 35732 w 818635"/>
                <a:gd name="connsiteY2" fmla="*/ 249209 h 1072428"/>
                <a:gd name="connsiteX3" fmla="*/ 0 w 818635"/>
                <a:gd name="connsiteY3" fmla="*/ 393036 h 1072428"/>
                <a:gd name="connsiteX4" fmla="*/ 63122 w 818635"/>
                <a:gd name="connsiteY4" fmla="*/ 536344 h 1072428"/>
                <a:gd name="connsiteX5" fmla="*/ 238383 w 818635"/>
                <a:gd name="connsiteY5" fmla="*/ 647960 h 1072428"/>
                <a:gd name="connsiteX6" fmla="*/ 329410 w 818635"/>
                <a:gd name="connsiteY6" fmla="*/ 705889 h 1072428"/>
                <a:gd name="connsiteX7" fmla="*/ 485518 w 818635"/>
                <a:gd name="connsiteY7" fmla="*/ 841317 h 1072428"/>
                <a:gd name="connsiteX8" fmla="*/ 509305 w 818635"/>
                <a:gd name="connsiteY8" fmla="*/ 857943 h 1072428"/>
                <a:gd name="connsiteX9" fmla="*/ 509613 w 818635"/>
                <a:gd name="connsiteY9" fmla="*/ 858116 h 1072428"/>
                <a:gd name="connsiteX10" fmla="*/ 622987 w 818635"/>
                <a:gd name="connsiteY10" fmla="*/ 935788 h 1072428"/>
                <a:gd name="connsiteX11" fmla="*/ 790627 w 818635"/>
                <a:gd name="connsiteY11" fmla="*/ 1050608 h 1072428"/>
                <a:gd name="connsiteX12" fmla="*/ 818635 w 818635"/>
                <a:gd name="connsiteY12" fmla="*/ 1072428 h 10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8635" h="1072428">
                  <a:moveTo>
                    <a:pt x="330028" y="0"/>
                  </a:moveTo>
                  <a:lnTo>
                    <a:pt x="166405" y="106767"/>
                  </a:lnTo>
                  <a:lnTo>
                    <a:pt x="35732" y="249209"/>
                  </a:lnTo>
                  <a:lnTo>
                    <a:pt x="0" y="393036"/>
                  </a:lnTo>
                  <a:lnTo>
                    <a:pt x="63122" y="536344"/>
                  </a:lnTo>
                  <a:lnTo>
                    <a:pt x="238383" y="647960"/>
                  </a:lnTo>
                  <a:lnTo>
                    <a:pt x="329410" y="705889"/>
                  </a:lnTo>
                  <a:lnTo>
                    <a:pt x="485518" y="841317"/>
                  </a:lnTo>
                  <a:lnTo>
                    <a:pt x="509305" y="857943"/>
                  </a:lnTo>
                  <a:lnTo>
                    <a:pt x="509613" y="858116"/>
                  </a:lnTo>
                  <a:lnTo>
                    <a:pt x="622987" y="935788"/>
                  </a:lnTo>
                  <a:lnTo>
                    <a:pt x="790627" y="1050608"/>
                  </a:lnTo>
                  <a:lnTo>
                    <a:pt x="818635" y="107242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FEDF52B-3725-379E-4B9C-9D04821CA0BC}"/>
                </a:ext>
              </a:extLst>
            </p:cNvPr>
            <p:cNvSpPr/>
            <p:nvPr/>
          </p:nvSpPr>
          <p:spPr>
            <a:xfrm>
              <a:off x="7514293" y="246742"/>
              <a:ext cx="865449" cy="1266603"/>
            </a:xfrm>
            <a:custGeom>
              <a:avLst/>
              <a:gdLst>
                <a:gd name="connsiteX0" fmla="*/ 1088013 w 1088012"/>
                <a:gd name="connsiteY0" fmla="*/ 1360863 h 1360862"/>
                <a:gd name="connsiteX1" fmla="*/ 1067007 w 1088012"/>
                <a:gd name="connsiteY1" fmla="*/ 1326053 h 1360862"/>
                <a:gd name="connsiteX2" fmla="*/ 996779 w 1088012"/>
                <a:gd name="connsiteY2" fmla="*/ 1209762 h 1360862"/>
                <a:gd name="connsiteX3" fmla="*/ 984010 w 1088012"/>
                <a:gd name="connsiteY3" fmla="*/ 1066800 h 1360862"/>
                <a:gd name="connsiteX4" fmla="*/ 829653 w 1088012"/>
                <a:gd name="connsiteY4" fmla="*/ 850409 h 1360862"/>
                <a:gd name="connsiteX5" fmla="*/ 667162 w 1088012"/>
                <a:gd name="connsiteY5" fmla="*/ 644323 h 1360862"/>
                <a:gd name="connsiteX6" fmla="*/ 494270 w 1088012"/>
                <a:gd name="connsiteY6" fmla="*/ 453477 h 1360862"/>
                <a:gd name="connsiteX7" fmla="*/ 316642 w 1088012"/>
                <a:gd name="connsiteY7" fmla="*/ 272761 h 1360862"/>
                <a:gd name="connsiteX8" fmla="*/ 130570 w 1088012"/>
                <a:gd name="connsiteY8" fmla="*/ 106767 h 1360862"/>
                <a:gd name="connsiteX9" fmla="*/ 0 w 1088012"/>
                <a:gd name="connsiteY9" fmla="*/ 0 h 1360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8012" h="1360862">
                  <a:moveTo>
                    <a:pt x="1088013" y="1360863"/>
                  </a:moveTo>
                  <a:lnTo>
                    <a:pt x="1067007" y="1326053"/>
                  </a:lnTo>
                  <a:lnTo>
                    <a:pt x="996779" y="1209762"/>
                  </a:lnTo>
                  <a:lnTo>
                    <a:pt x="984010" y="1066800"/>
                  </a:lnTo>
                  <a:lnTo>
                    <a:pt x="829653" y="850409"/>
                  </a:lnTo>
                  <a:lnTo>
                    <a:pt x="667162" y="644323"/>
                  </a:lnTo>
                  <a:lnTo>
                    <a:pt x="494270" y="453477"/>
                  </a:lnTo>
                  <a:lnTo>
                    <a:pt x="316642" y="272761"/>
                  </a:lnTo>
                  <a:lnTo>
                    <a:pt x="130570" y="106767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BD97802-A1FF-6132-231A-4C295FEE0A45}"/>
                </a:ext>
              </a:extLst>
            </p:cNvPr>
            <p:cNvSpPr/>
            <p:nvPr/>
          </p:nvSpPr>
          <p:spPr>
            <a:xfrm>
              <a:off x="8575588" y="1263264"/>
              <a:ext cx="2067218" cy="657560"/>
            </a:xfrm>
            <a:custGeom>
              <a:avLst/>
              <a:gdLst>
                <a:gd name="connsiteX0" fmla="*/ 2598832 w 2598831"/>
                <a:gd name="connsiteY0" fmla="*/ 540933 h 706495"/>
                <a:gd name="connsiteX1" fmla="*/ 2563204 w 2598831"/>
                <a:gd name="connsiteY1" fmla="*/ 382299 h 706495"/>
                <a:gd name="connsiteX2" fmla="*/ 2458274 w 2598831"/>
                <a:gd name="connsiteY2" fmla="*/ 256569 h 706495"/>
                <a:gd name="connsiteX3" fmla="*/ 2318437 w 2598831"/>
                <a:gd name="connsiteY3" fmla="*/ 153872 h 706495"/>
                <a:gd name="connsiteX4" fmla="*/ 2127318 w 2598831"/>
                <a:gd name="connsiteY4" fmla="*/ 81828 h 706495"/>
                <a:gd name="connsiteX5" fmla="*/ 1917562 w 2598831"/>
                <a:gd name="connsiteY5" fmla="*/ 30220 h 706495"/>
                <a:gd name="connsiteX6" fmla="*/ 1674340 w 2598831"/>
                <a:gd name="connsiteY6" fmla="*/ 6494 h 706495"/>
                <a:gd name="connsiteX7" fmla="*/ 1428236 w 2598831"/>
                <a:gd name="connsiteY7" fmla="*/ 0 h 706495"/>
                <a:gd name="connsiteX8" fmla="*/ 1167095 w 2598831"/>
                <a:gd name="connsiteY8" fmla="*/ 18184 h 706495"/>
                <a:gd name="connsiteX9" fmla="*/ 919549 w 2598831"/>
                <a:gd name="connsiteY9" fmla="*/ 50482 h 706495"/>
                <a:gd name="connsiteX10" fmla="*/ 676841 w 2598831"/>
                <a:gd name="connsiteY10" fmla="*/ 103822 h 706495"/>
                <a:gd name="connsiteX11" fmla="*/ 464614 w 2598831"/>
                <a:gd name="connsiteY11" fmla="*/ 168592 h 706495"/>
                <a:gd name="connsiteX12" fmla="*/ 277615 w 2598831"/>
                <a:gd name="connsiteY12" fmla="*/ 251287 h 706495"/>
                <a:gd name="connsiteX13" fmla="*/ 136851 w 2598831"/>
                <a:gd name="connsiteY13" fmla="*/ 343679 h 706495"/>
                <a:gd name="connsiteX14" fmla="*/ 39336 w 2598831"/>
                <a:gd name="connsiteY14" fmla="*/ 452264 h 706495"/>
                <a:gd name="connsiteX15" fmla="*/ 0 w 2598831"/>
                <a:gd name="connsiteY15" fmla="*/ 570894 h 706495"/>
                <a:gd name="connsiteX16" fmla="*/ 16167 w 2598831"/>
                <a:gd name="connsiteY16" fmla="*/ 706495 h 70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98831" h="706495">
                  <a:moveTo>
                    <a:pt x="2598832" y="540933"/>
                  </a:moveTo>
                  <a:lnTo>
                    <a:pt x="2563204" y="382299"/>
                  </a:lnTo>
                  <a:lnTo>
                    <a:pt x="2458274" y="256569"/>
                  </a:lnTo>
                  <a:lnTo>
                    <a:pt x="2318437" y="153872"/>
                  </a:lnTo>
                  <a:lnTo>
                    <a:pt x="2127318" y="81828"/>
                  </a:lnTo>
                  <a:lnTo>
                    <a:pt x="1917562" y="30220"/>
                  </a:lnTo>
                  <a:lnTo>
                    <a:pt x="1674340" y="6494"/>
                  </a:lnTo>
                  <a:lnTo>
                    <a:pt x="1428236" y="0"/>
                  </a:lnTo>
                  <a:lnTo>
                    <a:pt x="1167095" y="18184"/>
                  </a:lnTo>
                  <a:lnTo>
                    <a:pt x="919549" y="50482"/>
                  </a:lnTo>
                  <a:lnTo>
                    <a:pt x="676841" y="103822"/>
                  </a:lnTo>
                  <a:lnTo>
                    <a:pt x="464614" y="168592"/>
                  </a:lnTo>
                  <a:lnTo>
                    <a:pt x="277615" y="251287"/>
                  </a:lnTo>
                  <a:lnTo>
                    <a:pt x="136851" y="343679"/>
                  </a:lnTo>
                  <a:lnTo>
                    <a:pt x="39336" y="452264"/>
                  </a:lnTo>
                  <a:lnTo>
                    <a:pt x="0" y="570894"/>
                  </a:lnTo>
                  <a:lnTo>
                    <a:pt x="16167" y="70649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A8CBB0A-2233-10FD-1F7D-5FCD4586774D}"/>
                </a:ext>
              </a:extLst>
            </p:cNvPr>
            <p:cNvSpPr/>
            <p:nvPr/>
          </p:nvSpPr>
          <p:spPr>
            <a:xfrm>
              <a:off x="7212459" y="246742"/>
              <a:ext cx="1006251" cy="1060929"/>
            </a:xfrm>
            <a:custGeom>
              <a:avLst/>
              <a:gdLst>
                <a:gd name="connsiteX0" fmla="*/ 1265023 w 1265022"/>
                <a:gd name="connsiteY0" fmla="*/ 1139883 h 1139882"/>
                <a:gd name="connsiteX1" fmla="*/ 1197164 w 1265022"/>
                <a:gd name="connsiteY1" fmla="*/ 989907 h 1139882"/>
                <a:gd name="connsiteX2" fmla="*/ 1004604 w 1265022"/>
                <a:gd name="connsiteY2" fmla="*/ 785986 h 1139882"/>
                <a:gd name="connsiteX3" fmla="*/ 804013 w 1265022"/>
                <a:gd name="connsiteY3" fmla="*/ 593234 h 1139882"/>
                <a:gd name="connsiteX4" fmla="*/ 594360 w 1265022"/>
                <a:gd name="connsiteY4" fmla="*/ 415810 h 1139882"/>
                <a:gd name="connsiteX5" fmla="*/ 379353 w 1265022"/>
                <a:gd name="connsiteY5" fmla="*/ 249209 h 1139882"/>
                <a:gd name="connsiteX6" fmla="*/ 156931 w 1265022"/>
                <a:gd name="connsiteY6" fmla="*/ 97242 h 1139882"/>
                <a:gd name="connsiteX7" fmla="*/ 0 w 1265022"/>
                <a:gd name="connsiteY7" fmla="*/ 0 h 113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5022" h="1139882">
                  <a:moveTo>
                    <a:pt x="1265023" y="1139883"/>
                  </a:moveTo>
                  <a:lnTo>
                    <a:pt x="1197164" y="989907"/>
                  </a:lnTo>
                  <a:lnTo>
                    <a:pt x="1004604" y="785986"/>
                  </a:lnTo>
                  <a:lnTo>
                    <a:pt x="804013" y="593234"/>
                  </a:lnTo>
                  <a:lnTo>
                    <a:pt x="594360" y="415810"/>
                  </a:lnTo>
                  <a:lnTo>
                    <a:pt x="379353" y="249209"/>
                  </a:lnTo>
                  <a:lnTo>
                    <a:pt x="156931" y="97242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C74AA21-2807-F56F-A0EF-B259CBEE7650}"/>
                </a:ext>
              </a:extLst>
            </p:cNvPr>
            <p:cNvSpPr/>
            <p:nvPr/>
          </p:nvSpPr>
          <p:spPr>
            <a:xfrm>
              <a:off x="8620228" y="1557832"/>
              <a:ext cx="1504339" cy="486541"/>
            </a:xfrm>
            <a:custGeom>
              <a:avLst/>
              <a:gdLst>
                <a:gd name="connsiteX0" fmla="*/ 1891201 w 1891201"/>
                <a:gd name="connsiteY0" fmla="*/ 311294 h 522749"/>
                <a:gd name="connsiteX1" fmla="*/ 1802439 w 1891201"/>
                <a:gd name="connsiteY1" fmla="*/ 200631 h 522749"/>
                <a:gd name="connsiteX2" fmla="*/ 1682784 w 1891201"/>
                <a:gd name="connsiteY2" fmla="*/ 111962 h 522749"/>
                <a:gd name="connsiteX3" fmla="*/ 1516278 w 1891201"/>
                <a:gd name="connsiteY3" fmla="*/ 52820 h 522749"/>
                <a:gd name="connsiteX4" fmla="*/ 1336075 w 1891201"/>
                <a:gd name="connsiteY4" fmla="*/ 12989 h 522749"/>
                <a:gd name="connsiteX5" fmla="*/ 1128069 w 1891201"/>
                <a:gd name="connsiteY5" fmla="*/ 0 h 522749"/>
                <a:gd name="connsiteX6" fmla="*/ 923049 w 1891201"/>
                <a:gd name="connsiteY6" fmla="*/ 3550 h 522749"/>
                <a:gd name="connsiteX7" fmla="*/ 710205 w 1891201"/>
                <a:gd name="connsiteY7" fmla="*/ 30740 h 522749"/>
                <a:gd name="connsiteX8" fmla="*/ 517337 w 1891201"/>
                <a:gd name="connsiteY8" fmla="*/ 71784 h 522749"/>
                <a:gd name="connsiteX9" fmla="*/ 337031 w 1891201"/>
                <a:gd name="connsiteY9" fmla="*/ 133263 h 522749"/>
                <a:gd name="connsiteX10" fmla="*/ 192971 w 1891201"/>
                <a:gd name="connsiteY10" fmla="*/ 206519 h 522749"/>
                <a:gd name="connsiteX11" fmla="*/ 80319 w 1891201"/>
                <a:gd name="connsiteY11" fmla="*/ 298306 h 522749"/>
                <a:gd name="connsiteX12" fmla="*/ 17196 w 1891201"/>
                <a:gd name="connsiteY12" fmla="*/ 401436 h 522749"/>
                <a:gd name="connsiteX13" fmla="*/ 0 w 1891201"/>
                <a:gd name="connsiteY13" fmla="*/ 522749 h 52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1201" h="522749">
                  <a:moveTo>
                    <a:pt x="1891201" y="311294"/>
                  </a:moveTo>
                  <a:lnTo>
                    <a:pt x="1802439" y="200631"/>
                  </a:lnTo>
                  <a:lnTo>
                    <a:pt x="1682784" y="111962"/>
                  </a:lnTo>
                  <a:lnTo>
                    <a:pt x="1516278" y="52820"/>
                  </a:lnTo>
                  <a:lnTo>
                    <a:pt x="1336075" y="12989"/>
                  </a:lnTo>
                  <a:lnTo>
                    <a:pt x="1128069" y="0"/>
                  </a:lnTo>
                  <a:lnTo>
                    <a:pt x="923049" y="3550"/>
                  </a:lnTo>
                  <a:lnTo>
                    <a:pt x="710205" y="30740"/>
                  </a:lnTo>
                  <a:lnTo>
                    <a:pt x="517337" y="71784"/>
                  </a:lnTo>
                  <a:lnTo>
                    <a:pt x="337031" y="133263"/>
                  </a:lnTo>
                  <a:lnTo>
                    <a:pt x="192971" y="206519"/>
                  </a:lnTo>
                  <a:lnTo>
                    <a:pt x="80319" y="298306"/>
                  </a:lnTo>
                  <a:lnTo>
                    <a:pt x="17196" y="401436"/>
                  </a:lnTo>
                  <a:lnTo>
                    <a:pt x="0" y="52274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9B09B2A-144A-FB45-CC89-77A726F37D0E}"/>
                </a:ext>
              </a:extLst>
            </p:cNvPr>
            <p:cNvSpPr/>
            <p:nvPr/>
          </p:nvSpPr>
          <p:spPr>
            <a:xfrm>
              <a:off x="7287897" y="246742"/>
              <a:ext cx="602358" cy="797792"/>
            </a:xfrm>
            <a:custGeom>
              <a:avLst/>
              <a:gdLst>
                <a:gd name="connsiteX0" fmla="*/ 170214 w 757263"/>
                <a:gd name="connsiteY0" fmla="*/ 0 h 857163"/>
                <a:gd name="connsiteX1" fmla="*/ 62092 w 757263"/>
                <a:gd name="connsiteY1" fmla="*/ 97242 h 857163"/>
                <a:gd name="connsiteX2" fmla="*/ 0 w 757263"/>
                <a:gd name="connsiteY2" fmla="*/ 239337 h 857163"/>
                <a:gd name="connsiteX3" fmla="*/ 39130 w 757263"/>
                <a:gd name="connsiteY3" fmla="*/ 382212 h 857163"/>
                <a:gd name="connsiteX4" fmla="*/ 179893 w 757263"/>
                <a:gd name="connsiteY4" fmla="*/ 525087 h 857163"/>
                <a:gd name="connsiteX5" fmla="*/ 351241 w 757263"/>
                <a:gd name="connsiteY5" fmla="*/ 625360 h 857163"/>
                <a:gd name="connsiteX6" fmla="*/ 472543 w 757263"/>
                <a:gd name="connsiteY6" fmla="*/ 685021 h 857163"/>
                <a:gd name="connsiteX7" fmla="*/ 617117 w 757263"/>
                <a:gd name="connsiteY7" fmla="*/ 772564 h 857163"/>
                <a:gd name="connsiteX8" fmla="*/ 727195 w 757263"/>
                <a:gd name="connsiteY8" fmla="*/ 839239 h 857163"/>
                <a:gd name="connsiteX9" fmla="*/ 734300 w 757263"/>
                <a:gd name="connsiteY9" fmla="*/ 841317 h 857163"/>
                <a:gd name="connsiteX10" fmla="*/ 757263 w 757263"/>
                <a:gd name="connsiteY10" fmla="*/ 857163 h 85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7263" h="857163">
                  <a:moveTo>
                    <a:pt x="170214" y="0"/>
                  </a:moveTo>
                  <a:lnTo>
                    <a:pt x="62092" y="97242"/>
                  </a:lnTo>
                  <a:lnTo>
                    <a:pt x="0" y="239337"/>
                  </a:lnTo>
                  <a:lnTo>
                    <a:pt x="39130" y="382212"/>
                  </a:lnTo>
                  <a:lnTo>
                    <a:pt x="179893" y="525087"/>
                  </a:lnTo>
                  <a:lnTo>
                    <a:pt x="351241" y="625360"/>
                  </a:lnTo>
                  <a:lnTo>
                    <a:pt x="472543" y="685021"/>
                  </a:lnTo>
                  <a:lnTo>
                    <a:pt x="617117" y="772564"/>
                  </a:lnTo>
                  <a:lnTo>
                    <a:pt x="727195" y="839239"/>
                  </a:lnTo>
                  <a:lnTo>
                    <a:pt x="734300" y="841317"/>
                  </a:lnTo>
                  <a:lnTo>
                    <a:pt x="757263" y="85716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7A6D30A8-1CD4-29D9-126E-C33F9E4DA148}"/>
                </a:ext>
              </a:extLst>
            </p:cNvPr>
            <p:cNvSpPr/>
            <p:nvPr/>
          </p:nvSpPr>
          <p:spPr>
            <a:xfrm>
              <a:off x="7823254" y="246742"/>
              <a:ext cx="687707" cy="1434157"/>
            </a:xfrm>
            <a:custGeom>
              <a:avLst/>
              <a:gdLst>
                <a:gd name="connsiteX0" fmla="*/ 859721 w 864561"/>
                <a:gd name="connsiteY0" fmla="*/ 1540885 h 1540885"/>
                <a:gd name="connsiteX1" fmla="*/ 864561 w 864561"/>
                <a:gd name="connsiteY1" fmla="*/ 1409267 h 1540885"/>
                <a:gd name="connsiteX2" fmla="*/ 768590 w 864561"/>
                <a:gd name="connsiteY2" fmla="*/ 1164648 h 1540885"/>
                <a:gd name="connsiteX3" fmla="*/ 655423 w 864561"/>
                <a:gd name="connsiteY3" fmla="*/ 935095 h 1540885"/>
                <a:gd name="connsiteX4" fmla="*/ 533915 w 864561"/>
                <a:gd name="connsiteY4" fmla="*/ 714808 h 1540885"/>
                <a:gd name="connsiteX5" fmla="*/ 400668 w 864561"/>
                <a:gd name="connsiteY5" fmla="*/ 509501 h 1540885"/>
                <a:gd name="connsiteX6" fmla="*/ 262993 w 864561"/>
                <a:gd name="connsiteY6" fmla="*/ 313632 h 1540885"/>
                <a:gd name="connsiteX7" fmla="*/ 116051 w 864561"/>
                <a:gd name="connsiteY7" fmla="*/ 132484 h 1540885"/>
                <a:gd name="connsiteX8" fmla="*/ 0 w 864561"/>
                <a:gd name="connsiteY8" fmla="*/ 0 h 1540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561" h="1540885">
                  <a:moveTo>
                    <a:pt x="859721" y="1540885"/>
                  </a:moveTo>
                  <a:lnTo>
                    <a:pt x="864561" y="1409267"/>
                  </a:lnTo>
                  <a:lnTo>
                    <a:pt x="768590" y="1164648"/>
                  </a:lnTo>
                  <a:lnTo>
                    <a:pt x="655423" y="935095"/>
                  </a:lnTo>
                  <a:lnTo>
                    <a:pt x="533915" y="714808"/>
                  </a:lnTo>
                  <a:lnTo>
                    <a:pt x="400668" y="509501"/>
                  </a:lnTo>
                  <a:lnTo>
                    <a:pt x="262993" y="313632"/>
                  </a:lnTo>
                  <a:lnTo>
                    <a:pt x="116051" y="132484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FAC3060-99DB-821E-4ADD-82BBA0A520EA}"/>
                </a:ext>
              </a:extLst>
            </p:cNvPr>
            <p:cNvSpPr/>
            <p:nvPr/>
          </p:nvSpPr>
          <p:spPr>
            <a:xfrm>
              <a:off x="-103239" y="1867713"/>
              <a:ext cx="12398477" cy="4902084"/>
            </a:xfrm>
            <a:custGeom>
              <a:avLst/>
              <a:gdLst>
                <a:gd name="connsiteX0" fmla="*/ 15586916 w 15586915"/>
                <a:gd name="connsiteY0" fmla="*/ 0 h 5266891"/>
                <a:gd name="connsiteX1" fmla="*/ 15452537 w 15586915"/>
                <a:gd name="connsiteY1" fmla="*/ 62778 h 5266891"/>
                <a:gd name="connsiteX2" fmla="*/ 15154326 w 15586915"/>
                <a:gd name="connsiteY2" fmla="*/ 416329 h 5266891"/>
                <a:gd name="connsiteX3" fmla="*/ 14735639 w 15586915"/>
                <a:gd name="connsiteY3" fmla="*/ 805295 h 5266891"/>
                <a:gd name="connsiteX4" fmla="*/ 14159401 w 15586915"/>
                <a:gd name="connsiteY4" fmla="*/ 1233401 h 5266891"/>
                <a:gd name="connsiteX5" fmla="*/ 13431074 w 15586915"/>
                <a:gd name="connsiteY5" fmla="*/ 1693199 h 5266891"/>
                <a:gd name="connsiteX6" fmla="*/ 12517395 w 15586915"/>
                <a:gd name="connsiteY6" fmla="*/ 2184342 h 5266891"/>
                <a:gd name="connsiteX7" fmla="*/ 11430721 w 15586915"/>
                <a:gd name="connsiteY7" fmla="*/ 2696701 h 5266891"/>
                <a:gd name="connsiteX8" fmla="*/ 10148707 w 15586915"/>
                <a:gd name="connsiteY8" fmla="*/ 3224906 h 5266891"/>
                <a:gd name="connsiteX9" fmla="*/ 8698024 w 15586915"/>
                <a:gd name="connsiteY9" fmla="*/ 3756227 h 5266891"/>
                <a:gd name="connsiteX10" fmla="*/ 7073008 w 15586915"/>
                <a:gd name="connsiteY10" fmla="*/ 4281315 h 5266891"/>
                <a:gd name="connsiteX11" fmla="*/ 5318760 w 15586915"/>
                <a:gd name="connsiteY11" fmla="*/ 4787698 h 5266891"/>
                <a:gd name="connsiteX12" fmla="*/ 3445476 w 15586915"/>
                <a:gd name="connsiteY12" fmla="*/ 5265680 h 5266891"/>
                <a:gd name="connsiteX13" fmla="*/ 1504023 w 15586915"/>
                <a:gd name="connsiteY13" fmla="*/ 5266892 h 5266891"/>
                <a:gd name="connsiteX14" fmla="*/ 0 w 15586915"/>
                <a:gd name="connsiteY14" fmla="*/ 5177097 h 526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586915" h="5266891">
                  <a:moveTo>
                    <a:pt x="15586916" y="0"/>
                  </a:moveTo>
                  <a:lnTo>
                    <a:pt x="15452537" y="62778"/>
                  </a:lnTo>
                  <a:lnTo>
                    <a:pt x="15154326" y="416329"/>
                  </a:lnTo>
                  <a:lnTo>
                    <a:pt x="14735639" y="805295"/>
                  </a:lnTo>
                  <a:lnTo>
                    <a:pt x="14159401" y="1233401"/>
                  </a:lnTo>
                  <a:lnTo>
                    <a:pt x="13431074" y="1693199"/>
                  </a:lnTo>
                  <a:lnTo>
                    <a:pt x="12517395" y="2184342"/>
                  </a:lnTo>
                  <a:lnTo>
                    <a:pt x="11430721" y="2696701"/>
                  </a:lnTo>
                  <a:lnTo>
                    <a:pt x="10148707" y="3224906"/>
                  </a:lnTo>
                  <a:lnTo>
                    <a:pt x="8698024" y="3756227"/>
                  </a:lnTo>
                  <a:lnTo>
                    <a:pt x="7073008" y="4281315"/>
                  </a:lnTo>
                  <a:lnTo>
                    <a:pt x="5318760" y="4787698"/>
                  </a:lnTo>
                  <a:lnTo>
                    <a:pt x="3445476" y="5265680"/>
                  </a:lnTo>
                  <a:lnTo>
                    <a:pt x="1504023" y="5266892"/>
                  </a:lnTo>
                  <a:lnTo>
                    <a:pt x="0" y="517709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6F26E936-9289-ADCD-8E11-DBC4D2400F38}"/>
                </a:ext>
              </a:extLst>
            </p:cNvPr>
            <p:cNvSpPr/>
            <p:nvPr/>
          </p:nvSpPr>
          <p:spPr>
            <a:xfrm>
              <a:off x="-103239" y="727077"/>
              <a:ext cx="12398477" cy="5931744"/>
            </a:xfrm>
            <a:custGeom>
              <a:avLst/>
              <a:gdLst>
                <a:gd name="connsiteX0" fmla="*/ 15586916 w 15586915"/>
                <a:gd name="connsiteY0" fmla="*/ 0 h 6373177"/>
                <a:gd name="connsiteX1" fmla="*/ 15470145 w 15586915"/>
                <a:gd name="connsiteY1" fmla="*/ 79664 h 6373177"/>
                <a:gd name="connsiteX2" fmla="*/ 14857146 w 15586915"/>
                <a:gd name="connsiteY2" fmla="*/ 481099 h 6373177"/>
                <a:gd name="connsiteX3" fmla="*/ 14189058 w 15586915"/>
                <a:gd name="connsiteY3" fmla="*/ 892233 h 6373177"/>
                <a:gd name="connsiteX4" fmla="*/ 14180408 w 15586915"/>
                <a:gd name="connsiteY4" fmla="*/ 1094249 h 6373177"/>
                <a:gd name="connsiteX5" fmla="*/ 14078980 w 15586915"/>
                <a:gd name="connsiteY5" fmla="*/ 1331768 h 6373177"/>
                <a:gd name="connsiteX6" fmla="*/ 13898262 w 15586915"/>
                <a:gd name="connsiteY6" fmla="*/ 1598122 h 6373177"/>
                <a:gd name="connsiteX7" fmla="*/ 13600670 w 15586915"/>
                <a:gd name="connsiteY7" fmla="*/ 1899805 h 6373177"/>
                <a:gd name="connsiteX8" fmla="*/ 13197943 w 15586915"/>
                <a:gd name="connsiteY8" fmla="*/ 2229716 h 6373177"/>
                <a:gd name="connsiteX9" fmla="*/ 12652907 w 15586915"/>
                <a:gd name="connsiteY9" fmla="*/ 2591493 h 6373177"/>
                <a:gd name="connsiteX10" fmla="*/ 11978331 w 15586915"/>
                <a:gd name="connsiteY10" fmla="*/ 2976822 h 6373177"/>
                <a:gd name="connsiteX11" fmla="*/ 11599596 w 15586915"/>
                <a:gd name="connsiteY11" fmla="*/ 3161694 h 6373177"/>
                <a:gd name="connsiteX12" fmla="*/ 11141573 w 15586915"/>
                <a:gd name="connsiteY12" fmla="*/ 3385272 h 6373177"/>
                <a:gd name="connsiteX13" fmla="*/ 10161064 w 15586915"/>
                <a:gd name="connsiteY13" fmla="*/ 3806450 h 6373177"/>
                <a:gd name="connsiteX14" fmla="*/ 9014872 w 15586915"/>
                <a:gd name="connsiteY14" fmla="*/ 4235421 h 6373177"/>
                <a:gd name="connsiteX15" fmla="*/ 7733065 w 15586915"/>
                <a:gd name="connsiteY15" fmla="*/ 4660063 h 6373177"/>
                <a:gd name="connsiteX16" fmla="*/ 6309257 w 15586915"/>
                <a:gd name="connsiteY16" fmla="*/ 5071803 h 6373177"/>
                <a:gd name="connsiteX17" fmla="*/ 4788038 w 15586915"/>
                <a:gd name="connsiteY17" fmla="*/ 5459297 h 6373177"/>
                <a:gd name="connsiteX18" fmla="*/ 3177746 w 15586915"/>
                <a:gd name="connsiteY18" fmla="*/ 5813281 h 6373177"/>
                <a:gd name="connsiteX19" fmla="*/ 1532238 w 15586915"/>
                <a:gd name="connsiteY19" fmla="*/ 6127173 h 6373177"/>
                <a:gd name="connsiteX20" fmla="*/ 0 w 15586915"/>
                <a:gd name="connsiteY20" fmla="*/ 6373178 h 6373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586915" h="6373177">
                  <a:moveTo>
                    <a:pt x="15586916" y="0"/>
                  </a:moveTo>
                  <a:lnTo>
                    <a:pt x="15470145" y="79664"/>
                  </a:lnTo>
                  <a:lnTo>
                    <a:pt x="14857146" y="481099"/>
                  </a:lnTo>
                  <a:lnTo>
                    <a:pt x="14189058" y="892233"/>
                  </a:lnTo>
                  <a:lnTo>
                    <a:pt x="14180408" y="1094249"/>
                  </a:lnTo>
                  <a:lnTo>
                    <a:pt x="14078980" y="1331768"/>
                  </a:lnTo>
                  <a:lnTo>
                    <a:pt x="13898262" y="1598122"/>
                  </a:lnTo>
                  <a:lnTo>
                    <a:pt x="13600670" y="1899805"/>
                  </a:lnTo>
                  <a:lnTo>
                    <a:pt x="13197943" y="2229716"/>
                  </a:lnTo>
                  <a:lnTo>
                    <a:pt x="12652907" y="2591493"/>
                  </a:lnTo>
                  <a:lnTo>
                    <a:pt x="11978331" y="2976822"/>
                  </a:lnTo>
                  <a:lnTo>
                    <a:pt x="11599596" y="3161694"/>
                  </a:lnTo>
                  <a:lnTo>
                    <a:pt x="11141573" y="3385272"/>
                  </a:lnTo>
                  <a:lnTo>
                    <a:pt x="10161064" y="3806450"/>
                  </a:lnTo>
                  <a:lnTo>
                    <a:pt x="9014872" y="4235421"/>
                  </a:lnTo>
                  <a:lnTo>
                    <a:pt x="7733065" y="4660063"/>
                  </a:lnTo>
                  <a:lnTo>
                    <a:pt x="6309257" y="5071803"/>
                  </a:lnTo>
                  <a:lnTo>
                    <a:pt x="4788038" y="5459297"/>
                  </a:lnTo>
                  <a:lnTo>
                    <a:pt x="3177746" y="5813281"/>
                  </a:lnTo>
                  <a:lnTo>
                    <a:pt x="1532238" y="6127173"/>
                  </a:lnTo>
                  <a:lnTo>
                    <a:pt x="0" y="637317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1EBB920-DC66-824F-CC92-CD678AA1015A}"/>
                </a:ext>
              </a:extLst>
            </p:cNvPr>
            <p:cNvSpPr/>
            <p:nvPr/>
          </p:nvSpPr>
          <p:spPr>
            <a:xfrm>
              <a:off x="8589185" y="246742"/>
              <a:ext cx="221727" cy="2315605"/>
            </a:xfrm>
            <a:custGeom>
              <a:avLst/>
              <a:gdLst>
                <a:gd name="connsiteX0" fmla="*/ 215316 w 278747"/>
                <a:gd name="connsiteY0" fmla="*/ 0 h 2487930"/>
                <a:gd name="connsiteX1" fmla="*/ 234264 w 278747"/>
                <a:gd name="connsiteY1" fmla="*/ 124171 h 2487930"/>
                <a:gd name="connsiteX2" fmla="*/ 254446 w 278747"/>
                <a:gd name="connsiteY2" fmla="*/ 348269 h 2487930"/>
                <a:gd name="connsiteX3" fmla="*/ 273290 w 278747"/>
                <a:gd name="connsiteY3" fmla="*/ 579726 h 2487930"/>
                <a:gd name="connsiteX4" fmla="*/ 278233 w 278747"/>
                <a:gd name="connsiteY4" fmla="*/ 825298 h 2487930"/>
                <a:gd name="connsiteX5" fmla="*/ 278748 w 278747"/>
                <a:gd name="connsiteY5" fmla="*/ 1077624 h 2487930"/>
                <a:gd name="connsiteX6" fmla="*/ 260522 w 278747"/>
                <a:gd name="connsiteY6" fmla="*/ 1343458 h 2487930"/>
                <a:gd name="connsiteX7" fmla="*/ 231998 w 278747"/>
                <a:gd name="connsiteY7" fmla="*/ 1615180 h 2487930"/>
                <a:gd name="connsiteX8" fmla="*/ 177834 w 278747"/>
                <a:gd name="connsiteY8" fmla="*/ 1899545 h 2487930"/>
                <a:gd name="connsiteX9" fmla="*/ 105959 w 278747"/>
                <a:gd name="connsiteY9" fmla="*/ 2188499 h 2487930"/>
                <a:gd name="connsiteX10" fmla="*/ 45411 w 278747"/>
                <a:gd name="connsiteY10" fmla="*/ 2359776 h 2487930"/>
                <a:gd name="connsiteX11" fmla="*/ 36349 w 278747"/>
                <a:gd name="connsiteY11" fmla="*/ 2385320 h 2487930"/>
                <a:gd name="connsiteX12" fmla="*/ 4531 w 278747"/>
                <a:gd name="connsiteY12" fmla="*/ 2477453 h 2487930"/>
                <a:gd name="connsiteX13" fmla="*/ 0 w 278747"/>
                <a:gd name="connsiteY13" fmla="*/ 2487930 h 2487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8747" h="2487930">
                  <a:moveTo>
                    <a:pt x="215316" y="0"/>
                  </a:moveTo>
                  <a:lnTo>
                    <a:pt x="234264" y="124171"/>
                  </a:lnTo>
                  <a:lnTo>
                    <a:pt x="254446" y="348269"/>
                  </a:lnTo>
                  <a:lnTo>
                    <a:pt x="273290" y="579726"/>
                  </a:lnTo>
                  <a:lnTo>
                    <a:pt x="278233" y="825298"/>
                  </a:lnTo>
                  <a:lnTo>
                    <a:pt x="278748" y="1077624"/>
                  </a:lnTo>
                  <a:lnTo>
                    <a:pt x="260522" y="1343458"/>
                  </a:lnTo>
                  <a:lnTo>
                    <a:pt x="231998" y="1615180"/>
                  </a:lnTo>
                  <a:lnTo>
                    <a:pt x="177834" y="1899545"/>
                  </a:lnTo>
                  <a:lnTo>
                    <a:pt x="105959" y="2188499"/>
                  </a:lnTo>
                  <a:lnTo>
                    <a:pt x="45411" y="2359776"/>
                  </a:lnTo>
                  <a:lnTo>
                    <a:pt x="36349" y="2385320"/>
                  </a:lnTo>
                  <a:lnTo>
                    <a:pt x="4531" y="2477453"/>
                  </a:lnTo>
                  <a:lnTo>
                    <a:pt x="0" y="24879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45612CD-E5CA-0091-9C3E-34EFCCD3FA29}"/>
                </a:ext>
              </a:extLst>
            </p:cNvPr>
            <p:cNvSpPr/>
            <p:nvPr/>
          </p:nvSpPr>
          <p:spPr>
            <a:xfrm>
              <a:off x="8638821" y="1851917"/>
              <a:ext cx="1037950" cy="339378"/>
            </a:xfrm>
            <a:custGeom>
              <a:avLst/>
              <a:gdLst>
                <a:gd name="connsiteX0" fmla="*/ 1304874 w 1304873"/>
                <a:gd name="connsiteY0" fmla="*/ 245139 h 364634"/>
                <a:gd name="connsiteX1" fmla="*/ 1234235 w 1304873"/>
                <a:gd name="connsiteY1" fmla="*/ 149802 h 364634"/>
                <a:gd name="connsiteX2" fmla="*/ 1137131 w 1304873"/>
                <a:gd name="connsiteY2" fmla="*/ 75334 h 364634"/>
                <a:gd name="connsiteX3" fmla="*/ 998837 w 1304873"/>
                <a:gd name="connsiteY3" fmla="*/ 29268 h 364634"/>
                <a:gd name="connsiteX4" fmla="*/ 851896 w 1304873"/>
                <a:gd name="connsiteY4" fmla="*/ 1732 h 364634"/>
                <a:gd name="connsiteX5" fmla="*/ 683843 w 1304873"/>
                <a:gd name="connsiteY5" fmla="*/ 0 h 364634"/>
                <a:gd name="connsiteX6" fmla="*/ 524647 w 1304873"/>
                <a:gd name="connsiteY6" fmla="*/ 14374 h 364634"/>
                <a:gd name="connsiteX7" fmla="*/ 364936 w 1304873"/>
                <a:gd name="connsiteY7" fmla="*/ 51695 h 364634"/>
                <a:gd name="connsiteX8" fmla="*/ 230659 w 1304873"/>
                <a:gd name="connsiteY8" fmla="*/ 102957 h 364634"/>
                <a:gd name="connsiteX9" fmla="*/ 115432 w 1304873"/>
                <a:gd name="connsiteY9" fmla="*/ 174914 h 364634"/>
                <a:gd name="connsiteX10" fmla="*/ 40057 w 1304873"/>
                <a:gd name="connsiteY10" fmla="*/ 259859 h 364634"/>
                <a:gd name="connsiteX11" fmla="*/ 0 w 1304873"/>
                <a:gd name="connsiteY11" fmla="*/ 364634 h 36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4873" h="364634">
                  <a:moveTo>
                    <a:pt x="1304874" y="245139"/>
                  </a:moveTo>
                  <a:lnTo>
                    <a:pt x="1234235" y="149802"/>
                  </a:lnTo>
                  <a:lnTo>
                    <a:pt x="1137131" y="75334"/>
                  </a:lnTo>
                  <a:lnTo>
                    <a:pt x="998837" y="29268"/>
                  </a:lnTo>
                  <a:lnTo>
                    <a:pt x="851896" y="1732"/>
                  </a:lnTo>
                  <a:lnTo>
                    <a:pt x="683843" y="0"/>
                  </a:lnTo>
                  <a:lnTo>
                    <a:pt x="524647" y="14374"/>
                  </a:lnTo>
                  <a:lnTo>
                    <a:pt x="364936" y="51695"/>
                  </a:lnTo>
                  <a:lnTo>
                    <a:pt x="230659" y="102957"/>
                  </a:lnTo>
                  <a:lnTo>
                    <a:pt x="115432" y="174914"/>
                  </a:lnTo>
                  <a:lnTo>
                    <a:pt x="40057" y="259859"/>
                  </a:lnTo>
                  <a:lnTo>
                    <a:pt x="0" y="36463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C90B72A-A476-554C-FD89-5D409E43B63C}"/>
                </a:ext>
              </a:extLst>
            </p:cNvPr>
            <p:cNvSpPr/>
            <p:nvPr/>
          </p:nvSpPr>
          <p:spPr>
            <a:xfrm>
              <a:off x="7852004" y="246742"/>
              <a:ext cx="706546" cy="1183027"/>
            </a:xfrm>
            <a:custGeom>
              <a:avLst/>
              <a:gdLst>
                <a:gd name="connsiteX0" fmla="*/ 888245 w 888244"/>
                <a:gd name="connsiteY0" fmla="*/ 0 h 1271067"/>
                <a:gd name="connsiteX1" fmla="*/ 766839 w 888244"/>
                <a:gd name="connsiteY1" fmla="*/ 43122 h 1271067"/>
                <a:gd name="connsiteX2" fmla="*/ 459877 w 888244"/>
                <a:gd name="connsiteY2" fmla="*/ 178464 h 1271067"/>
                <a:gd name="connsiteX3" fmla="*/ 226849 w 888244"/>
                <a:gd name="connsiteY3" fmla="*/ 313632 h 1271067"/>
                <a:gd name="connsiteX4" fmla="*/ 69712 w 888244"/>
                <a:gd name="connsiteY4" fmla="*/ 453477 h 1271067"/>
                <a:gd name="connsiteX5" fmla="*/ 0 w 888244"/>
                <a:gd name="connsiteY5" fmla="*/ 593234 h 1271067"/>
                <a:gd name="connsiteX6" fmla="*/ 18123 w 888244"/>
                <a:gd name="connsiteY6" fmla="*/ 738794 h 1271067"/>
                <a:gd name="connsiteX7" fmla="*/ 175260 w 888244"/>
                <a:gd name="connsiteY7" fmla="*/ 871711 h 1271067"/>
                <a:gd name="connsiteX8" fmla="*/ 245487 w 888244"/>
                <a:gd name="connsiteY8" fmla="*/ 931199 h 1271067"/>
                <a:gd name="connsiteX9" fmla="*/ 386457 w 888244"/>
                <a:gd name="connsiteY9" fmla="*/ 1067666 h 1271067"/>
                <a:gd name="connsiteX10" fmla="*/ 461010 w 888244"/>
                <a:gd name="connsiteY10" fmla="*/ 1139883 h 1271067"/>
                <a:gd name="connsiteX11" fmla="*/ 577370 w 888244"/>
                <a:gd name="connsiteY11" fmla="*/ 1267258 h 1271067"/>
                <a:gd name="connsiteX12" fmla="*/ 581180 w 888244"/>
                <a:gd name="connsiteY12" fmla="*/ 1271068 h 1271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8244" h="1271067">
                  <a:moveTo>
                    <a:pt x="888245" y="0"/>
                  </a:moveTo>
                  <a:lnTo>
                    <a:pt x="766839" y="43122"/>
                  </a:lnTo>
                  <a:lnTo>
                    <a:pt x="459877" y="178464"/>
                  </a:lnTo>
                  <a:lnTo>
                    <a:pt x="226849" y="313632"/>
                  </a:lnTo>
                  <a:lnTo>
                    <a:pt x="69712" y="453477"/>
                  </a:lnTo>
                  <a:lnTo>
                    <a:pt x="0" y="593234"/>
                  </a:lnTo>
                  <a:lnTo>
                    <a:pt x="18123" y="738794"/>
                  </a:lnTo>
                  <a:lnTo>
                    <a:pt x="175260" y="871711"/>
                  </a:lnTo>
                  <a:lnTo>
                    <a:pt x="245487" y="931199"/>
                  </a:lnTo>
                  <a:lnTo>
                    <a:pt x="386457" y="1067666"/>
                  </a:lnTo>
                  <a:lnTo>
                    <a:pt x="461010" y="1139883"/>
                  </a:lnTo>
                  <a:lnTo>
                    <a:pt x="577370" y="1267258"/>
                  </a:lnTo>
                  <a:lnTo>
                    <a:pt x="581180" y="127106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053A97B-3AB1-149D-3D02-81038F8FEF74}"/>
                </a:ext>
              </a:extLst>
            </p:cNvPr>
            <p:cNvSpPr/>
            <p:nvPr/>
          </p:nvSpPr>
          <p:spPr>
            <a:xfrm>
              <a:off x="8632679" y="2143423"/>
              <a:ext cx="639381" cy="219939"/>
            </a:xfrm>
            <a:custGeom>
              <a:avLst/>
              <a:gdLst>
                <a:gd name="connsiteX0" fmla="*/ 803807 w 803807"/>
                <a:gd name="connsiteY0" fmla="*/ 186517 h 236306"/>
                <a:gd name="connsiteX1" fmla="*/ 753350 w 803807"/>
                <a:gd name="connsiteY1" fmla="*/ 106680 h 236306"/>
                <a:gd name="connsiteX2" fmla="*/ 681578 w 803807"/>
                <a:gd name="connsiteY2" fmla="*/ 46932 h 236306"/>
                <a:gd name="connsiteX3" fmla="*/ 574692 w 803807"/>
                <a:gd name="connsiteY3" fmla="*/ 14461 h 236306"/>
                <a:gd name="connsiteX4" fmla="*/ 464716 w 803807"/>
                <a:gd name="connsiteY4" fmla="*/ 0 h 236306"/>
                <a:gd name="connsiteX5" fmla="*/ 340429 w 803807"/>
                <a:gd name="connsiteY5" fmla="*/ 10564 h 236306"/>
                <a:gd name="connsiteX6" fmla="*/ 230247 w 803807"/>
                <a:gd name="connsiteY6" fmla="*/ 37148 h 236306"/>
                <a:gd name="connsiteX7" fmla="*/ 126039 w 803807"/>
                <a:gd name="connsiteY7" fmla="*/ 86504 h 236306"/>
                <a:gd name="connsiteX8" fmla="*/ 51280 w 803807"/>
                <a:gd name="connsiteY8" fmla="*/ 150668 h 236306"/>
                <a:gd name="connsiteX9" fmla="*/ 0 w 803807"/>
                <a:gd name="connsiteY9" fmla="*/ 236307 h 23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3807" h="236306">
                  <a:moveTo>
                    <a:pt x="803807" y="186517"/>
                  </a:moveTo>
                  <a:lnTo>
                    <a:pt x="753350" y="106680"/>
                  </a:lnTo>
                  <a:lnTo>
                    <a:pt x="681578" y="46932"/>
                  </a:lnTo>
                  <a:lnTo>
                    <a:pt x="574692" y="14461"/>
                  </a:lnTo>
                  <a:lnTo>
                    <a:pt x="464716" y="0"/>
                  </a:lnTo>
                  <a:lnTo>
                    <a:pt x="340429" y="10564"/>
                  </a:lnTo>
                  <a:lnTo>
                    <a:pt x="230247" y="37148"/>
                  </a:lnTo>
                  <a:lnTo>
                    <a:pt x="126039" y="86504"/>
                  </a:lnTo>
                  <a:lnTo>
                    <a:pt x="51280" y="150668"/>
                  </a:lnTo>
                  <a:lnTo>
                    <a:pt x="0" y="23630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96F1305-A6E4-CF01-652C-3293E6AD1E31}"/>
                </a:ext>
              </a:extLst>
            </p:cNvPr>
            <p:cNvSpPr/>
            <p:nvPr/>
          </p:nvSpPr>
          <p:spPr>
            <a:xfrm>
              <a:off x="8591396" y="2441779"/>
              <a:ext cx="318871" cy="117344"/>
            </a:xfrm>
            <a:custGeom>
              <a:avLst/>
              <a:gdLst>
                <a:gd name="connsiteX0" fmla="*/ 400874 w 400873"/>
                <a:gd name="connsiteY0" fmla="*/ 126076 h 126076"/>
                <a:gd name="connsiteX1" fmla="*/ 372659 w 400873"/>
                <a:gd name="connsiteY1" fmla="*/ 62345 h 126076"/>
                <a:gd name="connsiteX2" fmla="*/ 328587 w 400873"/>
                <a:gd name="connsiteY2" fmla="*/ 18097 h 126076"/>
                <a:gd name="connsiteX3" fmla="*/ 255991 w 400873"/>
                <a:gd name="connsiteY3" fmla="*/ 173 h 126076"/>
                <a:gd name="connsiteX4" fmla="*/ 185351 w 400873"/>
                <a:gd name="connsiteY4" fmla="*/ 0 h 126076"/>
                <a:gd name="connsiteX5" fmla="*/ 106886 w 400873"/>
                <a:gd name="connsiteY5" fmla="*/ 24505 h 126076"/>
                <a:gd name="connsiteX6" fmla="*/ 46647 w 400873"/>
                <a:gd name="connsiteY6" fmla="*/ 65463 h 126076"/>
                <a:gd name="connsiteX7" fmla="*/ 0 w 400873"/>
                <a:gd name="connsiteY7" fmla="*/ 125990 h 126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873" h="126076">
                  <a:moveTo>
                    <a:pt x="400874" y="126076"/>
                  </a:moveTo>
                  <a:lnTo>
                    <a:pt x="372659" y="62345"/>
                  </a:lnTo>
                  <a:lnTo>
                    <a:pt x="328587" y="18097"/>
                  </a:lnTo>
                  <a:lnTo>
                    <a:pt x="255991" y="173"/>
                  </a:lnTo>
                  <a:lnTo>
                    <a:pt x="185351" y="0"/>
                  </a:lnTo>
                  <a:lnTo>
                    <a:pt x="106886" y="24505"/>
                  </a:lnTo>
                  <a:lnTo>
                    <a:pt x="46647" y="65463"/>
                  </a:lnTo>
                  <a:lnTo>
                    <a:pt x="0" y="12599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43F4105-EDBA-2925-0AB0-11557CE85AAB}"/>
                </a:ext>
              </a:extLst>
            </p:cNvPr>
            <p:cNvSpPr/>
            <p:nvPr/>
          </p:nvSpPr>
          <p:spPr>
            <a:xfrm>
              <a:off x="8297016" y="246742"/>
              <a:ext cx="1395892" cy="1570279"/>
            </a:xfrm>
            <a:custGeom>
              <a:avLst/>
              <a:gdLst>
                <a:gd name="connsiteX0" fmla="*/ 1754866 w 1754865"/>
                <a:gd name="connsiteY0" fmla="*/ 0 h 1687137"/>
                <a:gd name="connsiteX1" fmla="*/ 1736949 w 1754865"/>
                <a:gd name="connsiteY1" fmla="*/ 49617 h 1687137"/>
                <a:gd name="connsiteX2" fmla="*/ 1631401 w 1754865"/>
                <a:gd name="connsiteY2" fmla="*/ 310688 h 1687137"/>
                <a:gd name="connsiteX3" fmla="*/ 1273880 w 1754865"/>
                <a:gd name="connsiteY3" fmla="*/ 387408 h 1687137"/>
                <a:gd name="connsiteX4" fmla="*/ 935612 w 1754865"/>
                <a:gd name="connsiteY4" fmla="*/ 480233 h 1687137"/>
                <a:gd name="connsiteX5" fmla="*/ 640595 w 1754865"/>
                <a:gd name="connsiteY5" fmla="*/ 579726 h 1687137"/>
                <a:gd name="connsiteX6" fmla="*/ 386561 w 1754865"/>
                <a:gd name="connsiteY6" fmla="*/ 691688 h 1687137"/>
                <a:gd name="connsiteX7" fmla="*/ 193074 w 1754865"/>
                <a:gd name="connsiteY7" fmla="*/ 808153 h 1687137"/>
                <a:gd name="connsiteX8" fmla="*/ 59828 w 1754865"/>
                <a:gd name="connsiteY8" fmla="*/ 935095 h 1687137"/>
                <a:gd name="connsiteX9" fmla="*/ 0 w 1754865"/>
                <a:gd name="connsiteY9" fmla="*/ 1066800 h 1687137"/>
                <a:gd name="connsiteX10" fmla="*/ 139117 w 1754865"/>
                <a:gd name="connsiteY10" fmla="*/ 1298691 h 1687137"/>
                <a:gd name="connsiteX11" fmla="*/ 264126 w 1754865"/>
                <a:gd name="connsiteY11" fmla="*/ 1540885 h 1687137"/>
                <a:gd name="connsiteX12" fmla="*/ 322100 w 1754865"/>
                <a:gd name="connsiteY12" fmla="*/ 1687137 h 1687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4865" h="1687137">
                  <a:moveTo>
                    <a:pt x="1754866" y="0"/>
                  </a:moveTo>
                  <a:lnTo>
                    <a:pt x="1736949" y="49617"/>
                  </a:lnTo>
                  <a:lnTo>
                    <a:pt x="1631401" y="310688"/>
                  </a:lnTo>
                  <a:lnTo>
                    <a:pt x="1273880" y="387408"/>
                  </a:lnTo>
                  <a:lnTo>
                    <a:pt x="935612" y="480233"/>
                  </a:lnTo>
                  <a:lnTo>
                    <a:pt x="640595" y="579726"/>
                  </a:lnTo>
                  <a:lnTo>
                    <a:pt x="386561" y="691688"/>
                  </a:lnTo>
                  <a:lnTo>
                    <a:pt x="193074" y="808153"/>
                  </a:lnTo>
                  <a:lnTo>
                    <a:pt x="59828" y="935095"/>
                  </a:lnTo>
                  <a:lnTo>
                    <a:pt x="0" y="1066800"/>
                  </a:lnTo>
                  <a:lnTo>
                    <a:pt x="139117" y="1298691"/>
                  </a:lnTo>
                  <a:lnTo>
                    <a:pt x="264126" y="1540885"/>
                  </a:lnTo>
                  <a:lnTo>
                    <a:pt x="322100" y="168713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45E9A51-5FD5-4861-5B22-4A65C5F53783}"/>
                </a:ext>
              </a:extLst>
            </p:cNvPr>
            <p:cNvSpPr/>
            <p:nvPr/>
          </p:nvSpPr>
          <p:spPr>
            <a:xfrm>
              <a:off x="8011562" y="246742"/>
              <a:ext cx="1087751" cy="1341152"/>
            </a:xfrm>
            <a:custGeom>
              <a:avLst/>
              <a:gdLst>
                <a:gd name="connsiteX0" fmla="*/ 1367482 w 1367481"/>
                <a:gd name="connsiteY0" fmla="*/ 0 h 1440959"/>
                <a:gd name="connsiteX1" fmla="*/ 1332780 w 1367481"/>
                <a:gd name="connsiteY1" fmla="*/ 9265 h 1440959"/>
                <a:gd name="connsiteX2" fmla="*/ 960635 w 1367481"/>
                <a:gd name="connsiteY2" fmla="*/ 124085 h 1440959"/>
                <a:gd name="connsiteX3" fmla="*/ 960429 w 1367481"/>
                <a:gd name="connsiteY3" fmla="*/ 124171 h 1440959"/>
                <a:gd name="connsiteX4" fmla="*/ 631019 w 1367481"/>
                <a:gd name="connsiteY4" fmla="*/ 249035 h 1440959"/>
                <a:gd name="connsiteX5" fmla="*/ 365142 w 1367481"/>
                <a:gd name="connsiteY5" fmla="*/ 375805 h 1440959"/>
                <a:gd name="connsiteX6" fmla="*/ 163933 w 1367481"/>
                <a:gd name="connsiteY6" fmla="*/ 509501 h 1440959"/>
                <a:gd name="connsiteX7" fmla="*/ 42013 w 1367481"/>
                <a:gd name="connsiteY7" fmla="*/ 644323 h 1440959"/>
                <a:gd name="connsiteX8" fmla="*/ 0 w 1367481"/>
                <a:gd name="connsiteY8" fmla="*/ 785986 h 1440959"/>
                <a:gd name="connsiteX9" fmla="*/ 44896 w 1367481"/>
                <a:gd name="connsiteY9" fmla="*/ 931199 h 1440959"/>
                <a:gd name="connsiteX10" fmla="*/ 161771 w 1367481"/>
                <a:gd name="connsiteY10" fmla="*/ 1073901 h 1440959"/>
                <a:gd name="connsiteX11" fmla="*/ 175260 w 1367481"/>
                <a:gd name="connsiteY11" fmla="*/ 1086456 h 1440959"/>
                <a:gd name="connsiteX12" fmla="*/ 278233 w 1367481"/>
                <a:gd name="connsiteY12" fmla="*/ 1179108 h 1440959"/>
                <a:gd name="connsiteX13" fmla="*/ 376778 w 1367481"/>
                <a:gd name="connsiteY13" fmla="*/ 1267258 h 1440959"/>
                <a:gd name="connsiteX14" fmla="*/ 380588 w 1367481"/>
                <a:gd name="connsiteY14" fmla="*/ 1271068 h 1440959"/>
                <a:gd name="connsiteX15" fmla="*/ 470484 w 1367481"/>
                <a:gd name="connsiteY15" fmla="*/ 1359824 h 1440959"/>
                <a:gd name="connsiteX16" fmla="*/ 537004 w 1367481"/>
                <a:gd name="connsiteY16" fmla="*/ 1440959 h 1440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67481" h="1440959">
                  <a:moveTo>
                    <a:pt x="1367482" y="0"/>
                  </a:moveTo>
                  <a:lnTo>
                    <a:pt x="1332780" y="9265"/>
                  </a:lnTo>
                  <a:lnTo>
                    <a:pt x="960635" y="124085"/>
                  </a:lnTo>
                  <a:lnTo>
                    <a:pt x="960429" y="124171"/>
                  </a:lnTo>
                  <a:lnTo>
                    <a:pt x="631019" y="249035"/>
                  </a:lnTo>
                  <a:lnTo>
                    <a:pt x="365142" y="375805"/>
                  </a:lnTo>
                  <a:lnTo>
                    <a:pt x="163933" y="509501"/>
                  </a:lnTo>
                  <a:lnTo>
                    <a:pt x="42013" y="644323"/>
                  </a:lnTo>
                  <a:lnTo>
                    <a:pt x="0" y="785986"/>
                  </a:lnTo>
                  <a:lnTo>
                    <a:pt x="44896" y="931199"/>
                  </a:lnTo>
                  <a:lnTo>
                    <a:pt x="161771" y="1073901"/>
                  </a:lnTo>
                  <a:lnTo>
                    <a:pt x="175260" y="1086456"/>
                  </a:lnTo>
                  <a:lnTo>
                    <a:pt x="278233" y="1179108"/>
                  </a:lnTo>
                  <a:lnTo>
                    <a:pt x="376778" y="1267258"/>
                  </a:lnTo>
                  <a:lnTo>
                    <a:pt x="380588" y="1271068"/>
                  </a:lnTo>
                  <a:lnTo>
                    <a:pt x="470484" y="1359824"/>
                  </a:lnTo>
                  <a:lnTo>
                    <a:pt x="537004" y="144095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FFD83876-904A-BC0F-A1C5-C9DA3C54DB35}"/>
                </a:ext>
              </a:extLst>
            </p:cNvPr>
            <p:cNvSpPr/>
            <p:nvPr/>
          </p:nvSpPr>
          <p:spPr>
            <a:xfrm>
              <a:off x="8544790" y="246742"/>
              <a:ext cx="527330" cy="2434722"/>
            </a:xfrm>
            <a:custGeom>
              <a:avLst/>
              <a:gdLst>
                <a:gd name="connsiteX0" fmla="*/ 662940 w 662940"/>
                <a:gd name="connsiteY0" fmla="*/ 0 h 2615911"/>
                <a:gd name="connsiteX1" fmla="*/ 662426 w 662940"/>
                <a:gd name="connsiteY1" fmla="*/ 9265 h 2615911"/>
                <a:gd name="connsiteX2" fmla="*/ 649965 w 662940"/>
                <a:gd name="connsiteY2" fmla="*/ 237519 h 2615911"/>
                <a:gd name="connsiteX3" fmla="*/ 624119 w 662940"/>
                <a:gd name="connsiteY3" fmla="*/ 480233 h 2615911"/>
                <a:gd name="connsiteX4" fmla="*/ 596729 w 662940"/>
                <a:gd name="connsiteY4" fmla="*/ 729442 h 2615911"/>
                <a:gd name="connsiteX5" fmla="*/ 552760 w 662940"/>
                <a:gd name="connsiteY5" fmla="*/ 992245 h 2615911"/>
                <a:gd name="connsiteX6" fmla="*/ 503332 w 662940"/>
                <a:gd name="connsiteY6" fmla="*/ 1260764 h 2615911"/>
                <a:gd name="connsiteX7" fmla="*/ 431869 w 662940"/>
                <a:gd name="connsiteY7" fmla="*/ 1541924 h 2615911"/>
                <a:gd name="connsiteX8" fmla="*/ 348872 w 662940"/>
                <a:gd name="connsiteY8" fmla="*/ 1827588 h 2615911"/>
                <a:gd name="connsiteX9" fmla="*/ 246620 w 662940"/>
                <a:gd name="connsiteY9" fmla="*/ 2097751 h 2615911"/>
                <a:gd name="connsiteX10" fmla="*/ 236529 w 662940"/>
                <a:gd name="connsiteY10" fmla="*/ 2124335 h 2615911"/>
                <a:gd name="connsiteX11" fmla="*/ 116565 w 662940"/>
                <a:gd name="connsiteY11" fmla="*/ 2398135 h 2615911"/>
                <a:gd name="connsiteX12" fmla="*/ 105239 w 662940"/>
                <a:gd name="connsiteY12" fmla="*/ 2423853 h 2615911"/>
                <a:gd name="connsiteX13" fmla="*/ 47574 w 662940"/>
                <a:gd name="connsiteY13" fmla="*/ 2529234 h 2615911"/>
                <a:gd name="connsiteX14" fmla="*/ 29759 w 662940"/>
                <a:gd name="connsiteY14" fmla="*/ 2561619 h 2615911"/>
                <a:gd name="connsiteX15" fmla="*/ 0 w 662940"/>
                <a:gd name="connsiteY15" fmla="*/ 2615912 h 261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2940" h="2615911">
                  <a:moveTo>
                    <a:pt x="662940" y="0"/>
                  </a:moveTo>
                  <a:lnTo>
                    <a:pt x="662426" y="9265"/>
                  </a:lnTo>
                  <a:lnTo>
                    <a:pt x="649965" y="237519"/>
                  </a:lnTo>
                  <a:lnTo>
                    <a:pt x="624119" y="480233"/>
                  </a:lnTo>
                  <a:lnTo>
                    <a:pt x="596729" y="729442"/>
                  </a:lnTo>
                  <a:lnTo>
                    <a:pt x="552760" y="992245"/>
                  </a:lnTo>
                  <a:lnTo>
                    <a:pt x="503332" y="1260764"/>
                  </a:lnTo>
                  <a:lnTo>
                    <a:pt x="431869" y="1541924"/>
                  </a:lnTo>
                  <a:lnTo>
                    <a:pt x="348872" y="1827588"/>
                  </a:lnTo>
                  <a:lnTo>
                    <a:pt x="246620" y="2097751"/>
                  </a:lnTo>
                  <a:lnTo>
                    <a:pt x="236529" y="2124335"/>
                  </a:lnTo>
                  <a:lnTo>
                    <a:pt x="116565" y="2398135"/>
                  </a:lnTo>
                  <a:lnTo>
                    <a:pt x="105239" y="2423853"/>
                  </a:lnTo>
                  <a:lnTo>
                    <a:pt x="47574" y="2529234"/>
                  </a:lnTo>
                  <a:lnTo>
                    <a:pt x="29759" y="2561619"/>
                  </a:lnTo>
                  <a:lnTo>
                    <a:pt x="0" y="261591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390343B4-F4F3-1488-D8E8-862C8DBBD685}"/>
                </a:ext>
              </a:extLst>
            </p:cNvPr>
            <p:cNvSpPr/>
            <p:nvPr/>
          </p:nvSpPr>
          <p:spPr>
            <a:xfrm>
              <a:off x="6453573" y="246742"/>
              <a:ext cx="909026" cy="489926"/>
            </a:xfrm>
            <a:custGeom>
              <a:avLst/>
              <a:gdLst>
                <a:gd name="connsiteX0" fmla="*/ 1142795 w 1142794"/>
                <a:gd name="connsiteY0" fmla="*/ 526386 h 526386"/>
                <a:gd name="connsiteX1" fmla="*/ 843967 w 1142794"/>
                <a:gd name="connsiteY1" fmla="*/ 409142 h 526386"/>
                <a:gd name="connsiteX2" fmla="*/ 816679 w 1142794"/>
                <a:gd name="connsiteY2" fmla="*/ 398838 h 526386"/>
                <a:gd name="connsiteX3" fmla="*/ 712882 w 1142794"/>
                <a:gd name="connsiteY3" fmla="*/ 362383 h 526386"/>
                <a:gd name="connsiteX4" fmla="*/ 604143 w 1142794"/>
                <a:gd name="connsiteY4" fmla="*/ 323330 h 526386"/>
                <a:gd name="connsiteX5" fmla="*/ 476662 w 1142794"/>
                <a:gd name="connsiteY5" fmla="*/ 278043 h 526386"/>
                <a:gd name="connsiteX6" fmla="*/ 192045 w 1142794"/>
                <a:gd name="connsiteY6" fmla="*/ 150322 h 526386"/>
                <a:gd name="connsiteX7" fmla="*/ 11636 w 1142794"/>
                <a:gd name="connsiteY7" fmla="*/ 22081 h 526386"/>
                <a:gd name="connsiteX8" fmla="*/ 0 w 1142794"/>
                <a:gd name="connsiteY8" fmla="*/ 0 h 52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2794" h="526386">
                  <a:moveTo>
                    <a:pt x="1142795" y="526386"/>
                  </a:moveTo>
                  <a:lnTo>
                    <a:pt x="843967" y="409142"/>
                  </a:lnTo>
                  <a:lnTo>
                    <a:pt x="816679" y="398838"/>
                  </a:lnTo>
                  <a:lnTo>
                    <a:pt x="712882" y="362383"/>
                  </a:lnTo>
                  <a:lnTo>
                    <a:pt x="604143" y="323330"/>
                  </a:lnTo>
                  <a:lnTo>
                    <a:pt x="476662" y="278043"/>
                  </a:lnTo>
                  <a:lnTo>
                    <a:pt x="192045" y="150322"/>
                  </a:lnTo>
                  <a:lnTo>
                    <a:pt x="11636" y="22081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4937D50-AA50-BD4B-7311-BF3AA007AFB7}"/>
                </a:ext>
              </a:extLst>
            </p:cNvPr>
            <p:cNvSpPr/>
            <p:nvPr/>
          </p:nvSpPr>
          <p:spPr>
            <a:xfrm>
              <a:off x="6922582" y="246742"/>
              <a:ext cx="943754" cy="781110"/>
            </a:xfrm>
            <a:custGeom>
              <a:avLst/>
              <a:gdLst>
                <a:gd name="connsiteX0" fmla="*/ 1186455 w 1186454"/>
                <a:gd name="connsiteY0" fmla="*/ 839239 h 839239"/>
                <a:gd name="connsiteX1" fmla="*/ 977420 w 1186454"/>
                <a:gd name="connsiteY1" fmla="*/ 727190 h 839239"/>
                <a:gd name="connsiteX2" fmla="*/ 878359 w 1186454"/>
                <a:gd name="connsiteY2" fmla="*/ 674110 h 839239"/>
                <a:gd name="connsiteX3" fmla="*/ 767355 w 1186454"/>
                <a:gd name="connsiteY3" fmla="*/ 620424 h 839239"/>
                <a:gd name="connsiteX4" fmla="*/ 558628 w 1186454"/>
                <a:gd name="connsiteY4" fmla="*/ 524308 h 839239"/>
                <a:gd name="connsiteX5" fmla="*/ 531135 w 1186454"/>
                <a:gd name="connsiteY5" fmla="*/ 501188 h 839239"/>
                <a:gd name="connsiteX6" fmla="*/ 341459 w 1186454"/>
                <a:gd name="connsiteY6" fmla="*/ 380394 h 839239"/>
                <a:gd name="connsiteX7" fmla="*/ 220156 w 1186454"/>
                <a:gd name="connsiteY7" fmla="*/ 239857 h 839239"/>
                <a:gd name="connsiteX8" fmla="*/ 203989 w 1186454"/>
                <a:gd name="connsiteY8" fmla="*/ 100099 h 839239"/>
                <a:gd name="connsiteX9" fmla="*/ 0 w 1186454"/>
                <a:gd name="connsiteY9" fmla="*/ 0 h 839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86454" h="839239">
                  <a:moveTo>
                    <a:pt x="1186455" y="839239"/>
                  </a:moveTo>
                  <a:lnTo>
                    <a:pt x="977420" y="727190"/>
                  </a:lnTo>
                  <a:lnTo>
                    <a:pt x="878359" y="674110"/>
                  </a:lnTo>
                  <a:lnTo>
                    <a:pt x="767355" y="620424"/>
                  </a:lnTo>
                  <a:lnTo>
                    <a:pt x="558628" y="524308"/>
                  </a:lnTo>
                  <a:lnTo>
                    <a:pt x="531135" y="501188"/>
                  </a:lnTo>
                  <a:lnTo>
                    <a:pt x="341459" y="380394"/>
                  </a:lnTo>
                  <a:lnTo>
                    <a:pt x="220156" y="239857"/>
                  </a:lnTo>
                  <a:lnTo>
                    <a:pt x="203989" y="10009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3CD27772-EABC-268E-749A-E616EB9D4D0C}"/>
                </a:ext>
              </a:extLst>
            </p:cNvPr>
            <p:cNvSpPr/>
            <p:nvPr/>
          </p:nvSpPr>
          <p:spPr>
            <a:xfrm>
              <a:off x="6404590" y="246742"/>
              <a:ext cx="1128377" cy="577450"/>
            </a:xfrm>
            <a:custGeom>
              <a:avLst/>
              <a:gdLst>
                <a:gd name="connsiteX0" fmla="*/ 1418556 w 1418555"/>
                <a:gd name="connsiteY0" fmla="*/ 620424 h 620423"/>
                <a:gd name="connsiteX1" fmla="*/ 1353168 w 1418555"/>
                <a:gd name="connsiteY1" fmla="*/ 588818 h 620423"/>
                <a:gd name="connsiteX2" fmla="*/ 1215287 w 1418555"/>
                <a:gd name="connsiteY2" fmla="*/ 522230 h 620423"/>
                <a:gd name="connsiteX3" fmla="*/ 1180689 w 1418555"/>
                <a:gd name="connsiteY3" fmla="*/ 507336 h 620423"/>
                <a:gd name="connsiteX4" fmla="*/ 897821 w 1418555"/>
                <a:gd name="connsiteY4" fmla="*/ 385589 h 620423"/>
                <a:gd name="connsiteX5" fmla="*/ 690022 w 1418555"/>
                <a:gd name="connsiteY5" fmla="*/ 247823 h 620423"/>
                <a:gd name="connsiteX6" fmla="*/ 383780 w 1418555"/>
                <a:gd name="connsiteY6" fmla="*/ 129280 h 620423"/>
                <a:gd name="connsiteX7" fmla="*/ 73214 w 1418555"/>
                <a:gd name="connsiteY7" fmla="*/ 22081 h 620423"/>
                <a:gd name="connsiteX8" fmla="*/ 0 w 1418555"/>
                <a:gd name="connsiteY8" fmla="*/ 0 h 620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8555" h="620423">
                  <a:moveTo>
                    <a:pt x="1418556" y="620424"/>
                  </a:moveTo>
                  <a:lnTo>
                    <a:pt x="1353168" y="588818"/>
                  </a:lnTo>
                  <a:lnTo>
                    <a:pt x="1215287" y="522230"/>
                  </a:lnTo>
                  <a:lnTo>
                    <a:pt x="1180689" y="507336"/>
                  </a:lnTo>
                  <a:lnTo>
                    <a:pt x="897821" y="385589"/>
                  </a:lnTo>
                  <a:lnTo>
                    <a:pt x="690022" y="247823"/>
                  </a:lnTo>
                  <a:lnTo>
                    <a:pt x="383780" y="129280"/>
                  </a:lnTo>
                  <a:lnTo>
                    <a:pt x="73214" y="22081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178DAAB-7E81-4752-BAEA-9D182FEC259E}"/>
                </a:ext>
              </a:extLst>
            </p:cNvPr>
            <p:cNvSpPr/>
            <p:nvPr/>
          </p:nvSpPr>
          <p:spPr>
            <a:xfrm>
              <a:off x="6197197" y="246742"/>
              <a:ext cx="927700" cy="380803"/>
            </a:xfrm>
            <a:custGeom>
              <a:avLst/>
              <a:gdLst>
                <a:gd name="connsiteX0" fmla="*/ 1166272 w 1166271"/>
                <a:gd name="connsiteY0" fmla="*/ 409142 h 409142"/>
                <a:gd name="connsiteX1" fmla="*/ 1138984 w 1166271"/>
                <a:gd name="connsiteY1" fmla="*/ 398838 h 409142"/>
                <a:gd name="connsiteX2" fmla="*/ 1061754 w 1166271"/>
                <a:gd name="connsiteY2" fmla="*/ 363595 h 409142"/>
                <a:gd name="connsiteX3" fmla="*/ 837170 w 1166271"/>
                <a:gd name="connsiteY3" fmla="*/ 261158 h 409142"/>
                <a:gd name="connsiteX4" fmla="*/ 514350 w 1166271"/>
                <a:gd name="connsiteY4" fmla="*/ 150322 h 409142"/>
                <a:gd name="connsiteX5" fmla="*/ 188647 w 1166271"/>
                <a:gd name="connsiteY5" fmla="*/ 50569 h 409142"/>
                <a:gd name="connsiteX6" fmla="*/ 0 w 1166271"/>
                <a:gd name="connsiteY6" fmla="*/ 0 h 409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6271" h="409142">
                  <a:moveTo>
                    <a:pt x="1166272" y="409142"/>
                  </a:moveTo>
                  <a:lnTo>
                    <a:pt x="1138984" y="398838"/>
                  </a:lnTo>
                  <a:lnTo>
                    <a:pt x="1061754" y="363595"/>
                  </a:lnTo>
                  <a:lnTo>
                    <a:pt x="837170" y="261158"/>
                  </a:lnTo>
                  <a:lnTo>
                    <a:pt x="514350" y="150322"/>
                  </a:lnTo>
                  <a:lnTo>
                    <a:pt x="188647" y="5056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E52B6E62-31BE-2202-280B-A3485D9FB93C}"/>
                </a:ext>
              </a:extLst>
            </p:cNvPr>
            <p:cNvSpPr/>
            <p:nvPr/>
          </p:nvSpPr>
          <p:spPr>
            <a:xfrm>
              <a:off x="8136228" y="246742"/>
              <a:ext cx="484163" cy="1799164"/>
            </a:xfrm>
            <a:custGeom>
              <a:avLst/>
              <a:gdLst>
                <a:gd name="connsiteX0" fmla="*/ 608673 w 608673"/>
                <a:gd name="connsiteY0" fmla="*/ 1933056 h 1933055"/>
                <a:gd name="connsiteX1" fmla="*/ 608364 w 608673"/>
                <a:gd name="connsiteY1" fmla="*/ 1931757 h 1933055"/>
                <a:gd name="connsiteX2" fmla="*/ 594257 w 608673"/>
                <a:gd name="connsiteY2" fmla="*/ 1863436 h 1933055"/>
                <a:gd name="connsiteX3" fmla="*/ 552347 w 608673"/>
                <a:gd name="connsiteY3" fmla="*/ 1663065 h 1933055"/>
                <a:gd name="connsiteX4" fmla="*/ 471101 w 608673"/>
                <a:gd name="connsiteY4" fmla="*/ 1409267 h 1933055"/>
                <a:gd name="connsiteX5" fmla="*/ 542152 w 608673"/>
                <a:gd name="connsiteY5" fmla="*/ 1286654 h 1933055"/>
                <a:gd name="connsiteX6" fmla="*/ 472955 w 608673"/>
                <a:gd name="connsiteY6" fmla="*/ 1043161 h 1933055"/>
                <a:gd name="connsiteX7" fmla="*/ 395210 w 608673"/>
                <a:gd name="connsiteY7" fmla="*/ 808153 h 1933055"/>
                <a:gd name="connsiteX8" fmla="*/ 303873 w 608673"/>
                <a:gd name="connsiteY8" fmla="*/ 587693 h 1933055"/>
                <a:gd name="connsiteX9" fmla="*/ 208417 w 608673"/>
                <a:gd name="connsiteY9" fmla="*/ 375805 h 1933055"/>
                <a:gd name="connsiteX10" fmla="*/ 102561 w 608673"/>
                <a:gd name="connsiteY10" fmla="*/ 178464 h 1933055"/>
                <a:gd name="connsiteX11" fmla="*/ 0 w 608673"/>
                <a:gd name="connsiteY11" fmla="*/ 0 h 1933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8673" h="1933055">
                  <a:moveTo>
                    <a:pt x="608673" y="1933056"/>
                  </a:moveTo>
                  <a:lnTo>
                    <a:pt x="608364" y="1931757"/>
                  </a:lnTo>
                  <a:lnTo>
                    <a:pt x="594257" y="1863436"/>
                  </a:lnTo>
                  <a:lnTo>
                    <a:pt x="552347" y="1663065"/>
                  </a:lnTo>
                  <a:lnTo>
                    <a:pt x="471101" y="1409267"/>
                  </a:lnTo>
                  <a:lnTo>
                    <a:pt x="542152" y="1286654"/>
                  </a:lnTo>
                  <a:lnTo>
                    <a:pt x="472955" y="1043161"/>
                  </a:lnTo>
                  <a:lnTo>
                    <a:pt x="395210" y="808153"/>
                  </a:lnTo>
                  <a:lnTo>
                    <a:pt x="303873" y="587693"/>
                  </a:lnTo>
                  <a:lnTo>
                    <a:pt x="208417" y="375805"/>
                  </a:lnTo>
                  <a:lnTo>
                    <a:pt x="102561" y="178464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C4B287C-5FEF-AD3E-8544-BE52A3B7E617}"/>
                </a:ext>
              </a:extLst>
            </p:cNvPr>
            <p:cNvSpPr/>
            <p:nvPr/>
          </p:nvSpPr>
          <p:spPr>
            <a:xfrm>
              <a:off x="8448465" y="246742"/>
              <a:ext cx="235980" cy="2136527"/>
            </a:xfrm>
            <a:custGeom>
              <a:avLst/>
              <a:gdLst>
                <a:gd name="connsiteX0" fmla="*/ 226334 w 296665"/>
                <a:gd name="connsiteY0" fmla="*/ 2295525 h 2295525"/>
                <a:gd name="connsiteX1" fmla="*/ 229423 w 296665"/>
                <a:gd name="connsiteY1" fmla="*/ 2277861 h 2295525"/>
                <a:gd name="connsiteX2" fmla="*/ 246105 w 296665"/>
                <a:gd name="connsiteY2" fmla="*/ 2186074 h 2295525"/>
                <a:gd name="connsiteX3" fmla="*/ 279366 w 296665"/>
                <a:gd name="connsiteY3" fmla="*/ 1984491 h 2295525"/>
                <a:gd name="connsiteX4" fmla="*/ 296253 w 296665"/>
                <a:gd name="connsiteY4" fmla="*/ 1706967 h 2295525"/>
                <a:gd name="connsiteX5" fmla="*/ 296665 w 296665"/>
                <a:gd name="connsiteY5" fmla="*/ 1435851 h 2295525"/>
                <a:gd name="connsiteX6" fmla="*/ 274629 w 296665"/>
                <a:gd name="connsiteY6" fmla="*/ 1178243 h 2295525"/>
                <a:gd name="connsiteX7" fmla="*/ 243325 w 296665"/>
                <a:gd name="connsiteY7" fmla="*/ 927908 h 2295525"/>
                <a:gd name="connsiteX8" fmla="*/ 196163 w 296665"/>
                <a:gd name="connsiteY8" fmla="*/ 691688 h 2295525"/>
                <a:gd name="connsiteX9" fmla="*/ 144883 w 296665"/>
                <a:gd name="connsiteY9" fmla="*/ 463175 h 2295525"/>
                <a:gd name="connsiteX10" fmla="*/ 81761 w 296665"/>
                <a:gd name="connsiteY10" fmla="*/ 249035 h 2295525"/>
                <a:gd name="connsiteX11" fmla="*/ 16990 w 296665"/>
                <a:gd name="connsiteY11" fmla="*/ 43122 h 2295525"/>
                <a:gd name="connsiteX12" fmla="*/ 0 w 296665"/>
                <a:gd name="connsiteY12" fmla="*/ 0 h 2295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6665" h="2295525">
                  <a:moveTo>
                    <a:pt x="226334" y="2295525"/>
                  </a:moveTo>
                  <a:lnTo>
                    <a:pt x="229423" y="2277861"/>
                  </a:lnTo>
                  <a:lnTo>
                    <a:pt x="246105" y="2186074"/>
                  </a:lnTo>
                  <a:lnTo>
                    <a:pt x="279366" y="1984491"/>
                  </a:lnTo>
                  <a:lnTo>
                    <a:pt x="296253" y="1706967"/>
                  </a:lnTo>
                  <a:lnTo>
                    <a:pt x="296665" y="1435851"/>
                  </a:lnTo>
                  <a:lnTo>
                    <a:pt x="274629" y="1178243"/>
                  </a:lnTo>
                  <a:lnTo>
                    <a:pt x="243325" y="927908"/>
                  </a:lnTo>
                  <a:lnTo>
                    <a:pt x="196163" y="691688"/>
                  </a:lnTo>
                  <a:lnTo>
                    <a:pt x="144883" y="463175"/>
                  </a:lnTo>
                  <a:lnTo>
                    <a:pt x="81761" y="249035"/>
                  </a:lnTo>
                  <a:lnTo>
                    <a:pt x="16990" y="43122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D46349B8-ED8E-A1B8-FEA7-52068EBF2030}"/>
                </a:ext>
              </a:extLst>
            </p:cNvPr>
            <p:cNvSpPr/>
            <p:nvPr/>
          </p:nvSpPr>
          <p:spPr>
            <a:xfrm>
              <a:off x="6292047" y="246742"/>
              <a:ext cx="806476" cy="368714"/>
            </a:xfrm>
            <a:custGeom>
              <a:avLst/>
              <a:gdLst>
                <a:gd name="connsiteX0" fmla="*/ 1013872 w 1013872"/>
                <a:gd name="connsiteY0" fmla="*/ 396153 h 396153"/>
                <a:gd name="connsiteX1" fmla="*/ 954971 w 1013872"/>
                <a:gd name="connsiteY1" fmla="*/ 375372 h 396153"/>
                <a:gd name="connsiteX2" fmla="*/ 807205 w 1013872"/>
                <a:gd name="connsiteY2" fmla="*/ 323330 h 396153"/>
                <a:gd name="connsiteX3" fmla="*/ 679725 w 1013872"/>
                <a:gd name="connsiteY3" fmla="*/ 278043 h 396153"/>
                <a:gd name="connsiteX4" fmla="*/ 648627 w 1013872"/>
                <a:gd name="connsiteY4" fmla="*/ 268259 h 396153"/>
                <a:gd name="connsiteX5" fmla="*/ 346298 w 1013872"/>
                <a:gd name="connsiteY5" fmla="*/ 173182 h 396153"/>
                <a:gd name="connsiteX6" fmla="*/ 69404 w 1013872"/>
                <a:gd name="connsiteY6" fmla="*/ 50569 h 396153"/>
                <a:gd name="connsiteX7" fmla="*/ 0 w 1013872"/>
                <a:gd name="connsiteY7" fmla="*/ 0 h 39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3872" h="396153">
                  <a:moveTo>
                    <a:pt x="1013872" y="396153"/>
                  </a:moveTo>
                  <a:lnTo>
                    <a:pt x="954971" y="375372"/>
                  </a:lnTo>
                  <a:lnTo>
                    <a:pt x="807205" y="323330"/>
                  </a:lnTo>
                  <a:lnTo>
                    <a:pt x="679725" y="278043"/>
                  </a:lnTo>
                  <a:lnTo>
                    <a:pt x="648627" y="268259"/>
                  </a:lnTo>
                  <a:lnTo>
                    <a:pt x="346298" y="173182"/>
                  </a:lnTo>
                  <a:lnTo>
                    <a:pt x="69404" y="5056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C2E8897-694E-773B-015F-8A09C749A68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1" y="1"/>
            <a:ext cx="6095998" cy="3490413"/>
          </a:xfrm>
          <a:custGeom>
            <a:avLst/>
            <a:gdLst>
              <a:gd name="connsiteX0" fmla="*/ 0 w 6095998"/>
              <a:gd name="connsiteY0" fmla="*/ 0 h 3490413"/>
              <a:gd name="connsiteX1" fmla="*/ 6095998 w 6095998"/>
              <a:gd name="connsiteY1" fmla="*/ 0 h 3490413"/>
              <a:gd name="connsiteX2" fmla="*/ 6095998 w 6095998"/>
              <a:gd name="connsiteY2" fmla="*/ 3490413 h 3490413"/>
              <a:gd name="connsiteX3" fmla="*/ 0 w 6095998"/>
              <a:gd name="connsiteY3" fmla="*/ 3490413 h 349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8" h="3490413">
                <a:moveTo>
                  <a:pt x="0" y="0"/>
                </a:moveTo>
                <a:lnTo>
                  <a:pt x="6095998" y="0"/>
                </a:lnTo>
                <a:lnTo>
                  <a:pt x="6095998" y="3490413"/>
                </a:lnTo>
                <a:lnTo>
                  <a:pt x="0" y="3490413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  <a:ln w="57150">
            <a:noFill/>
          </a:ln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65798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Pr>
        <a:solidFill>
          <a:srgbClr val="020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999F93D-4D8D-C8E6-A088-B1D6C1C6C807}"/>
              </a:ext>
            </a:extLst>
          </p:cNvPr>
          <p:cNvGrpSpPr/>
          <p:nvPr userDrawn="1"/>
        </p:nvGrpSpPr>
        <p:grpSpPr>
          <a:xfrm flipH="1">
            <a:off x="-525172" y="-233386"/>
            <a:ext cx="13242343" cy="7324771"/>
            <a:chOff x="-103239" y="246742"/>
            <a:chExt cx="12398477" cy="6858001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E35D67C-5D69-B4CD-C745-28877DBB57BC}"/>
                </a:ext>
              </a:extLst>
            </p:cNvPr>
            <p:cNvSpPr/>
            <p:nvPr/>
          </p:nvSpPr>
          <p:spPr>
            <a:xfrm>
              <a:off x="10067724" y="6624086"/>
              <a:ext cx="2227514" cy="480657"/>
            </a:xfrm>
            <a:custGeom>
              <a:avLst/>
              <a:gdLst>
                <a:gd name="connsiteX0" fmla="*/ 2800350 w 2800349"/>
                <a:gd name="connsiteY0" fmla="*/ 0 h 516427"/>
                <a:gd name="connsiteX1" fmla="*/ 230041 w 2800349"/>
                <a:gd name="connsiteY1" fmla="*/ 398664 h 516427"/>
                <a:gd name="connsiteX2" fmla="*/ 0 w 2800349"/>
                <a:gd name="connsiteY2" fmla="*/ 516428 h 51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00349" h="516427">
                  <a:moveTo>
                    <a:pt x="2800350" y="0"/>
                  </a:moveTo>
                  <a:lnTo>
                    <a:pt x="230041" y="398664"/>
                  </a:lnTo>
                  <a:lnTo>
                    <a:pt x="0" y="51642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557B5DD-19F9-5282-53E5-4C5AD190FFF4}"/>
                </a:ext>
              </a:extLst>
            </p:cNvPr>
            <p:cNvSpPr/>
            <p:nvPr/>
          </p:nvSpPr>
          <p:spPr>
            <a:xfrm>
              <a:off x="6382475" y="5333223"/>
              <a:ext cx="5912762" cy="1771520"/>
            </a:xfrm>
            <a:custGeom>
              <a:avLst/>
              <a:gdLst>
                <a:gd name="connsiteX0" fmla="*/ 7433310 w 7433309"/>
                <a:gd name="connsiteY0" fmla="*/ 0 h 1903354"/>
                <a:gd name="connsiteX1" fmla="*/ 5398668 w 7433309"/>
                <a:gd name="connsiteY1" fmla="*/ 402475 h 1903354"/>
                <a:gd name="connsiteX2" fmla="*/ 2650010 w 7433309"/>
                <a:gd name="connsiteY2" fmla="*/ 856817 h 1903354"/>
                <a:gd name="connsiteX3" fmla="*/ 716795 w 7433309"/>
                <a:gd name="connsiteY3" fmla="*/ 1637781 h 1903354"/>
                <a:gd name="connsiteX4" fmla="*/ 0 w 7433309"/>
                <a:gd name="connsiteY4" fmla="*/ 1903355 h 190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33309" h="1903354">
                  <a:moveTo>
                    <a:pt x="7433310" y="0"/>
                  </a:moveTo>
                  <a:lnTo>
                    <a:pt x="5398668" y="402475"/>
                  </a:lnTo>
                  <a:lnTo>
                    <a:pt x="2650010" y="856817"/>
                  </a:lnTo>
                  <a:lnTo>
                    <a:pt x="716795" y="1637781"/>
                  </a:lnTo>
                  <a:lnTo>
                    <a:pt x="0" y="190335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4C14373-E275-277C-E461-A93914CFD963}"/>
                </a:ext>
              </a:extLst>
            </p:cNvPr>
            <p:cNvSpPr/>
            <p:nvPr/>
          </p:nvSpPr>
          <p:spPr>
            <a:xfrm>
              <a:off x="3064753" y="4383108"/>
              <a:ext cx="9230485" cy="2721633"/>
            </a:xfrm>
            <a:custGeom>
              <a:avLst/>
              <a:gdLst>
                <a:gd name="connsiteX0" fmla="*/ 11604230 w 11604230"/>
                <a:gd name="connsiteY0" fmla="*/ 0 h 2924174"/>
                <a:gd name="connsiteX1" fmla="*/ 9980758 w 11604230"/>
                <a:gd name="connsiteY1" fmla="*/ 386369 h 2924174"/>
                <a:gd name="connsiteX2" fmla="*/ 7620721 w 11604230"/>
                <a:gd name="connsiteY2" fmla="*/ 873010 h 2924174"/>
                <a:gd name="connsiteX3" fmla="*/ 6001368 w 11604230"/>
                <a:gd name="connsiteY3" fmla="*/ 1544089 h 2924174"/>
                <a:gd name="connsiteX4" fmla="*/ 3579753 w 11604230"/>
                <a:gd name="connsiteY4" fmla="*/ 1869152 h 2924174"/>
                <a:gd name="connsiteX5" fmla="*/ 1700496 w 11604230"/>
                <a:gd name="connsiteY5" fmla="*/ 2451908 h 2924174"/>
                <a:gd name="connsiteX6" fmla="*/ 0 w 11604230"/>
                <a:gd name="connsiteY6" fmla="*/ 2924175 h 2924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04230" h="2924174">
                  <a:moveTo>
                    <a:pt x="11604230" y="0"/>
                  </a:moveTo>
                  <a:lnTo>
                    <a:pt x="9980758" y="386369"/>
                  </a:lnTo>
                  <a:lnTo>
                    <a:pt x="7620721" y="873010"/>
                  </a:lnTo>
                  <a:lnTo>
                    <a:pt x="6001368" y="1544089"/>
                  </a:lnTo>
                  <a:lnTo>
                    <a:pt x="3579753" y="1869152"/>
                  </a:lnTo>
                  <a:lnTo>
                    <a:pt x="1700496" y="2451908"/>
                  </a:lnTo>
                  <a:lnTo>
                    <a:pt x="0" y="292417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10D779C-69A3-83F8-40B5-62D26D586869}"/>
                </a:ext>
              </a:extLst>
            </p:cNvPr>
            <p:cNvSpPr/>
            <p:nvPr/>
          </p:nvSpPr>
          <p:spPr>
            <a:xfrm>
              <a:off x="-103239" y="2544616"/>
              <a:ext cx="12398477" cy="2953984"/>
            </a:xfrm>
            <a:custGeom>
              <a:avLst/>
              <a:gdLst>
                <a:gd name="connsiteX0" fmla="*/ 15586916 w 15586915"/>
                <a:gd name="connsiteY0" fmla="*/ 0 h 3173816"/>
                <a:gd name="connsiteX1" fmla="*/ 14346194 w 15586915"/>
                <a:gd name="connsiteY1" fmla="*/ 439882 h 3173816"/>
                <a:gd name="connsiteX2" fmla="*/ 14159401 w 15586915"/>
                <a:gd name="connsiteY2" fmla="*/ 506124 h 3173816"/>
                <a:gd name="connsiteX3" fmla="*/ 12860912 w 15586915"/>
                <a:gd name="connsiteY3" fmla="*/ 926350 h 3173816"/>
                <a:gd name="connsiteX4" fmla="*/ 12672060 w 15586915"/>
                <a:gd name="connsiteY4" fmla="*/ 987483 h 3173816"/>
                <a:gd name="connsiteX5" fmla="*/ 11389428 w 15586915"/>
                <a:gd name="connsiteY5" fmla="*/ 1360430 h 3173816"/>
                <a:gd name="connsiteX6" fmla="*/ 11141573 w 15586915"/>
                <a:gd name="connsiteY6" fmla="*/ 1432473 h 3173816"/>
                <a:gd name="connsiteX7" fmla="*/ 9868003 w 15586915"/>
                <a:gd name="connsiteY7" fmla="*/ 1762558 h 3173816"/>
                <a:gd name="connsiteX8" fmla="*/ 9621177 w 15586915"/>
                <a:gd name="connsiteY8" fmla="*/ 1826549 h 3173816"/>
                <a:gd name="connsiteX9" fmla="*/ 8121788 w 15586915"/>
                <a:gd name="connsiteY9" fmla="*/ 2163734 h 3173816"/>
                <a:gd name="connsiteX10" fmla="*/ 6700143 w 15586915"/>
                <a:gd name="connsiteY10" fmla="*/ 2435543 h 3173816"/>
                <a:gd name="connsiteX11" fmla="*/ 5365613 w 15586915"/>
                <a:gd name="connsiteY11" fmla="*/ 2640244 h 3173816"/>
                <a:gd name="connsiteX12" fmla="*/ 4164227 w 15586915"/>
                <a:gd name="connsiteY12" fmla="*/ 2777923 h 3173816"/>
                <a:gd name="connsiteX13" fmla="*/ 3765207 w 15586915"/>
                <a:gd name="connsiteY13" fmla="*/ 2838796 h 3173816"/>
                <a:gd name="connsiteX14" fmla="*/ 3059636 w 15586915"/>
                <a:gd name="connsiteY14" fmla="*/ 2946429 h 3173816"/>
                <a:gd name="connsiteX15" fmla="*/ 2682549 w 15586915"/>
                <a:gd name="connsiteY15" fmla="*/ 2991889 h 3173816"/>
                <a:gd name="connsiteX16" fmla="*/ 1948146 w 15586915"/>
                <a:gd name="connsiteY16" fmla="*/ 3080299 h 3173816"/>
                <a:gd name="connsiteX17" fmla="*/ 840156 w 15586915"/>
                <a:gd name="connsiteY17" fmla="*/ 3173817 h 3173816"/>
                <a:gd name="connsiteX18" fmla="*/ 50354 w 15586915"/>
                <a:gd name="connsiteY18" fmla="*/ 3069908 h 3173816"/>
                <a:gd name="connsiteX19" fmla="*/ 0 w 15586915"/>
                <a:gd name="connsiteY19" fmla="*/ 3057612 h 3173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586915" h="3173816">
                  <a:moveTo>
                    <a:pt x="15586916" y="0"/>
                  </a:moveTo>
                  <a:lnTo>
                    <a:pt x="14346194" y="439882"/>
                  </a:lnTo>
                  <a:lnTo>
                    <a:pt x="14159401" y="506124"/>
                  </a:lnTo>
                  <a:lnTo>
                    <a:pt x="12860912" y="926350"/>
                  </a:lnTo>
                  <a:lnTo>
                    <a:pt x="12672060" y="987483"/>
                  </a:lnTo>
                  <a:lnTo>
                    <a:pt x="11389428" y="1360430"/>
                  </a:lnTo>
                  <a:lnTo>
                    <a:pt x="11141573" y="1432473"/>
                  </a:lnTo>
                  <a:lnTo>
                    <a:pt x="9868003" y="1762558"/>
                  </a:lnTo>
                  <a:lnTo>
                    <a:pt x="9621177" y="1826549"/>
                  </a:lnTo>
                  <a:lnTo>
                    <a:pt x="8121788" y="2163734"/>
                  </a:lnTo>
                  <a:lnTo>
                    <a:pt x="6700143" y="2435543"/>
                  </a:lnTo>
                  <a:lnTo>
                    <a:pt x="5365613" y="2640244"/>
                  </a:lnTo>
                  <a:lnTo>
                    <a:pt x="4164227" y="2777923"/>
                  </a:lnTo>
                  <a:lnTo>
                    <a:pt x="3765207" y="2838796"/>
                  </a:lnTo>
                  <a:lnTo>
                    <a:pt x="3059636" y="2946429"/>
                  </a:lnTo>
                  <a:lnTo>
                    <a:pt x="2682549" y="2991889"/>
                  </a:lnTo>
                  <a:lnTo>
                    <a:pt x="1948146" y="3080299"/>
                  </a:lnTo>
                  <a:lnTo>
                    <a:pt x="840156" y="3173817"/>
                  </a:lnTo>
                  <a:lnTo>
                    <a:pt x="50354" y="3069908"/>
                  </a:lnTo>
                  <a:lnTo>
                    <a:pt x="0" y="305761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6E4994D-4F4E-89FC-9028-2821D9F3E85E}"/>
                </a:ext>
              </a:extLst>
            </p:cNvPr>
            <p:cNvSpPr/>
            <p:nvPr/>
          </p:nvSpPr>
          <p:spPr>
            <a:xfrm>
              <a:off x="-103239" y="3647373"/>
              <a:ext cx="12398477" cy="2064557"/>
            </a:xfrm>
            <a:custGeom>
              <a:avLst/>
              <a:gdLst>
                <a:gd name="connsiteX0" fmla="*/ 15586916 w 15586915"/>
                <a:gd name="connsiteY0" fmla="*/ 0 h 2218199"/>
                <a:gd name="connsiteX1" fmla="*/ 14196266 w 15586915"/>
                <a:gd name="connsiteY1" fmla="*/ 384810 h 2218199"/>
                <a:gd name="connsiteX2" fmla="*/ 12176657 w 15586915"/>
                <a:gd name="connsiteY2" fmla="*/ 880976 h 2218199"/>
                <a:gd name="connsiteX3" fmla="*/ 10148707 w 15586915"/>
                <a:gd name="connsiteY3" fmla="*/ 1312805 h 2218199"/>
                <a:gd name="connsiteX4" fmla="*/ 8182851 w 15586915"/>
                <a:gd name="connsiteY4" fmla="*/ 1665922 h 2218199"/>
                <a:gd name="connsiteX5" fmla="*/ 6309257 w 15586915"/>
                <a:gd name="connsiteY5" fmla="*/ 1934181 h 2218199"/>
                <a:gd name="connsiteX6" fmla="*/ 4595478 w 15586915"/>
                <a:gd name="connsiteY6" fmla="*/ 2113424 h 2218199"/>
                <a:gd name="connsiteX7" fmla="*/ 3058194 w 15586915"/>
                <a:gd name="connsiteY7" fmla="*/ 2205557 h 2218199"/>
                <a:gd name="connsiteX8" fmla="*/ 1741685 w 15586915"/>
                <a:gd name="connsiteY8" fmla="*/ 2218200 h 2218199"/>
                <a:gd name="connsiteX9" fmla="*/ 641419 w 15586915"/>
                <a:gd name="connsiteY9" fmla="*/ 2159317 h 2218199"/>
                <a:gd name="connsiteX10" fmla="*/ 0 w 15586915"/>
                <a:gd name="connsiteY10" fmla="*/ 2202180 h 221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86915" h="2218199">
                  <a:moveTo>
                    <a:pt x="15586916" y="0"/>
                  </a:moveTo>
                  <a:lnTo>
                    <a:pt x="14196266" y="384810"/>
                  </a:lnTo>
                  <a:lnTo>
                    <a:pt x="12176657" y="880976"/>
                  </a:lnTo>
                  <a:lnTo>
                    <a:pt x="10148707" y="1312805"/>
                  </a:lnTo>
                  <a:lnTo>
                    <a:pt x="8182851" y="1665922"/>
                  </a:lnTo>
                  <a:lnTo>
                    <a:pt x="6309257" y="1934181"/>
                  </a:lnTo>
                  <a:lnTo>
                    <a:pt x="4595478" y="2113424"/>
                  </a:lnTo>
                  <a:lnTo>
                    <a:pt x="3058194" y="2205557"/>
                  </a:lnTo>
                  <a:lnTo>
                    <a:pt x="1741685" y="2218200"/>
                  </a:lnTo>
                  <a:lnTo>
                    <a:pt x="641419" y="2159317"/>
                  </a:lnTo>
                  <a:lnTo>
                    <a:pt x="0" y="220218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01C56E0-98F7-C377-3CA3-EECC03E09113}"/>
                </a:ext>
              </a:extLst>
            </p:cNvPr>
            <p:cNvSpPr/>
            <p:nvPr/>
          </p:nvSpPr>
          <p:spPr>
            <a:xfrm>
              <a:off x="-103239" y="3050419"/>
              <a:ext cx="12398477" cy="2361140"/>
            </a:xfrm>
            <a:custGeom>
              <a:avLst/>
              <a:gdLst>
                <a:gd name="connsiteX0" fmla="*/ 15586916 w 15586915"/>
                <a:gd name="connsiteY0" fmla="*/ 0 h 2536853"/>
                <a:gd name="connsiteX1" fmla="*/ 14261448 w 15586915"/>
                <a:gd name="connsiteY1" fmla="*/ 418667 h 2536853"/>
                <a:gd name="connsiteX2" fmla="*/ 12517395 w 15586915"/>
                <a:gd name="connsiteY2" fmla="*/ 913621 h 2536853"/>
                <a:gd name="connsiteX3" fmla="*/ 10762117 w 15586915"/>
                <a:gd name="connsiteY3" fmla="*/ 1356706 h 2536853"/>
                <a:gd name="connsiteX4" fmla="*/ 9014872 w 15586915"/>
                <a:gd name="connsiteY4" fmla="*/ 1739179 h 2536853"/>
                <a:gd name="connsiteX5" fmla="*/ 7339914 w 15586915"/>
                <a:gd name="connsiteY5" fmla="*/ 2049520 h 2536853"/>
                <a:gd name="connsiteX6" fmla="*/ 5756189 w 15586915"/>
                <a:gd name="connsiteY6" fmla="*/ 2283922 h 2536853"/>
                <a:gd name="connsiteX7" fmla="*/ 4320128 w 15586915"/>
                <a:gd name="connsiteY7" fmla="*/ 2440738 h 2536853"/>
                <a:gd name="connsiteX8" fmla="*/ 3039350 w 15586915"/>
                <a:gd name="connsiteY8" fmla="*/ 2522480 h 2536853"/>
                <a:gd name="connsiteX9" fmla="*/ 1948146 w 15586915"/>
                <a:gd name="connsiteY9" fmla="*/ 2536854 h 2536853"/>
                <a:gd name="connsiteX10" fmla="*/ 1038585 w 15586915"/>
                <a:gd name="connsiteY10" fmla="*/ 2490701 h 2536853"/>
                <a:gd name="connsiteX11" fmla="*/ 50354 w 15586915"/>
                <a:gd name="connsiteY11" fmla="*/ 2526463 h 2536853"/>
                <a:gd name="connsiteX12" fmla="*/ 0 w 15586915"/>
                <a:gd name="connsiteY12" fmla="*/ 2526290 h 2536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2536853">
                  <a:moveTo>
                    <a:pt x="15586916" y="0"/>
                  </a:moveTo>
                  <a:lnTo>
                    <a:pt x="14261448" y="418667"/>
                  </a:lnTo>
                  <a:lnTo>
                    <a:pt x="12517395" y="913621"/>
                  </a:lnTo>
                  <a:lnTo>
                    <a:pt x="10762117" y="1356706"/>
                  </a:lnTo>
                  <a:lnTo>
                    <a:pt x="9014872" y="1739179"/>
                  </a:lnTo>
                  <a:lnTo>
                    <a:pt x="7339914" y="2049520"/>
                  </a:lnTo>
                  <a:lnTo>
                    <a:pt x="5756189" y="2283922"/>
                  </a:lnTo>
                  <a:lnTo>
                    <a:pt x="4320128" y="2440738"/>
                  </a:lnTo>
                  <a:lnTo>
                    <a:pt x="3039350" y="2522480"/>
                  </a:lnTo>
                  <a:lnTo>
                    <a:pt x="1948146" y="2536854"/>
                  </a:lnTo>
                  <a:lnTo>
                    <a:pt x="1038585" y="2490701"/>
                  </a:lnTo>
                  <a:lnTo>
                    <a:pt x="50354" y="2526463"/>
                  </a:lnTo>
                  <a:lnTo>
                    <a:pt x="0" y="252629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4057A3-50B0-11CA-FFA8-FCF55E6EAEE5}"/>
                </a:ext>
              </a:extLst>
            </p:cNvPr>
            <p:cNvSpPr/>
            <p:nvPr/>
          </p:nvSpPr>
          <p:spPr>
            <a:xfrm>
              <a:off x="-103239" y="1652126"/>
              <a:ext cx="12398477" cy="3611947"/>
            </a:xfrm>
            <a:custGeom>
              <a:avLst/>
              <a:gdLst>
                <a:gd name="connsiteX0" fmla="*/ 15586916 w 15586915"/>
                <a:gd name="connsiteY0" fmla="*/ 0 h 3880744"/>
                <a:gd name="connsiteX1" fmla="*/ 14735947 w 15586915"/>
                <a:gd name="connsiteY1" fmla="*/ 403860 h 3880744"/>
                <a:gd name="connsiteX2" fmla="*/ 14648009 w 15586915"/>
                <a:gd name="connsiteY2" fmla="*/ 445597 h 3880744"/>
                <a:gd name="connsiteX3" fmla="*/ 13733196 w 15586915"/>
                <a:gd name="connsiteY3" fmla="*/ 847725 h 3880744"/>
                <a:gd name="connsiteX4" fmla="*/ 13600670 w 15586915"/>
                <a:gd name="connsiteY4" fmla="*/ 905914 h 3880744"/>
                <a:gd name="connsiteX5" fmla="*/ 12642301 w 15586915"/>
                <a:gd name="connsiteY5" fmla="*/ 1297651 h 3880744"/>
                <a:gd name="connsiteX6" fmla="*/ 12517292 w 15586915"/>
                <a:gd name="connsiteY6" fmla="*/ 1348740 h 3880744"/>
                <a:gd name="connsiteX7" fmla="*/ 11573441 w 15586915"/>
                <a:gd name="connsiteY7" fmla="*/ 1701685 h 3880744"/>
                <a:gd name="connsiteX8" fmla="*/ 11386545 w 15586915"/>
                <a:gd name="connsiteY8" fmla="*/ 1771650 h 3880744"/>
                <a:gd name="connsiteX9" fmla="*/ 10436414 w 15586915"/>
                <a:gd name="connsiteY9" fmla="*/ 2097838 h 3880744"/>
                <a:gd name="connsiteX10" fmla="*/ 10250754 w 15586915"/>
                <a:gd name="connsiteY10" fmla="*/ 2161569 h 3880744"/>
                <a:gd name="connsiteX11" fmla="*/ 9377440 w 15586915"/>
                <a:gd name="connsiteY11" fmla="*/ 2431127 h 3880744"/>
                <a:gd name="connsiteX12" fmla="*/ 9103841 w 15586915"/>
                <a:gd name="connsiteY12" fmla="*/ 2515553 h 3880744"/>
                <a:gd name="connsiteX13" fmla="*/ 8280881 w 15586915"/>
                <a:gd name="connsiteY13" fmla="*/ 2743893 h 3880744"/>
                <a:gd name="connsiteX14" fmla="*/ 7991218 w 15586915"/>
                <a:gd name="connsiteY14" fmla="*/ 2824249 h 3880744"/>
                <a:gd name="connsiteX15" fmla="*/ 7327248 w 15586915"/>
                <a:gd name="connsiteY15" fmla="*/ 2984789 h 3880744"/>
                <a:gd name="connsiteX16" fmla="*/ 6909178 w 15586915"/>
                <a:gd name="connsiteY16" fmla="*/ 3085927 h 3880744"/>
                <a:gd name="connsiteX17" fmla="*/ 6373821 w 15586915"/>
                <a:gd name="connsiteY17" fmla="*/ 3197629 h 3880744"/>
                <a:gd name="connsiteX18" fmla="*/ 6139455 w 15586915"/>
                <a:gd name="connsiteY18" fmla="*/ 3246553 h 3880744"/>
                <a:gd name="connsiteX19" fmla="*/ 5898704 w 15586915"/>
                <a:gd name="connsiteY19" fmla="*/ 3296776 h 3880744"/>
                <a:gd name="connsiteX20" fmla="*/ 5266553 w 15586915"/>
                <a:gd name="connsiteY20" fmla="*/ 3419562 h 3880744"/>
                <a:gd name="connsiteX21" fmla="*/ 5252343 w 15586915"/>
                <a:gd name="connsiteY21" fmla="*/ 3422246 h 3880744"/>
                <a:gd name="connsiteX22" fmla="*/ 5020654 w 15586915"/>
                <a:gd name="connsiteY22" fmla="*/ 3467273 h 3880744"/>
                <a:gd name="connsiteX23" fmla="*/ 4716883 w 15586915"/>
                <a:gd name="connsiteY23" fmla="*/ 3516630 h 3880744"/>
                <a:gd name="connsiteX24" fmla="*/ 4151973 w 15586915"/>
                <a:gd name="connsiteY24" fmla="*/ 3608416 h 3880744"/>
                <a:gd name="connsiteX25" fmla="*/ 4102855 w 15586915"/>
                <a:gd name="connsiteY25" fmla="*/ 3616383 h 3880744"/>
                <a:gd name="connsiteX26" fmla="*/ 4029436 w 15586915"/>
                <a:gd name="connsiteY26" fmla="*/ 3625648 h 3880744"/>
                <a:gd name="connsiteX27" fmla="*/ 3663058 w 15586915"/>
                <a:gd name="connsiteY27" fmla="*/ 3671974 h 3880744"/>
                <a:gd name="connsiteX28" fmla="*/ 3147060 w 15586915"/>
                <a:gd name="connsiteY28" fmla="*/ 3737177 h 3880744"/>
                <a:gd name="connsiteX29" fmla="*/ 2188485 w 15586915"/>
                <a:gd name="connsiteY29" fmla="*/ 3827145 h 3880744"/>
                <a:gd name="connsiteX30" fmla="*/ 1235779 w 15586915"/>
                <a:gd name="connsiteY30" fmla="*/ 3880745 h 3880744"/>
                <a:gd name="connsiteX31" fmla="*/ 579223 w 15586915"/>
                <a:gd name="connsiteY31" fmla="*/ 3797704 h 3880744"/>
                <a:gd name="connsiteX32" fmla="*/ 77333 w 15586915"/>
                <a:gd name="connsiteY32" fmla="*/ 3677863 h 3880744"/>
                <a:gd name="connsiteX33" fmla="*/ 0 w 15586915"/>
                <a:gd name="connsiteY33" fmla="*/ 3646776 h 3880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586915" h="3880744">
                  <a:moveTo>
                    <a:pt x="15586916" y="0"/>
                  </a:moveTo>
                  <a:lnTo>
                    <a:pt x="14735947" y="403860"/>
                  </a:lnTo>
                  <a:lnTo>
                    <a:pt x="14648009" y="445597"/>
                  </a:lnTo>
                  <a:lnTo>
                    <a:pt x="13733196" y="847725"/>
                  </a:lnTo>
                  <a:lnTo>
                    <a:pt x="13600670" y="905914"/>
                  </a:lnTo>
                  <a:lnTo>
                    <a:pt x="12642301" y="1297651"/>
                  </a:lnTo>
                  <a:lnTo>
                    <a:pt x="12517292" y="1348740"/>
                  </a:lnTo>
                  <a:lnTo>
                    <a:pt x="11573441" y="1701685"/>
                  </a:lnTo>
                  <a:lnTo>
                    <a:pt x="11386545" y="1771650"/>
                  </a:lnTo>
                  <a:lnTo>
                    <a:pt x="10436414" y="2097838"/>
                  </a:lnTo>
                  <a:lnTo>
                    <a:pt x="10250754" y="2161569"/>
                  </a:lnTo>
                  <a:lnTo>
                    <a:pt x="9377440" y="2431127"/>
                  </a:lnTo>
                  <a:lnTo>
                    <a:pt x="9103841" y="2515553"/>
                  </a:lnTo>
                  <a:lnTo>
                    <a:pt x="8280881" y="2743893"/>
                  </a:lnTo>
                  <a:lnTo>
                    <a:pt x="7991218" y="2824249"/>
                  </a:lnTo>
                  <a:lnTo>
                    <a:pt x="7327248" y="2984789"/>
                  </a:lnTo>
                  <a:lnTo>
                    <a:pt x="6909178" y="3085927"/>
                  </a:lnTo>
                  <a:lnTo>
                    <a:pt x="6373821" y="3197629"/>
                  </a:lnTo>
                  <a:lnTo>
                    <a:pt x="6139455" y="3246553"/>
                  </a:lnTo>
                  <a:lnTo>
                    <a:pt x="5898704" y="3296776"/>
                  </a:lnTo>
                  <a:lnTo>
                    <a:pt x="5266553" y="3419562"/>
                  </a:lnTo>
                  <a:lnTo>
                    <a:pt x="5252343" y="3422246"/>
                  </a:lnTo>
                  <a:lnTo>
                    <a:pt x="5020654" y="3467273"/>
                  </a:lnTo>
                  <a:lnTo>
                    <a:pt x="4716883" y="3516630"/>
                  </a:lnTo>
                  <a:lnTo>
                    <a:pt x="4151973" y="3608416"/>
                  </a:lnTo>
                  <a:lnTo>
                    <a:pt x="4102855" y="3616383"/>
                  </a:lnTo>
                  <a:lnTo>
                    <a:pt x="4029436" y="3625648"/>
                  </a:lnTo>
                  <a:lnTo>
                    <a:pt x="3663058" y="3671974"/>
                  </a:lnTo>
                  <a:lnTo>
                    <a:pt x="3147060" y="3737177"/>
                  </a:lnTo>
                  <a:lnTo>
                    <a:pt x="2188485" y="3827145"/>
                  </a:lnTo>
                  <a:lnTo>
                    <a:pt x="1235779" y="3880745"/>
                  </a:lnTo>
                  <a:lnTo>
                    <a:pt x="579223" y="3797704"/>
                  </a:lnTo>
                  <a:lnTo>
                    <a:pt x="77333" y="3677863"/>
                  </a:lnTo>
                  <a:lnTo>
                    <a:pt x="0" y="364677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693853E-6A7F-0B13-EE22-91B6E2B774AC}"/>
                </a:ext>
              </a:extLst>
            </p:cNvPr>
            <p:cNvSpPr/>
            <p:nvPr/>
          </p:nvSpPr>
          <p:spPr>
            <a:xfrm>
              <a:off x="8154576" y="5622634"/>
              <a:ext cx="4140662" cy="1482109"/>
            </a:xfrm>
            <a:custGeom>
              <a:avLst/>
              <a:gdLst>
                <a:gd name="connsiteX0" fmla="*/ 5205490 w 5205489"/>
                <a:gd name="connsiteY0" fmla="*/ 0 h 1592406"/>
                <a:gd name="connsiteX1" fmla="*/ 4433914 w 5205489"/>
                <a:gd name="connsiteY1" fmla="*/ 473739 h 1592406"/>
                <a:gd name="connsiteX2" fmla="*/ 1411760 w 5205489"/>
                <a:gd name="connsiteY2" fmla="*/ 958908 h 1592406"/>
                <a:gd name="connsiteX3" fmla="*/ 0 w 5205489"/>
                <a:gd name="connsiteY3" fmla="*/ 1592407 h 159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05489" h="1592406">
                  <a:moveTo>
                    <a:pt x="5205490" y="0"/>
                  </a:moveTo>
                  <a:lnTo>
                    <a:pt x="4433914" y="473739"/>
                  </a:lnTo>
                  <a:lnTo>
                    <a:pt x="1411760" y="958908"/>
                  </a:lnTo>
                  <a:lnTo>
                    <a:pt x="0" y="159240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506D1A2-ACA5-4DAD-0F96-22E8D5FFB2A2}"/>
                </a:ext>
              </a:extLst>
            </p:cNvPr>
            <p:cNvSpPr/>
            <p:nvPr/>
          </p:nvSpPr>
          <p:spPr>
            <a:xfrm>
              <a:off x="-103239" y="2306865"/>
              <a:ext cx="12398477" cy="3061737"/>
            </a:xfrm>
            <a:custGeom>
              <a:avLst/>
              <a:gdLst>
                <a:gd name="connsiteX0" fmla="*/ 15586916 w 15586915"/>
                <a:gd name="connsiteY0" fmla="*/ 0 h 3289588"/>
                <a:gd name="connsiteX1" fmla="*/ 14735639 w 15586915"/>
                <a:gd name="connsiteY1" fmla="*/ 333462 h 3289588"/>
                <a:gd name="connsiteX2" fmla="*/ 13374645 w 15586915"/>
                <a:gd name="connsiteY2" fmla="*/ 821748 h 3289588"/>
                <a:gd name="connsiteX3" fmla="*/ 12164300 w 15586915"/>
                <a:gd name="connsiteY3" fmla="*/ 1218507 h 3289588"/>
                <a:gd name="connsiteX4" fmla="*/ 11978331 w 15586915"/>
                <a:gd name="connsiteY4" fmla="*/ 1279467 h 3289588"/>
                <a:gd name="connsiteX5" fmla="*/ 11553774 w 15586915"/>
                <a:gd name="connsiteY5" fmla="*/ 1404505 h 3289588"/>
                <a:gd name="connsiteX6" fmla="*/ 10798261 w 15586915"/>
                <a:gd name="connsiteY6" fmla="*/ 1626957 h 3289588"/>
                <a:gd name="connsiteX7" fmla="*/ 10548654 w 15586915"/>
                <a:gd name="connsiteY7" fmla="*/ 1700386 h 3289588"/>
                <a:gd name="connsiteX8" fmla="*/ 9386604 w 15586915"/>
                <a:gd name="connsiteY8" fmla="*/ 2005965 h 3289588"/>
                <a:gd name="connsiteX9" fmla="*/ 9137718 w 15586915"/>
                <a:gd name="connsiteY9" fmla="*/ 2071428 h 3289588"/>
                <a:gd name="connsiteX10" fmla="*/ 8072566 w 15586915"/>
                <a:gd name="connsiteY10" fmla="*/ 2314575 h 3289588"/>
                <a:gd name="connsiteX11" fmla="*/ 7752424 w 15586915"/>
                <a:gd name="connsiteY11" fmla="*/ 2387658 h 3289588"/>
                <a:gd name="connsiteX12" fmla="*/ 6445490 w 15586915"/>
                <a:gd name="connsiteY12" fmla="*/ 2642149 h 3289588"/>
                <a:gd name="connsiteX13" fmla="*/ 5221966 w 15586915"/>
                <a:gd name="connsiteY13" fmla="*/ 2833688 h 3289588"/>
                <a:gd name="connsiteX14" fmla="*/ 4143118 w 15586915"/>
                <a:gd name="connsiteY14" fmla="*/ 2961063 h 3289588"/>
                <a:gd name="connsiteX15" fmla="*/ 4123347 w 15586915"/>
                <a:gd name="connsiteY15" fmla="*/ 2963401 h 3289588"/>
                <a:gd name="connsiteX16" fmla="*/ 3710940 w 15586915"/>
                <a:gd name="connsiteY16" fmla="*/ 3020897 h 3289588"/>
                <a:gd name="connsiteX17" fmla="*/ 3096500 w 15586915"/>
                <a:gd name="connsiteY17" fmla="*/ 3106709 h 3289588"/>
                <a:gd name="connsiteX18" fmla="*/ 2716221 w 15586915"/>
                <a:gd name="connsiteY18" fmla="*/ 3147493 h 3289588"/>
                <a:gd name="connsiteX19" fmla="*/ 2065020 w 15586915"/>
                <a:gd name="connsiteY19" fmla="*/ 3217372 h 3289588"/>
                <a:gd name="connsiteX20" fmla="*/ 1038585 w 15586915"/>
                <a:gd name="connsiteY20" fmla="*/ 3289589 h 3289588"/>
                <a:gd name="connsiteX21" fmla="*/ 319834 w 15586915"/>
                <a:gd name="connsiteY21" fmla="*/ 3196417 h 3289588"/>
                <a:gd name="connsiteX22" fmla="*/ 0 w 15586915"/>
                <a:gd name="connsiteY22" fmla="*/ 3118658 h 328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586915" h="3289588">
                  <a:moveTo>
                    <a:pt x="15586916" y="0"/>
                  </a:moveTo>
                  <a:lnTo>
                    <a:pt x="14735639" y="333462"/>
                  </a:lnTo>
                  <a:lnTo>
                    <a:pt x="13374645" y="821748"/>
                  </a:lnTo>
                  <a:lnTo>
                    <a:pt x="12164300" y="1218507"/>
                  </a:lnTo>
                  <a:lnTo>
                    <a:pt x="11978331" y="1279467"/>
                  </a:lnTo>
                  <a:lnTo>
                    <a:pt x="11553774" y="1404505"/>
                  </a:lnTo>
                  <a:lnTo>
                    <a:pt x="10798261" y="1626957"/>
                  </a:lnTo>
                  <a:lnTo>
                    <a:pt x="10548654" y="1700386"/>
                  </a:lnTo>
                  <a:lnTo>
                    <a:pt x="9386604" y="2005965"/>
                  </a:lnTo>
                  <a:lnTo>
                    <a:pt x="9137718" y="2071428"/>
                  </a:lnTo>
                  <a:lnTo>
                    <a:pt x="8072566" y="2314575"/>
                  </a:lnTo>
                  <a:lnTo>
                    <a:pt x="7752424" y="2387658"/>
                  </a:lnTo>
                  <a:lnTo>
                    <a:pt x="6445490" y="2642149"/>
                  </a:lnTo>
                  <a:lnTo>
                    <a:pt x="5221966" y="2833688"/>
                  </a:lnTo>
                  <a:lnTo>
                    <a:pt x="4143118" y="2961063"/>
                  </a:lnTo>
                  <a:lnTo>
                    <a:pt x="4123347" y="2963401"/>
                  </a:lnTo>
                  <a:lnTo>
                    <a:pt x="3710940" y="3020897"/>
                  </a:lnTo>
                  <a:lnTo>
                    <a:pt x="3096500" y="3106709"/>
                  </a:lnTo>
                  <a:lnTo>
                    <a:pt x="2716221" y="3147493"/>
                  </a:lnTo>
                  <a:lnTo>
                    <a:pt x="2065020" y="3217372"/>
                  </a:lnTo>
                  <a:lnTo>
                    <a:pt x="1038585" y="3289589"/>
                  </a:lnTo>
                  <a:lnTo>
                    <a:pt x="319834" y="3196417"/>
                  </a:lnTo>
                  <a:lnTo>
                    <a:pt x="0" y="311865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10FE782-8242-ECC7-E861-AD39CCA7C598}"/>
                </a:ext>
              </a:extLst>
            </p:cNvPr>
            <p:cNvSpPr/>
            <p:nvPr/>
          </p:nvSpPr>
          <p:spPr>
            <a:xfrm>
              <a:off x="6788253" y="1557509"/>
              <a:ext cx="4395070" cy="2442378"/>
            </a:xfrm>
            <a:custGeom>
              <a:avLst/>
              <a:gdLst>
                <a:gd name="connsiteX0" fmla="*/ 5525324 w 5525323"/>
                <a:gd name="connsiteY0" fmla="*/ 0 h 2624137"/>
                <a:gd name="connsiteX1" fmla="*/ 4880198 w 5525323"/>
                <a:gd name="connsiteY1" fmla="*/ 378229 h 2624137"/>
                <a:gd name="connsiteX2" fmla="*/ 4828094 w 5525323"/>
                <a:gd name="connsiteY2" fmla="*/ 408709 h 2624137"/>
                <a:gd name="connsiteX3" fmla="*/ 4259889 w 5525323"/>
                <a:gd name="connsiteY3" fmla="*/ 718964 h 2624137"/>
                <a:gd name="connsiteX4" fmla="*/ 4078656 w 5525323"/>
                <a:gd name="connsiteY4" fmla="*/ 817851 h 2624137"/>
                <a:gd name="connsiteX5" fmla="*/ 3544020 w 5525323"/>
                <a:gd name="connsiteY5" fmla="*/ 1093557 h 2624137"/>
                <a:gd name="connsiteX6" fmla="*/ 3308110 w 5525323"/>
                <a:gd name="connsiteY6" fmla="*/ 1215217 h 2624137"/>
                <a:gd name="connsiteX7" fmla="*/ 2626120 w 5525323"/>
                <a:gd name="connsiteY7" fmla="*/ 1540019 h 2624137"/>
                <a:gd name="connsiteX8" fmla="*/ 2495653 w 5525323"/>
                <a:gd name="connsiteY8" fmla="*/ 1602192 h 2624137"/>
                <a:gd name="connsiteX9" fmla="*/ 1802850 w 5525323"/>
                <a:gd name="connsiteY9" fmla="*/ 1910975 h 2624137"/>
                <a:gd name="connsiteX10" fmla="*/ 1676194 w 5525323"/>
                <a:gd name="connsiteY10" fmla="*/ 1967345 h 2624137"/>
                <a:gd name="connsiteX11" fmla="*/ 1074111 w 5525323"/>
                <a:gd name="connsiteY11" fmla="*/ 2212484 h 2624137"/>
                <a:gd name="connsiteX12" fmla="*/ 916871 w 5525323"/>
                <a:gd name="connsiteY12" fmla="*/ 2276475 h 2624137"/>
                <a:gd name="connsiteX13" fmla="*/ 832125 w 5525323"/>
                <a:gd name="connsiteY13" fmla="*/ 2311025 h 2624137"/>
                <a:gd name="connsiteX14" fmla="*/ 350314 w 5525323"/>
                <a:gd name="connsiteY14" fmla="*/ 2492260 h 2624137"/>
                <a:gd name="connsiteX15" fmla="*/ 313450 w 5525323"/>
                <a:gd name="connsiteY15" fmla="*/ 2506201 h 2624137"/>
                <a:gd name="connsiteX16" fmla="*/ 0 w 5525323"/>
                <a:gd name="connsiteY16" fmla="*/ 2624138 h 262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25323" h="2624137">
                  <a:moveTo>
                    <a:pt x="5525324" y="0"/>
                  </a:moveTo>
                  <a:lnTo>
                    <a:pt x="4880198" y="378229"/>
                  </a:lnTo>
                  <a:lnTo>
                    <a:pt x="4828094" y="408709"/>
                  </a:lnTo>
                  <a:lnTo>
                    <a:pt x="4259889" y="718964"/>
                  </a:lnTo>
                  <a:lnTo>
                    <a:pt x="4078656" y="817851"/>
                  </a:lnTo>
                  <a:lnTo>
                    <a:pt x="3544020" y="1093557"/>
                  </a:lnTo>
                  <a:lnTo>
                    <a:pt x="3308110" y="1215217"/>
                  </a:lnTo>
                  <a:lnTo>
                    <a:pt x="2626120" y="1540019"/>
                  </a:lnTo>
                  <a:lnTo>
                    <a:pt x="2495653" y="1602192"/>
                  </a:lnTo>
                  <a:lnTo>
                    <a:pt x="1802850" y="1910975"/>
                  </a:lnTo>
                  <a:lnTo>
                    <a:pt x="1676194" y="1967345"/>
                  </a:lnTo>
                  <a:lnTo>
                    <a:pt x="1074111" y="2212484"/>
                  </a:lnTo>
                  <a:lnTo>
                    <a:pt x="916871" y="2276475"/>
                  </a:lnTo>
                  <a:lnTo>
                    <a:pt x="832125" y="2311025"/>
                  </a:lnTo>
                  <a:lnTo>
                    <a:pt x="350314" y="2492260"/>
                  </a:lnTo>
                  <a:lnTo>
                    <a:pt x="313450" y="2506201"/>
                  </a:lnTo>
                  <a:lnTo>
                    <a:pt x="0" y="262413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6213AB6-D5D5-E2DF-BF3D-700C2E119724}"/>
                </a:ext>
              </a:extLst>
            </p:cNvPr>
            <p:cNvSpPr/>
            <p:nvPr/>
          </p:nvSpPr>
          <p:spPr>
            <a:xfrm>
              <a:off x="-103239" y="979012"/>
              <a:ext cx="12398477" cy="4869122"/>
            </a:xfrm>
            <a:custGeom>
              <a:avLst/>
              <a:gdLst>
                <a:gd name="connsiteX0" fmla="*/ 15586916 w 15586915"/>
                <a:gd name="connsiteY0" fmla="*/ 0 h 5231476"/>
                <a:gd name="connsiteX1" fmla="*/ 14918313 w 15586915"/>
                <a:gd name="connsiteY1" fmla="*/ 401782 h 5231476"/>
                <a:gd name="connsiteX2" fmla="*/ 14235808 w 15586915"/>
                <a:gd name="connsiteY2" fmla="*/ 791874 h 5231476"/>
                <a:gd name="connsiteX3" fmla="*/ 14180408 w 15586915"/>
                <a:gd name="connsiteY3" fmla="*/ 823566 h 5231476"/>
                <a:gd name="connsiteX4" fmla="*/ 13384530 w 15586915"/>
                <a:gd name="connsiteY4" fmla="*/ 1247948 h 5231476"/>
                <a:gd name="connsiteX5" fmla="*/ 12638388 w 15586915"/>
                <a:gd name="connsiteY5" fmla="*/ 1623147 h 5231476"/>
                <a:gd name="connsiteX6" fmla="*/ 12560746 w 15586915"/>
                <a:gd name="connsiteY6" fmla="*/ 1662113 h 5231476"/>
                <a:gd name="connsiteX7" fmla="*/ 11819237 w 15586915"/>
                <a:gd name="connsiteY7" fmla="*/ 2006831 h 5231476"/>
                <a:gd name="connsiteX8" fmla="*/ 11689595 w 15586915"/>
                <a:gd name="connsiteY8" fmla="*/ 2067098 h 5231476"/>
                <a:gd name="connsiteX9" fmla="*/ 11323320 w 15586915"/>
                <a:gd name="connsiteY9" fmla="*/ 2318472 h 5231476"/>
                <a:gd name="connsiteX10" fmla="*/ 10837390 w 15586915"/>
                <a:gd name="connsiteY10" fmla="*/ 2593831 h 5231476"/>
                <a:gd name="connsiteX11" fmla="*/ 10250754 w 15586915"/>
                <a:gd name="connsiteY11" fmla="*/ 2884776 h 5231476"/>
                <a:gd name="connsiteX12" fmla="*/ 9532826 w 15586915"/>
                <a:gd name="connsiteY12" fmla="*/ 3190615 h 5231476"/>
                <a:gd name="connsiteX13" fmla="*/ 8707085 w 15586915"/>
                <a:gd name="connsiteY13" fmla="*/ 3501996 h 5231476"/>
                <a:gd name="connsiteX14" fmla="*/ 7752424 w 15586915"/>
                <a:gd name="connsiteY14" fmla="*/ 3814330 h 5231476"/>
                <a:gd name="connsiteX15" fmla="*/ 6700143 w 15586915"/>
                <a:gd name="connsiteY15" fmla="*/ 4117657 h 5231476"/>
                <a:gd name="connsiteX16" fmla="*/ 5542624 w 15586915"/>
                <a:gd name="connsiteY16" fmla="*/ 4404620 h 5231476"/>
                <a:gd name="connsiteX17" fmla="*/ 4320128 w 15586915"/>
                <a:gd name="connsiteY17" fmla="*/ 4666298 h 5231476"/>
                <a:gd name="connsiteX18" fmla="*/ 3927492 w 15586915"/>
                <a:gd name="connsiteY18" fmla="*/ 4736263 h 5231476"/>
                <a:gd name="connsiteX19" fmla="*/ 3038012 w 15586915"/>
                <a:gd name="connsiteY19" fmla="*/ 4894724 h 5231476"/>
                <a:gd name="connsiteX20" fmla="*/ 1741685 w 15586915"/>
                <a:gd name="connsiteY20" fmla="*/ 5085138 h 5231476"/>
                <a:gd name="connsiteX21" fmla="*/ 443402 w 15586915"/>
                <a:gd name="connsiteY21" fmla="*/ 5231477 h 5231476"/>
                <a:gd name="connsiteX22" fmla="*/ 0 w 15586915"/>
                <a:gd name="connsiteY22" fmla="*/ 5172508 h 523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586915" h="5231476">
                  <a:moveTo>
                    <a:pt x="15586916" y="0"/>
                  </a:moveTo>
                  <a:lnTo>
                    <a:pt x="14918313" y="401782"/>
                  </a:lnTo>
                  <a:lnTo>
                    <a:pt x="14235808" y="791874"/>
                  </a:lnTo>
                  <a:lnTo>
                    <a:pt x="14180408" y="823566"/>
                  </a:lnTo>
                  <a:lnTo>
                    <a:pt x="13384530" y="1247948"/>
                  </a:lnTo>
                  <a:lnTo>
                    <a:pt x="12638388" y="1623147"/>
                  </a:lnTo>
                  <a:lnTo>
                    <a:pt x="12560746" y="1662113"/>
                  </a:lnTo>
                  <a:lnTo>
                    <a:pt x="11819237" y="2006831"/>
                  </a:lnTo>
                  <a:lnTo>
                    <a:pt x="11689595" y="2067098"/>
                  </a:lnTo>
                  <a:lnTo>
                    <a:pt x="11323320" y="2318472"/>
                  </a:lnTo>
                  <a:lnTo>
                    <a:pt x="10837390" y="2593831"/>
                  </a:lnTo>
                  <a:lnTo>
                    <a:pt x="10250754" y="2884776"/>
                  </a:lnTo>
                  <a:lnTo>
                    <a:pt x="9532826" y="3190615"/>
                  </a:lnTo>
                  <a:lnTo>
                    <a:pt x="8707085" y="3501996"/>
                  </a:lnTo>
                  <a:lnTo>
                    <a:pt x="7752424" y="3814330"/>
                  </a:lnTo>
                  <a:lnTo>
                    <a:pt x="6700143" y="4117657"/>
                  </a:lnTo>
                  <a:lnTo>
                    <a:pt x="5542624" y="4404620"/>
                  </a:lnTo>
                  <a:lnTo>
                    <a:pt x="4320128" y="4666298"/>
                  </a:lnTo>
                  <a:lnTo>
                    <a:pt x="3927492" y="4736263"/>
                  </a:lnTo>
                  <a:lnTo>
                    <a:pt x="3038012" y="4894724"/>
                  </a:lnTo>
                  <a:lnTo>
                    <a:pt x="1741685" y="5085138"/>
                  </a:lnTo>
                  <a:lnTo>
                    <a:pt x="443402" y="5231477"/>
                  </a:lnTo>
                  <a:lnTo>
                    <a:pt x="0" y="517250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0EBF4DD-11C4-CC9B-4CB6-3B9158C02597}"/>
                </a:ext>
              </a:extLst>
            </p:cNvPr>
            <p:cNvSpPr/>
            <p:nvPr/>
          </p:nvSpPr>
          <p:spPr>
            <a:xfrm>
              <a:off x="7420098" y="1766730"/>
              <a:ext cx="3222708" cy="1931579"/>
            </a:xfrm>
            <a:custGeom>
              <a:avLst/>
              <a:gdLst>
                <a:gd name="connsiteX0" fmla="*/ 4051472 w 4051471"/>
                <a:gd name="connsiteY0" fmla="*/ 0 h 2075324"/>
                <a:gd name="connsiteX1" fmla="*/ 3444755 w 4051471"/>
                <a:gd name="connsiteY1" fmla="*/ 365847 h 2075324"/>
                <a:gd name="connsiteX2" fmla="*/ 3396564 w 4051471"/>
                <a:gd name="connsiteY2" fmla="*/ 395028 h 2075324"/>
                <a:gd name="connsiteX3" fmla="*/ 2863988 w 4051471"/>
                <a:gd name="connsiteY3" fmla="*/ 693853 h 2075324"/>
                <a:gd name="connsiteX4" fmla="*/ 2694597 w 4051471"/>
                <a:gd name="connsiteY4" fmla="*/ 788930 h 2075324"/>
                <a:gd name="connsiteX5" fmla="*/ 2201562 w 4051471"/>
                <a:gd name="connsiteY5" fmla="*/ 1050434 h 2075324"/>
                <a:gd name="connsiteX6" fmla="*/ 2048133 w 4051471"/>
                <a:gd name="connsiteY6" fmla="*/ 1131916 h 2075324"/>
                <a:gd name="connsiteX7" fmla="*/ 1976876 w 4051471"/>
                <a:gd name="connsiteY7" fmla="*/ 1169670 h 2075324"/>
                <a:gd name="connsiteX8" fmla="*/ 1465306 w 4051471"/>
                <a:gd name="connsiteY8" fmla="*/ 1419918 h 2075324"/>
                <a:gd name="connsiteX9" fmla="*/ 1254520 w 4051471"/>
                <a:gd name="connsiteY9" fmla="*/ 1523047 h 2075324"/>
                <a:gd name="connsiteX10" fmla="*/ 1221363 w 4051471"/>
                <a:gd name="connsiteY10" fmla="*/ 1539240 h 2075324"/>
                <a:gd name="connsiteX11" fmla="*/ 818944 w 4051471"/>
                <a:gd name="connsiteY11" fmla="*/ 1723679 h 2075324"/>
                <a:gd name="connsiteX12" fmla="*/ 483664 w 4051471"/>
                <a:gd name="connsiteY12" fmla="*/ 1877291 h 2075324"/>
                <a:gd name="connsiteX13" fmla="*/ 462452 w 4051471"/>
                <a:gd name="connsiteY13" fmla="*/ 1887076 h 2075324"/>
                <a:gd name="connsiteX14" fmla="*/ 85468 w 4051471"/>
                <a:gd name="connsiteY14" fmla="*/ 2041554 h 2075324"/>
                <a:gd name="connsiteX15" fmla="*/ 0 w 4051471"/>
                <a:gd name="connsiteY15" fmla="*/ 2075324 h 207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51471" h="2075324">
                  <a:moveTo>
                    <a:pt x="4051472" y="0"/>
                  </a:moveTo>
                  <a:lnTo>
                    <a:pt x="3444755" y="365847"/>
                  </a:lnTo>
                  <a:lnTo>
                    <a:pt x="3396564" y="395028"/>
                  </a:lnTo>
                  <a:lnTo>
                    <a:pt x="2863988" y="693853"/>
                  </a:lnTo>
                  <a:lnTo>
                    <a:pt x="2694597" y="788930"/>
                  </a:lnTo>
                  <a:lnTo>
                    <a:pt x="2201562" y="1050434"/>
                  </a:lnTo>
                  <a:lnTo>
                    <a:pt x="2048133" y="1131916"/>
                  </a:lnTo>
                  <a:lnTo>
                    <a:pt x="1976876" y="1169670"/>
                  </a:lnTo>
                  <a:lnTo>
                    <a:pt x="1465306" y="1419918"/>
                  </a:lnTo>
                  <a:lnTo>
                    <a:pt x="1254520" y="1523047"/>
                  </a:lnTo>
                  <a:lnTo>
                    <a:pt x="1221363" y="1539240"/>
                  </a:lnTo>
                  <a:lnTo>
                    <a:pt x="818944" y="1723679"/>
                  </a:lnTo>
                  <a:lnTo>
                    <a:pt x="483664" y="1877291"/>
                  </a:lnTo>
                  <a:lnTo>
                    <a:pt x="462452" y="1887076"/>
                  </a:lnTo>
                  <a:lnTo>
                    <a:pt x="85468" y="2041554"/>
                  </a:lnTo>
                  <a:lnTo>
                    <a:pt x="0" y="207532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CA57CD2-C706-8DC2-A084-9619C9BFCAB0}"/>
                </a:ext>
              </a:extLst>
            </p:cNvPr>
            <p:cNvSpPr/>
            <p:nvPr/>
          </p:nvSpPr>
          <p:spPr>
            <a:xfrm>
              <a:off x="5741701" y="1210555"/>
              <a:ext cx="6553536" cy="3177550"/>
            </a:xfrm>
            <a:custGeom>
              <a:avLst/>
              <a:gdLst>
                <a:gd name="connsiteX0" fmla="*/ 8238868 w 8238867"/>
                <a:gd name="connsiteY0" fmla="*/ 0 h 3414019"/>
                <a:gd name="connsiteX1" fmla="*/ 7571603 w 8238867"/>
                <a:gd name="connsiteY1" fmla="*/ 373293 h 3414019"/>
                <a:gd name="connsiteX2" fmla="*/ 6932759 w 8238867"/>
                <a:gd name="connsiteY2" fmla="*/ 706928 h 3414019"/>
                <a:gd name="connsiteX3" fmla="*/ 6730932 w 8238867"/>
                <a:gd name="connsiteY3" fmla="*/ 812309 h 3414019"/>
                <a:gd name="connsiteX4" fmla="*/ 5935774 w 8238867"/>
                <a:gd name="connsiteY4" fmla="*/ 1203527 h 3414019"/>
                <a:gd name="connsiteX5" fmla="*/ 5854734 w 8238867"/>
                <a:gd name="connsiteY5" fmla="*/ 1243359 h 3414019"/>
                <a:gd name="connsiteX6" fmla="*/ 5054428 w 8238867"/>
                <a:gd name="connsiteY6" fmla="*/ 1607560 h 3414019"/>
                <a:gd name="connsiteX7" fmla="*/ 4924270 w 8238867"/>
                <a:gd name="connsiteY7" fmla="*/ 1666788 h 3414019"/>
                <a:gd name="connsiteX8" fmla="*/ 4096677 w 8238867"/>
                <a:gd name="connsiteY8" fmla="*/ 2018174 h 3414019"/>
                <a:gd name="connsiteX9" fmla="*/ 3975272 w 8238867"/>
                <a:gd name="connsiteY9" fmla="*/ 2069696 h 3414019"/>
                <a:gd name="connsiteX10" fmla="*/ 3190000 w 8238867"/>
                <a:gd name="connsiteY10" fmla="*/ 2374583 h 3414019"/>
                <a:gd name="connsiteX11" fmla="*/ 2993115 w 8238867"/>
                <a:gd name="connsiteY11" fmla="*/ 2451129 h 3414019"/>
                <a:gd name="connsiteX12" fmla="*/ 2224937 w 8238867"/>
                <a:gd name="connsiteY12" fmla="*/ 2726055 h 3414019"/>
                <a:gd name="connsiteX13" fmla="*/ 2018064 w 8238867"/>
                <a:gd name="connsiteY13" fmla="*/ 2800090 h 3414019"/>
                <a:gd name="connsiteX14" fmla="*/ 1385707 w 8238867"/>
                <a:gd name="connsiteY14" fmla="*/ 3003666 h 3414019"/>
                <a:gd name="connsiteX15" fmla="*/ 1228159 w 8238867"/>
                <a:gd name="connsiteY15" fmla="*/ 3054408 h 3414019"/>
                <a:gd name="connsiteX16" fmla="*/ 1195104 w 8238867"/>
                <a:gd name="connsiteY16" fmla="*/ 3064972 h 3414019"/>
                <a:gd name="connsiteX17" fmla="*/ 1038895 w 8238867"/>
                <a:gd name="connsiteY17" fmla="*/ 3115281 h 3414019"/>
                <a:gd name="connsiteX18" fmla="*/ 557084 w 8238867"/>
                <a:gd name="connsiteY18" fmla="*/ 3255472 h 3414019"/>
                <a:gd name="connsiteX19" fmla="*/ 511364 w 8238867"/>
                <a:gd name="connsiteY19" fmla="*/ 3268807 h 3414019"/>
                <a:gd name="connsiteX20" fmla="*/ 95765 w 8238867"/>
                <a:gd name="connsiteY20" fmla="*/ 3389688 h 3414019"/>
                <a:gd name="connsiteX21" fmla="*/ 0 w 8238867"/>
                <a:gd name="connsiteY21" fmla="*/ 3414020 h 341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238867" h="3414019">
                  <a:moveTo>
                    <a:pt x="8238868" y="0"/>
                  </a:moveTo>
                  <a:lnTo>
                    <a:pt x="7571603" y="373293"/>
                  </a:lnTo>
                  <a:lnTo>
                    <a:pt x="6932759" y="706928"/>
                  </a:lnTo>
                  <a:lnTo>
                    <a:pt x="6730932" y="812309"/>
                  </a:lnTo>
                  <a:lnTo>
                    <a:pt x="5935774" y="1203527"/>
                  </a:lnTo>
                  <a:lnTo>
                    <a:pt x="5854734" y="1243359"/>
                  </a:lnTo>
                  <a:lnTo>
                    <a:pt x="5054428" y="1607560"/>
                  </a:lnTo>
                  <a:lnTo>
                    <a:pt x="4924270" y="1666788"/>
                  </a:lnTo>
                  <a:lnTo>
                    <a:pt x="4096677" y="2018174"/>
                  </a:lnTo>
                  <a:lnTo>
                    <a:pt x="3975272" y="2069696"/>
                  </a:lnTo>
                  <a:lnTo>
                    <a:pt x="3190000" y="2374583"/>
                  </a:lnTo>
                  <a:lnTo>
                    <a:pt x="2993115" y="2451129"/>
                  </a:lnTo>
                  <a:lnTo>
                    <a:pt x="2224937" y="2726055"/>
                  </a:lnTo>
                  <a:lnTo>
                    <a:pt x="2018064" y="2800090"/>
                  </a:lnTo>
                  <a:lnTo>
                    <a:pt x="1385707" y="3003666"/>
                  </a:lnTo>
                  <a:lnTo>
                    <a:pt x="1228159" y="3054408"/>
                  </a:lnTo>
                  <a:lnTo>
                    <a:pt x="1195104" y="3064972"/>
                  </a:lnTo>
                  <a:lnTo>
                    <a:pt x="1038895" y="3115281"/>
                  </a:lnTo>
                  <a:lnTo>
                    <a:pt x="557084" y="3255472"/>
                  </a:lnTo>
                  <a:lnTo>
                    <a:pt x="511364" y="3268807"/>
                  </a:lnTo>
                  <a:lnTo>
                    <a:pt x="95765" y="3389688"/>
                  </a:lnTo>
                  <a:lnTo>
                    <a:pt x="0" y="341402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8DE2484-A6F0-706D-B2BF-E88A862641DF}"/>
                </a:ext>
              </a:extLst>
            </p:cNvPr>
            <p:cNvSpPr/>
            <p:nvPr/>
          </p:nvSpPr>
          <p:spPr>
            <a:xfrm>
              <a:off x="9474292" y="5925100"/>
              <a:ext cx="2820944" cy="1179643"/>
            </a:xfrm>
            <a:custGeom>
              <a:avLst/>
              <a:gdLst>
                <a:gd name="connsiteX0" fmla="*/ 3546390 w 3546389"/>
                <a:gd name="connsiteY0" fmla="*/ 0 h 1267431"/>
                <a:gd name="connsiteX1" fmla="*/ 2774814 w 3546389"/>
                <a:gd name="connsiteY1" fmla="*/ 148764 h 1267431"/>
                <a:gd name="connsiteX2" fmla="*/ 976081 w 3546389"/>
                <a:gd name="connsiteY2" fmla="*/ 1149668 h 1267431"/>
                <a:gd name="connsiteX3" fmla="*/ 0 w 3546389"/>
                <a:gd name="connsiteY3" fmla="*/ 1267431 h 1267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46389" h="1267431">
                  <a:moveTo>
                    <a:pt x="3546390" y="0"/>
                  </a:moveTo>
                  <a:lnTo>
                    <a:pt x="2774814" y="148764"/>
                  </a:lnTo>
                  <a:lnTo>
                    <a:pt x="976081" y="1149668"/>
                  </a:lnTo>
                  <a:lnTo>
                    <a:pt x="0" y="126743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F1FD0AC-1619-AB4E-8CBB-FADA5BD22496}"/>
                </a:ext>
              </a:extLst>
            </p:cNvPr>
            <p:cNvSpPr/>
            <p:nvPr/>
          </p:nvSpPr>
          <p:spPr>
            <a:xfrm>
              <a:off x="-103239" y="2549532"/>
              <a:ext cx="12398477" cy="2751856"/>
            </a:xfrm>
            <a:custGeom>
              <a:avLst/>
              <a:gdLst>
                <a:gd name="connsiteX0" fmla="*/ 15586916 w 15586915"/>
                <a:gd name="connsiteY0" fmla="*/ 0 h 2956646"/>
                <a:gd name="connsiteX1" fmla="*/ 15012121 w 15586915"/>
                <a:gd name="connsiteY1" fmla="*/ 455122 h 2956646"/>
                <a:gd name="connsiteX2" fmla="*/ 13431074 w 15586915"/>
                <a:gd name="connsiteY2" fmla="*/ 960640 h 2956646"/>
                <a:gd name="connsiteX3" fmla="*/ 12043101 w 15586915"/>
                <a:gd name="connsiteY3" fmla="*/ 1359304 h 2956646"/>
                <a:gd name="connsiteX4" fmla="*/ 11796068 w 15586915"/>
                <a:gd name="connsiteY4" fmla="*/ 1430309 h 2956646"/>
                <a:gd name="connsiteX5" fmla="*/ 10161064 w 15586915"/>
                <a:gd name="connsiteY5" fmla="*/ 1848370 h 2956646"/>
                <a:gd name="connsiteX6" fmla="*/ 8541299 w 15586915"/>
                <a:gd name="connsiteY6" fmla="*/ 2207635 h 2956646"/>
                <a:gd name="connsiteX7" fmla="*/ 6997117 w 15586915"/>
                <a:gd name="connsiteY7" fmla="*/ 2498148 h 2956646"/>
                <a:gd name="connsiteX8" fmla="*/ 5542624 w 15586915"/>
                <a:gd name="connsiteY8" fmla="*/ 2717223 h 2956646"/>
                <a:gd name="connsiteX9" fmla="*/ 4228791 w 15586915"/>
                <a:gd name="connsiteY9" fmla="*/ 2863995 h 2956646"/>
                <a:gd name="connsiteX10" fmla="*/ 3059636 w 15586915"/>
                <a:gd name="connsiteY10" fmla="*/ 2941147 h 2956646"/>
                <a:gd name="connsiteX11" fmla="*/ 2065020 w 15586915"/>
                <a:gd name="connsiteY11" fmla="*/ 2956647 h 2956646"/>
                <a:gd name="connsiteX12" fmla="*/ 1235779 w 15586915"/>
                <a:gd name="connsiteY12" fmla="*/ 2916555 h 2956646"/>
                <a:gd name="connsiteX13" fmla="*/ 319834 w 15586915"/>
                <a:gd name="connsiteY13" fmla="*/ 2935692 h 2956646"/>
                <a:gd name="connsiteX14" fmla="*/ 0 w 15586915"/>
                <a:gd name="connsiteY14" fmla="*/ 2929024 h 29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586915" h="2956646">
                  <a:moveTo>
                    <a:pt x="15586916" y="0"/>
                  </a:moveTo>
                  <a:lnTo>
                    <a:pt x="15012121" y="455122"/>
                  </a:lnTo>
                  <a:lnTo>
                    <a:pt x="13431074" y="960640"/>
                  </a:lnTo>
                  <a:lnTo>
                    <a:pt x="12043101" y="1359304"/>
                  </a:lnTo>
                  <a:lnTo>
                    <a:pt x="11796068" y="1430309"/>
                  </a:lnTo>
                  <a:lnTo>
                    <a:pt x="10161064" y="1848370"/>
                  </a:lnTo>
                  <a:lnTo>
                    <a:pt x="8541299" y="2207635"/>
                  </a:lnTo>
                  <a:lnTo>
                    <a:pt x="6997117" y="2498148"/>
                  </a:lnTo>
                  <a:lnTo>
                    <a:pt x="5542624" y="2717223"/>
                  </a:lnTo>
                  <a:lnTo>
                    <a:pt x="4228791" y="2863995"/>
                  </a:lnTo>
                  <a:lnTo>
                    <a:pt x="3059636" y="2941147"/>
                  </a:lnTo>
                  <a:lnTo>
                    <a:pt x="2065020" y="2956647"/>
                  </a:lnTo>
                  <a:lnTo>
                    <a:pt x="1235779" y="2916555"/>
                  </a:lnTo>
                  <a:lnTo>
                    <a:pt x="319834" y="2935692"/>
                  </a:lnTo>
                  <a:lnTo>
                    <a:pt x="0" y="292902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6754347-783F-5B9B-AD26-A6A22E377218}"/>
                </a:ext>
              </a:extLst>
            </p:cNvPr>
            <p:cNvSpPr/>
            <p:nvPr/>
          </p:nvSpPr>
          <p:spPr>
            <a:xfrm>
              <a:off x="7663368" y="1847565"/>
              <a:ext cx="2461200" cy="1712767"/>
            </a:xfrm>
            <a:custGeom>
              <a:avLst/>
              <a:gdLst>
                <a:gd name="connsiteX0" fmla="*/ 3094132 w 3094131"/>
                <a:gd name="connsiteY0" fmla="*/ 0 h 1840229"/>
                <a:gd name="connsiteX1" fmla="*/ 2540755 w 3094131"/>
                <a:gd name="connsiteY1" fmla="*/ 375372 h 1840229"/>
                <a:gd name="connsiteX2" fmla="*/ 2187352 w 3094131"/>
                <a:gd name="connsiteY2" fmla="*/ 603885 h 1840229"/>
                <a:gd name="connsiteX3" fmla="*/ 2012195 w 3094131"/>
                <a:gd name="connsiteY3" fmla="*/ 717233 h 1840229"/>
                <a:gd name="connsiteX4" fmla="*/ 1972139 w 3094131"/>
                <a:gd name="connsiteY4" fmla="*/ 743123 h 1840229"/>
                <a:gd name="connsiteX5" fmla="*/ 1644581 w 3094131"/>
                <a:gd name="connsiteY5" fmla="*/ 939165 h 1840229"/>
                <a:gd name="connsiteX6" fmla="*/ 1444299 w 3094131"/>
                <a:gd name="connsiteY6" fmla="*/ 1059093 h 1840229"/>
                <a:gd name="connsiteX7" fmla="*/ 1363774 w 3094131"/>
                <a:gd name="connsiteY7" fmla="*/ 1107238 h 1840229"/>
                <a:gd name="connsiteX8" fmla="*/ 953942 w 3094131"/>
                <a:gd name="connsiteY8" fmla="*/ 1339042 h 1840229"/>
                <a:gd name="connsiteX9" fmla="*/ 814928 w 3094131"/>
                <a:gd name="connsiteY9" fmla="*/ 1417666 h 1840229"/>
                <a:gd name="connsiteX10" fmla="*/ 745422 w 3094131"/>
                <a:gd name="connsiteY10" fmla="*/ 1456892 h 1840229"/>
                <a:gd name="connsiteX11" fmla="*/ 365760 w 3094131"/>
                <a:gd name="connsiteY11" fmla="*/ 1653800 h 1840229"/>
                <a:gd name="connsiteX12" fmla="*/ 349387 w 3094131"/>
                <a:gd name="connsiteY12" fmla="*/ 1662286 h 1840229"/>
                <a:gd name="connsiteX13" fmla="*/ 135718 w 3094131"/>
                <a:gd name="connsiteY13" fmla="*/ 1773036 h 1840229"/>
                <a:gd name="connsiteX14" fmla="*/ 94117 w 3094131"/>
                <a:gd name="connsiteY14" fmla="*/ 1794597 h 1840229"/>
                <a:gd name="connsiteX15" fmla="*/ 0 w 3094131"/>
                <a:gd name="connsiteY15" fmla="*/ 1840230 h 184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94131" h="1840229">
                  <a:moveTo>
                    <a:pt x="3094132" y="0"/>
                  </a:moveTo>
                  <a:lnTo>
                    <a:pt x="2540755" y="375372"/>
                  </a:lnTo>
                  <a:lnTo>
                    <a:pt x="2187352" y="603885"/>
                  </a:lnTo>
                  <a:lnTo>
                    <a:pt x="2012195" y="717233"/>
                  </a:lnTo>
                  <a:lnTo>
                    <a:pt x="1972139" y="743123"/>
                  </a:lnTo>
                  <a:lnTo>
                    <a:pt x="1644581" y="939165"/>
                  </a:lnTo>
                  <a:lnTo>
                    <a:pt x="1444299" y="1059093"/>
                  </a:lnTo>
                  <a:lnTo>
                    <a:pt x="1363774" y="1107238"/>
                  </a:lnTo>
                  <a:lnTo>
                    <a:pt x="953942" y="1339042"/>
                  </a:lnTo>
                  <a:lnTo>
                    <a:pt x="814928" y="1417666"/>
                  </a:lnTo>
                  <a:lnTo>
                    <a:pt x="745422" y="1456892"/>
                  </a:lnTo>
                  <a:lnTo>
                    <a:pt x="365760" y="1653800"/>
                  </a:lnTo>
                  <a:lnTo>
                    <a:pt x="349387" y="1662286"/>
                  </a:lnTo>
                  <a:lnTo>
                    <a:pt x="135718" y="1773036"/>
                  </a:lnTo>
                  <a:lnTo>
                    <a:pt x="94117" y="1794597"/>
                  </a:lnTo>
                  <a:lnTo>
                    <a:pt x="0" y="18402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1674FA3-37B6-9098-6606-41B5BBED2277}"/>
                </a:ext>
              </a:extLst>
            </p:cNvPr>
            <p:cNvSpPr/>
            <p:nvPr/>
          </p:nvSpPr>
          <p:spPr>
            <a:xfrm>
              <a:off x="7830954" y="2080076"/>
              <a:ext cx="1845819" cy="1375807"/>
            </a:xfrm>
            <a:custGeom>
              <a:avLst/>
              <a:gdLst>
                <a:gd name="connsiteX0" fmla="*/ 2320496 w 2320496"/>
                <a:gd name="connsiteY0" fmla="*/ 0 h 1478193"/>
                <a:gd name="connsiteX1" fmla="*/ 1857632 w 2320496"/>
                <a:gd name="connsiteY1" fmla="*/ 327054 h 1478193"/>
                <a:gd name="connsiteX2" fmla="*/ 1806455 w 2320496"/>
                <a:gd name="connsiteY2" fmla="*/ 363249 h 1478193"/>
                <a:gd name="connsiteX3" fmla="*/ 1619045 w 2320496"/>
                <a:gd name="connsiteY3" fmla="*/ 489325 h 1478193"/>
                <a:gd name="connsiteX4" fmla="*/ 1408258 w 2320496"/>
                <a:gd name="connsiteY4" fmla="*/ 631161 h 1478193"/>
                <a:gd name="connsiteX5" fmla="*/ 1314656 w 2320496"/>
                <a:gd name="connsiteY5" fmla="*/ 694113 h 1478193"/>
                <a:gd name="connsiteX6" fmla="*/ 1279336 w 2320496"/>
                <a:gd name="connsiteY6" fmla="*/ 717925 h 1478193"/>
                <a:gd name="connsiteX7" fmla="*/ 1024581 w 2320496"/>
                <a:gd name="connsiteY7" fmla="*/ 875780 h 1478193"/>
                <a:gd name="connsiteX8" fmla="*/ 795569 w 2320496"/>
                <a:gd name="connsiteY8" fmla="*/ 1017703 h 1478193"/>
                <a:gd name="connsiteX9" fmla="*/ 714220 w 2320496"/>
                <a:gd name="connsiteY9" fmla="*/ 1068186 h 1478193"/>
                <a:gd name="connsiteX10" fmla="*/ 381824 w 2320496"/>
                <a:gd name="connsiteY10" fmla="*/ 1262322 h 1478193"/>
                <a:gd name="connsiteX11" fmla="*/ 350623 w 2320496"/>
                <a:gd name="connsiteY11" fmla="*/ 1280507 h 1478193"/>
                <a:gd name="connsiteX12" fmla="*/ 224584 w 2320496"/>
                <a:gd name="connsiteY12" fmla="*/ 1354195 h 1478193"/>
                <a:gd name="connsiteX13" fmla="*/ 139734 w 2320496"/>
                <a:gd name="connsiteY13" fmla="*/ 1403725 h 1478193"/>
                <a:gd name="connsiteX14" fmla="*/ 0 w 2320496"/>
                <a:gd name="connsiteY14" fmla="*/ 1478194 h 1478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20496" h="1478193">
                  <a:moveTo>
                    <a:pt x="2320496" y="0"/>
                  </a:moveTo>
                  <a:lnTo>
                    <a:pt x="1857632" y="327054"/>
                  </a:lnTo>
                  <a:lnTo>
                    <a:pt x="1806455" y="363249"/>
                  </a:lnTo>
                  <a:lnTo>
                    <a:pt x="1619045" y="489325"/>
                  </a:lnTo>
                  <a:lnTo>
                    <a:pt x="1408258" y="631161"/>
                  </a:lnTo>
                  <a:lnTo>
                    <a:pt x="1314656" y="694113"/>
                  </a:lnTo>
                  <a:lnTo>
                    <a:pt x="1279336" y="717925"/>
                  </a:lnTo>
                  <a:lnTo>
                    <a:pt x="1024581" y="875780"/>
                  </a:lnTo>
                  <a:lnTo>
                    <a:pt x="795569" y="1017703"/>
                  </a:lnTo>
                  <a:lnTo>
                    <a:pt x="714220" y="1068186"/>
                  </a:lnTo>
                  <a:lnTo>
                    <a:pt x="381824" y="1262322"/>
                  </a:lnTo>
                  <a:lnTo>
                    <a:pt x="350623" y="1280507"/>
                  </a:lnTo>
                  <a:lnTo>
                    <a:pt x="224584" y="1354195"/>
                  </a:lnTo>
                  <a:lnTo>
                    <a:pt x="139734" y="1403725"/>
                  </a:lnTo>
                  <a:lnTo>
                    <a:pt x="0" y="147819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46289E6-BA41-6209-A047-4A9CD97A3AE7}"/>
                </a:ext>
              </a:extLst>
            </p:cNvPr>
            <p:cNvSpPr/>
            <p:nvPr/>
          </p:nvSpPr>
          <p:spPr>
            <a:xfrm>
              <a:off x="4348758" y="4635688"/>
              <a:ext cx="7946479" cy="2469054"/>
            </a:xfrm>
            <a:custGeom>
              <a:avLst/>
              <a:gdLst>
                <a:gd name="connsiteX0" fmla="*/ 9990026 w 9990025"/>
                <a:gd name="connsiteY0" fmla="*/ 0 h 2652798"/>
                <a:gd name="connsiteX1" fmla="*/ 9458685 w 9990025"/>
                <a:gd name="connsiteY1" fmla="*/ 329392 h 2652798"/>
                <a:gd name="connsiteX2" fmla="*/ 6902382 w 9990025"/>
                <a:gd name="connsiteY2" fmla="*/ 846339 h 2652798"/>
                <a:gd name="connsiteX3" fmla="*/ 4387164 w 9990025"/>
                <a:gd name="connsiteY3" fmla="*/ 1272714 h 2652798"/>
                <a:gd name="connsiteX4" fmla="*/ 2553730 w 9990025"/>
                <a:gd name="connsiteY4" fmla="*/ 1952106 h 2652798"/>
                <a:gd name="connsiteX5" fmla="*/ 545963 w 9990025"/>
                <a:gd name="connsiteY5" fmla="*/ 2627861 h 2652798"/>
                <a:gd name="connsiteX6" fmla="*/ 0 w 9990025"/>
                <a:gd name="connsiteY6" fmla="*/ 2652799 h 265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90025" h="2652798">
                  <a:moveTo>
                    <a:pt x="9990026" y="0"/>
                  </a:moveTo>
                  <a:lnTo>
                    <a:pt x="9458685" y="329392"/>
                  </a:lnTo>
                  <a:lnTo>
                    <a:pt x="6902382" y="846339"/>
                  </a:lnTo>
                  <a:lnTo>
                    <a:pt x="4387164" y="1272714"/>
                  </a:lnTo>
                  <a:lnTo>
                    <a:pt x="2553730" y="1952106"/>
                  </a:lnTo>
                  <a:lnTo>
                    <a:pt x="545963" y="2627861"/>
                  </a:lnTo>
                  <a:lnTo>
                    <a:pt x="0" y="265279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853BAC1-E049-2019-64BD-6E75384C22DE}"/>
                </a:ext>
              </a:extLst>
            </p:cNvPr>
            <p:cNvSpPr/>
            <p:nvPr/>
          </p:nvSpPr>
          <p:spPr>
            <a:xfrm>
              <a:off x="8085445" y="2317020"/>
              <a:ext cx="1186615" cy="959785"/>
            </a:xfrm>
            <a:custGeom>
              <a:avLst/>
              <a:gdLst>
                <a:gd name="connsiteX0" fmla="*/ 1491769 w 1491769"/>
                <a:gd name="connsiteY0" fmla="*/ 0 h 1031211"/>
                <a:gd name="connsiteX1" fmla="*/ 1062063 w 1491769"/>
                <a:gd name="connsiteY1" fmla="*/ 317096 h 1031211"/>
                <a:gd name="connsiteX2" fmla="*/ 1015416 w 1491769"/>
                <a:gd name="connsiteY2" fmla="*/ 351472 h 1031211"/>
                <a:gd name="connsiteX3" fmla="*/ 852204 w 1491769"/>
                <a:gd name="connsiteY3" fmla="*/ 465773 h 1031211"/>
                <a:gd name="connsiteX4" fmla="*/ 641110 w 1491769"/>
                <a:gd name="connsiteY4" fmla="*/ 613583 h 1031211"/>
                <a:gd name="connsiteX5" fmla="*/ 556054 w 1491769"/>
                <a:gd name="connsiteY5" fmla="*/ 673158 h 1031211"/>
                <a:gd name="connsiteX6" fmla="*/ 526398 w 1491769"/>
                <a:gd name="connsiteY6" fmla="*/ 693853 h 1031211"/>
                <a:gd name="connsiteX7" fmla="*/ 209447 w 1491769"/>
                <a:gd name="connsiteY7" fmla="*/ 896995 h 1031211"/>
                <a:gd name="connsiteX8" fmla="*/ 194413 w 1491769"/>
                <a:gd name="connsiteY8" fmla="*/ 906607 h 1031211"/>
                <a:gd name="connsiteX9" fmla="*/ 99266 w 1491769"/>
                <a:gd name="connsiteY9" fmla="*/ 967653 h 1031211"/>
                <a:gd name="connsiteX10" fmla="*/ 0 w 1491769"/>
                <a:gd name="connsiteY10" fmla="*/ 1031211 h 103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91769" h="1031211">
                  <a:moveTo>
                    <a:pt x="1491769" y="0"/>
                  </a:moveTo>
                  <a:lnTo>
                    <a:pt x="1062063" y="317096"/>
                  </a:lnTo>
                  <a:lnTo>
                    <a:pt x="1015416" y="351472"/>
                  </a:lnTo>
                  <a:lnTo>
                    <a:pt x="852204" y="465773"/>
                  </a:lnTo>
                  <a:lnTo>
                    <a:pt x="641110" y="613583"/>
                  </a:lnTo>
                  <a:lnTo>
                    <a:pt x="556054" y="673158"/>
                  </a:lnTo>
                  <a:lnTo>
                    <a:pt x="526398" y="693853"/>
                  </a:lnTo>
                  <a:lnTo>
                    <a:pt x="209447" y="896995"/>
                  </a:lnTo>
                  <a:lnTo>
                    <a:pt x="194413" y="906607"/>
                  </a:lnTo>
                  <a:lnTo>
                    <a:pt x="99266" y="967653"/>
                  </a:lnTo>
                  <a:lnTo>
                    <a:pt x="0" y="103121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6CA9D660-A769-E92E-6273-930C1893F442}"/>
                </a:ext>
              </a:extLst>
            </p:cNvPr>
            <p:cNvSpPr/>
            <p:nvPr/>
          </p:nvSpPr>
          <p:spPr>
            <a:xfrm>
              <a:off x="-103239" y="2785670"/>
              <a:ext cx="12398477" cy="3644184"/>
            </a:xfrm>
            <a:custGeom>
              <a:avLst/>
              <a:gdLst>
                <a:gd name="connsiteX0" fmla="*/ 15586916 w 15586915"/>
                <a:gd name="connsiteY0" fmla="*/ 0 h 3915380"/>
                <a:gd name="connsiteX1" fmla="*/ 15012121 w 15586915"/>
                <a:gd name="connsiteY1" fmla="*/ 201411 h 3915380"/>
                <a:gd name="connsiteX2" fmla="*/ 14261448 w 15586915"/>
                <a:gd name="connsiteY2" fmla="*/ 703118 h 3915380"/>
                <a:gd name="connsiteX3" fmla="*/ 13313581 w 15586915"/>
                <a:gd name="connsiteY3" fmla="*/ 1241454 h 3915380"/>
                <a:gd name="connsiteX4" fmla="*/ 12176657 w 15586915"/>
                <a:gd name="connsiteY4" fmla="*/ 1806806 h 3915380"/>
                <a:gd name="connsiteX5" fmla="*/ 10828123 w 15586915"/>
                <a:gd name="connsiteY5" fmla="*/ 2393806 h 3915380"/>
                <a:gd name="connsiteX6" fmla="*/ 9291869 w 15586915"/>
                <a:gd name="connsiteY6" fmla="*/ 2989725 h 3915380"/>
                <a:gd name="connsiteX7" fmla="*/ 7562438 w 15586915"/>
                <a:gd name="connsiteY7" fmla="*/ 3585470 h 3915380"/>
                <a:gd name="connsiteX8" fmla="*/ 5318760 w 15586915"/>
                <a:gd name="connsiteY8" fmla="*/ 3801428 h 3915380"/>
                <a:gd name="connsiteX9" fmla="*/ 3288339 w 15586915"/>
                <a:gd name="connsiteY9" fmla="*/ 3909060 h 3915380"/>
                <a:gd name="connsiteX10" fmla="*/ 1532238 w 15586915"/>
                <a:gd name="connsiteY10" fmla="*/ 3915381 h 3915380"/>
                <a:gd name="connsiteX11" fmla="*/ 53958 w 15586915"/>
                <a:gd name="connsiteY11" fmla="*/ 3830435 h 3915380"/>
                <a:gd name="connsiteX12" fmla="*/ 0 w 15586915"/>
                <a:gd name="connsiteY12" fmla="*/ 3836757 h 391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3915380">
                  <a:moveTo>
                    <a:pt x="15586916" y="0"/>
                  </a:moveTo>
                  <a:lnTo>
                    <a:pt x="15012121" y="201411"/>
                  </a:lnTo>
                  <a:lnTo>
                    <a:pt x="14261448" y="703118"/>
                  </a:lnTo>
                  <a:lnTo>
                    <a:pt x="13313581" y="1241454"/>
                  </a:lnTo>
                  <a:lnTo>
                    <a:pt x="12176657" y="1806806"/>
                  </a:lnTo>
                  <a:lnTo>
                    <a:pt x="10828123" y="2393806"/>
                  </a:lnTo>
                  <a:lnTo>
                    <a:pt x="9291869" y="2989725"/>
                  </a:lnTo>
                  <a:lnTo>
                    <a:pt x="7562438" y="3585470"/>
                  </a:lnTo>
                  <a:lnTo>
                    <a:pt x="5318760" y="3801428"/>
                  </a:lnTo>
                  <a:lnTo>
                    <a:pt x="3288339" y="3909060"/>
                  </a:lnTo>
                  <a:lnTo>
                    <a:pt x="1532238" y="3915381"/>
                  </a:lnTo>
                  <a:lnTo>
                    <a:pt x="53958" y="3830435"/>
                  </a:lnTo>
                  <a:lnTo>
                    <a:pt x="0" y="38367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CF966E1-B7C7-E019-AEEA-19FDE5B6918B}"/>
                </a:ext>
              </a:extLst>
            </p:cNvPr>
            <p:cNvSpPr/>
            <p:nvPr/>
          </p:nvSpPr>
          <p:spPr>
            <a:xfrm>
              <a:off x="8181606" y="2559122"/>
              <a:ext cx="728661" cy="625484"/>
            </a:xfrm>
            <a:custGeom>
              <a:avLst/>
              <a:gdLst>
                <a:gd name="connsiteX0" fmla="*/ 916047 w 916047"/>
                <a:gd name="connsiteY0" fmla="*/ 0 h 672032"/>
                <a:gd name="connsiteX1" fmla="*/ 654496 w 916047"/>
                <a:gd name="connsiteY1" fmla="*/ 201410 h 672032"/>
                <a:gd name="connsiteX2" fmla="*/ 516307 w 916047"/>
                <a:gd name="connsiteY2" fmla="*/ 307831 h 672032"/>
                <a:gd name="connsiteX3" fmla="*/ 473779 w 916047"/>
                <a:gd name="connsiteY3" fmla="*/ 340562 h 672032"/>
                <a:gd name="connsiteX4" fmla="*/ 145398 w 916047"/>
                <a:gd name="connsiteY4" fmla="*/ 570115 h 672032"/>
                <a:gd name="connsiteX5" fmla="*/ 89380 w 916047"/>
                <a:gd name="connsiteY5" fmla="*/ 602327 h 672032"/>
                <a:gd name="connsiteX6" fmla="*/ 0 w 916047"/>
                <a:gd name="connsiteY6" fmla="*/ 672032 h 67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47" h="672032">
                  <a:moveTo>
                    <a:pt x="916047" y="0"/>
                  </a:moveTo>
                  <a:lnTo>
                    <a:pt x="654496" y="201410"/>
                  </a:lnTo>
                  <a:lnTo>
                    <a:pt x="516307" y="307831"/>
                  </a:lnTo>
                  <a:lnTo>
                    <a:pt x="473779" y="340562"/>
                  </a:lnTo>
                  <a:lnTo>
                    <a:pt x="145398" y="570115"/>
                  </a:lnTo>
                  <a:lnTo>
                    <a:pt x="89380" y="602327"/>
                  </a:lnTo>
                  <a:lnTo>
                    <a:pt x="0" y="67203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C4A0F3F-7A61-61F3-EB7C-CADBB52BF631}"/>
                </a:ext>
              </a:extLst>
            </p:cNvPr>
            <p:cNvSpPr/>
            <p:nvPr/>
          </p:nvSpPr>
          <p:spPr>
            <a:xfrm>
              <a:off x="-103239" y="748191"/>
              <a:ext cx="11181310" cy="4908935"/>
            </a:xfrm>
            <a:custGeom>
              <a:avLst/>
              <a:gdLst>
                <a:gd name="connsiteX0" fmla="*/ 14056738 w 14056737"/>
                <a:gd name="connsiteY0" fmla="*/ 0 h 5274252"/>
                <a:gd name="connsiteX1" fmla="*/ 13649891 w 14056737"/>
                <a:gd name="connsiteY1" fmla="*/ 352598 h 5274252"/>
                <a:gd name="connsiteX2" fmla="*/ 13229144 w 14056737"/>
                <a:gd name="connsiteY2" fmla="*/ 707275 h 5274252"/>
                <a:gd name="connsiteX3" fmla="*/ 12769266 w 14056737"/>
                <a:gd name="connsiteY3" fmla="*/ 1070524 h 5274252"/>
                <a:gd name="connsiteX4" fmla="*/ 12295076 w 14056737"/>
                <a:gd name="connsiteY4" fmla="*/ 1431001 h 5274252"/>
                <a:gd name="connsiteX5" fmla="*/ 12304652 w 14056737"/>
                <a:gd name="connsiteY5" fmla="*/ 1556558 h 5274252"/>
                <a:gd name="connsiteX6" fmla="*/ 12269230 w 14056737"/>
                <a:gd name="connsiteY6" fmla="*/ 1704629 h 5274252"/>
                <a:gd name="connsiteX7" fmla="*/ 12152664 w 14056737"/>
                <a:gd name="connsiteY7" fmla="*/ 1883266 h 5274252"/>
                <a:gd name="connsiteX8" fmla="*/ 11971844 w 14056737"/>
                <a:gd name="connsiteY8" fmla="*/ 2084763 h 5274252"/>
                <a:gd name="connsiteX9" fmla="*/ 11689595 w 14056737"/>
                <a:gd name="connsiteY9" fmla="*/ 2315095 h 5274252"/>
                <a:gd name="connsiteX10" fmla="*/ 10928522 w 14056737"/>
                <a:gd name="connsiteY10" fmla="*/ 2645699 h 5274252"/>
                <a:gd name="connsiteX11" fmla="*/ 10806498 w 14056737"/>
                <a:gd name="connsiteY11" fmla="*/ 2698779 h 5274252"/>
                <a:gd name="connsiteX12" fmla="*/ 10341164 w 14056737"/>
                <a:gd name="connsiteY12" fmla="*/ 2947901 h 5274252"/>
                <a:gd name="connsiteX13" fmla="*/ 9783668 w 14056737"/>
                <a:gd name="connsiteY13" fmla="*/ 3210791 h 5274252"/>
                <a:gd name="connsiteX14" fmla="*/ 9103841 w 14056737"/>
                <a:gd name="connsiteY14" fmla="*/ 3486756 h 5274252"/>
                <a:gd name="connsiteX15" fmla="*/ 8326086 w 14056737"/>
                <a:gd name="connsiteY15" fmla="*/ 3766791 h 5274252"/>
                <a:gd name="connsiteX16" fmla="*/ 7429603 w 14056737"/>
                <a:gd name="connsiteY16" fmla="*/ 4046567 h 5274252"/>
                <a:gd name="connsiteX17" fmla="*/ 6445490 w 14056737"/>
                <a:gd name="connsiteY17" fmla="*/ 4316817 h 5274252"/>
                <a:gd name="connsiteX18" fmla="*/ 5365613 w 14056737"/>
                <a:gd name="connsiteY18" fmla="*/ 4570355 h 5274252"/>
                <a:gd name="connsiteX19" fmla="*/ 4228791 w 14056737"/>
                <a:gd name="connsiteY19" fmla="*/ 4799388 h 5274252"/>
                <a:gd name="connsiteX20" fmla="*/ 3835228 w 14056737"/>
                <a:gd name="connsiteY20" fmla="*/ 4864418 h 5274252"/>
                <a:gd name="connsiteX21" fmla="*/ 3039350 w 14056737"/>
                <a:gd name="connsiteY21" fmla="*/ 4996036 h 5274252"/>
                <a:gd name="connsiteX22" fmla="*/ 2660616 w 14056737"/>
                <a:gd name="connsiteY22" fmla="*/ 5046605 h 5274252"/>
                <a:gd name="connsiteX23" fmla="*/ 1839818 w 14056737"/>
                <a:gd name="connsiteY23" fmla="*/ 5156229 h 5274252"/>
                <a:gd name="connsiteX24" fmla="*/ 641419 w 14056737"/>
                <a:gd name="connsiteY24" fmla="*/ 5274252 h 5274252"/>
                <a:gd name="connsiteX25" fmla="*/ 0 w 14056737"/>
                <a:gd name="connsiteY25" fmla="*/ 5189221 h 527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56737" h="5274252">
                  <a:moveTo>
                    <a:pt x="14056738" y="0"/>
                  </a:moveTo>
                  <a:lnTo>
                    <a:pt x="13649891" y="352598"/>
                  </a:lnTo>
                  <a:lnTo>
                    <a:pt x="13229144" y="707275"/>
                  </a:lnTo>
                  <a:lnTo>
                    <a:pt x="12769266" y="1070524"/>
                  </a:lnTo>
                  <a:lnTo>
                    <a:pt x="12295076" y="1431001"/>
                  </a:lnTo>
                  <a:lnTo>
                    <a:pt x="12304652" y="1556558"/>
                  </a:lnTo>
                  <a:lnTo>
                    <a:pt x="12269230" y="1704629"/>
                  </a:lnTo>
                  <a:lnTo>
                    <a:pt x="12152664" y="1883266"/>
                  </a:lnTo>
                  <a:lnTo>
                    <a:pt x="11971844" y="2084763"/>
                  </a:lnTo>
                  <a:lnTo>
                    <a:pt x="11689595" y="2315095"/>
                  </a:lnTo>
                  <a:lnTo>
                    <a:pt x="10928522" y="2645699"/>
                  </a:lnTo>
                  <a:lnTo>
                    <a:pt x="10806498" y="2698779"/>
                  </a:lnTo>
                  <a:lnTo>
                    <a:pt x="10341164" y="2947901"/>
                  </a:lnTo>
                  <a:lnTo>
                    <a:pt x="9783668" y="3210791"/>
                  </a:lnTo>
                  <a:lnTo>
                    <a:pt x="9103841" y="3486756"/>
                  </a:lnTo>
                  <a:lnTo>
                    <a:pt x="8326086" y="3766791"/>
                  </a:lnTo>
                  <a:lnTo>
                    <a:pt x="7429603" y="4046567"/>
                  </a:lnTo>
                  <a:lnTo>
                    <a:pt x="6445490" y="4316817"/>
                  </a:lnTo>
                  <a:lnTo>
                    <a:pt x="5365613" y="4570355"/>
                  </a:lnTo>
                  <a:lnTo>
                    <a:pt x="4228791" y="4799388"/>
                  </a:lnTo>
                  <a:lnTo>
                    <a:pt x="3835228" y="4864418"/>
                  </a:lnTo>
                  <a:lnTo>
                    <a:pt x="3039350" y="4996036"/>
                  </a:lnTo>
                  <a:lnTo>
                    <a:pt x="2660616" y="5046605"/>
                  </a:lnTo>
                  <a:lnTo>
                    <a:pt x="1839818" y="5156229"/>
                  </a:lnTo>
                  <a:lnTo>
                    <a:pt x="641419" y="5274252"/>
                  </a:lnTo>
                  <a:lnTo>
                    <a:pt x="0" y="518922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139E210-F9B8-94E1-087C-62C1DA493447}"/>
                </a:ext>
              </a:extLst>
            </p:cNvPr>
            <p:cNvSpPr/>
            <p:nvPr/>
          </p:nvSpPr>
          <p:spPr>
            <a:xfrm>
              <a:off x="6299501" y="1017374"/>
              <a:ext cx="4267867" cy="3175858"/>
            </a:xfrm>
            <a:custGeom>
              <a:avLst/>
              <a:gdLst>
                <a:gd name="connsiteX0" fmla="*/ 5365408 w 5365407"/>
                <a:gd name="connsiteY0" fmla="*/ 0 h 3412201"/>
                <a:gd name="connsiteX1" fmla="*/ 4988732 w 5365407"/>
                <a:gd name="connsiteY1" fmla="*/ 346017 h 3412201"/>
                <a:gd name="connsiteX2" fmla="*/ 4600318 w 5365407"/>
                <a:gd name="connsiteY2" fmla="*/ 692641 h 3412201"/>
                <a:gd name="connsiteX3" fmla="*/ 4175143 w 5365407"/>
                <a:gd name="connsiteY3" fmla="*/ 1046451 h 3412201"/>
                <a:gd name="connsiteX4" fmla="*/ 3736993 w 5365407"/>
                <a:gd name="connsiteY4" fmla="*/ 1396365 h 3412201"/>
                <a:gd name="connsiteX5" fmla="*/ 3731741 w 5365407"/>
                <a:gd name="connsiteY5" fmla="*/ 1505037 h 3412201"/>
                <a:gd name="connsiteX6" fmla="*/ 3686742 w 5365407"/>
                <a:gd name="connsiteY6" fmla="*/ 1635096 h 3412201"/>
                <a:gd name="connsiteX7" fmla="*/ 3565542 w 5365407"/>
                <a:gd name="connsiteY7" fmla="*/ 1794250 h 3412201"/>
                <a:gd name="connsiteX8" fmla="*/ 3385649 w 5365407"/>
                <a:gd name="connsiteY8" fmla="*/ 1974792 h 3412201"/>
                <a:gd name="connsiteX9" fmla="*/ 3110093 w 5365407"/>
                <a:gd name="connsiteY9" fmla="*/ 2182524 h 3412201"/>
                <a:gd name="connsiteX10" fmla="*/ 2757205 w 5365407"/>
                <a:gd name="connsiteY10" fmla="*/ 2409565 h 3412201"/>
                <a:gd name="connsiteX11" fmla="*/ 2056783 w 5365407"/>
                <a:gd name="connsiteY11" fmla="*/ 2687695 h 3412201"/>
                <a:gd name="connsiteX12" fmla="*/ 1845894 w 5365407"/>
                <a:gd name="connsiteY12" fmla="*/ 2771515 h 3412201"/>
                <a:gd name="connsiteX13" fmla="*/ 1186764 w 5365407"/>
                <a:gd name="connsiteY13" fmla="*/ 3013191 h 3412201"/>
                <a:gd name="connsiteX14" fmla="*/ 1068551 w 5365407"/>
                <a:gd name="connsiteY14" fmla="*/ 3056573 h 3412201"/>
                <a:gd name="connsiteX15" fmla="*/ 972683 w 5365407"/>
                <a:gd name="connsiteY15" fmla="*/ 3091729 h 3412201"/>
                <a:gd name="connsiteX16" fmla="*/ 944983 w 5365407"/>
                <a:gd name="connsiteY16" fmla="*/ 3101860 h 3412201"/>
                <a:gd name="connsiteX17" fmla="*/ 510540 w 5365407"/>
                <a:gd name="connsiteY17" fmla="*/ 3245081 h 3412201"/>
                <a:gd name="connsiteX18" fmla="*/ 462761 w 5365407"/>
                <a:gd name="connsiteY18" fmla="*/ 3260841 h 3412201"/>
                <a:gd name="connsiteX19" fmla="*/ 41189 w 5365407"/>
                <a:gd name="connsiteY19" fmla="*/ 3399819 h 3412201"/>
                <a:gd name="connsiteX20" fmla="*/ 0 w 5365407"/>
                <a:gd name="connsiteY20" fmla="*/ 3412201 h 3412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365407" h="3412201">
                  <a:moveTo>
                    <a:pt x="5365408" y="0"/>
                  </a:moveTo>
                  <a:lnTo>
                    <a:pt x="4988732" y="346017"/>
                  </a:lnTo>
                  <a:lnTo>
                    <a:pt x="4600318" y="692641"/>
                  </a:lnTo>
                  <a:lnTo>
                    <a:pt x="4175143" y="1046451"/>
                  </a:lnTo>
                  <a:lnTo>
                    <a:pt x="3736993" y="1396365"/>
                  </a:lnTo>
                  <a:lnTo>
                    <a:pt x="3731741" y="1505037"/>
                  </a:lnTo>
                  <a:lnTo>
                    <a:pt x="3686742" y="1635096"/>
                  </a:lnTo>
                  <a:lnTo>
                    <a:pt x="3565542" y="1794250"/>
                  </a:lnTo>
                  <a:lnTo>
                    <a:pt x="3385649" y="1974792"/>
                  </a:lnTo>
                  <a:lnTo>
                    <a:pt x="3110093" y="2182524"/>
                  </a:lnTo>
                  <a:lnTo>
                    <a:pt x="2757205" y="2409565"/>
                  </a:lnTo>
                  <a:lnTo>
                    <a:pt x="2056783" y="2687695"/>
                  </a:lnTo>
                  <a:lnTo>
                    <a:pt x="1845894" y="2771515"/>
                  </a:lnTo>
                  <a:lnTo>
                    <a:pt x="1186764" y="3013191"/>
                  </a:lnTo>
                  <a:lnTo>
                    <a:pt x="1068551" y="3056573"/>
                  </a:lnTo>
                  <a:lnTo>
                    <a:pt x="972683" y="3091729"/>
                  </a:lnTo>
                  <a:lnTo>
                    <a:pt x="944983" y="3101860"/>
                  </a:lnTo>
                  <a:lnTo>
                    <a:pt x="510540" y="3245081"/>
                  </a:lnTo>
                  <a:lnTo>
                    <a:pt x="462761" y="3260841"/>
                  </a:lnTo>
                  <a:lnTo>
                    <a:pt x="41189" y="3399819"/>
                  </a:lnTo>
                  <a:lnTo>
                    <a:pt x="0" y="341220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3E67E5F-1AF1-B1A1-B84C-D9BC50AF8260}"/>
                </a:ext>
              </a:extLst>
            </p:cNvPr>
            <p:cNvSpPr/>
            <p:nvPr/>
          </p:nvSpPr>
          <p:spPr>
            <a:xfrm>
              <a:off x="4718085" y="4826775"/>
              <a:ext cx="7577151" cy="2277968"/>
            </a:xfrm>
            <a:custGeom>
              <a:avLst/>
              <a:gdLst>
                <a:gd name="connsiteX0" fmla="*/ 9525720 w 9525720"/>
                <a:gd name="connsiteY0" fmla="*/ 0 h 2447491"/>
                <a:gd name="connsiteX1" fmla="*/ 8994380 w 9525720"/>
                <a:gd name="connsiteY1" fmla="*/ 124085 h 2447491"/>
                <a:gd name="connsiteX2" fmla="*/ 7491078 w 9525720"/>
                <a:gd name="connsiteY2" fmla="*/ 946612 h 2447491"/>
                <a:gd name="connsiteX3" fmla="*/ 5731991 w 9525720"/>
                <a:gd name="connsiteY3" fmla="*/ 1813993 h 2447491"/>
                <a:gd name="connsiteX4" fmla="*/ 2809206 w 9525720"/>
                <a:gd name="connsiteY4" fmla="*/ 2181918 h 2447491"/>
                <a:gd name="connsiteX5" fmla="*/ 81657 w 9525720"/>
                <a:gd name="connsiteY5" fmla="*/ 2422554 h 2447491"/>
                <a:gd name="connsiteX6" fmla="*/ 0 w 9525720"/>
                <a:gd name="connsiteY6" fmla="*/ 2447492 h 244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720" h="2447491">
                  <a:moveTo>
                    <a:pt x="9525720" y="0"/>
                  </a:moveTo>
                  <a:lnTo>
                    <a:pt x="8994380" y="124085"/>
                  </a:lnTo>
                  <a:lnTo>
                    <a:pt x="7491078" y="946612"/>
                  </a:lnTo>
                  <a:lnTo>
                    <a:pt x="5731991" y="1813993"/>
                  </a:lnTo>
                  <a:lnTo>
                    <a:pt x="2809206" y="2181918"/>
                  </a:lnTo>
                  <a:lnTo>
                    <a:pt x="81657" y="2422554"/>
                  </a:lnTo>
                  <a:lnTo>
                    <a:pt x="0" y="244749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BEA0D54-A74F-DA09-6A2E-2DC8D21388DE}"/>
                </a:ext>
              </a:extLst>
            </p:cNvPr>
            <p:cNvSpPr/>
            <p:nvPr/>
          </p:nvSpPr>
          <p:spPr>
            <a:xfrm>
              <a:off x="-103239" y="3181142"/>
              <a:ext cx="12398477" cy="2366137"/>
            </a:xfrm>
            <a:custGeom>
              <a:avLst/>
              <a:gdLst>
                <a:gd name="connsiteX0" fmla="*/ 15586916 w 15586915"/>
                <a:gd name="connsiteY0" fmla="*/ 0 h 2542222"/>
                <a:gd name="connsiteX1" fmla="*/ 15172759 w 15586915"/>
                <a:gd name="connsiteY1" fmla="*/ 295361 h 2542222"/>
                <a:gd name="connsiteX2" fmla="*/ 13313581 w 15586915"/>
                <a:gd name="connsiteY2" fmla="*/ 816552 h 2542222"/>
                <a:gd name="connsiteX3" fmla="*/ 11430721 w 15586915"/>
                <a:gd name="connsiteY3" fmla="*/ 1285529 h 2542222"/>
                <a:gd name="connsiteX4" fmla="*/ 9548066 w 15586915"/>
                <a:gd name="connsiteY4" fmla="*/ 1692159 h 2542222"/>
                <a:gd name="connsiteX5" fmla="*/ 7733065 w 15586915"/>
                <a:gd name="connsiteY5" fmla="*/ 2023370 h 2542222"/>
                <a:gd name="connsiteX6" fmla="*/ 6010121 w 15586915"/>
                <a:gd name="connsiteY6" fmla="*/ 2274311 h 2542222"/>
                <a:gd name="connsiteX7" fmla="*/ 5228247 w 15586915"/>
                <a:gd name="connsiteY7" fmla="*/ 2357870 h 2542222"/>
                <a:gd name="connsiteX8" fmla="*/ 4441122 w 15586915"/>
                <a:gd name="connsiteY8" fmla="*/ 2441950 h 2542222"/>
                <a:gd name="connsiteX9" fmla="*/ 3038012 w 15586915"/>
                <a:gd name="connsiteY9" fmla="*/ 2528714 h 2542222"/>
                <a:gd name="connsiteX10" fmla="*/ 1839818 w 15586915"/>
                <a:gd name="connsiteY10" fmla="*/ 2542222 h 2542222"/>
                <a:gd name="connsiteX11" fmla="*/ 840156 w 15586915"/>
                <a:gd name="connsiteY11" fmla="*/ 2489922 h 2542222"/>
                <a:gd name="connsiteX12" fmla="*/ 0 w 15586915"/>
                <a:gd name="connsiteY12" fmla="*/ 2533130 h 2542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2542222">
                  <a:moveTo>
                    <a:pt x="15586916" y="0"/>
                  </a:moveTo>
                  <a:lnTo>
                    <a:pt x="15172759" y="295361"/>
                  </a:lnTo>
                  <a:lnTo>
                    <a:pt x="13313581" y="816552"/>
                  </a:lnTo>
                  <a:lnTo>
                    <a:pt x="11430721" y="1285529"/>
                  </a:lnTo>
                  <a:lnTo>
                    <a:pt x="9548066" y="1692159"/>
                  </a:lnTo>
                  <a:lnTo>
                    <a:pt x="7733065" y="2023370"/>
                  </a:lnTo>
                  <a:lnTo>
                    <a:pt x="6010121" y="2274311"/>
                  </a:lnTo>
                  <a:lnTo>
                    <a:pt x="5228247" y="2357870"/>
                  </a:lnTo>
                  <a:lnTo>
                    <a:pt x="4441122" y="2441950"/>
                  </a:lnTo>
                  <a:lnTo>
                    <a:pt x="3038012" y="2528714"/>
                  </a:lnTo>
                  <a:lnTo>
                    <a:pt x="1839818" y="2542222"/>
                  </a:lnTo>
                  <a:lnTo>
                    <a:pt x="840156" y="2489922"/>
                  </a:lnTo>
                  <a:lnTo>
                    <a:pt x="0" y="25331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0514CB0-B800-D073-FFD1-52C97DFBE372}"/>
                </a:ext>
              </a:extLst>
            </p:cNvPr>
            <p:cNvSpPr/>
            <p:nvPr/>
          </p:nvSpPr>
          <p:spPr>
            <a:xfrm>
              <a:off x="8360003" y="2764232"/>
              <a:ext cx="226396" cy="229852"/>
            </a:xfrm>
            <a:custGeom>
              <a:avLst/>
              <a:gdLst>
                <a:gd name="connsiteX0" fmla="*/ 284617 w 284617"/>
                <a:gd name="connsiteY0" fmla="*/ 0 h 246957"/>
                <a:gd name="connsiteX1" fmla="*/ 81761 w 284617"/>
                <a:gd name="connsiteY1" fmla="*/ 186170 h 246957"/>
                <a:gd name="connsiteX2" fmla="*/ 38306 w 284617"/>
                <a:gd name="connsiteY2" fmla="*/ 217516 h 246957"/>
                <a:gd name="connsiteX3" fmla="*/ 0 w 284617"/>
                <a:gd name="connsiteY3" fmla="*/ 246957 h 246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617" h="246957">
                  <a:moveTo>
                    <a:pt x="284617" y="0"/>
                  </a:moveTo>
                  <a:lnTo>
                    <a:pt x="81761" y="186170"/>
                  </a:lnTo>
                  <a:lnTo>
                    <a:pt x="38306" y="217516"/>
                  </a:lnTo>
                  <a:lnTo>
                    <a:pt x="0" y="2469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EEE50BC-F226-9996-135B-C2EA9FF85D6A}"/>
                </a:ext>
              </a:extLst>
            </p:cNvPr>
            <p:cNvSpPr/>
            <p:nvPr/>
          </p:nvSpPr>
          <p:spPr>
            <a:xfrm>
              <a:off x="-103239" y="3853531"/>
              <a:ext cx="12398477" cy="2056256"/>
            </a:xfrm>
            <a:custGeom>
              <a:avLst/>
              <a:gdLst>
                <a:gd name="connsiteX0" fmla="*/ 15586916 w 15586915"/>
                <a:gd name="connsiteY0" fmla="*/ 0 h 2209280"/>
                <a:gd name="connsiteX1" fmla="*/ 15182438 w 15586915"/>
                <a:gd name="connsiteY1" fmla="*/ 263323 h 2209280"/>
                <a:gd name="connsiteX2" fmla="*/ 13014033 w 15586915"/>
                <a:gd name="connsiteY2" fmla="*/ 788064 h 2209280"/>
                <a:gd name="connsiteX3" fmla="*/ 10828123 w 15586915"/>
                <a:gd name="connsiteY3" fmla="*/ 1246476 h 2209280"/>
                <a:gd name="connsiteX4" fmla="*/ 8698024 w 15586915"/>
                <a:gd name="connsiteY4" fmla="*/ 1622627 h 2209280"/>
                <a:gd name="connsiteX5" fmla="*/ 6660292 w 15586915"/>
                <a:gd name="connsiteY5" fmla="*/ 1908983 h 2209280"/>
                <a:gd name="connsiteX6" fmla="*/ 4788038 w 15586915"/>
                <a:gd name="connsiteY6" fmla="*/ 2100176 h 2209280"/>
                <a:gd name="connsiteX7" fmla="*/ 3103297 w 15586915"/>
                <a:gd name="connsiteY7" fmla="*/ 2197851 h 2209280"/>
                <a:gd name="connsiteX8" fmla="*/ 1655908 w 15586915"/>
                <a:gd name="connsiteY8" fmla="*/ 2209281 h 2209280"/>
                <a:gd name="connsiteX9" fmla="*/ 443402 w 15586915"/>
                <a:gd name="connsiteY9" fmla="*/ 2143038 h 2209280"/>
                <a:gd name="connsiteX10" fmla="*/ 0 w 15586915"/>
                <a:gd name="connsiteY10" fmla="*/ 2179753 h 2209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86915" h="2209280">
                  <a:moveTo>
                    <a:pt x="15586916" y="0"/>
                  </a:moveTo>
                  <a:lnTo>
                    <a:pt x="15182438" y="263323"/>
                  </a:lnTo>
                  <a:lnTo>
                    <a:pt x="13014033" y="788064"/>
                  </a:lnTo>
                  <a:lnTo>
                    <a:pt x="10828123" y="1246476"/>
                  </a:lnTo>
                  <a:lnTo>
                    <a:pt x="8698024" y="1622627"/>
                  </a:lnTo>
                  <a:lnTo>
                    <a:pt x="6660292" y="1908983"/>
                  </a:lnTo>
                  <a:lnTo>
                    <a:pt x="4788038" y="2100176"/>
                  </a:lnTo>
                  <a:lnTo>
                    <a:pt x="3103297" y="2197851"/>
                  </a:lnTo>
                  <a:lnTo>
                    <a:pt x="1655908" y="2209281"/>
                  </a:lnTo>
                  <a:lnTo>
                    <a:pt x="443402" y="2143038"/>
                  </a:lnTo>
                  <a:lnTo>
                    <a:pt x="0" y="217975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1173A70-49DE-03E8-8A49-4AFF9F145730}"/>
                </a:ext>
              </a:extLst>
            </p:cNvPr>
            <p:cNvSpPr/>
            <p:nvPr/>
          </p:nvSpPr>
          <p:spPr>
            <a:xfrm>
              <a:off x="-103239" y="2083059"/>
              <a:ext cx="12398477" cy="3103726"/>
            </a:xfrm>
            <a:custGeom>
              <a:avLst/>
              <a:gdLst>
                <a:gd name="connsiteX0" fmla="*/ 15586916 w 15586915"/>
                <a:gd name="connsiteY0" fmla="*/ 0 h 3334702"/>
                <a:gd name="connsiteX1" fmla="*/ 15154326 w 15586915"/>
                <a:gd name="connsiteY1" fmla="*/ 184958 h 3334702"/>
                <a:gd name="connsiteX2" fmla="*/ 13936568 w 15586915"/>
                <a:gd name="connsiteY2" fmla="*/ 668309 h 3334702"/>
                <a:gd name="connsiteX3" fmla="*/ 12838567 w 15586915"/>
                <a:gd name="connsiteY3" fmla="*/ 1067146 h 3334702"/>
                <a:gd name="connsiteX4" fmla="*/ 12652907 w 15586915"/>
                <a:gd name="connsiteY4" fmla="*/ 1134601 h 3334702"/>
                <a:gd name="connsiteX5" fmla="*/ 11529471 w 15586915"/>
                <a:gd name="connsiteY5" fmla="*/ 1507981 h 3334702"/>
                <a:gd name="connsiteX6" fmla="*/ 11465319 w 15586915"/>
                <a:gd name="connsiteY6" fmla="*/ 1529282 h 3334702"/>
                <a:gd name="connsiteX7" fmla="*/ 11345459 w 15586915"/>
                <a:gd name="connsiteY7" fmla="*/ 1569114 h 3334702"/>
                <a:gd name="connsiteX8" fmla="*/ 10266817 w 15586915"/>
                <a:gd name="connsiteY8" fmla="*/ 1891145 h 3334702"/>
                <a:gd name="connsiteX9" fmla="*/ 10013401 w 15586915"/>
                <a:gd name="connsiteY9" fmla="*/ 1966826 h 3334702"/>
                <a:gd name="connsiteX10" fmla="*/ 8961635 w 15586915"/>
                <a:gd name="connsiteY10" fmla="*/ 2247814 h 3334702"/>
                <a:gd name="connsiteX11" fmla="*/ 8707085 w 15586915"/>
                <a:gd name="connsiteY11" fmla="*/ 2315787 h 3334702"/>
                <a:gd name="connsiteX12" fmla="*/ 7766222 w 15586915"/>
                <a:gd name="connsiteY12" fmla="*/ 2534256 h 3334702"/>
                <a:gd name="connsiteX13" fmla="*/ 7429603 w 15586915"/>
                <a:gd name="connsiteY13" fmla="*/ 2612361 h 3334702"/>
                <a:gd name="connsiteX14" fmla="*/ 6229556 w 15586915"/>
                <a:gd name="connsiteY14" fmla="*/ 2850832 h 3334702"/>
                <a:gd name="connsiteX15" fmla="*/ 5108283 w 15586915"/>
                <a:gd name="connsiteY15" fmla="*/ 3030595 h 3334702"/>
                <a:gd name="connsiteX16" fmla="*/ 4151561 w 15586915"/>
                <a:gd name="connsiteY16" fmla="*/ 3147493 h 3334702"/>
                <a:gd name="connsiteX17" fmla="*/ 4102855 w 15586915"/>
                <a:gd name="connsiteY17" fmla="*/ 3153381 h 3334702"/>
                <a:gd name="connsiteX18" fmla="*/ 3943453 w 15586915"/>
                <a:gd name="connsiteY18" fmla="*/ 3165504 h 3334702"/>
                <a:gd name="connsiteX19" fmla="*/ 3424263 w 15586915"/>
                <a:gd name="connsiteY19" fmla="*/ 3205076 h 3334702"/>
                <a:gd name="connsiteX20" fmla="*/ 3208432 w 15586915"/>
                <a:gd name="connsiteY20" fmla="*/ 3221441 h 3334702"/>
                <a:gd name="connsiteX21" fmla="*/ 2793863 w 15586915"/>
                <a:gd name="connsiteY21" fmla="*/ 3254693 h 3334702"/>
                <a:gd name="connsiteX22" fmla="*/ 2316171 w 15586915"/>
                <a:gd name="connsiteY22" fmla="*/ 3292966 h 3334702"/>
                <a:gd name="connsiteX23" fmla="*/ 1430089 w 15586915"/>
                <a:gd name="connsiteY23" fmla="*/ 3329940 h 3334702"/>
                <a:gd name="connsiteX24" fmla="*/ 579223 w 15586915"/>
                <a:gd name="connsiteY24" fmla="*/ 3334702 h 3334702"/>
                <a:gd name="connsiteX25" fmla="*/ 0 w 15586915"/>
                <a:gd name="connsiteY25" fmla="*/ 3312535 h 333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586915" h="3334702">
                  <a:moveTo>
                    <a:pt x="15586916" y="0"/>
                  </a:moveTo>
                  <a:lnTo>
                    <a:pt x="15154326" y="184958"/>
                  </a:lnTo>
                  <a:lnTo>
                    <a:pt x="13936568" y="668309"/>
                  </a:lnTo>
                  <a:lnTo>
                    <a:pt x="12838567" y="1067146"/>
                  </a:lnTo>
                  <a:lnTo>
                    <a:pt x="12652907" y="1134601"/>
                  </a:lnTo>
                  <a:lnTo>
                    <a:pt x="11529471" y="1507981"/>
                  </a:lnTo>
                  <a:lnTo>
                    <a:pt x="11465319" y="1529282"/>
                  </a:lnTo>
                  <a:lnTo>
                    <a:pt x="11345459" y="1569114"/>
                  </a:lnTo>
                  <a:lnTo>
                    <a:pt x="10266817" y="1891145"/>
                  </a:lnTo>
                  <a:lnTo>
                    <a:pt x="10013401" y="1966826"/>
                  </a:lnTo>
                  <a:lnTo>
                    <a:pt x="8961635" y="2247814"/>
                  </a:lnTo>
                  <a:lnTo>
                    <a:pt x="8707085" y="2315787"/>
                  </a:lnTo>
                  <a:lnTo>
                    <a:pt x="7766222" y="2534256"/>
                  </a:lnTo>
                  <a:lnTo>
                    <a:pt x="7429603" y="2612361"/>
                  </a:lnTo>
                  <a:lnTo>
                    <a:pt x="6229556" y="2850832"/>
                  </a:lnTo>
                  <a:lnTo>
                    <a:pt x="5108283" y="3030595"/>
                  </a:lnTo>
                  <a:lnTo>
                    <a:pt x="4151561" y="3147493"/>
                  </a:lnTo>
                  <a:lnTo>
                    <a:pt x="4102855" y="3153381"/>
                  </a:lnTo>
                  <a:lnTo>
                    <a:pt x="3943453" y="3165504"/>
                  </a:lnTo>
                  <a:lnTo>
                    <a:pt x="3424263" y="3205076"/>
                  </a:lnTo>
                  <a:lnTo>
                    <a:pt x="3208432" y="3221441"/>
                  </a:lnTo>
                  <a:lnTo>
                    <a:pt x="2793863" y="3254693"/>
                  </a:lnTo>
                  <a:lnTo>
                    <a:pt x="2316171" y="3292966"/>
                  </a:lnTo>
                  <a:lnTo>
                    <a:pt x="1430089" y="3329940"/>
                  </a:lnTo>
                  <a:lnTo>
                    <a:pt x="579223" y="3334702"/>
                  </a:lnTo>
                  <a:lnTo>
                    <a:pt x="0" y="331253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F2ED3F5-A9F9-86A7-2D1B-1EBC2DE235FF}"/>
                </a:ext>
              </a:extLst>
            </p:cNvPr>
            <p:cNvSpPr/>
            <p:nvPr/>
          </p:nvSpPr>
          <p:spPr>
            <a:xfrm>
              <a:off x="-103239" y="3335800"/>
              <a:ext cx="12398477" cy="2810770"/>
            </a:xfrm>
            <a:custGeom>
              <a:avLst/>
              <a:gdLst>
                <a:gd name="connsiteX0" fmla="*/ 15586916 w 15586915"/>
                <a:gd name="connsiteY0" fmla="*/ 0 h 3019944"/>
                <a:gd name="connsiteX1" fmla="*/ 15172759 w 15586915"/>
                <a:gd name="connsiteY1" fmla="*/ 129193 h 3019944"/>
                <a:gd name="connsiteX2" fmla="*/ 14196266 w 15586915"/>
                <a:gd name="connsiteY2" fmla="*/ 719571 h 3019944"/>
                <a:gd name="connsiteX3" fmla="*/ 13014033 w 15586915"/>
                <a:gd name="connsiteY3" fmla="*/ 1344324 h 3019944"/>
                <a:gd name="connsiteX4" fmla="*/ 11603406 w 15586915"/>
                <a:gd name="connsiteY4" fmla="*/ 1998259 h 3019944"/>
                <a:gd name="connsiteX5" fmla="*/ 9291869 w 15586915"/>
                <a:gd name="connsiteY5" fmla="*/ 2398655 h 3019944"/>
                <a:gd name="connsiteX6" fmla="*/ 7073008 w 15586915"/>
                <a:gd name="connsiteY6" fmla="*/ 2703975 h 3019944"/>
                <a:gd name="connsiteX7" fmla="*/ 5025596 w 15586915"/>
                <a:gd name="connsiteY7" fmla="*/ 2907463 h 3019944"/>
                <a:gd name="connsiteX8" fmla="*/ 3177746 w 15586915"/>
                <a:gd name="connsiteY8" fmla="*/ 3010419 h 3019944"/>
                <a:gd name="connsiteX9" fmla="*/ 1584754 w 15586915"/>
                <a:gd name="connsiteY9" fmla="*/ 3019945 h 3019944"/>
                <a:gd name="connsiteX10" fmla="*/ 247135 w 15586915"/>
                <a:gd name="connsiteY10" fmla="*/ 2945303 h 3019944"/>
                <a:gd name="connsiteX11" fmla="*/ 0 w 15586915"/>
                <a:gd name="connsiteY11" fmla="*/ 2969808 h 3019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86915" h="3019944">
                  <a:moveTo>
                    <a:pt x="15586916" y="0"/>
                  </a:moveTo>
                  <a:lnTo>
                    <a:pt x="15172759" y="129193"/>
                  </a:lnTo>
                  <a:lnTo>
                    <a:pt x="14196266" y="719571"/>
                  </a:lnTo>
                  <a:lnTo>
                    <a:pt x="13014033" y="1344324"/>
                  </a:lnTo>
                  <a:lnTo>
                    <a:pt x="11603406" y="1998259"/>
                  </a:lnTo>
                  <a:lnTo>
                    <a:pt x="9291869" y="2398655"/>
                  </a:lnTo>
                  <a:lnTo>
                    <a:pt x="7073008" y="2703975"/>
                  </a:lnTo>
                  <a:lnTo>
                    <a:pt x="5025596" y="2907463"/>
                  </a:lnTo>
                  <a:lnTo>
                    <a:pt x="3177746" y="3010419"/>
                  </a:lnTo>
                  <a:lnTo>
                    <a:pt x="1584754" y="3019945"/>
                  </a:lnTo>
                  <a:lnTo>
                    <a:pt x="247135" y="2945303"/>
                  </a:lnTo>
                  <a:lnTo>
                    <a:pt x="0" y="296980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8DA8F37-2669-06CB-61E6-5C3BD33B600F}"/>
                </a:ext>
              </a:extLst>
            </p:cNvPr>
            <p:cNvSpPr/>
            <p:nvPr/>
          </p:nvSpPr>
          <p:spPr>
            <a:xfrm>
              <a:off x="1380704" y="3995939"/>
              <a:ext cx="10914532" cy="3108804"/>
            </a:xfrm>
            <a:custGeom>
              <a:avLst/>
              <a:gdLst>
                <a:gd name="connsiteX0" fmla="*/ 13721354 w 13721354"/>
                <a:gd name="connsiteY0" fmla="*/ 0 h 3340157"/>
                <a:gd name="connsiteX1" fmla="*/ 13316876 w 13721354"/>
                <a:gd name="connsiteY1" fmla="*/ 110317 h 3340157"/>
                <a:gd name="connsiteX2" fmla="*/ 12097882 w 13721354"/>
                <a:gd name="connsiteY2" fmla="*/ 802351 h 3340157"/>
                <a:gd name="connsiteX3" fmla="*/ 10633710 w 13721354"/>
                <a:gd name="connsiteY3" fmla="*/ 1533698 h 3340157"/>
                <a:gd name="connsiteX4" fmla="*/ 8938054 w 13721354"/>
                <a:gd name="connsiteY4" fmla="*/ 2293620 h 3340157"/>
                <a:gd name="connsiteX5" fmla="*/ 6285059 w 13721354"/>
                <a:gd name="connsiteY5" fmla="*/ 2639464 h 3340157"/>
                <a:gd name="connsiteX6" fmla="*/ 3817620 w 13721354"/>
                <a:gd name="connsiteY6" fmla="*/ 2867891 h 3340157"/>
                <a:gd name="connsiteX7" fmla="*/ 1579914 w 13721354"/>
                <a:gd name="connsiteY7" fmla="*/ 2979074 h 3340157"/>
                <a:gd name="connsiteX8" fmla="*/ 0 w 13721354"/>
                <a:gd name="connsiteY8" fmla="*/ 3340158 h 33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21354" h="3340157">
                  <a:moveTo>
                    <a:pt x="13721354" y="0"/>
                  </a:moveTo>
                  <a:lnTo>
                    <a:pt x="13316876" y="110317"/>
                  </a:lnTo>
                  <a:lnTo>
                    <a:pt x="12097882" y="802351"/>
                  </a:lnTo>
                  <a:lnTo>
                    <a:pt x="10633710" y="1533698"/>
                  </a:lnTo>
                  <a:lnTo>
                    <a:pt x="8938054" y="2293620"/>
                  </a:lnTo>
                  <a:lnTo>
                    <a:pt x="6285059" y="2639464"/>
                  </a:lnTo>
                  <a:lnTo>
                    <a:pt x="3817620" y="2867891"/>
                  </a:lnTo>
                  <a:lnTo>
                    <a:pt x="1579914" y="2979074"/>
                  </a:lnTo>
                  <a:lnTo>
                    <a:pt x="0" y="334015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488F527-FF3C-247C-B3E6-F6F6745A71CB}"/>
                </a:ext>
              </a:extLst>
            </p:cNvPr>
            <p:cNvSpPr/>
            <p:nvPr/>
          </p:nvSpPr>
          <p:spPr>
            <a:xfrm>
              <a:off x="-103239" y="246742"/>
              <a:ext cx="11965752" cy="5830358"/>
            </a:xfrm>
            <a:custGeom>
              <a:avLst/>
              <a:gdLst>
                <a:gd name="connsiteX0" fmla="*/ 15042910 w 15042909"/>
                <a:gd name="connsiteY0" fmla="*/ 0 h 6264246"/>
                <a:gd name="connsiteX1" fmla="*/ 14749025 w 15042909"/>
                <a:gd name="connsiteY1" fmla="*/ 255270 h 6264246"/>
                <a:gd name="connsiteX2" fmla="*/ 14314479 w 15042909"/>
                <a:gd name="connsiteY2" fmla="*/ 613756 h 6264246"/>
                <a:gd name="connsiteX3" fmla="*/ 13862737 w 15042909"/>
                <a:gd name="connsiteY3" fmla="*/ 976053 h 6264246"/>
                <a:gd name="connsiteX4" fmla="*/ 13368981 w 15042909"/>
                <a:gd name="connsiteY4" fmla="*/ 1348740 h 6264246"/>
                <a:gd name="connsiteX5" fmla="*/ 12858029 w 15042909"/>
                <a:gd name="connsiteY5" fmla="*/ 1719955 h 6264246"/>
                <a:gd name="connsiteX6" fmla="*/ 12880890 w 15042909"/>
                <a:gd name="connsiteY6" fmla="*/ 1862138 h 6264246"/>
                <a:gd name="connsiteX7" fmla="*/ 12854631 w 15042909"/>
                <a:gd name="connsiteY7" fmla="*/ 2028132 h 6264246"/>
                <a:gd name="connsiteX8" fmla="*/ 12742390 w 15042909"/>
                <a:gd name="connsiteY8" fmla="*/ 2226166 h 6264246"/>
                <a:gd name="connsiteX9" fmla="*/ 12560746 w 15042909"/>
                <a:gd name="connsiteY9" fmla="*/ 2448878 h 6264246"/>
                <a:gd name="connsiteX10" fmla="*/ 12272318 w 15042909"/>
                <a:gd name="connsiteY10" fmla="*/ 2702329 h 6264246"/>
                <a:gd name="connsiteX11" fmla="*/ 11892966 w 15042909"/>
                <a:gd name="connsiteY11" fmla="*/ 2978814 h 6264246"/>
                <a:gd name="connsiteX12" fmla="*/ 11386545 w 15042909"/>
                <a:gd name="connsiteY12" fmla="*/ 3281622 h 6264246"/>
                <a:gd name="connsiteX13" fmla="*/ 10770458 w 15042909"/>
                <a:gd name="connsiteY13" fmla="*/ 3602095 h 6264246"/>
                <a:gd name="connsiteX14" fmla="*/ 10013401 w 15042909"/>
                <a:gd name="connsiteY14" fmla="*/ 3939800 h 6264246"/>
                <a:gd name="connsiteX15" fmla="*/ 9137718 w 15042909"/>
                <a:gd name="connsiteY15" fmla="*/ 4284865 h 6264246"/>
                <a:gd name="connsiteX16" fmla="*/ 8121788 w 15042909"/>
                <a:gd name="connsiteY16" fmla="*/ 4632614 h 6264246"/>
                <a:gd name="connsiteX17" fmla="*/ 6997117 w 15042909"/>
                <a:gd name="connsiteY17" fmla="*/ 4972310 h 6264246"/>
                <a:gd name="connsiteX18" fmla="*/ 5756189 w 15042909"/>
                <a:gd name="connsiteY18" fmla="*/ 5296246 h 6264246"/>
                <a:gd name="connsiteX19" fmla="*/ 4884214 w 15042909"/>
                <a:gd name="connsiteY19" fmla="*/ 5494194 h 6264246"/>
                <a:gd name="connsiteX20" fmla="*/ 4441122 w 15042909"/>
                <a:gd name="connsiteY20" fmla="*/ 5594726 h 6264246"/>
                <a:gd name="connsiteX21" fmla="*/ 3058194 w 15042909"/>
                <a:gd name="connsiteY21" fmla="*/ 5859261 h 6264246"/>
                <a:gd name="connsiteX22" fmla="*/ 1655908 w 15042909"/>
                <a:gd name="connsiteY22" fmla="*/ 6084484 h 6264246"/>
                <a:gd name="connsiteX23" fmla="*/ 247135 w 15042909"/>
                <a:gd name="connsiteY23" fmla="*/ 6264247 h 6264246"/>
                <a:gd name="connsiteX24" fmla="*/ 0 w 15042909"/>
                <a:gd name="connsiteY24" fmla="*/ 6231255 h 626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042909" h="6264246">
                  <a:moveTo>
                    <a:pt x="15042910" y="0"/>
                  </a:moveTo>
                  <a:lnTo>
                    <a:pt x="14749025" y="255270"/>
                  </a:lnTo>
                  <a:lnTo>
                    <a:pt x="14314479" y="613756"/>
                  </a:lnTo>
                  <a:lnTo>
                    <a:pt x="13862737" y="976053"/>
                  </a:lnTo>
                  <a:lnTo>
                    <a:pt x="13368981" y="1348740"/>
                  </a:lnTo>
                  <a:lnTo>
                    <a:pt x="12858029" y="1719955"/>
                  </a:lnTo>
                  <a:lnTo>
                    <a:pt x="12880890" y="1862138"/>
                  </a:lnTo>
                  <a:lnTo>
                    <a:pt x="12854631" y="2028132"/>
                  </a:lnTo>
                  <a:lnTo>
                    <a:pt x="12742390" y="2226166"/>
                  </a:lnTo>
                  <a:lnTo>
                    <a:pt x="12560746" y="2448878"/>
                  </a:lnTo>
                  <a:lnTo>
                    <a:pt x="12272318" y="2702329"/>
                  </a:lnTo>
                  <a:lnTo>
                    <a:pt x="11892966" y="2978814"/>
                  </a:lnTo>
                  <a:lnTo>
                    <a:pt x="11386545" y="3281622"/>
                  </a:lnTo>
                  <a:lnTo>
                    <a:pt x="10770458" y="3602095"/>
                  </a:lnTo>
                  <a:lnTo>
                    <a:pt x="10013401" y="3939800"/>
                  </a:lnTo>
                  <a:lnTo>
                    <a:pt x="9137718" y="4284865"/>
                  </a:lnTo>
                  <a:lnTo>
                    <a:pt x="8121788" y="4632614"/>
                  </a:lnTo>
                  <a:lnTo>
                    <a:pt x="6997117" y="4972310"/>
                  </a:lnTo>
                  <a:lnTo>
                    <a:pt x="5756189" y="5296246"/>
                  </a:lnTo>
                  <a:lnTo>
                    <a:pt x="4884214" y="5494194"/>
                  </a:lnTo>
                  <a:lnTo>
                    <a:pt x="4441122" y="5594726"/>
                  </a:lnTo>
                  <a:lnTo>
                    <a:pt x="3058194" y="5859261"/>
                  </a:lnTo>
                  <a:lnTo>
                    <a:pt x="1655908" y="6084484"/>
                  </a:lnTo>
                  <a:lnTo>
                    <a:pt x="247135" y="6264247"/>
                  </a:lnTo>
                  <a:lnTo>
                    <a:pt x="0" y="623125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7DC51C6-D54F-3B73-C687-A8975B51D073}"/>
                </a:ext>
              </a:extLst>
            </p:cNvPr>
            <p:cNvSpPr/>
            <p:nvPr/>
          </p:nvSpPr>
          <p:spPr>
            <a:xfrm>
              <a:off x="-103239" y="453705"/>
              <a:ext cx="12398477" cy="5897089"/>
            </a:xfrm>
            <a:custGeom>
              <a:avLst/>
              <a:gdLst>
                <a:gd name="connsiteX0" fmla="*/ 15586916 w 15586915"/>
                <a:gd name="connsiteY0" fmla="*/ 0 h 6335943"/>
                <a:gd name="connsiteX1" fmla="*/ 15277173 w 15586915"/>
                <a:gd name="connsiteY1" fmla="*/ 229553 h 6335943"/>
                <a:gd name="connsiteX2" fmla="*/ 14722252 w 15586915"/>
                <a:gd name="connsiteY2" fmla="*/ 618952 h 6335943"/>
                <a:gd name="connsiteX3" fmla="*/ 14141072 w 15586915"/>
                <a:gd name="connsiteY3" fmla="*/ 1011036 h 6335943"/>
                <a:gd name="connsiteX4" fmla="*/ 13509539 w 15586915"/>
                <a:gd name="connsiteY4" fmla="*/ 1410739 h 6335943"/>
                <a:gd name="connsiteX5" fmla="*/ 13491828 w 15586915"/>
                <a:gd name="connsiteY5" fmla="*/ 1594658 h 6335943"/>
                <a:gd name="connsiteX6" fmla="*/ 13384530 w 15586915"/>
                <a:gd name="connsiteY6" fmla="*/ 1812348 h 6335943"/>
                <a:gd name="connsiteX7" fmla="*/ 13202782 w 15586915"/>
                <a:gd name="connsiteY7" fmla="*/ 2056534 h 6335943"/>
                <a:gd name="connsiteX8" fmla="*/ 12909001 w 15586915"/>
                <a:gd name="connsiteY8" fmla="*/ 2333712 h 6335943"/>
                <a:gd name="connsiteX9" fmla="*/ 12517292 w 15586915"/>
                <a:gd name="connsiteY9" fmla="*/ 2636347 h 6335943"/>
                <a:gd name="connsiteX10" fmla="*/ 11990997 w 15586915"/>
                <a:gd name="connsiteY10" fmla="*/ 2967817 h 6335943"/>
                <a:gd name="connsiteX11" fmla="*/ 11451624 w 15586915"/>
                <a:gd name="connsiteY11" fmla="*/ 3261880 h 6335943"/>
                <a:gd name="connsiteX12" fmla="*/ 11345459 w 15586915"/>
                <a:gd name="connsiteY12" fmla="*/ 3319722 h 6335943"/>
                <a:gd name="connsiteX13" fmla="*/ 10548654 w 15586915"/>
                <a:gd name="connsiteY13" fmla="*/ 3691457 h 6335943"/>
                <a:gd name="connsiteX14" fmla="*/ 9621177 w 15586915"/>
                <a:gd name="connsiteY14" fmla="*/ 4073063 h 6335943"/>
                <a:gd name="connsiteX15" fmla="*/ 8541299 w 15586915"/>
                <a:gd name="connsiteY15" fmla="*/ 4459432 h 6335943"/>
                <a:gd name="connsiteX16" fmla="*/ 7339914 w 15586915"/>
                <a:gd name="connsiteY16" fmla="*/ 4839479 h 6335943"/>
                <a:gd name="connsiteX17" fmla="*/ 6010121 w 15586915"/>
                <a:gd name="connsiteY17" fmla="*/ 5204720 h 6335943"/>
                <a:gd name="connsiteX18" fmla="*/ 5590506 w 15586915"/>
                <a:gd name="connsiteY18" fmla="*/ 5305598 h 6335943"/>
                <a:gd name="connsiteX19" fmla="*/ 4595478 w 15586915"/>
                <a:gd name="connsiteY19" fmla="*/ 5544762 h 6335943"/>
                <a:gd name="connsiteX20" fmla="*/ 3103297 w 15586915"/>
                <a:gd name="connsiteY20" fmla="*/ 5850688 h 6335943"/>
                <a:gd name="connsiteX21" fmla="*/ 1584754 w 15586915"/>
                <a:gd name="connsiteY21" fmla="*/ 6116522 h 6335943"/>
                <a:gd name="connsiteX22" fmla="*/ 53958 w 15586915"/>
                <a:gd name="connsiteY22" fmla="*/ 6335944 h 6335943"/>
                <a:gd name="connsiteX23" fmla="*/ 0 w 15586915"/>
                <a:gd name="connsiteY23" fmla="*/ 6328757 h 633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586915" h="6335943">
                  <a:moveTo>
                    <a:pt x="15586916" y="0"/>
                  </a:moveTo>
                  <a:lnTo>
                    <a:pt x="15277173" y="229553"/>
                  </a:lnTo>
                  <a:lnTo>
                    <a:pt x="14722252" y="618952"/>
                  </a:lnTo>
                  <a:lnTo>
                    <a:pt x="14141072" y="1011036"/>
                  </a:lnTo>
                  <a:lnTo>
                    <a:pt x="13509539" y="1410739"/>
                  </a:lnTo>
                  <a:lnTo>
                    <a:pt x="13491828" y="1594658"/>
                  </a:lnTo>
                  <a:lnTo>
                    <a:pt x="13384530" y="1812348"/>
                  </a:lnTo>
                  <a:lnTo>
                    <a:pt x="13202782" y="2056534"/>
                  </a:lnTo>
                  <a:lnTo>
                    <a:pt x="12909001" y="2333712"/>
                  </a:lnTo>
                  <a:lnTo>
                    <a:pt x="12517292" y="2636347"/>
                  </a:lnTo>
                  <a:lnTo>
                    <a:pt x="11990997" y="2967817"/>
                  </a:lnTo>
                  <a:lnTo>
                    <a:pt x="11451624" y="3261880"/>
                  </a:lnTo>
                  <a:lnTo>
                    <a:pt x="11345459" y="3319722"/>
                  </a:lnTo>
                  <a:lnTo>
                    <a:pt x="10548654" y="3691457"/>
                  </a:lnTo>
                  <a:lnTo>
                    <a:pt x="9621177" y="4073063"/>
                  </a:lnTo>
                  <a:lnTo>
                    <a:pt x="8541299" y="4459432"/>
                  </a:lnTo>
                  <a:lnTo>
                    <a:pt x="7339914" y="4839479"/>
                  </a:lnTo>
                  <a:lnTo>
                    <a:pt x="6010121" y="5204720"/>
                  </a:lnTo>
                  <a:lnTo>
                    <a:pt x="5590506" y="5305598"/>
                  </a:lnTo>
                  <a:lnTo>
                    <a:pt x="4595478" y="5544762"/>
                  </a:lnTo>
                  <a:lnTo>
                    <a:pt x="3103297" y="5850688"/>
                  </a:lnTo>
                  <a:lnTo>
                    <a:pt x="1584754" y="6116522"/>
                  </a:lnTo>
                  <a:lnTo>
                    <a:pt x="53958" y="6335944"/>
                  </a:lnTo>
                  <a:lnTo>
                    <a:pt x="0" y="63287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425094F-AC19-BECB-F087-90E49EA64D74}"/>
                </a:ext>
              </a:extLst>
            </p:cNvPr>
            <p:cNvSpPr/>
            <p:nvPr/>
          </p:nvSpPr>
          <p:spPr>
            <a:xfrm>
              <a:off x="6644994" y="246742"/>
              <a:ext cx="717604" cy="489926"/>
            </a:xfrm>
            <a:custGeom>
              <a:avLst/>
              <a:gdLst>
                <a:gd name="connsiteX0" fmla="*/ 902146 w 902146"/>
                <a:gd name="connsiteY0" fmla="*/ 526386 h 526386"/>
                <a:gd name="connsiteX1" fmla="*/ 798658 w 902146"/>
                <a:gd name="connsiteY1" fmla="*/ 478848 h 526386"/>
                <a:gd name="connsiteX2" fmla="*/ 595595 w 902146"/>
                <a:gd name="connsiteY2" fmla="*/ 385589 h 526386"/>
                <a:gd name="connsiteX3" fmla="*/ 274216 w 902146"/>
                <a:gd name="connsiteY3" fmla="*/ 261158 h 526386"/>
                <a:gd name="connsiteX4" fmla="*/ 81554 w 902146"/>
                <a:gd name="connsiteY4" fmla="*/ 129280 h 526386"/>
                <a:gd name="connsiteX5" fmla="*/ 0 w 902146"/>
                <a:gd name="connsiteY5" fmla="*/ 0 h 52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2146" h="526386">
                  <a:moveTo>
                    <a:pt x="902146" y="526386"/>
                  </a:moveTo>
                  <a:lnTo>
                    <a:pt x="798658" y="478848"/>
                  </a:lnTo>
                  <a:lnTo>
                    <a:pt x="595595" y="385589"/>
                  </a:lnTo>
                  <a:lnTo>
                    <a:pt x="274216" y="261158"/>
                  </a:lnTo>
                  <a:lnTo>
                    <a:pt x="81554" y="129280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9648ACA-0D0B-B894-6EF8-927AF9497D64}"/>
                </a:ext>
              </a:extLst>
            </p:cNvPr>
            <p:cNvSpPr/>
            <p:nvPr/>
          </p:nvSpPr>
          <p:spPr>
            <a:xfrm>
              <a:off x="8482294" y="246742"/>
              <a:ext cx="1516133" cy="2564800"/>
            </a:xfrm>
            <a:custGeom>
              <a:avLst/>
              <a:gdLst>
                <a:gd name="connsiteX0" fmla="*/ 1906029 w 1906028"/>
                <a:gd name="connsiteY0" fmla="*/ 0 h 2755669"/>
                <a:gd name="connsiteX1" fmla="*/ 1781124 w 1906028"/>
                <a:gd name="connsiteY1" fmla="*/ 243840 h 2755669"/>
                <a:gd name="connsiteX2" fmla="*/ 1625017 w 1906028"/>
                <a:gd name="connsiteY2" fmla="*/ 525261 h 2755669"/>
                <a:gd name="connsiteX3" fmla="*/ 1466129 w 1906028"/>
                <a:gd name="connsiteY3" fmla="*/ 811443 h 2755669"/>
                <a:gd name="connsiteX4" fmla="*/ 1166478 w 1906028"/>
                <a:gd name="connsiteY4" fmla="*/ 857856 h 2755669"/>
                <a:gd name="connsiteX5" fmla="*/ 1036835 w 1906028"/>
                <a:gd name="connsiteY5" fmla="*/ 1142654 h 2755669"/>
                <a:gd name="connsiteX6" fmla="*/ 883611 w 1906028"/>
                <a:gd name="connsiteY6" fmla="*/ 1439401 h 2755669"/>
                <a:gd name="connsiteX7" fmla="*/ 729975 w 1906028"/>
                <a:gd name="connsiteY7" fmla="*/ 1723159 h 2755669"/>
                <a:gd name="connsiteX8" fmla="*/ 721429 w 1906028"/>
                <a:gd name="connsiteY8" fmla="*/ 1739005 h 2755669"/>
                <a:gd name="connsiteX9" fmla="*/ 544933 w 1906028"/>
                <a:gd name="connsiteY9" fmla="*/ 2023543 h 2755669"/>
                <a:gd name="connsiteX10" fmla="*/ 529487 w 1906028"/>
                <a:gd name="connsiteY10" fmla="*/ 2048395 h 2755669"/>
                <a:gd name="connsiteX11" fmla="*/ 332500 w 1906028"/>
                <a:gd name="connsiteY11" fmla="*/ 2343583 h 2755669"/>
                <a:gd name="connsiteX12" fmla="*/ 322511 w 1906028"/>
                <a:gd name="connsiteY12" fmla="*/ 2358390 h 2755669"/>
                <a:gd name="connsiteX13" fmla="*/ 95250 w 1906028"/>
                <a:gd name="connsiteY13" fmla="*/ 2654185 h 2755669"/>
                <a:gd name="connsiteX14" fmla="*/ 79186 w 1906028"/>
                <a:gd name="connsiteY14" fmla="*/ 2675053 h 2755669"/>
                <a:gd name="connsiteX15" fmla="*/ 48603 w 1906028"/>
                <a:gd name="connsiteY15" fmla="*/ 2690986 h 2755669"/>
                <a:gd name="connsiteX16" fmla="*/ 7620 w 1906028"/>
                <a:gd name="connsiteY16" fmla="*/ 2745538 h 2755669"/>
                <a:gd name="connsiteX17" fmla="*/ 0 w 1906028"/>
                <a:gd name="connsiteY17" fmla="*/ 2755669 h 2755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6028" h="2755669">
                  <a:moveTo>
                    <a:pt x="1906029" y="0"/>
                  </a:moveTo>
                  <a:lnTo>
                    <a:pt x="1781124" y="243840"/>
                  </a:lnTo>
                  <a:lnTo>
                    <a:pt x="1625017" y="525261"/>
                  </a:lnTo>
                  <a:lnTo>
                    <a:pt x="1466129" y="811443"/>
                  </a:lnTo>
                  <a:lnTo>
                    <a:pt x="1166478" y="857856"/>
                  </a:lnTo>
                  <a:lnTo>
                    <a:pt x="1036835" y="1142654"/>
                  </a:lnTo>
                  <a:lnTo>
                    <a:pt x="883611" y="1439401"/>
                  </a:lnTo>
                  <a:lnTo>
                    <a:pt x="729975" y="1723159"/>
                  </a:lnTo>
                  <a:lnTo>
                    <a:pt x="721429" y="1739005"/>
                  </a:lnTo>
                  <a:lnTo>
                    <a:pt x="544933" y="2023543"/>
                  </a:lnTo>
                  <a:lnTo>
                    <a:pt x="529487" y="2048395"/>
                  </a:lnTo>
                  <a:lnTo>
                    <a:pt x="332500" y="2343583"/>
                  </a:lnTo>
                  <a:lnTo>
                    <a:pt x="322511" y="2358390"/>
                  </a:lnTo>
                  <a:lnTo>
                    <a:pt x="95250" y="2654185"/>
                  </a:lnTo>
                  <a:lnTo>
                    <a:pt x="79186" y="2675053"/>
                  </a:lnTo>
                  <a:lnTo>
                    <a:pt x="48603" y="2690986"/>
                  </a:lnTo>
                  <a:lnTo>
                    <a:pt x="7620" y="2745538"/>
                  </a:lnTo>
                  <a:lnTo>
                    <a:pt x="0" y="275566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5231145-3339-5C3C-A902-7CFC237D1727}"/>
                </a:ext>
              </a:extLst>
            </p:cNvPr>
            <p:cNvSpPr/>
            <p:nvPr/>
          </p:nvSpPr>
          <p:spPr>
            <a:xfrm>
              <a:off x="7679259" y="246742"/>
              <a:ext cx="471714" cy="1011204"/>
            </a:xfrm>
            <a:custGeom>
              <a:avLst/>
              <a:gdLst>
                <a:gd name="connsiteX0" fmla="*/ 549979 w 593021"/>
                <a:gd name="connsiteY0" fmla="*/ 0 h 1086456"/>
                <a:gd name="connsiteX1" fmla="*/ 297077 w 593021"/>
                <a:gd name="connsiteY1" fmla="*/ 132484 h 1086456"/>
                <a:gd name="connsiteX2" fmla="*/ 109254 w 593021"/>
                <a:gd name="connsiteY2" fmla="*/ 272761 h 1086456"/>
                <a:gd name="connsiteX3" fmla="*/ 7517 w 593021"/>
                <a:gd name="connsiteY3" fmla="*/ 415810 h 1086456"/>
                <a:gd name="connsiteX4" fmla="*/ 0 w 593021"/>
                <a:gd name="connsiteY4" fmla="*/ 558252 h 1086456"/>
                <a:gd name="connsiteX5" fmla="*/ 86188 w 593021"/>
                <a:gd name="connsiteY5" fmla="*/ 705889 h 1086456"/>
                <a:gd name="connsiteX6" fmla="*/ 245179 w 593021"/>
                <a:gd name="connsiteY6" fmla="*/ 817851 h 1086456"/>
                <a:gd name="connsiteX7" fmla="*/ 344754 w 593021"/>
                <a:gd name="connsiteY7" fmla="*/ 887903 h 1086456"/>
                <a:gd name="connsiteX8" fmla="*/ 483870 w 593021"/>
                <a:gd name="connsiteY8" fmla="*/ 999606 h 1086456"/>
                <a:gd name="connsiteX9" fmla="*/ 547405 w 593021"/>
                <a:gd name="connsiteY9" fmla="*/ 1050608 h 1086456"/>
                <a:gd name="connsiteX10" fmla="*/ 579532 w 593021"/>
                <a:gd name="connsiteY10" fmla="*/ 1073901 h 1086456"/>
                <a:gd name="connsiteX11" fmla="*/ 591683 w 593021"/>
                <a:gd name="connsiteY11" fmla="*/ 1084898 h 1086456"/>
                <a:gd name="connsiteX12" fmla="*/ 593022 w 593021"/>
                <a:gd name="connsiteY12" fmla="*/ 1086456 h 108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3021" h="1086456">
                  <a:moveTo>
                    <a:pt x="549979" y="0"/>
                  </a:moveTo>
                  <a:lnTo>
                    <a:pt x="297077" y="132484"/>
                  </a:lnTo>
                  <a:lnTo>
                    <a:pt x="109254" y="272761"/>
                  </a:lnTo>
                  <a:lnTo>
                    <a:pt x="7517" y="415810"/>
                  </a:lnTo>
                  <a:lnTo>
                    <a:pt x="0" y="558252"/>
                  </a:lnTo>
                  <a:lnTo>
                    <a:pt x="86188" y="705889"/>
                  </a:lnTo>
                  <a:lnTo>
                    <a:pt x="245179" y="817851"/>
                  </a:lnTo>
                  <a:lnTo>
                    <a:pt x="344754" y="887903"/>
                  </a:lnTo>
                  <a:lnTo>
                    <a:pt x="483870" y="999606"/>
                  </a:lnTo>
                  <a:lnTo>
                    <a:pt x="547405" y="1050608"/>
                  </a:lnTo>
                  <a:lnTo>
                    <a:pt x="579532" y="1073901"/>
                  </a:lnTo>
                  <a:lnTo>
                    <a:pt x="591683" y="1084898"/>
                  </a:lnTo>
                  <a:lnTo>
                    <a:pt x="593022" y="108645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CD892E3-F1A1-292B-0405-6F209803C6C1}"/>
                </a:ext>
              </a:extLst>
            </p:cNvPr>
            <p:cNvSpPr/>
            <p:nvPr/>
          </p:nvSpPr>
          <p:spPr>
            <a:xfrm>
              <a:off x="6652283" y="246742"/>
              <a:ext cx="968983" cy="627418"/>
            </a:xfrm>
            <a:custGeom>
              <a:avLst/>
              <a:gdLst>
                <a:gd name="connsiteX0" fmla="*/ 1218170 w 1218170"/>
                <a:gd name="connsiteY0" fmla="*/ 674110 h 674110"/>
                <a:gd name="connsiteX1" fmla="*/ 1191604 w 1218170"/>
                <a:gd name="connsiteY1" fmla="*/ 657485 h 674110"/>
                <a:gd name="connsiteX2" fmla="*/ 1150311 w 1218170"/>
                <a:gd name="connsiteY2" fmla="*/ 625360 h 674110"/>
                <a:gd name="connsiteX3" fmla="*/ 978964 w 1218170"/>
                <a:gd name="connsiteY3" fmla="*/ 525087 h 674110"/>
                <a:gd name="connsiteX4" fmla="*/ 861781 w 1218170"/>
                <a:gd name="connsiteY4" fmla="*/ 468197 h 674110"/>
                <a:gd name="connsiteX5" fmla="*/ 681270 w 1218170"/>
                <a:gd name="connsiteY5" fmla="*/ 380394 h 674110"/>
                <a:gd name="connsiteX6" fmla="*/ 378632 w 1218170"/>
                <a:gd name="connsiteY6" fmla="*/ 247823 h 674110"/>
                <a:gd name="connsiteX7" fmla="*/ 276483 w 1218170"/>
                <a:gd name="connsiteY7" fmla="*/ 111789 h 674110"/>
                <a:gd name="connsiteX8" fmla="*/ 0 w 1218170"/>
                <a:gd name="connsiteY8" fmla="*/ 0 h 67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8170" h="674110">
                  <a:moveTo>
                    <a:pt x="1218170" y="674110"/>
                  </a:moveTo>
                  <a:lnTo>
                    <a:pt x="1191604" y="657485"/>
                  </a:lnTo>
                  <a:lnTo>
                    <a:pt x="1150311" y="625360"/>
                  </a:lnTo>
                  <a:lnTo>
                    <a:pt x="978964" y="525087"/>
                  </a:lnTo>
                  <a:lnTo>
                    <a:pt x="861781" y="468197"/>
                  </a:lnTo>
                  <a:lnTo>
                    <a:pt x="681270" y="380394"/>
                  </a:lnTo>
                  <a:lnTo>
                    <a:pt x="378632" y="247823"/>
                  </a:lnTo>
                  <a:lnTo>
                    <a:pt x="276483" y="11178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4554418-925B-DC36-821F-B74C016B2428}"/>
                </a:ext>
              </a:extLst>
            </p:cNvPr>
            <p:cNvSpPr/>
            <p:nvPr/>
          </p:nvSpPr>
          <p:spPr>
            <a:xfrm>
              <a:off x="8164733" y="246742"/>
              <a:ext cx="1737944" cy="1402564"/>
            </a:xfrm>
            <a:custGeom>
              <a:avLst/>
              <a:gdLst>
                <a:gd name="connsiteX0" fmla="*/ 2184881 w 2184880"/>
                <a:gd name="connsiteY0" fmla="*/ 0 h 1506941"/>
                <a:gd name="connsiteX1" fmla="*/ 1903250 w 2184880"/>
                <a:gd name="connsiteY1" fmla="*/ 49617 h 1506941"/>
                <a:gd name="connsiteX2" fmla="*/ 1498359 w 2184880"/>
                <a:gd name="connsiteY2" fmla="*/ 139931 h 1506941"/>
                <a:gd name="connsiteX3" fmla="*/ 1127760 w 2184880"/>
                <a:gd name="connsiteY3" fmla="*/ 237519 h 1506941"/>
                <a:gd name="connsiteX4" fmla="*/ 788052 w 2184880"/>
                <a:gd name="connsiteY4" fmla="*/ 348269 h 1506941"/>
                <a:gd name="connsiteX5" fmla="*/ 501582 w 2184880"/>
                <a:gd name="connsiteY5" fmla="*/ 463175 h 1506941"/>
                <a:gd name="connsiteX6" fmla="*/ 268038 w 2184880"/>
                <a:gd name="connsiteY6" fmla="*/ 587693 h 1506941"/>
                <a:gd name="connsiteX7" fmla="*/ 104620 w 2184880"/>
                <a:gd name="connsiteY7" fmla="*/ 714808 h 1506941"/>
                <a:gd name="connsiteX8" fmla="*/ 11945 w 2184880"/>
                <a:gd name="connsiteY8" fmla="*/ 850409 h 1506941"/>
                <a:gd name="connsiteX9" fmla="*/ 0 w 2184880"/>
                <a:gd name="connsiteY9" fmla="*/ 989907 h 1506941"/>
                <a:gd name="connsiteX10" fmla="*/ 129128 w 2184880"/>
                <a:gd name="connsiteY10" fmla="*/ 1148542 h 1506941"/>
                <a:gd name="connsiteX11" fmla="*/ 179070 w 2184880"/>
                <a:gd name="connsiteY11" fmla="*/ 1209762 h 1506941"/>
                <a:gd name="connsiteX12" fmla="*/ 277924 w 2184880"/>
                <a:gd name="connsiteY12" fmla="*/ 1359824 h 1506941"/>
                <a:gd name="connsiteX13" fmla="*/ 351241 w 2184880"/>
                <a:gd name="connsiteY13" fmla="*/ 1465811 h 1506941"/>
                <a:gd name="connsiteX14" fmla="*/ 383060 w 2184880"/>
                <a:gd name="connsiteY14" fmla="*/ 1506942 h 1506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84880" h="1506941">
                  <a:moveTo>
                    <a:pt x="2184881" y="0"/>
                  </a:moveTo>
                  <a:lnTo>
                    <a:pt x="1903250" y="49617"/>
                  </a:lnTo>
                  <a:lnTo>
                    <a:pt x="1498359" y="139931"/>
                  </a:lnTo>
                  <a:lnTo>
                    <a:pt x="1127760" y="237519"/>
                  </a:lnTo>
                  <a:lnTo>
                    <a:pt x="788052" y="348269"/>
                  </a:lnTo>
                  <a:lnTo>
                    <a:pt x="501582" y="463175"/>
                  </a:lnTo>
                  <a:lnTo>
                    <a:pt x="268038" y="587693"/>
                  </a:lnTo>
                  <a:lnTo>
                    <a:pt x="104620" y="714808"/>
                  </a:lnTo>
                  <a:lnTo>
                    <a:pt x="11945" y="850409"/>
                  </a:lnTo>
                  <a:lnTo>
                    <a:pt x="0" y="989907"/>
                  </a:lnTo>
                  <a:lnTo>
                    <a:pt x="129128" y="1148542"/>
                  </a:lnTo>
                  <a:lnTo>
                    <a:pt x="179070" y="1209762"/>
                  </a:lnTo>
                  <a:lnTo>
                    <a:pt x="277924" y="1359824"/>
                  </a:lnTo>
                  <a:lnTo>
                    <a:pt x="351241" y="1465811"/>
                  </a:lnTo>
                  <a:lnTo>
                    <a:pt x="383060" y="150694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848EF19-53E8-02CB-98A7-81D0E9D26524}"/>
                </a:ext>
              </a:extLst>
            </p:cNvPr>
            <p:cNvSpPr/>
            <p:nvPr/>
          </p:nvSpPr>
          <p:spPr>
            <a:xfrm>
              <a:off x="7084845" y="339908"/>
              <a:ext cx="1026319" cy="881771"/>
            </a:xfrm>
            <a:custGeom>
              <a:avLst/>
              <a:gdLst>
                <a:gd name="connsiteX0" fmla="*/ 1290252 w 1290251"/>
                <a:gd name="connsiteY0" fmla="*/ 947391 h 947391"/>
                <a:gd name="connsiteX1" fmla="*/ 1231145 w 1290251"/>
                <a:gd name="connsiteY1" fmla="*/ 899506 h 947391"/>
                <a:gd name="connsiteX2" fmla="*/ 1092029 w 1290251"/>
                <a:gd name="connsiteY2" fmla="*/ 787804 h 947391"/>
                <a:gd name="connsiteX3" fmla="*/ 982569 w 1290251"/>
                <a:gd name="connsiteY3" fmla="*/ 638695 h 947391"/>
                <a:gd name="connsiteX4" fmla="*/ 916975 w 1290251"/>
                <a:gd name="connsiteY4" fmla="*/ 588299 h 947391"/>
                <a:gd name="connsiteX5" fmla="*/ 747275 w 1290251"/>
                <a:gd name="connsiteY5" fmla="*/ 458153 h 947391"/>
                <a:gd name="connsiteX6" fmla="*/ 504053 w 1290251"/>
                <a:gd name="connsiteY6" fmla="*/ 292937 h 947391"/>
                <a:gd name="connsiteX7" fmla="*/ 255270 w 1290251"/>
                <a:gd name="connsiteY7" fmla="*/ 139238 h 947391"/>
                <a:gd name="connsiteX8" fmla="*/ 0 w 1290251"/>
                <a:gd name="connsiteY8" fmla="*/ 0 h 947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251" h="947391">
                  <a:moveTo>
                    <a:pt x="1290252" y="947391"/>
                  </a:moveTo>
                  <a:lnTo>
                    <a:pt x="1231145" y="899506"/>
                  </a:lnTo>
                  <a:lnTo>
                    <a:pt x="1092029" y="787804"/>
                  </a:lnTo>
                  <a:lnTo>
                    <a:pt x="982569" y="638695"/>
                  </a:lnTo>
                  <a:lnTo>
                    <a:pt x="916975" y="588299"/>
                  </a:lnTo>
                  <a:lnTo>
                    <a:pt x="747275" y="458153"/>
                  </a:lnTo>
                  <a:lnTo>
                    <a:pt x="504053" y="292937"/>
                  </a:lnTo>
                  <a:lnTo>
                    <a:pt x="255270" y="139238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0AEFF72-9073-DC27-1968-6D3B15E7A336}"/>
                </a:ext>
              </a:extLst>
            </p:cNvPr>
            <p:cNvSpPr/>
            <p:nvPr/>
          </p:nvSpPr>
          <p:spPr>
            <a:xfrm>
              <a:off x="-103239" y="748191"/>
              <a:ext cx="11867708" cy="6273459"/>
            </a:xfrm>
            <a:custGeom>
              <a:avLst/>
              <a:gdLst>
                <a:gd name="connsiteX0" fmla="*/ 14056738 w 14919651"/>
                <a:gd name="connsiteY0" fmla="*/ 0 h 6740322"/>
                <a:gd name="connsiteX1" fmla="*/ 14314479 w 14919651"/>
                <a:gd name="connsiteY1" fmla="*/ 74988 h 6740322"/>
                <a:gd name="connsiteX2" fmla="*/ 14546579 w 14919651"/>
                <a:gd name="connsiteY2" fmla="*/ 172403 h 6740322"/>
                <a:gd name="connsiteX3" fmla="*/ 14722252 w 14919651"/>
                <a:gd name="connsiteY3" fmla="*/ 302549 h 6740322"/>
                <a:gd name="connsiteX4" fmla="*/ 14857146 w 14919651"/>
                <a:gd name="connsiteY4" fmla="*/ 458412 h 6740322"/>
                <a:gd name="connsiteX5" fmla="*/ 14918313 w 14919651"/>
                <a:gd name="connsiteY5" fmla="*/ 649778 h 6740322"/>
                <a:gd name="connsiteX6" fmla="*/ 14919652 w 14919651"/>
                <a:gd name="connsiteY6" fmla="*/ 870066 h 6740322"/>
                <a:gd name="connsiteX7" fmla="*/ 14825945 w 14919651"/>
                <a:gd name="connsiteY7" fmla="*/ 1127760 h 6740322"/>
                <a:gd name="connsiteX8" fmla="*/ 14648009 w 14919651"/>
                <a:gd name="connsiteY8" fmla="*/ 1416800 h 6740322"/>
                <a:gd name="connsiteX9" fmla="*/ 14348666 w 14919651"/>
                <a:gd name="connsiteY9" fmla="*/ 1743941 h 6740322"/>
                <a:gd name="connsiteX10" fmla="*/ 13936568 w 14919651"/>
                <a:gd name="connsiteY10" fmla="*/ 2102514 h 6740322"/>
                <a:gd name="connsiteX11" fmla="*/ 13374645 w 14919651"/>
                <a:gd name="connsiteY11" fmla="*/ 2496416 h 6740322"/>
                <a:gd name="connsiteX12" fmla="*/ 12672060 w 14919651"/>
                <a:gd name="connsiteY12" fmla="*/ 2917594 h 6740322"/>
                <a:gd name="connsiteX13" fmla="*/ 11796068 w 14919651"/>
                <a:gd name="connsiteY13" fmla="*/ 3365702 h 6740322"/>
                <a:gd name="connsiteX14" fmla="*/ 10762117 w 14919651"/>
                <a:gd name="connsiteY14" fmla="*/ 3830262 h 6740322"/>
                <a:gd name="connsiteX15" fmla="*/ 9548066 w 14919651"/>
                <a:gd name="connsiteY15" fmla="*/ 4306166 h 6740322"/>
                <a:gd name="connsiteX16" fmla="*/ 8182851 w 14919651"/>
                <a:gd name="connsiteY16" fmla="*/ 4780857 h 6740322"/>
                <a:gd name="connsiteX17" fmla="*/ 6660292 w 14919651"/>
                <a:gd name="connsiteY17" fmla="*/ 5245418 h 6740322"/>
                <a:gd name="connsiteX18" fmla="*/ 5025596 w 14919651"/>
                <a:gd name="connsiteY18" fmla="*/ 5687638 h 6740322"/>
                <a:gd name="connsiteX19" fmla="*/ 3288339 w 14919651"/>
                <a:gd name="connsiteY19" fmla="*/ 6098165 h 6740322"/>
                <a:gd name="connsiteX20" fmla="*/ 1504023 w 14919651"/>
                <a:gd name="connsiteY20" fmla="*/ 6469726 h 6740322"/>
                <a:gd name="connsiteX21" fmla="*/ 0 w 14919651"/>
                <a:gd name="connsiteY21" fmla="*/ 6740323 h 674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919651" h="6740322">
                  <a:moveTo>
                    <a:pt x="14056738" y="0"/>
                  </a:moveTo>
                  <a:lnTo>
                    <a:pt x="14314479" y="74988"/>
                  </a:lnTo>
                  <a:lnTo>
                    <a:pt x="14546579" y="172403"/>
                  </a:lnTo>
                  <a:lnTo>
                    <a:pt x="14722252" y="302549"/>
                  </a:lnTo>
                  <a:lnTo>
                    <a:pt x="14857146" y="458412"/>
                  </a:lnTo>
                  <a:lnTo>
                    <a:pt x="14918313" y="649778"/>
                  </a:lnTo>
                  <a:lnTo>
                    <a:pt x="14919652" y="870066"/>
                  </a:lnTo>
                  <a:lnTo>
                    <a:pt x="14825945" y="1127760"/>
                  </a:lnTo>
                  <a:lnTo>
                    <a:pt x="14648009" y="1416800"/>
                  </a:lnTo>
                  <a:lnTo>
                    <a:pt x="14348666" y="1743941"/>
                  </a:lnTo>
                  <a:lnTo>
                    <a:pt x="13936568" y="2102514"/>
                  </a:lnTo>
                  <a:lnTo>
                    <a:pt x="13374645" y="2496416"/>
                  </a:lnTo>
                  <a:lnTo>
                    <a:pt x="12672060" y="2917594"/>
                  </a:lnTo>
                  <a:lnTo>
                    <a:pt x="11796068" y="3365702"/>
                  </a:lnTo>
                  <a:lnTo>
                    <a:pt x="10762117" y="3830262"/>
                  </a:lnTo>
                  <a:lnTo>
                    <a:pt x="9548066" y="4306166"/>
                  </a:lnTo>
                  <a:lnTo>
                    <a:pt x="8182851" y="4780857"/>
                  </a:lnTo>
                  <a:lnTo>
                    <a:pt x="6660292" y="5245418"/>
                  </a:lnTo>
                  <a:lnTo>
                    <a:pt x="5025596" y="5687638"/>
                  </a:lnTo>
                  <a:lnTo>
                    <a:pt x="3288339" y="6098165"/>
                  </a:lnTo>
                  <a:lnTo>
                    <a:pt x="1504023" y="6469726"/>
                  </a:lnTo>
                  <a:lnTo>
                    <a:pt x="0" y="674032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B8A3368-60DE-1844-CF83-839DBC4B1579}"/>
                </a:ext>
              </a:extLst>
            </p:cNvPr>
            <p:cNvSpPr/>
            <p:nvPr/>
          </p:nvSpPr>
          <p:spPr>
            <a:xfrm>
              <a:off x="8407838" y="246742"/>
              <a:ext cx="1898322" cy="2680854"/>
            </a:xfrm>
            <a:custGeom>
              <a:avLst/>
              <a:gdLst>
                <a:gd name="connsiteX0" fmla="*/ 2386502 w 2386501"/>
                <a:gd name="connsiteY0" fmla="*/ 0 h 2880360"/>
                <a:gd name="connsiteX1" fmla="*/ 2256550 w 2386501"/>
                <a:gd name="connsiteY1" fmla="*/ 197341 h 2880360"/>
                <a:gd name="connsiteX2" fmla="*/ 1874727 w 2386501"/>
                <a:gd name="connsiteY2" fmla="*/ 243840 h 2880360"/>
                <a:gd name="connsiteX3" fmla="*/ 1492079 w 2386501"/>
                <a:gd name="connsiteY3" fmla="*/ 310688 h 2880360"/>
                <a:gd name="connsiteX4" fmla="*/ 1385502 w 2386501"/>
                <a:gd name="connsiteY4" fmla="*/ 577475 h 2880360"/>
                <a:gd name="connsiteX5" fmla="*/ 1260080 w 2386501"/>
                <a:gd name="connsiteY5" fmla="*/ 857856 h 2880360"/>
                <a:gd name="connsiteX6" fmla="*/ 984010 w 2386501"/>
                <a:gd name="connsiteY6" fmla="*/ 915959 h 2880360"/>
                <a:gd name="connsiteX7" fmla="*/ 887730 w 2386501"/>
                <a:gd name="connsiteY7" fmla="*/ 1195994 h 2880360"/>
                <a:gd name="connsiteX8" fmla="*/ 784346 w 2386501"/>
                <a:gd name="connsiteY8" fmla="*/ 1480445 h 2880360"/>
                <a:gd name="connsiteX9" fmla="*/ 655320 w 2386501"/>
                <a:gd name="connsiteY9" fmla="*/ 1776326 h 2880360"/>
                <a:gd name="connsiteX10" fmla="*/ 521455 w 2386501"/>
                <a:gd name="connsiteY10" fmla="*/ 2057054 h 2880360"/>
                <a:gd name="connsiteX11" fmla="*/ 512908 w 2386501"/>
                <a:gd name="connsiteY11" fmla="*/ 2074978 h 2880360"/>
                <a:gd name="connsiteX12" fmla="*/ 368128 w 2386501"/>
                <a:gd name="connsiteY12" fmla="*/ 2329209 h 2880360"/>
                <a:gd name="connsiteX13" fmla="*/ 351653 w 2386501"/>
                <a:gd name="connsiteY13" fmla="*/ 2358304 h 2880360"/>
                <a:gd name="connsiteX14" fmla="*/ 337648 w 2386501"/>
                <a:gd name="connsiteY14" fmla="*/ 2382895 h 2880360"/>
                <a:gd name="connsiteX15" fmla="*/ 203681 w 2386501"/>
                <a:gd name="connsiteY15" fmla="*/ 2594004 h 2880360"/>
                <a:gd name="connsiteX16" fmla="*/ 200797 w 2386501"/>
                <a:gd name="connsiteY16" fmla="*/ 2598593 h 2880360"/>
                <a:gd name="connsiteX17" fmla="*/ 173818 w 2386501"/>
                <a:gd name="connsiteY17" fmla="*/ 2641110 h 2880360"/>
                <a:gd name="connsiteX18" fmla="*/ 162903 w 2386501"/>
                <a:gd name="connsiteY18" fmla="*/ 2674447 h 2880360"/>
                <a:gd name="connsiteX19" fmla="*/ 89587 w 2386501"/>
                <a:gd name="connsiteY19" fmla="*/ 2773853 h 2880360"/>
                <a:gd name="connsiteX20" fmla="*/ 78465 w 2386501"/>
                <a:gd name="connsiteY20" fmla="*/ 2787102 h 2880360"/>
                <a:gd name="connsiteX21" fmla="*/ 59209 w 2386501"/>
                <a:gd name="connsiteY21" fmla="*/ 2809962 h 2880360"/>
                <a:gd name="connsiteX22" fmla="*/ 0 w 2386501"/>
                <a:gd name="connsiteY22" fmla="*/ 2880360 h 2880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86501" h="2880360">
                  <a:moveTo>
                    <a:pt x="2386502" y="0"/>
                  </a:moveTo>
                  <a:lnTo>
                    <a:pt x="2256550" y="197341"/>
                  </a:lnTo>
                  <a:lnTo>
                    <a:pt x="1874727" y="243840"/>
                  </a:lnTo>
                  <a:lnTo>
                    <a:pt x="1492079" y="310688"/>
                  </a:lnTo>
                  <a:lnTo>
                    <a:pt x="1385502" y="577475"/>
                  </a:lnTo>
                  <a:lnTo>
                    <a:pt x="1260080" y="857856"/>
                  </a:lnTo>
                  <a:lnTo>
                    <a:pt x="984010" y="915959"/>
                  </a:lnTo>
                  <a:lnTo>
                    <a:pt x="887730" y="1195994"/>
                  </a:lnTo>
                  <a:lnTo>
                    <a:pt x="784346" y="1480445"/>
                  </a:lnTo>
                  <a:lnTo>
                    <a:pt x="655320" y="1776326"/>
                  </a:lnTo>
                  <a:lnTo>
                    <a:pt x="521455" y="2057054"/>
                  </a:lnTo>
                  <a:lnTo>
                    <a:pt x="512908" y="2074978"/>
                  </a:lnTo>
                  <a:lnTo>
                    <a:pt x="368128" y="2329209"/>
                  </a:lnTo>
                  <a:lnTo>
                    <a:pt x="351653" y="2358304"/>
                  </a:lnTo>
                  <a:lnTo>
                    <a:pt x="337648" y="2382895"/>
                  </a:lnTo>
                  <a:lnTo>
                    <a:pt x="203681" y="2594004"/>
                  </a:lnTo>
                  <a:lnTo>
                    <a:pt x="200797" y="2598593"/>
                  </a:lnTo>
                  <a:lnTo>
                    <a:pt x="173818" y="2641110"/>
                  </a:lnTo>
                  <a:lnTo>
                    <a:pt x="162903" y="2674447"/>
                  </a:lnTo>
                  <a:lnTo>
                    <a:pt x="89587" y="2773853"/>
                  </a:lnTo>
                  <a:lnTo>
                    <a:pt x="78465" y="2787102"/>
                  </a:lnTo>
                  <a:lnTo>
                    <a:pt x="59209" y="2809962"/>
                  </a:lnTo>
                  <a:lnTo>
                    <a:pt x="0" y="288036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FD5E258-6838-409F-58C3-45A65A560D26}"/>
                </a:ext>
              </a:extLst>
            </p:cNvPr>
            <p:cNvSpPr/>
            <p:nvPr/>
          </p:nvSpPr>
          <p:spPr>
            <a:xfrm>
              <a:off x="-103239" y="246742"/>
              <a:ext cx="11332023" cy="4967446"/>
            </a:xfrm>
            <a:custGeom>
              <a:avLst/>
              <a:gdLst>
                <a:gd name="connsiteX0" fmla="*/ 14246208 w 14246208"/>
                <a:gd name="connsiteY0" fmla="*/ 0 h 5337117"/>
                <a:gd name="connsiteX1" fmla="*/ 14089585 w 14246208"/>
                <a:gd name="connsiteY1" fmla="*/ 163657 h 5337117"/>
                <a:gd name="connsiteX2" fmla="*/ 13757190 w 14246208"/>
                <a:gd name="connsiteY2" fmla="*/ 493741 h 5337117"/>
                <a:gd name="connsiteX3" fmla="*/ 13414701 w 14246208"/>
                <a:gd name="connsiteY3" fmla="*/ 827982 h 5337117"/>
                <a:gd name="connsiteX4" fmla="*/ 13140998 w 14246208"/>
                <a:gd name="connsiteY4" fmla="*/ 793692 h 5337117"/>
                <a:gd name="connsiteX5" fmla="*/ 12828269 w 14246208"/>
                <a:gd name="connsiteY5" fmla="*/ 1122391 h 5337117"/>
                <a:gd name="connsiteX6" fmla="*/ 12483105 w 14246208"/>
                <a:gd name="connsiteY6" fmla="*/ 1461481 h 5337117"/>
                <a:gd name="connsiteX7" fmla="*/ 12127333 w 14246208"/>
                <a:gd name="connsiteY7" fmla="*/ 1799965 h 5337117"/>
                <a:gd name="connsiteX8" fmla="*/ 11735830 w 14246208"/>
                <a:gd name="connsiteY8" fmla="*/ 2144511 h 5337117"/>
                <a:gd name="connsiteX9" fmla="*/ 11331454 w 14246208"/>
                <a:gd name="connsiteY9" fmla="*/ 2484466 h 5337117"/>
                <a:gd name="connsiteX10" fmla="*/ 11309933 w 14246208"/>
                <a:gd name="connsiteY10" fmla="*/ 2575820 h 5337117"/>
                <a:gd name="connsiteX11" fmla="*/ 11253916 w 14246208"/>
                <a:gd name="connsiteY11" fmla="*/ 2687695 h 5337117"/>
                <a:gd name="connsiteX12" fmla="*/ 11127671 w 14246208"/>
                <a:gd name="connsiteY12" fmla="*/ 2827193 h 5337117"/>
                <a:gd name="connsiteX13" fmla="*/ 10948292 w 14246208"/>
                <a:gd name="connsiteY13" fmla="*/ 2986954 h 5337117"/>
                <a:gd name="connsiteX14" fmla="*/ 10679430 w 14246208"/>
                <a:gd name="connsiteY14" fmla="*/ 3172345 h 5337117"/>
                <a:gd name="connsiteX15" fmla="*/ 10339928 w 14246208"/>
                <a:gd name="connsiteY15" fmla="*/ 3375660 h 5337117"/>
                <a:gd name="connsiteX16" fmla="*/ 9895188 w 14246208"/>
                <a:gd name="connsiteY16" fmla="*/ 3599498 h 5337117"/>
                <a:gd name="connsiteX17" fmla="*/ 9366112 w 14246208"/>
                <a:gd name="connsiteY17" fmla="*/ 3835631 h 5337117"/>
                <a:gd name="connsiteX18" fmla="*/ 8723149 w 14246208"/>
                <a:gd name="connsiteY18" fmla="*/ 4083454 h 5337117"/>
                <a:gd name="connsiteX19" fmla="*/ 7991218 w 14246208"/>
                <a:gd name="connsiteY19" fmla="*/ 4334222 h 5337117"/>
                <a:gd name="connsiteX20" fmla="*/ 7149826 w 14246208"/>
                <a:gd name="connsiteY20" fmla="*/ 4583863 h 5337117"/>
                <a:gd name="connsiteX21" fmla="*/ 6229556 w 14246208"/>
                <a:gd name="connsiteY21" fmla="*/ 4823806 h 5337117"/>
                <a:gd name="connsiteX22" fmla="*/ 5221966 w 14246208"/>
                <a:gd name="connsiteY22" fmla="*/ 5047125 h 5337117"/>
                <a:gd name="connsiteX23" fmla="*/ 4164227 w 14246208"/>
                <a:gd name="connsiteY23" fmla="*/ 5246803 h 5337117"/>
                <a:gd name="connsiteX24" fmla="*/ 3096500 w 14246208"/>
                <a:gd name="connsiteY24" fmla="*/ 5320146 h 5337117"/>
                <a:gd name="connsiteX25" fmla="*/ 2188485 w 14246208"/>
                <a:gd name="connsiteY25" fmla="*/ 5337118 h 5337117"/>
                <a:gd name="connsiteX26" fmla="*/ 1430089 w 14246208"/>
                <a:gd name="connsiteY26" fmla="*/ 5302914 h 5337117"/>
                <a:gd name="connsiteX27" fmla="*/ 827491 w 14246208"/>
                <a:gd name="connsiteY27" fmla="*/ 5229658 h 5337117"/>
                <a:gd name="connsiteX28" fmla="*/ 363804 w 14246208"/>
                <a:gd name="connsiteY28" fmla="*/ 5122199 h 5337117"/>
                <a:gd name="connsiteX29" fmla="*/ 30995 w 14246208"/>
                <a:gd name="connsiteY29" fmla="*/ 4993178 h 5337117"/>
                <a:gd name="connsiteX30" fmla="*/ 0 w 14246208"/>
                <a:gd name="connsiteY30" fmla="*/ 4972397 h 5337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46208" h="5337117">
                  <a:moveTo>
                    <a:pt x="14246208" y="0"/>
                  </a:moveTo>
                  <a:lnTo>
                    <a:pt x="14089585" y="163657"/>
                  </a:lnTo>
                  <a:lnTo>
                    <a:pt x="13757190" y="493741"/>
                  </a:lnTo>
                  <a:lnTo>
                    <a:pt x="13414701" y="827982"/>
                  </a:lnTo>
                  <a:lnTo>
                    <a:pt x="13140998" y="793692"/>
                  </a:lnTo>
                  <a:lnTo>
                    <a:pt x="12828269" y="1122391"/>
                  </a:lnTo>
                  <a:lnTo>
                    <a:pt x="12483105" y="1461481"/>
                  </a:lnTo>
                  <a:lnTo>
                    <a:pt x="12127333" y="1799965"/>
                  </a:lnTo>
                  <a:lnTo>
                    <a:pt x="11735830" y="2144511"/>
                  </a:lnTo>
                  <a:lnTo>
                    <a:pt x="11331454" y="2484466"/>
                  </a:lnTo>
                  <a:lnTo>
                    <a:pt x="11309933" y="2575820"/>
                  </a:lnTo>
                  <a:lnTo>
                    <a:pt x="11253916" y="2687695"/>
                  </a:lnTo>
                  <a:lnTo>
                    <a:pt x="11127671" y="2827193"/>
                  </a:lnTo>
                  <a:lnTo>
                    <a:pt x="10948292" y="2986954"/>
                  </a:lnTo>
                  <a:lnTo>
                    <a:pt x="10679430" y="3172345"/>
                  </a:lnTo>
                  <a:lnTo>
                    <a:pt x="10339928" y="3375660"/>
                  </a:lnTo>
                  <a:lnTo>
                    <a:pt x="9895188" y="3599498"/>
                  </a:lnTo>
                  <a:lnTo>
                    <a:pt x="9366112" y="3835631"/>
                  </a:lnTo>
                  <a:lnTo>
                    <a:pt x="8723149" y="4083454"/>
                  </a:lnTo>
                  <a:lnTo>
                    <a:pt x="7991218" y="4334222"/>
                  </a:lnTo>
                  <a:lnTo>
                    <a:pt x="7149826" y="4583863"/>
                  </a:lnTo>
                  <a:lnTo>
                    <a:pt x="6229556" y="4823806"/>
                  </a:lnTo>
                  <a:lnTo>
                    <a:pt x="5221966" y="5047125"/>
                  </a:lnTo>
                  <a:lnTo>
                    <a:pt x="4164227" y="5246803"/>
                  </a:lnTo>
                  <a:lnTo>
                    <a:pt x="3096500" y="5320146"/>
                  </a:lnTo>
                  <a:lnTo>
                    <a:pt x="2188485" y="5337118"/>
                  </a:lnTo>
                  <a:lnTo>
                    <a:pt x="1430089" y="5302914"/>
                  </a:lnTo>
                  <a:lnTo>
                    <a:pt x="827491" y="5229658"/>
                  </a:lnTo>
                  <a:lnTo>
                    <a:pt x="363804" y="5122199"/>
                  </a:lnTo>
                  <a:lnTo>
                    <a:pt x="30995" y="4993178"/>
                  </a:lnTo>
                  <a:lnTo>
                    <a:pt x="0" y="497239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0B5D6CE-9CFE-C9EA-DB86-EF81C1DACB0B}"/>
                </a:ext>
              </a:extLst>
            </p:cNvPr>
            <p:cNvSpPr/>
            <p:nvPr/>
          </p:nvSpPr>
          <p:spPr>
            <a:xfrm>
              <a:off x="8567478" y="246742"/>
              <a:ext cx="815895" cy="1968248"/>
            </a:xfrm>
            <a:custGeom>
              <a:avLst/>
              <a:gdLst>
                <a:gd name="connsiteX0" fmla="*/ 88042 w 1025713"/>
                <a:gd name="connsiteY0" fmla="*/ 2114723 h 2114723"/>
                <a:gd name="connsiteX1" fmla="*/ 89690 w 1025713"/>
                <a:gd name="connsiteY1" fmla="*/ 2089266 h 2114723"/>
                <a:gd name="connsiteX2" fmla="*/ 83511 w 1025713"/>
                <a:gd name="connsiteY2" fmla="*/ 1810097 h 2114723"/>
                <a:gd name="connsiteX3" fmla="*/ 49530 w 1025713"/>
                <a:gd name="connsiteY3" fmla="*/ 1544436 h 2114723"/>
                <a:gd name="connsiteX4" fmla="*/ 0 w 1025713"/>
                <a:gd name="connsiteY4" fmla="*/ 1286654 h 2114723"/>
                <a:gd name="connsiteX5" fmla="*/ 125009 w 1025713"/>
                <a:gd name="connsiteY5" fmla="*/ 1178243 h 2114723"/>
                <a:gd name="connsiteX6" fmla="*/ 306036 w 1025713"/>
                <a:gd name="connsiteY6" fmla="*/ 1077624 h 2114723"/>
                <a:gd name="connsiteX7" fmla="*/ 524236 w 1025713"/>
                <a:gd name="connsiteY7" fmla="*/ 992245 h 2114723"/>
                <a:gd name="connsiteX8" fmla="*/ 783316 w 1025713"/>
                <a:gd name="connsiteY8" fmla="*/ 915959 h 2114723"/>
                <a:gd name="connsiteX9" fmla="*/ 859824 w 1025713"/>
                <a:gd name="connsiteY9" fmla="*/ 648912 h 2114723"/>
                <a:gd name="connsiteX10" fmla="*/ 933863 w 1025713"/>
                <a:gd name="connsiteY10" fmla="*/ 387408 h 2114723"/>
                <a:gd name="connsiteX11" fmla="*/ 992041 w 1025713"/>
                <a:gd name="connsiteY11" fmla="*/ 139931 h 2114723"/>
                <a:gd name="connsiteX12" fmla="*/ 1025714 w 1025713"/>
                <a:gd name="connsiteY12" fmla="*/ 0 h 2114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5713" h="2114723">
                  <a:moveTo>
                    <a:pt x="88042" y="2114723"/>
                  </a:moveTo>
                  <a:lnTo>
                    <a:pt x="89690" y="2089266"/>
                  </a:lnTo>
                  <a:lnTo>
                    <a:pt x="83511" y="1810097"/>
                  </a:lnTo>
                  <a:lnTo>
                    <a:pt x="49530" y="1544436"/>
                  </a:lnTo>
                  <a:lnTo>
                    <a:pt x="0" y="1286654"/>
                  </a:lnTo>
                  <a:lnTo>
                    <a:pt x="125009" y="1178243"/>
                  </a:lnTo>
                  <a:lnTo>
                    <a:pt x="306036" y="1077624"/>
                  </a:lnTo>
                  <a:lnTo>
                    <a:pt x="524236" y="992245"/>
                  </a:lnTo>
                  <a:lnTo>
                    <a:pt x="783316" y="915959"/>
                  </a:lnTo>
                  <a:lnTo>
                    <a:pt x="859824" y="648912"/>
                  </a:lnTo>
                  <a:lnTo>
                    <a:pt x="933863" y="387408"/>
                  </a:lnTo>
                  <a:lnTo>
                    <a:pt x="992041" y="139931"/>
                  </a:lnTo>
                  <a:lnTo>
                    <a:pt x="1025714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C182413-F6CC-5C4D-2EA9-0D5F06F9DFC2}"/>
                </a:ext>
              </a:extLst>
            </p:cNvPr>
            <p:cNvSpPr/>
            <p:nvPr/>
          </p:nvSpPr>
          <p:spPr>
            <a:xfrm>
              <a:off x="6872209" y="350788"/>
              <a:ext cx="791568" cy="533527"/>
            </a:xfrm>
            <a:custGeom>
              <a:avLst/>
              <a:gdLst>
                <a:gd name="connsiteX0" fmla="*/ 995130 w 995130"/>
                <a:gd name="connsiteY0" fmla="*/ 573232 h 573231"/>
                <a:gd name="connsiteX1" fmla="*/ 834493 w 995130"/>
                <a:gd name="connsiteY1" fmla="*/ 424555 h 573231"/>
                <a:gd name="connsiteX2" fmla="*/ 747893 w 995130"/>
                <a:gd name="connsiteY2" fmla="*/ 375545 h 573231"/>
                <a:gd name="connsiteX3" fmla="*/ 561717 w 995130"/>
                <a:gd name="connsiteY3" fmla="*/ 270423 h 573231"/>
                <a:gd name="connsiteX4" fmla="*/ 283484 w 995130"/>
                <a:gd name="connsiteY4" fmla="*/ 128068 h 573231"/>
                <a:gd name="connsiteX5" fmla="*/ 0 w 995130"/>
                <a:gd name="connsiteY5" fmla="*/ 0 h 573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5130" h="573231">
                  <a:moveTo>
                    <a:pt x="995130" y="573232"/>
                  </a:moveTo>
                  <a:lnTo>
                    <a:pt x="834493" y="424555"/>
                  </a:lnTo>
                  <a:lnTo>
                    <a:pt x="747893" y="375545"/>
                  </a:lnTo>
                  <a:lnTo>
                    <a:pt x="561717" y="270423"/>
                  </a:lnTo>
                  <a:lnTo>
                    <a:pt x="283484" y="128068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E86CEF9-226E-9836-01F1-F3A38F62C5B9}"/>
                </a:ext>
              </a:extLst>
            </p:cNvPr>
            <p:cNvSpPr/>
            <p:nvPr/>
          </p:nvSpPr>
          <p:spPr>
            <a:xfrm>
              <a:off x="7976260" y="246742"/>
              <a:ext cx="2635421" cy="3106951"/>
            </a:xfrm>
            <a:custGeom>
              <a:avLst/>
              <a:gdLst>
                <a:gd name="connsiteX0" fmla="*/ 3313156 w 3313156"/>
                <a:gd name="connsiteY0" fmla="*/ 0 h 3338166"/>
                <a:gd name="connsiteX1" fmla="*/ 3190103 w 3313156"/>
                <a:gd name="connsiteY1" fmla="*/ 164350 h 3338166"/>
                <a:gd name="connsiteX2" fmla="*/ 2948632 w 3313156"/>
                <a:gd name="connsiteY2" fmla="*/ 468717 h 3338166"/>
                <a:gd name="connsiteX3" fmla="*/ 2702114 w 3313156"/>
                <a:gd name="connsiteY3" fmla="*/ 777500 h 3338166"/>
                <a:gd name="connsiteX4" fmla="*/ 2427793 w 3313156"/>
                <a:gd name="connsiteY4" fmla="*/ 1098666 h 3338166"/>
                <a:gd name="connsiteX5" fmla="*/ 2145649 w 3313156"/>
                <a:gd name="connsiteY5" fmla="*/ 1421650 h 3338166"/>
                <a:gd name="connsiteX6" fmla="*/ 1831786 w 3313156"/>
                <a:gd name="connsiteY6" fmla="*/ 1753899 h 3338166"/>
                <a:gd name="connsiteX7" fmla="*/ 1506804 w 3313156"/>
                <a:gd name="connsiteY7" fmla="*/ 2084763 h 3338166"/>
                <a:gd name="connsiteX8" fmla="*/ 1145986 w 3313156"/>
                <a:gd name="connsiteY8" fmla="*/ 2420736 h 3338166"/>
                <a:gd name="connsiteX9" fmla="*/ 771062 w 3313156"/>
                <a:gd name="connsiteY9" fmla="*/ 2751599 h 3338166"/>
                <a:gd name="connsiteX10" fmla="*/ 503126 w 3313156"/>
                <a:gd name="connsiteY10" fmla="*/ 2965825 h 3338166"/>
                <a:gd name="connsiteX11" fmla="*/ 403551 w 3313156"/>
                <a:gd name="connsiteY11" fmla="*/ 3054581 h 3338166"/>
                <a:gd name="connsiteX12" fmla="*/ 290487 w 3313156"/>
                <a:gd name="connsiteY12" fmla="*/ 3145675 h 3338166"/>
                <a:gd name="connsiteX13" fmla="*/ 267112 w 3313156"/>
                <a:gd name="connsiteY13" fmla="*/ 3156325 h 3338166"/>
                <a:gd name="connsiteX14" fmla="*/ 127892 w 3313156"/>
                <a:gd name="connsiteY14" fmla="*/ 3253827 h 3338166"/>
                <a:gd name="connsiteX15" fmla="*/ 0 w 3313156"/>
                <a:gd name="connsiteY15" fmla="*/ 3338166 h 333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313156" h="3338166">
                  <a:moveTo>
                    <a:pt x="3313156" y="0"/>
                  </a:moveTo>
                  <a:lnTo>
                    <a:pt x="3190103" y="164350"/>
                  </a:lnTo>
                  <a:lnTo>
                    <a:pt x="2948632" y="468717"/>
                  </a:lnTo>
                  <a:lnTo>
                    <a:pt x="2702114" y="777500"/>
                  </a:lnTo>
                  <a:lnTo>
                    <a:pt x="2427793" y="1098666"/>
                  </a:lnTo>
                  <a:lnTo>
                    <a:pt x="2145649" y="1421650"/>
                  </a:lnTo>
                  <a:lnTo>
                    <a:pt x="1831786" y="1753899"/>
                  </a:lnTo>
                  <a:lnTo>
                    <a:pt x="1506804" y="2084763"/>
                  </a:lnTo>
                  <a:lnTo>
                    <a:pt x="1145986" y="2420736"/>
                  </a:lnTo>
                  <a:lnTo>
                    <a:pt x="771062" y="2751599"/>
                  </a:lnTo>
                  <a:lnTo>
                    <a:pt x="503126" y="2965825"/>
                  </a:lnTo>
                  <a:lnTo>
                    <a:pt x="403551" y="3054581"/>
                  </a:lnTo>
                  <a:lnTo>
                    <a:pt x="290487" y="3145675"/>
                  </a:lnTo>
                  <a:lnTo>
                    <a:pt x="267112" y="3156325"/>
                  </a:lnTo>
                  <a:lnTo>
                    <a:pt x="127892" y="3253827"/>
                  </a:lnTo>
                  <a:lnTo>
                    <a:pt x="0" y="333816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818DEC1-C09B-E8C5-03DC-2BB32B3CAA6B}"/>
                </a:ext>
              </a:extLst>
            </p:cNvPr>
            <p:cNvSpPr/>
            <p:nvPr/>
          </p:nvSpPr>
          <p:spPr>
            <a:xfrm>
              <a:off x="7166098" y="246742"/>
              <a:ext cx="3752986" cy="3580275"/>
            </a:xfrm>
            <a:custGeom>
              <a:avLst/>
              <a:gdLst>
                <a:gd name="connsiteX0" fmla="*/ 4718118 w 4718118"/>
                <a:gd name="connsiteY0" fmla="*/ 0 h 3846714"/>
                <a:gd name="connsiteX1" fmla="*/ 4581782 w 4718118"/>
                <a:gd name="connsiteY1" fmla="*/ 155604 h 3846714"/>
                <a:gd name="connsiteX2" fmla="*/ 4306536 w 4718118"/>
                <a:gd name="connsiteY2" fmla="*/ 467851 h 3846714"/>
                <a:gd name="connsiteX3" fmla="*/ 4002250 w 4718118"/>
                <a:gd name="connsiteY3" fmla="*/ 793692 h 3846714"/>
                <a:gd name="connsiteX4" fmla="*/ 3720619 w 4718118"/>
                <a:gd name="connsiteY4" fmla="*/ 777500 h 3846714"/>
                <a:gd name="connsiteX5" fmla="*/ 3417158 w 4718118"/>
                <a:gd name="connsiteY5" fmla="*/ 787025 h 3846714"/>
                <a:gd name="connsiteX6" fmla="*/ 3120801 w 4718118"/>
                <a:gd name="connsiteY6" fmla="*/ 811443 h 3846714"/>
                <a:gd name="connsiteX7" fmla="*/ 2939054 w 4718118"/>
                <a:gd name="connsiteY7" fmla="*/ 1110355 h 3846714"/>
                <a:gd name="connsiteX8" fmla="*/ 2751128 w 4718118"/>
                <a:gd name="connsiteY8" fmla="*/ 1412211 h 3846714"/>
                <a:gd name="connsiteX9" fmla="*/ 2535297 w 4718118"/>
                <a:gd name="connsiteY9" fmla="*/ 1724631 h 3846714"/>
                <a:gd name="connsiteX10" fmla="*/ 2308448 w 4718118"/>
                <a:gd name="connsiteY10" fmla="*/ 2037830 h 3846714"/>
                <a:gd name="connsiteX11" fmla="*/ 2047824 w 4718118"/>
                <a:gd name="connsiteY11" fmla="*/ 2358563 h 3846714"/>
                <a:gd name="connsiteX12" fmla="*/ 1770826 w 4718118"/>
                <a:gd name="connsiteY12" fmla="*/ 2677045 h 3846714"/>
                <a:gd name="connsiteX13" fmla="*/ 1610291 w 4718118"/>
                <a:gd name="connsiteY13" fmla="*/ 2840442 h 3846714"/>
                <a:gd name="connsiteX14" fmla="*/ 1584136 w 4718118"/>
                <a:gd name="connsiteY14" fmla="*/ 2867198 h 3846714"/>
                <a:gd name="connsiteX15" fmla="*/ 1539240 w 4718118"/>
                <a:gd name="connsiteY15" fmla="*/ 2922357 h 3846714"/>
                <a:gd name="connsiteX16" fmla="*/ 1451816 w 4718118"/>
                <a:gd name="connsiteY16" fmla="*/ 3006350 h 3846714"/>
                <a:gd name="connsiteX17" fmla="*/ 1366039 w 4718118"/>
                <a:gd name="connsiteY17" fmla="*/ 3086793 h 3846714"/>
                <a:gd name="connsiteX18" fmla="*/ 1294473 w 4718118"/>
                <a:gd name="connsiteY18" fmla="*/ 3156152 h 3846714"/>
                <a:gd name="connsiteX19" fmla="*/ 1156077 w 4718118"/>
                <a:gd name="connsiteY19" fmla="*/ 3255385 h 3846714"/>
                <a:gd name="connsiteX20" fmla="*/ 1018505 w 4718118"/>
                <a:gd name="connsiteY20" fmla="*/ 3338166 h 3846714"/>
                <a:gd name="connsiteX21" fmla="*/ 835831 w 4718118"/>
                <a:gd name="connsiteY21" fmla="*/ 3447964 h 3846714"/>
                <a:gd name="connsiteX22" fmla="*/ 625149 w 4718118"/>
                <a:gd name="connsiteY22" fmla="*/ 3560185 h 3846714"/>
                <a:gd name="connsiteX23" fmla="*/ 316333 w 4718118"/>
                <a:gd name="connsiteY23" fmla="*/ 3709814 h 3846714"/>
                <a:gd name="connsiteX24" fmla="*/ 0 w 4718118"/>
                <a:gd name="connsiteY24" fmla="*/ 3846715 h 384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18118" h="3846714">
                  <a:moveTo>
                    <a:pt x="4718118" y="0"/>
                  </a:moveTo>
                  <a:lnTo>
                    <a:pt x="4581782" y="155604"/>
                  </a:lnTo>
                  <a:lnTo>
                    <a:pt x="4306536" y="467851"/>
                  </a:lnTo>
                  <a:lnTo>
                    <a:pt x="4002250" y="793692"/>
                  </a:lnTo>
                  <a:lnTo>
                    <a:pt x="3720619" y="777500"/>
                  </a:lnTo>
                  <a:lnTo>
                    <a:pt x="3417158" y="787025"/>
                  </a:lnTo>
                  <a:lnTo>
                    <a:pt x="3120801" y="811443"/>
                  </a:lnTo>
                  <a:lnTo>
                    <a:pt x="2939054" y="1110355"/>
                  </a:lnTo>
                  <a:lnTo>
                    <a:pt x="2751128" y="1412211"/>
                  </a:lnTo>
                  <a:lnTo>
                    <a:pt x="2535297" y="1724631"/>
                  </a:lnTo>
                  <a:lnTo>
                    <a:pt x="2308448" y="2037830"/>
                  </a:lnTo>
                  <a:lnTo>
                    <a:pt x="2047824" y="2358563"/>
                  </a:lnTo>
                  <a:lnTo>
                    <a:pt x="1770826" y="2677045"/>
                  </a:lnTo>
                  <a:lnTo>
                    <a:pt x="1610291" y="2840442"/>
                  </a:lnTo>
                  <a:lnTo>
                    <a:pt x="1584136" y="2867198"/>
                  </a:lnTo>
                  <a:lnTo>
                    <a:pt x="1539240" y="2922357"/>
                  </a:lnTo>
                  <a:lnTo>
                    <a:pt x="1451816" y="3006350"/>
                  </a:lnTo>
                  <a:lnTo>
                    <a:pt x="1366039" y="3086793"/>
                  </a:lnTo>
                  <a:lnTo>
                    <a:pt x="1294473" y="3156152"/>
                  </a:lnTo>
                  <a:lnTo>
                    <a:pt x="1156077" y="3255385"/>
                  </a:lnTo>
                  <a:lnTo>
                    <a:pt x="1018505" y="3338166"/>
                  </a:lnTo>
                  <a:lnTo>
                    <a:pt x="835831" y="3447964"/>
                  </a:lnTo>
                  <a:lnTo>
                    <a:pt x="625149" y="3560185"/>
                  </a:lnTo>
                  <a:lnTo>
                    <a:pt x="316333" y="3709814"/>
                  </a:lnTo>
                  <a:lnTo>
                    <a:pt x="0" y="384671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1AC89B7-BB39-89CA-3879-6458CE27CE56}"/>
                </a:ext>
              </a:extLst>
            </p:cNvPr>
            <p:cNvSpPr/>
            <p:nvPr/>
          </p:nvSpPr>
          <p:spPr>
            <a:xfrm>
              <a:off x="7485789" y="246742"/>
              <a:ext cx="651176" cy="998147"/>
            </a:xfrm>
            <a:custGeom>
              <a:avLst/>
              <a:gdLst>
                <a:gd name="connsiteX0" fmla="*/ 330028 w 818635"/>
                <a:gd name="connsiteY0" fmla="*/ 0 h 1072428"/>
                <a:gd name="connsiteX1" fmla="*/ 166405 w 818635"/>
                <a:gd name="connsiteY1" fmla="*/ 106767 h 1072428"/>
                <a:gd name="connsiteX2" fmla="*/ 35732 w 818635"/>
                <a:gd name="connsiteY2" fmla="*/ 249209 h 1072428"/>
                <a:gd name="connsiteX3" fmla="*/ 0 w 818635"/>
                <a:gd name="connsiteY3" fmla="*/ 393036 h 1072428"/>
                <a:gd name="connsiteX4" fmla="*/ 63122 w 818635"/>
                <a:gd name="connsiteY4" fmla="*/ 536344 h 1072428"/>
                <a:gd name="connsiteX5" fmla="*/ 238383 w 818635"/>
                <a:gd name="connsiteY5" fmla="*/ 647960 h 1072428"/>
                <a:gd name="connsiteX6" fmla="*/ 329410 w 818635"/>
                <a:gd name="connsiteY6" fmla="*/ 705889 h 1072428"/>
                <a:gd name="connsiteX7" fmla="*/ 485518 w 818635"/>
                <a:gd name="connsiteY7" fmla="*/ 841317 h 1072428"/>
                <a:gd name="connsiteX8" fmla="*/ 509305 w 818635"/>
                <a:gd name="connsiteY8" fmla="*/ 857943 h 1072428"/>
                <a:gd name="connsiteX9" fmla="*/ 509613 w 818635"/>
                <a:gd name="connsiteY9" fmla="*/ 858116 h 1072428"/>
                <a:gd name="connsiteX10" fmla="*/ 622987 w 818635"/>
                <a:gd name="connsiteY10" fmla="*/ 935788 h 1072428"/>
                <a:gd name="connsiteX11" fmla="*/ 790627 w 818635"/>
                <a:gd name="connsiteY11" fmla="*/ 1050608 h 1072428"/>
                <a:gd name="connsiteX12" fmla="*/ 818635 w 818635"/>
                <a:gd name="connsiteY12" fmla="*/ 1072428 h 10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8635" h="1072428">
                  <a:moveTo>
                    <a:pt x="330028" y="0"/>
                  </a:moveTo>
                  <a:lnTo>
                    <a:pt x="166405" y="106767"/>
                  </a:lnTo>
                  <a:lnTo>
                    <a:pt x="35732" y="249209"/>
                  </a:lnTo>
                  <a:lnTo>
                    <a:pt x="0" y="393036"/>
                  </a:lnTo>
                  <a:lnTo>
                    <a:pt x="63122" y="536344"/>
                  </a:lnTo>
                  <a:lnTo>
                    <a:pt x="238383" y="647960"/>
                  </a:lnTo>
                  <a:lnTo>
                    <a:pt x="329410" y="705889"/>
                  </a:lnTo>
                  <a:lnTo>
                    <a:pt x="485518" y="841317"/>
                  </a:lnTo>
                  <a:lnTo>
                    <a:pt x="509305" y="857943"/>
                  </a:lnTo>
                  <a:lnTo>
                    <a:pt x="509613" y="858116"/>
                  </a:lnTo>
                  <a:lnTo>
                    <a:pt x="622987" y="935788"/>
                  </a:lnTo>
                  <a:lnTo>
                    <a:pt x="790627" y="1050608"/>
                  </a:lnTo>
                  <a:lnTo>
                    <a:pt x="818635" y="107242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C54BA48-888B-4F75-9C61-ED4DFD7C5015}"/>
                </a:ext>
              </a:extLst>
            </p:cNvPr>
            <p:cNvSpPr/>
            <p:nvPr/>
          </p:nvSpPr>
          <p:spPr>
            <a:xfrm>
              <a:off x="7514293" y="246742"/>
              <a:ext cx="865449" cy="1266603"/>
            </a:xfrm>
            <a:custGeom>
              <a:avLst/>
              <a:gdLst>
                <a:gd name="connsiteX0" fmla="*/ 1088013 w 1088012"/>
                <a:gd name="connsiteY0" fmla="*/ 1360863 h 1360862"/>
                <a:gd name="connsiteX1" fmla="*/ 1067007 w 1088012"/>
                <a:gd name="connsiteY1" fmla="*/ 1326053 h 1360862"/>
                <a:gd name="connsiteX2" fmla="*/ 996779 w 1088012"/>
                <a:gd name="connsiteY2" fmla="*/ 1209762 h 1360862"/>
                <a:gd name="connsiteX3" fmla="*/ 984010 w 1088012"/>
                <a:gd name="connsiteY3" fmla="*/ 1066800 h 1360862"/>
                <a:gd name="connsiteX4" fmla="*/ 829653 w 1088012"/>
                <a:gd name="connsiteY4" fmla="*/ 850409 h 1360862"/>
                <a:gd name="connsiteX5" fmla="*/ 667162 w 1088012"/>
                <a:gd name="connsiteY5" fmla="*/ 644323 h 1360862"/>
                <a:gd name="connsiteX6" fmla="*/ 494270 w 1088012"/>
                <a:gd name="connsiteY6" fmla="*/ 453477 h 1360862"/>
                <a:gd name="connsiteX7" fmla="*/ 316642 w 1088012"/>
                <a:gd name="connsiteY7" fmla="*/ 272761 h 1360862"/>
                <a:gd name="connsiteX8" fmla="*/ 130570 w 1088012"/>
                <a:gd name="connsiteY8" fmla="*/ 106767 h 1360862"/>
                <a:gd name="connsiteX9" fmla="*/ 0 w 1088012"/>
                <a:gd name="connsiteY9" fmla="*/ 0 h 1360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8012" h="1360862">
                  <a:moveTo>
                    <a:pt x="1088013" y="1360863"/>
                  </a:moveTo>
                  <a:lnTo>
                    <a:pt x="1067007" y="1326053"/>
                  </a:lnTo>
                  <a:lnTo>
                    <a:pt x="996779" y="1209762"/>
                  </a:lnTo>
                  <a:lnTo>
                    <a:pt x="984010" y="1066800"/>
                  </a:lnTo>
                  <a:lnTo>
                    <a:pt x="829653" y="850409"/>
                  </a:lnTo>
                  <a:lnTo>
                    <a:pt x="667162" y="644323"/>
                  </a:lnTo>
                  <a:lnTo>
                    <a:pt x="494270" y="453477"/>
                  </a:lnTo>
                  <a:lnTo>
                    <a:pt x="316642" y="272761"/>
                  </a:lnTo>
                  <a:lnTo>
                    <a:pt x="130570" y="106767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F392DBA-E06B-559D-CE0B-7C494236BBB5}"/>
                </a:ext>
              </a:extLst>
            </p:cNvPr>
            <p:cNvSpPr/>
            <p:nvPr/>
          </p:nvSpPr>
          <p:spPr>
            <a:xfrm>
              <a:off x="8575588" y="1263264"/>
              <a:ext cx="2067218" cy="657560"/>
            </a:xfrm>
            <a:custGeom>
              <a:avLst/>
              <a:gdLst>
                <a:gd name="connsiteX0" fmla="*/ 2598832 w 2598831"/>
                <a:gd name="connsiteY0" fmla="*/ 540933 h 706495"/>
                <a:gd name="connsiteX1" fmla="*/ 2563204 w 2598831"/>
                <a:gd name="connsiteY1" fmla="*/ 382299 h 706495"/>
                <a:gd name="connsiteX2" fmla="*/ 2458274 w 2598831"/>
                <a:gd name="connsiteY2" fmla="*/ 256569 h 706495"/>
                <a:gd name="connsiteX3" fmla="*/ 2318437 w 2598831"/>
                <a:gd name="connsiteY3" fmla="*/ 153872 h 706495"/>
                <a:gd name="connsiteX4" fmla="*/ 2127318 w 2598831"/>
                <a:gd name="connsiteY4" fmla="*/ 81828 h 706495"/>
                <a:gd name="connsiteX5" fmla="*/ 1917562 w 2598831"/>
                <a:gd name="connsiteY5" fmla="*/ 30220 h 706495"/>
                <a:gd name="connsiteX6" fmla="*/ 1674340 w 2598831"/>
                <a:gd name="connsiteY6" fmla="*/ 6494 h 706495"/>
                <a:gd name="connsiteX7" fmla="*/ 1428236 w 2598831"/>
                <a:gd name="connsiteY7" fmla="*/ 0 h 706495"/>
                <a:gd name="connsiteX8" fmla="*/ 1167095 w 2598831"/>
                <a:gd name="connsiteY8" fmla="*/ 18184 h 706495"/>
                <a:gd name="connsiteX9" fmla="*/ 919549 w 2598831"/>
                <a:gd name="connsiteY9" fmla="*/ 50482 h 706495"/>
                <a:gd name="connsiteX10" fmla="*/ 676841 w 2598831"/>
                <a:gd name="connsiteY10" fmla="*/ 103822 h 706495"/>
                <a:gd name="connsiteX11" fmla="*/ 464614 w 2598831"/>
                <a:gd name="connsiteY11" fmla="*/ 168592 h 706495"/>
                <a:gd name="connsiteX12" fmla="*/ 277615 w 2598831"/>
                <a:gd name="connsiteY12" fmla="*/ 251287 h 706495"/>
                <a:gd name="connsiteX13" fmla="*/ 136851 w 2598831"/>
                <a:gd name="connsiteY13" fmla="*/ 343679 h 706495"/>
                <a:gd name="connsiteX14" fmla="*/ 39336 w 2598831"/>
                <a:gd name="connsiteY14" fmla="*/ 452264 h 706495"/>
                <a:gd name="connsiteX15" fmla="*/ 0 w 2598831"/>
                <a:gd name="connsiteY15" fmla="*/ 570894 h 706495"/>
                <a:gd name="connsiteX16" fmla="*/ 16167 w 2598831"/>
                <a:gd name="connsiteY16" fmla="*/ 706495 h 70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98831" h="706495">
                  <a:moveTo>
                    <a:pt x="2598832" y="540933"/>
                  </a:moveTo>
                  <a:lnTo>
                    <a:pt x="2563204" y="382299"/>
                  </a:lnTo>
                  <a:lnTo>
                    <a:pt x="2458274" y="256569"/>
                  </a:lnTo>
                  <a:lnTo>
                    <a:pt x="2318437" y="153872"/>
                  </a:lnTo>
                  <a:lnTo>
                    <a:pt x="2127318" y="81828"/>
                  </a:lnTo>
                  <a:lnTo>
                    <a:pt x="1917562" y="30220"/>
                  </a:lnTo>
                  <a:lnTo>
                    <a:pt x="1674340" y="6494"/>
                  </a:lnTo>
                  <a:lnTo>
                    <a:pt x="1428236" y="0"/>
                  </a:lnTo>
                  <a:lnTo>
                    <a:pt x="1167095" y="18184"/>
                  </a:lnTo>
                  <a:lnTo>
                    <a:pt x="919549" y="50482"/>
                  </a:lnTo>
                  <a:lnTo>
                    <a:pt x="676841" y="103822"/>
                  </a:lnTo>
                  <a:lnTo>
                    <a:pt x="464614" y="168592"/>
                  </a:lnTo>
                  <a:lnTo>
                    <a:pt x="277615" y="251287"/>
                  </a:lnTo>
                  <a:lnTo>
                    <a:pt x="136851" y="343679"/>
                  </a:lnTo>
                  <a:lnTo>
                    <a:pt x="39336" y="452264"/>
                  </a:lnTo>
                  <a:lnTo>
                    <a:pt x="0" y="570894"/>
                  </a:lnTo>
                  <a:lnTo>
                    <a:pt x="16167" y="70649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C6312080-3CCC-876E-AA44-D3A990E317EB}"/>
                </a:ext>
              </a:extLst>
            </p:cNvPr>
            <p:cNvSpPr/>
            <p:nvPr/>
          </p:nvSpPr>
          <p:spPr>
            <a:xfrm>
              <a:off x="7212459" y="246742"/>
              <a:ext cx="1006251" cy="1060929"/>
            </a:xfrm>
            <a:custGeom>
              <a:avLst/>
              <a:gdLst>
                <a:gd name="connsiteX0" fmla="*/ 1265023 w 1265022"/>
                <a:gd name="connsiteY0" fmla="*/ 1139883 h 1139882"/>
                <a:gd name="connsiteX1" fmla="*/ 1197164 w 1265022"/>
                <a:gd name="connsiteY1" fmla="*/ 989907 h 1139882"/>
                <a:gd name="connsiteX2" fmla="*/ 1004604 w 1265022"/>
                <a:gd name="connsiteY2" fmla="*/ 785986 h 1139882"/>
                <a:gd name="connsiteX3" fmla="*/ 804013 w 1265022"/>
                <a:gd name="connsiteY3" fmla="*/ 593234 h 1139882"/>
                <a:gd name="connsiteX4" fmla="*/ 594360 w 1265022"/>
                <a:gd name="connsiteY4" fmla="*/ 415810 h 1139882"/>
                <a:gd name="connsiteX5" fmla="*/ 379353 w 1265022"/>
                <a:gd name="connsiteY5" fmla="*/ 249209 h 1139882"/>
                <a:gd name="connsiteX6" fmla="*/ 156931 w 1265022"/>
                <a:gd name="connsiteY6" fmla="*/ 97242 h 1139882"/>
                <a:gd name="connsiteX7" fmla="*/ 0 w 1265022"/>
                <a:gd name="connsiteY7" fmla="*/ 0 h 113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5022" h="1139882">
                  <a:moveTo>
                    <a:pt x="1265023" y="1139883"/>
                  </a:moveTo>
                  <a:lnTo>
                    <a:pt x="1197164" y="989907"/>
                  </a:lnTo>
                  <a:lnTo>
                    <a:pt x="1004604" y="785986"/>
                  </a:lnTo>
                  <a:lnTo>
                    <a:pt x="804013" y="593234"/>
                  </a:lnTo>
                  <a:lnTo>
                    <a:pt x="594360" y="415810"/>
                  </a:lnTo>
                  <a:lnTo>
                    <a:pt x="379353" y="249209"/>
                  </a:lnTo>
                  <a:lnTo>
                    <a:pt x="156931" y="97242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AB4E931D-9A51-1E10-D3C7-ED0338E9860C}"/>
                </a:ext>
              </a:extLst>
            </p:cNvPr>
            <p:cNvSpPr/>
            <p:nvPr/>
          </p:nvSpPr>
          <p:spPr>
            <a:xfrm>
              <a:off x="8620228" y="1557832"/>
              <a:ext cx="1504339" cy="486541"/>
            </a:xfrm>
            <a:custGeom>
              <a:avLst/>
              <a:gdLst>
                <a:gd name="connsiteX0" fmla="*/ 1891201 w 1891201"/>
                <a:gd name="connsiteY0" fmla="*/ 311294 h 522749"/>
                <a:gd name="connsiteX1" fmla="*/ 1802439 w 1891201"/>
                <a:gd name="connsiteY1" fmla="*/ 200631 h 522749"/>
                <a:gd name="connsiteX2" fmla="*/ 1682784 w 1891201"/>
                <a:gd name="connsiteY2" fmla="*/ 111962 h 522749"/>
                <a:gd name="connsiteX3" fmla="*/ 1516278 w 1891201"/>
                <a:gd name="connsiteY3" fmla="*/ 52820 h 522749"/>
                <a:gd name="connsiteX4" fmla="*/ 1336075 w 1891201"/>
                <a:gd name="connsiteY4" fmla="*/ 12989 h 522749"/>
                <a:gd name="connsiteX5" fmla="*/ 1128069 w 1891201"/>
                <a:gd name="connsiteY5" fmla="*/ 0 h 522749"/>
                <a:gd name="connsiteX6" fmla="*/ 923049 w 1891201"/>
                <a:gd name="connsiteY6" fmla="*/ 3550 h 522749"/>
                <a:gd name="connsiteX7" fmla="*/ 710205 w 1891201"/>
                <a:gd name="connsiteY7" fmla="*/ 30740 h 522749"/>
                <a:gd name="connsiteX8" fmla="*/ 517337 w 1891201"/>
                <a:gd name="connsiteY8" fmla="*/ 71784 h 522749"/>
                <a:gd name="connsiteX9" fmla="*/ 337031 w 1891201"/>
                <a:gd name="connsiteY9" fmla="*/ 133263 h 522749"/>
                <a:gd name="connsiteX10" fmla="*/ 192971 w 1891201"/>
                <a:gd name="connsiteY10" fmla="*/ 206519 h 522749"/>
                <a:gd name="connsiteX11" fmla="*/ 80319 w 1891201"/>
                <a:gd name="connsiteY11" fmla="*/ 298306 h 522749"/>
                <a:gd name="connsiteX12" fmla="*/ 17196 w 1891201"/>
                <a:gd name="connsiteY12" fmla="*/ 401436 h 522749"/>
                <a:gd name="connsiteX13" fmla="*/ 0 w 1891201"/>
                <a:gd name="connsiteY13" fmla="*/ 522749 h 52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1201" h="522749">
                  <a:moveTo>
                    <a:pt x="1891201" y="311294"/>
                  </a:moveTo>
                  <a:lnTo>
                    <a:pt x="1802439" y="200631"/>
                  </a:lnTo>
                  <a:lnTo>
                    <a:pt x="1682784" y="111962"/>
                  </a:lnTo>
                  <a:lnTo>
                    <a:pt x="1516278" y="52820"/>
                  </a:lnTo>
                  <a:lnTo>
                    <a:pt x="1336075" y="12989"/>
                  </a:lnTo>
                  <a:lnTo>
                    <a:pt x="1128069" y="0"/>
                  </a:lnTo>
                  <a:lnTo>
                    <a:pt x="923049" y="3550"/>
                  </a:lnTo>
                  <a:lnTo>
                    <a:pt x="710205" y="30740"/>
                  </a:lnTo>
                  <a:lnTo>
                    <a:pt x="517337" y="71784"/>
                  </a:lnTo>
                  <a:lnTo>
                    <a:pt x="337031" y="133263"/>
                  </a:lnTo>
                  <a:lnTo>
                    <a:pt x="192971" y="206519"/>
                  </a:lnTo>
                  <a:lnTo>
                    <a:pt x="80319" y="298306"/>
                  </a:lnTo>
                  <a:lnTo>
                    <a:pt x="17196" y="401436"/>
                  </a:lnTo>
                  <a:lnTo>
                    <a:pt x="0" y="52274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744783A-76C4-5B39-29B7-31165108C2ED}"/>
                </a:ext>
              </a:extLst>
            </p:cNvPr>
            <p:cNvSpPr/>
            <p:nvPr/>
          </p:nvSpPr>
          <p:spPr>
            <a:xfrm>
              <a:off x="7287897" y="246742"/>
              <a:ext cx="602358" cy="797792"/>
            </a:xfrm>
            <a:custGeom>
              <a:avLst/>
              <a:gdLst>
                <a:gd name="connsiteX0" fmla="*/ 170214 w 757263"/>
                <a:gd name="connsiteY0" fmla="*/ 0 h 857163"/>
                <a:gd name="connsiteX1" fmla="*/ 62092 w 757263"/>
                <a:gd name="connsiteY1" fmla="*/ 97242 h 857163"/>
                <a:gd name="connsiteX2" fmla="*/ 0 w 757263"/>
                <a:gd name="connsiteY2" fmla="*/ 239337 h 857163"/>
                <a:gd name="connsiteX3" fmla="*/ 39130 w 757263"/>
                <a:gd name="connsiteY3" fmla="*/ 382212 h 857163"/>
                <a:gd name="connsiteX4" fmla="*/ 179893 w 757263"/>
                <a:gd name="connsiteY4" fmla="*/ 525087 h 857163"/>
                <a:gd name="connsiteX5" fmla="*/ 351241 w 757263"/>
                <a:gd name="connsiteY5" fmla="*/ 625360 h 857163"/>
                <a:gd name="connsiteX6" fmla="*/ 472543 w 757263"/>
                <a:gd name="connsiteY6" fmla="*/ 685021 h 857163"/>
                <a:gd name="connsiteX7" fmla="*/ 617117 w 757263"/>
                <a:gd name="connsiteY7" fmla="*/ 772564 h 857163"/>
                <a:gd name="connsiteX8" fmla="*/ 727195 w 757263"/>
                <a:gd name="connsiteY8" fmla="*/ 839239 h 857163"/>
                <a:gd name="connsiteX9" fmla="*/ 734300 w 757263"/>
                <a:gd name="connsiteY9" fmla="*/ 841317 h 857163"/>
                <a:gd name="connsiteX10" fmla="*/ 757263 w 757263"/>
                <a:gd name="connsiteY10" fmla="*/ 857163 h 85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7263" h="857163">
                  <a:moveTo>
                    <a:pt x="170214" y="0"/>
                  </a:moveTo>
                  <a:lnTo>
                    <a:pt x="62092" y="97242"/>
                  </a:lnTo>
                  <a:lnTo>
                    <a:pt x="0" y="239337"/>
                  </a:lnTo>
                  <a:lnTo>
                    <a:pt x="39130" y="382212"/>
                  </a:lnTo>
                  <a:lnTo>
                    <a:pt x="179893" y="525087"/>
                  </a:lnTo>
                  <a:lnTo>
                    <a:pt x="351241" y="625360"/>
                  </a:lnTo>
                  <a:lnTo>
                    <a:pt x="472543" y="685021"/>
                  </a:lnTo>
                  <a:lnTo>
                    <a:pt x="617117" y="772564"/>
                  </a:lnTo>
                  <a:lnTo>
                    <a:pt x="727195" y="839239"/>
                  </a:lnTo>
                  <a:lnTo>
                    <a:pt x="734300" y="841317"/>
                  </a:lnTo>
                  <a:lnTo>
                    <a:pt x="757263" y="85716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4981019-4915-E872-1CE8-2A686837C094}"/>
                </a:ext>
              </a:extLst>
            </p:cNvPr>
            <p:cNvSpPr/>
            <p:nvPr/>
          </p:nvSpPr>
          <p:spPr>
            <a:xfrm>
              <a:off x="7823254" y="246742"/>
              <a:ext cx="687707" cy="1434157"/>
            </a:xfrm>
            <a:custGeom>
              <a:avLst/>
              <a:gdLst>
                <a:gd name="connsiteX0" fmla="*/ 859721 w 864561"/>
                <a:gd name="connsiteY0" fmla="*/ 1540885 h 1540885"/>
                <a:gd name="connsiteX1" fmla="*/ 864561 w 864561"/>
                <a:gd name="connsiteY1" fmla="*/ 1409267 h 1540885"/>
                <a:gd name="connsiteX2" fmla="*/ 768590 w 864561"/>
                <a:gd name="connsiteY2" fmla="*/ 1164648 h 1540885"/>
                <a:gd name="connsiteX3" fmla="*/ 655423 w 864561"/>
                <a:gd name="connsiteY3" fmla="*/ 935095 h 1540885"/>
                <a:gd name="connsiteX4" fmla="*/ 533915 w 864561"/>
                <a:gd name="connsiteY4" fmla="*/ 714808 h 1540885"/>
                <a:gd name="connsiteX5" fmla="*/ 400668 w 864561"/>
                <a:gd name="connsiteY5" fmla="*/ 509501 h 1540885"/>
                <a:gd name="connsiteX6" fmla="*/ 262993 w 864561"/>
                <a:gd name="connsiteY6" fmla="*/ 313632 h 1540885"/>
                <a:gd name="connsiteX7" fmla="*/ 116051 w 864561"/>
                <a:gd name="connsiteY7" fmla="*/ 132484 h 1540885"/>
                <a:gd name="connsiteX8" fmla="*/ 0 w 864561"/>
                <a:gd name="connsiteY8" fmla="*/ 0 h 1540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561" h="1540885">
                  <a:moveTo>
                    <a:pt x="859721" y="1540885"/>
                  </a:moveTo>
                  <a:lnTo>
                    <a:pt x="864561" y="1409267"/>
                  </a:lnTo>
                  <a:lnTo>
                    <a:pt x="768590" y="1164648"/>
                  </a:lnTo>
                  <a:lnTo>
                    <a:pt x="655423" y="935095"/>
                  </a:lnTo>
                  <a:lnTo>
                    <a:pt x="533915" y="714808"/>
                  </a:lnTo>
                  <a:lnTo>
                    <a:pt x="400668" y="509501"/>
                  </a:lnTo>
                  <a:lnTo>
                    <a:pt x="262993" y="313632"/>
                  </a:lnTo>
                  <a:lnTo>
                    <a:pt x="116051" y="132484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A9916CC-E29D-E355-9FE6-EB99F8AA3CD1}"/>
                </a:ext>
              </a:extLst>
            </p:cNvPr>
            <p:cNvSpPr/>
            <p:nvPr/>
          </p:nvSpPr>
          <p:spPr>
            <a:xfrm>
              <a:off x="-103239" y="1867713"/>
              <a:ext cx="12398477" cy="4902084"/>
            </a:xfrm>
            <a:custGeom>
              <a:avLst/>
              <a:gdLst>
                <a:gd name="connsiteX0" fmla="*/ 15586916 w 15586915"/>
                <a:gd name="connsiteY0" fmla="*/ 0 h 5266891"/>
                <a:gd name="connsiteX1" fmla="*/ 15452537 w 15586915"/>
                <a:gd name="connsiteY1" fmla="*/ 62778 h 5266891"/>
                <a:gd name="connsiteX2" fmla="*/ 15154326 w 15586915"/>
                <a:gd name="connsiteY2" fmla="*/ 416329 h 5266891"/>
                <a:gd name="connsiteX3" fmla="*/ 14735639 w 15586915"/>
                <a:gd name="connsiteY3" fmla="*/ 805295 h 5266891"/>
                <a:gd name="connsiteX4" fmla="*/ 14159401 w 15586915"/>
                <a:gd name="connsiteY4" fmla="*/ 1233401 h 5266891"/>
                <a:gd name="connsiteX5" fmla="*/ 13431074 w 15586915"/>
                <a:gd name="connsiteY5" fmla="*/ 1693199 h 5266891"/>
                <a:gd name="connsiteX6" fmla="*/ 12517395 w 15586915"/>
                <a:gd name="connsiteY6" fmla="*/ 2184342 h 5266891"/>
                <a:gd name="connsiteX7" fmla="*/ 11430721 w 15586915"/>
                <a:gd name="connsiteY7" fmla="*/ 2696701 h 5266891"/>
                <a:gd name="connsiteX8" fmla="*/ 10148707 w 15586915"/>
                <a:gd name="connsiteY8" fmla="*/ 3224906 h 5266891"/>
                <a:gd name="connsiteX9" fmla="*/ 8698024 w 15586915"/>
                <a:gd name="connsiteY9" fmla="*/ 3756227 h 5266891"/>
                <a:gd name="connsiteX10" fmla="*/ 7073008 w 15586915"/>
                <a:gd name="connsiteY10" fmla="*/ 4281315 h 5266891"/>
                <a:gd name="connsiteX11" fmla="*/ 5318760 w 15586915"/>
                <a:gd name="connsiteY11" fmla="*/ 4787698 h 5266891"/>
                <a:gd name="connsiteX12" fmla="*/ 3445476 w 15586915"/>
                <a:gd name="connsiteY12" fmla="*/ 5265680 h 5266891"/>
                <a:gd name="connsiteX13" fmla="*/ 1504023 w 15586915"/>
                <a:gd name="connsiteY13" fmla="*/ 5266892 h 5266891"/>
                <a:gd name="connsiteX14" fmla="*/ 0 w 15586915"/>
                <a:gd name="connsiteY14" fmla="*/ 5177097 h 526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586915" h="5266891">
                  <a:moveTo>
                    <a:pt x="15586916" y="0"/>
                  </a:moveTo>
                  <a:lnTo>
                    <a:pt x="15452537" y="62778"/>
                  </a:lnTo>
                  <a:lnTo>
                    <a:pt x="15154326" y="416329"/>
                  </a:lnTo>
                  <a:lnTo>
                    <a:pt x="14735639" y="805295"/>
                  </a:lnTo>
                  <a:lnTo>
                    <a:pt x="14159401" y="1233401"/>
                  </a:lnTo>
                  <a:lnTo>
                    <a:pt x="13431074" y="1693199"/>
                  </a:lnTo>
                  <a:lnTo>
                    <a:pt x="12517395" y="2184342"/>
                  </a:lnTo>
                  <a:lnTo>
                    <a:pt x="11430721" y="2696701"/>
                  </a:lnTo>
                  <a:lnTo>
                    <a:pt x="10148707" y="3224906"/>
                  </a:lnTo>
                  <a:lnTo>
                    <a:pt x="8698024" y="3756227"/>
                  </a:lnTo>
                  <a:lnTo>
                    <a:pt x="7073008" y="4281315"/>
                  </a:lnTo>
                  <a:lnTo>
                    <a:pt x="5318760" y="4787698"/>
                  </a:lnTo>
                  <a:lnTo>
                    <a:pt x="3445476" y="5265680"/>
                  </a:lnTo>
                  <a:lnTo>
                    <a:pt x="1504023" y="5266892"/>
                  </a:lnTo>
                  <a:lnTo>
                    <a:pt x="0" y="517709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51A82BD-1518-D63D-A982-90096B5934C7}"/>
                </a:ext>
              </a:extLst>
            </p:cNvPr>
            <p:cNvSpPr/>
            <p:nvPr/>
          </p:nvSpPr>
          <p:spPr>
            <a:xfrm>
              <a:off x="-103239" y="727077"/>
              <a:ext cx="12398477" cy="5931744"/>
            </a:xfrm>
            <a:custGeom>
              <a:avLst/>
              <a:gdLst>
                <a:gd name="connsiteX0" fmla="*/ 15586916 w 15586915"/>
                <a:gd name="connsiteY0" fmla="*/ 0 h 6373177"/>
                <a:gd name="connsiteX1" fmla="*/ 15470145 w 15586915"/>
                <a:gd name="connsiteY1" fmla="*/ 79664 h 6373177"/>
                <a:gd name="connsiteX2" fmla="*/ 14857146 w 15586915"/>
                <a:gd name="connsiteY2" fmla="*/ 481099 h 6373177"/>
                <a:gd name="connsiteX3" fmla="*/ 14189058 w 15586915"/>
                <a:gd name="connsiteY3" fmla="*/ 892233 h 6373177"/>
                <a:gd name="connsiteX4" fmla="*/ 14180408 w 15586915"/>
                <a:gd name="connsiteY4" fmla="*/ 1094249 h 6373177"/>
                <a:gd name="connsiteX5" fmla="*/ 14078980 w 15586915"/>
                <a:gd name="connsiteY5" fmla="*/ 1331768 h 6373177"/>
                <a:gd name="connsiteX6" fmla="*/ 13898262 w 15586915"/>
                <a:gd name="connsiteY6" fmla="*/ 1598122 h 6373177"/>
                <a:gd name="connsiteX7" fmla="*/ 13600670 w 15586915"/>
                <a:gd name="connsiteY7" fmla="*/ 1899805 h 6373177"/>
                <a:gd name="connsiteX8" fmla="*/ 13197943 w 15586915"/>
                <a:gd name="connsiteY8" fmla="*/ 2229716 h 6373177"/>
                <a:gd name="connsiteX9" fmla="*/ 12652907 w 15586915"/>
                <a:gd name="connsiteY9" fmla="*/ 2591493 h 6373177"/>
                <a:gd name="connsiteX10" fmla="*/ 11978331 w 15586915"/>
                <a:gd name="connsiteY10" fmla="*/ 2976822 h 6373177"/>
                <a:gd name="connsiteX11" fmla="*/ 11599596 w 15586915"/>
                <a:gd name="connsiteY11" fmla="*/ 3161694 h 6373177"/>
                <a:gd name="connsiteX12" fmla="*/ 11141573 w 15586915"/>
                <a:gd name="connsiteY12" fmla="*/ 3385272 h 6373177"/>
                <a:gd name="connsiteX13" fmla="*/ 10161064 w 15586915"/>
                <a:gd name="connsiteY13" fmla="*/ 3806450 h 6373177"/>
                <a:gd name="connsiteX14" fmla="*/ 9014872 w 15586915"/>
                <a:gd name="connsiteY14" fmla="*/ 4235421 h 6373177"/>
                <a:gd name="connsiteX15" fmla="*/ 7733065 w 15586915"/>
                <a:gd name="connsiteY15" fmla="*/ 4660063 h 6373177"/>
                <a:gd name="connsiteX16" fmla="*/ 6309257 w 15586915"/>
                <a:gd name="connsiteY16" fmla="*/ 5071803 h 6373177"/>
                <a:gd name="connsiteX17" fmla="*/ 4788038 w 15586915"/>
                <a:gd name="connsiteY17" fmla="*/ 5459297 h 6373177"/>
                <a:gd name="connsiteX18" fmla="*/ 3177746 w 15586915"/>
                <a:gd name="connsiteY18" fmla="*/ 5813281 h 6373177"/>
                <a:gd name="connsiteX19" fmla="*/ 1532238 w 15586915"/>
                <a:gd name="connsiteY19" fmla="*/ 6127173 h 6373177"/>
                <a:gd name="connsiteX20" fmla="*/ 0 w 15586915"/>
                <a:gd name="connsiteY20" fmla="*/ 6373178 h 6373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586915" h="6373177">
                  <a:moveTo>
                    <a:pt x="15586916" y="0"/>
                  </a:moveTo>
                  <a:lnTo>
                    <a:pt x="15470145" y="79664"/>
                  </a:lnTo>
                  <a:lnTo>
                    <a:pt x="14857146" y="481099"/>
                  </a:lnTo>
                  <a:lnTo>
                    <a:pt x="14189058" y="892233"/>
                  </a:lnTo>
                  <a:lnTo>
                    <a:pt x="14180408" y="1094249"/>
                  </a:lnTo>
                  <a:lnTo>
                    <a:pt x="14078980" y="1331768"/>
                  </a:lnTo>
                  <a:lnTo>
                    <a:pt x="13898262" y="1598122"/>
                  </a:lnTo>
                  <a:lnTo>
                    <a:pt x="13600670" y="1899805"/>
                  </a:lnTo>
                  <a:lnTo>
                    <a:pt x="13197943" y="2229716"/>
                  </a:lnTo>
                  <a:lnTo>
                    <a:pt x="12652907" y="2591493"/>
                  </a:lnTo>
                  <a:lnTo>
                    <a:pt x="11978331" y="2976822"/>
                  </a:lnTo>
                  <a:lnTo>
                    <a:pt x="11599596" y="3161694"/>
                  </a:lnTo>
                  <a:lnTo>
                    <a:pt x="11141573" y="3385272"/>
                  </a:lnTo>
                  <a:lnTo>
                    <a:pt x="10161064" y="3806450"/>
                  </a:lnTo>
                  <a:lnTo>
                    <a:pt x="9014872" y="4235421"/>
                  </a:lnTo>
                  <a:lnTo>
                    <a:pt x="7733065" y="4660063"/>
                  </a:lnTo>
                  <a:lnTo>
                    <a:pt x="6309257" y="5071803"/>
                  </a:lnTo>
                  <a:lnTo>
                    <a:pt x="4788038" y="5459297"/>
                  </a:lnTo>
                  <a:lnTo>
                    <a:pt x="3177746" y="5813281"/>
                  </a:lnTo>
                  <a:lnTo>
                    <a:pt x="1532238" y="6127173"/>
                  </a:lnTo>
                  <a:lnTo>
                    <a:pt x="0" y="637317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DFBA0DB-6ED7-4A4C-CDAE-568B2FF6EF9D}"/>
                </a:ext>
              </a:extLst>
            </p:cNvPr>
            <p:cNvSpPr/>
            <p:nvPr/>
          </p:nvSpPr>
          <p:spPr>
            <a:xfrm>
              <a:off x="8589185" y="246742"/>
              <a:ext cx="221727" cy="2315605"/>
            </a:xfrm>
            <a:custGeom>
              <a:avLst/>
              <a:gdLst>
                <a:gd name="connsiteX0" fmla="*/ 215316 w 278747"/>
                <a:gd name="connsiteY0" fmla="*/ 0 h 2487930"/>
                <a:gd name="connsiteX1" fmla="*/ 234264 w 278747"/>
                <a:gd name="connsiteY1" fmla="*/ 124171 h 2487930"/>
                <a:gd name="connsiteX2" fmla="*/ 254446 w 278747"/>
                <a:gd name="connsiteY2" fmla="*/ 348269 h 2487930"/>
                <a:gd name="connsiteX3" fmla="*/ 273290 w 278747"/>
                <a:gd name="connsiteY3" fmla="*/ 579726 h 2487930"/>
                <a:gd name="connsiteX4" fmla="*/ 278233 w 278747"/>
                <a:gd name="connsiteY4" fmla="*/ 825298 h 2487930"/>
                <a:gd name="connsiteX5" fmla="*/ 278748 w 278747"/>
                <a:gd name="connsiteY5" fmla="*/ 1077624 h 2487930"/>
                <a:gd name="connsiteX6" fmla="*/ 260522 w 278747"/>
                <a:gd name="connsiteY6" fmla="*/ 1343458 h 2487930"/>
                <a:gd name="connsiteX7" fmla="*/ 231998 w 278747"/>
                <a:gd name="connsiteY7" fmla="*/ 1615180 h 2487930"/>
                <a:gd name="connsiteX8" fmla="*/ 177834 w 278747"/>
                <a:gd name="connsiteY8" fmla="*/ 1899545 h 2487930"/>
                <a:gd name="connsiteX9" fmla="*/ 105959 w 278747"/>
                <a:gd name="connsiteY9" fmla="*/ 2188499 h 2487930"/>
                <a:gd name="connsiteX10" fmla="*/ 45411 w 278747"/>
                <a:gd name="connsiteY10" fmla="*/ 2359776 h 2487930"/>
                <a:gd name="connsiteX11" fmla="*/ 36349 w 278747"/>
                <a:gd name="connsiteY11" fmla="*/ 2385320 h 2487930"/>
                <a:gd name="connsiteX12" fmla="*/ 4531 w 278747"/>
                <a:gd name="connsiteY12" fmla="*/ 2477453 h 2487930"/>
                <a:gd name="connsiteX13" fmla="*/ 0 w 278747"/>
                <a:gd name="connsiteY13" fmla="*/ 2487930 h 2487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8747" h="2487930">
                  <a:moveTo>
                    <a:pt x="215316" y="0"/>
                  </a:moveTo>
                  <a:lnTo>
                    <a:pt x="234264" y="124171"/>
                  </a:lnTo>
                  <a:lnTo>
                    <a:pt x="254446" y="348269"/>
                  </a:lnTo>
                  <a:lnTo>
                    <a:pt x="273290" y="579726"/>
                  </a:lnTo>
                  <a:lnTo>
                    <a:pt x="278233" y="825298"/>
                  </a:lnTo>
                  <a:lnTo>
                    <a:pt x="278748" y="1077624"/>
                  </a:lnTo>
                  <a:lnTo>
                    <a:pt x="260522" y="1343458"/>
                  </a:lnTo>
                  <a:lnTo>
                    <a:pt x="231998" y="1615180"/>
                  </a:lnTo>
                  <a:lnTo>
                    <a:pt x="177834" y="1899545"/>
                  </a:lnTo>
                  <a:lnTo>
                    <a:pt x="105959" y="2188499"/>
                  </a:lnTo>
                  <a:lnTo>
                    <a:pt x="45411" y="2359776"/>
                  </a:lnTo>
                  <a:lnTo>
                    <a:pt x="36349" y="2385320"/>
                  </a:lnTo>
                  <a:lnTo>
                    <a:pt x="4531" y="2477453"/>
                  </a:lnTo>
                  <a:lnTo>
                    <a:pt x="0" y="24879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2B8202A-7C63-F881-183D-BB672F604A11}"/>
                </a:ext>
              </a:extLst>
            </p:cNvPr>
            <p:cNvSpPr/>
            <p:nvPr/>
          </p:nvSpPr>
          <p:spPr>
            <a:xfrm>
              <a:off x="8638821" y="1851917"/>
              <a:ext cx="1037950" cy="339378"/>
            </a:xfrm>
            <a:custGeom>
              <a:avLst/>
              <a:gdLst>
                <a:gd name="connsiteX0" fmla="*/ 1304874 w 1304873"/>
                <a:gd name="connsiteY0" fmla="*/ 245139 h 364634"/>
                <a:gd name="connsiteX1" fmla="*/ 1234235 w 1304873"/>
                <a:gd name="connsiteY1" fmla="*/ 149802 h 364634"/>
                <a:gd name="connsiteX2" fmla="*/ 1137131 w 1304873"/>
                <a:gd name="connsiteY2" fmla="*/ 75334 h 364634"/>
                <a:gd name="connsiteX3" fmla="*/ 998837 w 1304873"/>
                <a:gd name="connsiteY3" fmla="*/ 29268 h 364634"/>
                <a:gd name="connsiteX4" fmla="*/ 851896 w 1304873"/>
                <a:gd name="connsiteY4" fmla="*/ 1732 h 364634"/>
                <a:gd name="connsiteX5" fmla="*/ 683843 w 1304873"/>
                <a:gd name="connsiteY5" fmla="*/ 0 h 364634"/>
                <a:gd name="connsiteX6" fmla="*/ 524647 w 1304873"/>
                <a:gd name="connsiteY6" fmla="*/ 14374 h 364634"/>
                <a:gd name="connsiteX7" fmla="*/ 364936 w 1304873"/>
                <a:gd name="connsiteY7" fmla="*/ 51695 h 364634"/>
                <a:gd name="connsiteX8" fmla="*/ 230659 w 1304873"/>
                <a:gd name="connsiteY8" fmla="*/ 102957 h 364634"/>
                <a:gd name="connsiteX9" fmla="*/ 115432 w 1304873"/>
                <a:gd name="connsiteY9" fmla="*/ 174914 h 364634"/>
                <a:gd name="connsiteX10" fmla="*/ 40057 w 1304873"/>
                <a:gd name="connsiteY10" fmla="*/ 259859 h 364634"/>
                <a:gd name="connsiteX11" fmla="*/ 0 w 1304873"/>
                <a:gd name="connsiteY11" fmla="*/ 364634 h 36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4873" h="364634">
                  <a:moveTo>
                    <a:pt x="1304874" y="245139"/>
                  </a:moveTo>
                  <a:lnTo>
                    <a:pt x="1234235" y="149802"/>
                  </a:lnTo>
                  <a:lnTo>
                    <a:pt x="1137131" y="75334"/>
                  </a:lnTo>
                  <a:lnTo>
                    <a:pt x="998837" y="29268"/>
                  </a:lnTo>
                  <a:lnTo>
                    <a:pt x="851896" y="1732"/>
                  </a:lnTo>
                  <a:lnTo>
                    <a:pt x="683843" y="0"/>
                  </a:lnTo>
                  <a:lnTo>
                    <a:pt x="524647" y="14374"/>
                  </a:lnTo>
                  <a:lnTo>
                    <a:pt x="364936" y="51695"/>
                  </a:lnTo>
                  <a:lnTo>
                    <a:pt x="230659" y="102957"/>
                  </a:lnTo>
                  <a:lnTo>
                    <a:pt x="115432" y="174914"/>
                  </a:lnTo>
                  <a:lnTo>
                    <a:pt x="40057" y="259859"/>
                  </a:lnTo>
                  <a:lnTo>
                    <a:pt x="0" y="36463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9BEFC479-7389-C645-0003-B3C1F454CC6E}"/>
                </a:ext>
              </a:extLst>
            </p:cNvPr>
            <p:cNvSpPr/>
            <p:nvPr/>
          </p:nvSpPr>
          <p:spPr>
            <a:xfrm>
              <a:off x="7852004" y="246742"/>
              <a:ext cx="706546" cy="1183027"/>
            </a:xfrm>
            <a:custGeom>
              <a:avLst/>
              <a:gdLst>
                <a:gd name="connsiteX0" fmla="*/ 888245 w 888244"/>
                <a:gd name="connsiteY0" fmla="*/ 0 h 1271067"/>
                <a:gd name="connsiteX1" fmla="*/ 766839 w 888244"/>
                <a:gd name="connsiteY1" fmla="*/ 43122 h 1271067"/>
                <a:gd name="connsiteX2" fmla="*/ 459877 w 888244"/>
                <a:gd name="connsiteY2" fmla="*/ 178464 h 1271067"/>
                <a:gd name="connsiteX3" fmla="*/ 226849 w 888244"/>
                <a:gd name="connsiteY3" fmla="*/ 313632 h 1271067"/>
                <a:gd name="connsiteX4" fmla="*/ 69712 w 888244"/>
                <a:gd name="connsiteY4" fmla="*/ 453477 h 1271067"/>
                <a:gd name="connsiteX5" fmla="*/ 0 w 888244"/>
                <a:gd name="connsiteY5" fmla="*/ 593234 h 1271067"/>
                <a:gd name="connsiteX6" fmla="*/ 18123 w 888244"/>
                <a:gd name="connsiteY6" fmla="*/ 738794 h 1271067"/>
                <a:gd name="connsiteX7" fmla="*/ 175260 w 888244"/>
                <a:gd name="connsiteY7" fmla="*/ 871711 h 1271067"/>
                <a:gd name="connsiteX8" fmla="*/ 245487 w 888244"/>
                <a:gd name="connsiteY8" fmla="*/ 931199 h 1271067"/>
                <a:gd name="connsiteX9" fmla="*/ 386457 w 888244"/>
                <a:gd name="connsiteY9" fmla="*/ 1067666 h 1271067"/>
                <a:gd name="connsiteX10" fmla="*/ 461010 w 888244"/>
                <a:gd name="connsiteY10" fmla="*/ 1139883 h 1271067"/>
                <a:gd name="connsiteX11" fmla="*/ 577370 w 888244"/>
                <a:gd name="connsiteY11" fmla="*/ 1267258 h 1271067"/>
                <a:gd name="connsiteX12" fmla="*/ 581180 w 888244"/>
                <a:gd name="connsiteY12" fmla="*/ 1271068 h 1271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8244" h="1271067">
                  <a:moveTo>
                    <a:pt x="888245" y="0"/>
                  </a:moveTo>
                  <a:lnTo>
                    <a:pt x="766839" y="43122"/>
                  </a:lnTo>
                  <a:lnTo>
                    <a:pt x="459877" y="178464"/>
                  </a:lnTo>
                  <a:lnTo>
                    <a:pt x="226849" y="313632"/>
                  </a:lnTo>
                  <a:lnTo>
                    <a:pt x="69712" y="453477"/>
                  </a:lnTo>
                  <a:lnTo>
                    <a:pt x="0" y="593234"/>
                  </a:lnTo>
                  <a:lnTo>
                    <a:pt x="18123" y="738794"/>
                  </a:lnTo>
                  <a:lnTo>
                    <a:pt x="175260" y="871711"/>
                  </a:lnTo>
                  <a:lnTo>
                    <a:pt x="245487" y="931199"/>
                  </a:lnTo>
                  <a:lnTo>
                    <a:pt x="386457" y="1067666"/>
                  </a:lnTo>
                  <a:lnTo>
                    <a:pt x="461010" y="1139883"/>
                  </a:lnTo>
                  <a:lnTo>
                    <a:pt x="577370" y="1267258"/>
                  </a:lnTo>
                  <a:lnTo>
                    <a:pt x="581180" y="127106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16201B6C-1A06-5CBD-E401-7C3DFE3B3180}"/>
                </a:ext>
              </a:extLst>
            </p:cNvPr>
            <p:cNvSpPr/>
            <p:nvPr/>
          </p:nvSpPr>
          <p:spPr>
            <a:xfrm>
              <a:off x="8632679" y="2143423"/>
              <a:ext cx="639381" cy="219939"/>
            </a:xfrm>
            <a:custGeom>
              <a:avLst/>
              <a:gdLst>
                <a:gd name="connsiteX0" fmla="*/ 803807 w 803807"/>
                <a:gd name="connsiteY0" fmla="*/ 186517 h 236306"/>
                <a:gd name="connsiteX1" fmla="*/ 753350 w 803807"/>
                <a:gd name="connsiteY1" fmla="*/ 106680 h 236306"/>
                <a:gd name="connsiteX2" fmla="*/ 681578 w 803807"/>
                <a:gd name="connsiteY2" fmla="*/ 46932 h 236306"/>
                <a:gd name="connsiteX3" fmla="*/ 574692 w 803807"/>
                <a:gd name="connsiteY3" fmla="*/ 14461 h 236306"/>
                <a:gd name="connsiteX4" fmla="*/ 464716 w 803807"/>
                <a:gd name="connsiteY4" fmla="*/ 0 h 236306"/>
                <a:gd name="connsiteX5" fmla="*/ 340429 w 803807"/>
                <a:gd name="connsiteY5" fmla="*/ 10564 h 236306"/>
                <a:gd name="connsiteX6" fmla="*/ 230247 w 803807"/>
                <a:gd name="connsiteY6" fmla="*/ 37148 h 236306"/>
                <a:gd name="connsiteX7" fmla="*/ 126039 w 803807"/>
                <a:gd name="connsiteY7" fmla="*/ 86504 h 236306"/>
                <a:gd name="connsiteX8" fmla="*/ 51280 w 803807"/>
                <a:gd name="connsiteY8" fmla="*/ 150668 h 236306"/>
                <a:gd name="connsiteX9" fmla="*/ 0 w 803807"/>
                <a:gd name="connsiteY9" fmla="*/ 236307 h 23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3807" h="236306">
                  <a:moveTo>
                    <a:pt x="803807" y="186517"/>
                  </a:moveTo>
                  <a:lnTo>
                    <a:pt x="753350" y="106680"/>
                  </a:lnTo>
                  <a:lnTo>
                    <a:pt x="681578" y="46932"/>
                  </a:lnTo>
                  <a:lnTo>
                    <a:pt x="574692" y="14461"/>
                  </a:lnTo>
                  <a:lnTo>
                    <a:pt x="464716" y="0"/>
                  </a:lnTo>
                  <a:lnTo>
                    <a:pt x="340429" y="10564"/>
                  </a:lnTo>
                  <a:lnTo>
                    <a:pt x="230247" y="37148"/>
                  </a:lnTo>
                  <a:lnTo>
                    <a:pt x="126039" y="86504"/>
                  </a:lnTo>
                  <a:lnTo>
                    <a:pt x="51280" y="150668"/>
                  </a:lnTo>
                  <a:lnTo>
                    <a:pt x="0" y="23630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1450420-A08A-8535-16DF-405ABEF674FC}"/>
                </a:ext>
              </a:extLst>
            </p:cNvPr>
            <p:cNvSpPr/>
            <p:nvPr/>
          </p:nvSpPr>
          <p:spPr>
            <a:xfrm>
              <a:off x="8591396" y="2441779"/>
              <a:ext cx="318871" cy="117344"/>
            </a:xfrm>
            <a:custGeom>
              <a:avLst/>
              <a:gdLst>
                <a:gd name="connsiteX0" fmla="*/ 400874 w 400873"/>
                <a:gd name="connsiteY0" fmla="*/ 126076 h 126076"/>
                <a:gd name="connsiteX1" fmla="*/ 372659 w 400873"/>
                <a:gd name="connsiteY1" fmla="*/ 62345 h 126076"/>
                <a:gd name="connsiteX2" fmla="*/ 328587 w 400873"/>
                <a:gd name="connsiteY2" fmla="*/ 18097 h 126076"/>
                <a:gd name="connsiteX3" fmla="*/ 255991 w 400873"/>
                <a:gd name="connsiteY3" fmla="*/ 173 h 126076"/>
                <a:gd name="connsiteX4" fmla="*/ 185351 w 400873"/>
                <a:gd name="connsiteY4" fmla="*/ 0 h 126076"/>
                <a:gd name="connsiteX5" fmla="*/ 106886 w 400873"/>
                <a:gd name="connsiteY5" fmla="*/ 24505 h 126076"/>
                <a:gd name="connsiteX6" fmla="*/ 46647 w 400873"/>
                <a:gd name="connsiteY6" fmla="*/ 65463 h 126076"/>
                <a:gd name="connsiteX7" fmla="*/ 0 w 400873"/>
                <a:gd name="connsiteY7" fmla="*/ 125990 h 126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873" h="126076">
                  <a:moveTo>
                    <a:pt x="400874" y="126076"/>
                  </a:moveTo>
                  <a:lnTo>
                    <a:pt x="372659" y="62345"/>
                  </a:lnTo>
                  <a:lnTo>
                    <a:pt x="328587" y="18097"/>
                  </a:lnTo>
                  <a:lnTo>
                    <a:pt x="255991" y="173"/>
                  </a:lnTo>
                  <a:lnTo>
                    <a:pt x="185351" y="0"/>
                  </a:lnTo>
                  <a:lnTo>
                    <a:pt x="106886" y="24505"/>
                  </a:lnTo>
                  <a:lnTo>
                    <a:pt x="46647" y="65463"/>
                  </a:lnTo>
                  <a:lnTo>
                    <a:pt x="0" y="12599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7FEEB38-44AC-7E0C-DDA2-C6274720A3B3}"/>
                </a:ext>
              </a:extLst>
            </p:cNvPr>
            <p:cNvSpPr/>
            <p:nvPr/>
          </p:nvSpPr>
          <p:spPr>
            <a:xfrm>
              <a:off x="8297016" y="246742"/>
              <a:ext cx="1395892" cy="1570279"/>
            </a:xfrm>
            <a:custGeom>
              <a:avLst/>
              <a:gdLst>
                <a:gd name="connsiteX0" fmla="*/ 1754866 w 1754865"/>
                <a:gd name="connsiteY0" fmla="*/ 0 h 1687137"/>
                <a:gd name="connsiteX1" fmla="*/ 1736949 w 1754865"/>
                <a:gd name="connsiteY1" fmla="*/ 49617 h 1687137"/>
                <a:gd name="connsiteX2" fmla="*/ 1631401 w 1754865"/>
                <a:gd name="connsiteY2" fmla="*/ 310688 h 1687137"/>
                <a:gd name="connsiteX3" fmla="*/ 1273880 w 1754865"/>
                <a:gd name="connsiteY3" fmla="*/ 387408 h 1687137"/>
                <a:gd name="connsiteX4" fmla="*/ 935612 w 1754865"/>
                <a:gd name="connsiteY4" fmla="*/ 480233 h 1687137"/>
                <a:gd name="connsiteX5" fmla="*/ 640595 w 1754865"/>
                <a:gd name="connsiteY5" fmla="*/ 579726 h 1687137"/>
                <a:gd name="connsiteX6" fmla="*/ 386561 w 1754865"/>
                <a:gd name="connsiteY6" fmla="*/ 691688 h 1687137"/>
                <a:gd name="connsiteX7" fmla="*/ 193074 w 1754865"/>
                <a:gd name="connsiteY7" fmla="*/ 808153 h 1687137"/>
                <a:gd name="connsiteX8" fmla="*/ 59828 w 1754865"/>
                <a:gd name="connsiteY8" fmla="*/ 935095 h 1687137"/>
                <a:gd name="connsiteX9" fmla="*/ 0 w 1754865"/>
                <a:gd name="connsiteY9" fmla="*/ 1066800 h 1687137"/>
                <a:gd name="connsiteX10" fmla="*/ 139117 w 1754865"/>
                <a:gd name="connsiteY10" fmla="*/ 1298691 h 1687137"/>
                <a:gd name="connsiteX11" fmla="*/ 264126 w 1754865"/>
                <a:gd name="connsiteY11" fmla="*/ 1540885 h 1687137"/>
                <a:gd name="connsiteX12" fmla="*/ 322100 w 1754865"/>
                <a:gd name="connsiteY12" fmla="*/ 1687137 h 1687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4865" h="1687137">
                  <a:moveTo>
                    <a:pt x="1754866" y="0"/>
                  </a:moveTo>
                  <a:lnTo>
                    <a:pt x="1736949" y="49617"/>
                  </a:lnTo>
                  <a:lnTo>
                    <a:pt x="1631401" y="310688"/>
                  </a:lnTo>
                  <a:lnTo>
                    <a:pt x="1273880" y="387408"/>
                  </a:lnTo>
                  <a:lnTo>
                    <a:pt x="935612" y="480233"/>
                  </a:lnTo>
                  <a:lnTo>
                    <a:pt x="640595" y="579726"/>
                  </a:lnTo>
                  <a:lnTo>
                    <a:pt x="386561" y="691688"/>
                  </a:lnTo>
                  <a:lnTo>
                    <a:pt x="193074" y="808153"/>
                  </a:lnTo>
                  <a:lnTo>
                    <a:pt x="59828" y="935095"/>
                  </a:lnTo>
                  <a:lnTo>
                    <a:pt x="0" y="1066800"/>
                  </a:lnTo>
                  <a:lnTo>
                    <a:pt x="139117" y="1298691"/>
                  </a:lnTo>
                  <a:lnTo>
                    <a:pt x="264126" y="1540885"/>
                  </a:lnTo>
                  <a:lnTo>
                    <a:pt x="322100" y="168713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143E7CE-765D-17C3-C1E0-097D78914A36}"/>
                </a:ext>
              </a:extLst>
            </p:cNvPr>
            <p:cNvSpPr/>
            <p:nvPr/>
          </p:nvSpPr>
          <p:spPr>
            <a:xfrm>
              <a:off x="8011562" y="246742"/>
              <a:ext cx="1087751" cy="1341152"/>
            </a:xfrm>
            <a:custGeom>
              <a:avLst/>
              <a:gdLst>
                <a:gd name="connsiteX0" fmla="*/ 1367482 w 1367481"/>
                <a:gd name="connsiteY0" fmla="*/ 0 h 1440959"/>
                <a:gd name="connsiteX1" fmla="*/ 1332780 w 1367481"/>
                <a:gd name="connsiteY1" fmla="*/ 9265 h 1440959"/>
                <a:gd name="connsiteX2" fmla="*/ 960635 w 1367481"/>
                <a:gd name="connsiteY2" fmla="*/ 124085 h 1440959"/>
                <a:gd name="connsiteX3" fmla="*/ 960429 w 1367481"/>
                <a:gd name="connsiteY3" fmla="*/ 124171 h 1440959"/>
                <a:gd name="connsiteX4" fmla="*/ 631019 w 1367481"/>
                <a:gd name="connsiteY4" fmla="*/ 249035 h 1440959"/>
                <a:gd name="connsiteX5" fmla="*/ 365142 w 1367481"/>
                <a:gd name="connsiteY5" fmla="*/ 375805 h 1440959"/>
                <a:gd name="connsiteX6" fmla="*/ 163933 w 1367481"/>
                <a:gd name="connsiteY6" fmla="*/ 509501 h 1440959"/>
                <a:gd name="connsiteX7" fmla="*/ 42013 w 1367481"/>
                <a:gd name="connsiteY7" fmla="*/ 644323 h 1440959"/>
                <a:gd name="connsiteX8" fmla="*/ 0 w 1367481"/>
                <a:gd name="connsiteY8" fmla="*/ 785986 h 1440959"/>
                <a:gd name="connsiteX9" fmla="*/ 44896 w 1367481"/>
                <a:gd name="connsiteY9" fmla="*/ 931199 h 1440959"/>
                <a:gd name="connsiteX10" fmla="*/ 161771 w 1367481"/>
                <a:gd name="connsiteY10" fmla="*/ 1073901 h 1440959"/>
                <a:gd name="connsiteX11" fmla="*/ 175260 w 1367481"/>
                <a:gd name="connsiteY11" fmla="*/ 1086456 h 1440959"/>
                <a:gd name="connsiteX12" fmla="*/ 278233 w 1367481"/>
                <a:gd name="connsiteY12" fmla="*/ 1179108 h 1440959"/>
                <a:gd name="connsiteX13" fmla="*/ 376778 w 1367481"/>
                <a:gd name="connsiteY13" fmla="*/ 1267258 h 1440959"/>
                <a:gd name="connsiteX14" fmla="*/ 380588 w 1367481"/>
                <a:gd name="connsiteY14" fmla="*/ 1271068 h 1440959"/>
                <a:gd name="connsiteX15" fmla="*/ 470484 w 1367481"/>
                <a:gd name="connsiteY15" fmla="*/ 1359824 h 1440959"/>
                <a:gd name="connsiteX16" fmla="*/ 537004 w 1367481"/>
                <a:gd name="connsiteY16" fmla="*/ 1440959 h 1440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67481" h="1440959">
                  <a:moveTo>
                    <a:pt x="1367482" y="0"/>
                  </a:moveTo>
                  <a:lnTo>
                    <a:pt x="1332780" y="9265"/>
                  </a:lnTo>
                  <a:lnTo>
                    <a:pt x="960635" y="124085"/>
                  </a:lnTo>
                  <a:lnTo>
                    <a:pt x="960429" y="124171"/>
                  </a:lnTo>
                  <a:lnTo>
                    <a:pt x="631019" y="249035"/>
                  </a:lnTo>
                  <a:lnTo>
                    <a:pt x="365142" y="375805"/>
                  </a:lnTo>
                  <a:lnTo>
                    <a:pt x="163933" y="509501"/>
                  </a:lnTo>
                  <a:lnTo>
                    <a:pt x="42013" y="644323"/>
                  </a:lnTo>
                  <a:lnTo>
                    <a:pt x="0" y="785986"/>
                  </a:lnTo>
                  <a:lnTo>
                    <a:pt x="44896" y="931199"/>
                  </a:lnTo>
                  <a:lnTo>
                    <a:pt x="161771" y="1073901"/>
                  </a:lnTo>
                  <a:lnTo>
                    <a:pt x="175260" y="1086456"/>
                  </a:lnTo>
                  <a:lnTo>
                    <a:pt x="278233" y="1179108"/>
                  </a:lnTo>
                  <a:lnTo>
                    <a:pt x="376778" y="1267258"/>
                  </a:lnTo>
                  <a:lnTo>
                    <a:pt x="380588" y="1271068"/>
                  </a:lnTo>
                  <a:lnTo>
                    <a:pt x="470484" y="1359824"/>
                  </a:lnTo>
                  <a:lnTo>
                    <a:pt x="537004" y="144095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7C94398-61AF-3D2B-8373-164D0848CDA7}"/>
                </a:ext>
              </a:extLst>
            </p:cNvPr>
            <p:cNvSpPr/>
            <p:nvPr/>
          </p:nvSpPr>
          <p:spPr>
            <a:xfrm>
              <a:off x="8544790" y="246742"/>
              <a:ext cx="527330" cy="2434722"/>
            </a:xfrm>
            <a:custGeom>
              <a:avLst/>
              <a:gdLst>
                <a:gd name="connsiteX0" fmla="*/ 662940 w 662940"/>
                <a:gd name="connsiteY0" fmla="*/ 0 h 2615911"/>
                <a:gd name="connsiteX1" fmla="*/ 662426 w 662940"/>
                <a:gd name="connsiteY1" fmla="*/ 9265 h 2615911"/>
                <a:gd name="connsiteX2" fmla="*/ 649965 w 662940"/>
                <a:gd name="connsiteY2" fmla="*/ 237519 h 2615911"/>
                <a:gd name="connsiteX3" fmla="*/ 624119 w 662940"/>
                <a:gd name="connsiteY3" fmla="*/ 480233 h 2615911"/>
                <a:gd name="connsiteX4" fmla="*/ 596729 w 662940"/>
                <a:gd name="connsiteY4" fmla="*/ 729442 h 2615911"/>
                <a:gd name="connsiteX5" fmla="*/ 552760 w 662940"/>
                <a:gd name="connsiteY5" fmla="*/ 992245 h 2615911"/>
                <a:gd name="connsiteX6" fmla="*/ 503332 w 662940"/>
                <a:gd name="connsiteY6" fmla="*/ 1260764 h 2615911"/>
                <a:gd name="connsiteX7" fmla="*/ 431869 w 662940"/>
                <a:gd name="connsiteY7" fmla="*/ 1541924 h 2615911"/>
                <a:gd name="connsiteX8" fmla="*/ 348872 w 662940"/>
                <a:gd name="connsiteY8" fmla="*/ 1827588 h 2615911"/>
                <a:gd name="connsiteX9" fmla="*/ 246620 w 662940"/>
                <a:gd name="connsiteY9" fmla="*/ 2097751 h 2615911"/>
                <a:gd name="connsiteX10" fmla="*/ 236529 w 662940"/>
                <a:gd name="connsiteY10" fmla="*/ 2124335 h 2615911"/>
                <a:gd name="connsiteX11" fmla="*/ 116565 w 662940"/>
                <a:gd name="connsiteY11" fmla="*/ 2398135 h 2615911"/>
                <a:gd name="connsiteX12" fmla="*/ 105239 w 662940"/>
                <a:gd name="connsiteY12" fmla="*/ 2423853 h 2615911"/>
                <a:gd name="connsiteX13" fmla="*/ 47574 w 662940"/>
                <a:gd name="connsiteY13" fmla="*/ 2529234 h 2615911"/>
                <a:gd name="connsiteX14" fmla="*/ 29759 w 662940"/>
                <a:gd name="connsiteY14" fmla="*/ 2561619 h 2615911"/>
                <a:gd name="connsiteX15" fmla="*/ 0 w 662940"/>
                <a:gd name="connsiteY15" fmla="*/ 2615912 h 261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2940" h="2615911">
                  <a:moveTo>
                    <a:pt x="662940" y="0"/>
                  </a:moveTo>
                  <a:lnTo>
                    <a:pt x="662426" y="9265"/>
                  </a:lnTo>
                  <a:lnTo>
                    <a:pt x="649965" y="237519"/>
                  </a:lnTo>
                  <a:lnTo>
                    <a:pt x="624119" y="480233"/>
                  </a:lnTo>
                  <a:lnTo>
                    <a:pt x="596729" y="729442"/>
                  </a:lnTo>
                  <a:lnTo>
                    <a:pt x="552760" y="992245"/>
                  </a:lnTo>
                  <a:lnTo>
                    <a:pt x="503332" y="1260764"/>
                  </a:lnTo>
                  <a:lnTo>
                    <a:pt x="431869" y="1541924"/>
                  </a:lnTo>
                  <a:lnTo>
                    <a:pt x="348872" y="1827588"/>
                  </a:lnTo>
                  <a:lnTo>
                    <a:pt x="246620" y="2097751"/>
                  </a:lnTo>
                  <a:lnTo>
                    <a:pt x="236529" y="2124335"/>
                  </a:lnTo>
                  <a:lnTo>
                    <a:pt x="116565" y="2398135"/>
                  </a:lnTo>
                  <a:lnTo>
                    <a:pt x="105239" y="2423853"/>
                  </a:lnTo>
                  <a:lnTo>
                    <a:pt x="47574" y="2529234"/>
                  </a:lnTo>
                  <a:lnTo>
                    <a:pt x="29759" y="2561619"/>
                  </a:lnTo>
                  <a:lnTo>
                    <a:pt x="0" y="261591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B47F859-6C9D-B548-4C9B-F16FF8C881F7}"/>
                </a:ext>
              </a:extLst>
            </p:cNvPr>
            <p:cNvSpPr/>
            <p:nvPr/>
          </p:nvSpPr>
          <p:spPr>
            <a:xfrm>
              <a:off x="6453573" y="246742"/>
              <a:ext cx="909026" cy="489926"/>
            </a:xfrm>
            <a:custGeom>
              <a:avLst/>
              <a:gdLst>
                <a:gd name="connsiteX0" fmla="*/ 1142795 w 1142794"/>
                <a:gd name="connsiteY0" fmla="*/ 526386 h 526386"/>
                <a:gd name="connsiteX1" fmla="*/ 843967 w 1142794"/>
                <a:gd name="connsiteY1" fmla="*/ 409142 h 526386"/>
                <a:gd name="connsiteX2" fmla="*/ 816679 w 1142794"/>
                <a:gd name="connsiteY2" fmla="*/ 398838 h 526386"/>
                <a:gd name="connsiteX3" fmla="*/ 712882 w 1142794"/>
                <a:gd name="connsiteY3" fmla="*/ 362383 h 526386"/>
                <a:gd name="connsiteX4" fmla="*/ 604143 w 1142794"/>
                <a:gd name="connsiteY4" fmla="*/ 323330 h 526386"/>
                <a:gd name="connsiteX5" fmla="*/ 476662 w 1142794"/>
                <a:gd name="connsiteY5" fmla="*/ 278043 h 526386"/>
                <a:gd name="connsiteX6" fmla="*/ 192045 w 1142794"/>
                <a:gd name="connsiteY6" fmla="*/ 150322 h 526386"/>
                <a:gd name="connsiteX7" fmla="*/ 11636 w 1142794"/>
                <a:gd name="connsiteY7" fmla="*/ 22081 h 526386"/>
                <a:gd name="connsiteX8" fmla="*/ 0 w 1142794"/>
                <a:gd name="connsiteY8" fmla="*/ 0 h 52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2794" h="526386">
                  <a:moveTo>
                    <a:pt x="1142795" y="526386"/>
                  </a:moveTo>
                  <a:lnTo>
                    <a:pt x="843967" y="409142"/>
                  </a:lnTo>
                  <a:lnTo>
                    <a:pt x="816679" y="398838"/>
                  </a:lnTo>
                  <a:lnTo>
                    <a:pt x="712882" y="362383"/>
                  </a:lnTo>
                  <a:lnTo>
                    <a:pt x="604143" y="323330"/>
                  </a:lnTo>
                  <a:lnTo>
                    <a:pt x="476662" y="278043"/>
                  </a:lnTo>
                  <a:lnTo>
                    <a:pt x="192045" y="150322"/>
                  </a:lnTo>
                  <a:lnTo>
                    <a:pt x="11636" y="22081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E0FE01B4-3541-DE83-4B60-5CAD87FADC4E}"/>
                </a:ext>
              </a:extLst>
            </p:cNvPr>
            <p:cNvSpPr/>
            <p:nvPr/>
          </p:nvSpPr>
          <p:spPr>
            <a:xfrm>
              <a:off x="6922582" y="246742"/>
              <a:ext cx="943754" cy="781110"/>
            </a:xfrm>
            <a:custGeom>
              <a:avLst/>
              <a:gdLst>
                <a:gd name="connsiteX0" fmla="*/ 1186455 w 1186454"/>
                <a:gd name="connsiteY0" fmla="*/ 839239 h 839239"/>
                <a:gd name="connsiteX1" fmla="*/ 977420 w 1186454"/>
                <a:gd name="connsiteY1" fmla="*/ 727190 h 839239"/>
                <a:gd name="connsiteX2" fmla="*/ 878359 w 1186454"/>
                <a:gd name="connsiteY2" fmla="*/ 674110 h 839239"/>
                <a:gd name="connsiteX3" fmla="*/ 767355 w 1186454"/>
                <a:gd name="connsiteY3" fmla="*/ 620424 h 839239"/>
                <a:gd name="connsiteX4" fmla="*/ 558628 w 1186454"/>
                <a:gd name="connsiteY4" fmla="*/ 524308 h 839239"/>
                <a:gd name="connsiteX5" fmla="*/ 531135 w 1186454"/>
                <a:gd name="connsiteY5" fmla="*/ 501188 h 839239"/>
                <a:gd name="connsiteX6" fmla="*/ 341459 w 1186454"/>
                <a:gd name="connsiteY6" fmla="*/ 380394 h 839239"/>
                <a:gd name="connsiteX7" fmla="*/ 220156 w 1186454"/>
                <a:gd name="connsiteY7" fmla="*/ 239857 h 839239"/>
                <a:gd name="connsiteX8" fmla="*/ 203989 w 1186454"/>
                <a:gd name="connsiteY8" fmla="*/ 100099 h 839239"/>
                <a:gd name="connsiteX9" fmla="*/ 0 w 1186454"/>
                <a:gd name="connsiteY9" fmla="*/ 0 h 839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86454" h="839239">
                  <a:moveTo>
                    <a:pt x="1186455" y="839239"/>
                  </a:moveTo>
                  <a:lnTo>
                    <a:pt x="977420" y="727190"/>
                  </a:lnTo>
                  <a:lnTo>
                    <a:pt x="878359" y="674110"/>
                  </a:lnTo>
                  <a:lnTo>
                    <a:pt x="767355" y="620424"/>
                  </a:lnTo>
                  <a:lnTo>
                    <a:pt x="558628" y="524308"/>
                  </a:lnTo>
                  <a:lnTo>
                    <a:pt x="531135" y="501188"/>
                  </a:lnTo>
                  <a:lnTo>
                    <a:pt x="341459" y="380394"/>
                  </a:lnTo>
                  <a:lnTo>
                    <a:pt x="220156" y="239857"/>
                  </a:lnTo>
                  <a:lnTo>
                    <a:pt x="203989" y="10009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A415DBB-D8BB-F343-CC40-334F7C521EDB}"/>
                </a:ext>
              </a:extLst>
            </p:cNvPr>
            <p:cNvSpPr/>
            <p:nvPr/>
          </p:nvSpPr>
          <p:spPr>
            <a:xfrm>
              <a:off x="6404590" y="246742"/>
              <a:ext cx="1128377" cy="577450"/>
            </a:xfrm>
            <a:custGeom>
              <a:avLst/>
              <a:gdLst>
                <a:gd name="connsiteX0" fmla="*/ 1418556 w 1418555"/>
                <a:gd name="connsiteY0" fmla="*/ 620424 h 620423"/>
                <a:gd name="connsiteX1" fmla="*/ 1353168 w 1418555"/>
                <a:gd name="connsiteY1" fmla="*/ 588818 h 620423"/>
                <a:gd name="connsiteX2" fmla="*/ 1215287 w 1418555"/>
                <a:gd name="connsiteY2" fmla="*/ 522230 h 620423"/>
                <a:gd name="connsiteX3" fmla="*/ 1180689 w 1418555"/>
                <a:gd name="connsiteY3" fmla="*/ 507336 h 620423"/>
                <a:gd name="connsiteX4" fmla="*/ 897821 w 1418555"/>
                <a:gd name="connsiteY4" fmla="*/ 385589 h 620423"/>
                <a:gd name="connsiteX5" fmla="*/ 690022 w 1418555"/>
                <a:gd name="connsiteY5" fmla="*/ 247823 h 620423"/>
                <a:gd name="connsiteX6" fmla="*/ 383780 w 1418555"/>
                <a:gd name="connsiteY6" fmla="*/ 129280 h 620423"/>
                <a:gd name="connsiteX7" fmla="*/ 73214 w 1418555"/>
                <a:gd name="connsiteY7" fmla="*/ 22081 h 620423"/>
                <a:gd name="connsiteX8" fmla="*/ 0 w 1418555"/>
                <a:gd name="connsiteY8" fmla="*/ 0 h 620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8555" h="620423">
                  <a:moveTo>
                    <a:pt x="1418556" y="620424"/>
                  </a:moveTo>
                  <a:lnTo>
                    <a:pt x="1353168" y="588818"/>
                  </a:lnTo>
                  <a:lnTo>
                    <a:pt x="1215287" y="522230"/>
                  </a:lnTo>
                  <a:lnTo>
                    <a:pt x="1180689" y="507336"/>
                  </a:lnTo>
                  <a:lnTo>
                    <a:pt x="897821" y="385589"/>
                  </a:lnTo>
                  <a:lnTo>
                    <a:pt x="690022" y="247823"/>
                  </a:lnTo>
                  <a:lnTo>
                    <a:pt x="383780" y="129280"/>
                  </a:lnTo>
                  <a:lnTo>
                    <a:pt x="73214" y="22081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F73DEE56-1A8C-FA85-6274-733C0757CED6}"/>
                </a:ext>
              </a:extLst>
            </p:cNvPr>
            <p:cNvSpPr/>
            <p:nvPr/>
          </p:nvSpPr>
          <p:spPr>
            <a:xfrm>
              <a:off x="6197197" y="246742"/>
              <a:ext cx="927700" cy="380803"/>
            </a:xfrm>
            <a:custGeom>
              <a:avLst/>
              <a:gdLst>
                <a:gd name="connsiteX0" fmla="*/ 1166272 w 1166271"/>
                <a:gd name="connsiteY0" fmla="*/ 409142 h 409142"/>
                <a:gd name="connsiteX1" fmla="*/ 1138984 w 1166271"/>
                <a:gd name="connsiteY1" fmla="*/ 398838 h 409142"/>
                <a:gd name="connsiteX2" fmla="*/ 1061754 w 1166271"/>
                <a:gd name="connsiteY2" fmla="*/ 363595 h 409142"/>
                <a:gd name="connsiteX3" fmla="*/ 837170 w 1166271"/>
                <a:gd name="connsiteY3" fmla="*/ 261158 h 409142"/>
                <a:gd name="connsiteX4" fmla="*/ 514350 w 1166271"/>
                <a:gd name="connsiteY4" fmla="*/ 150322 h 409142"/>
                <a:gd name="connsiteX5" fmla="*/ 188647 w 1166271"/>
                <a:gd name="connsiteY5" fmla="*/ 50569 h 409142"/>
                <a:gd name="connsiteX6" fmla="*/ 0 w 1166271"/>
                <a:gd name="connsiteY6" fmla="*/ 0 h 409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6271" h="409142">
                  <a:moveTo>
                    <a:pt x="1166272" y="409142"/>
                  </a:moveTo>
                  <a:lnTo>
                    <a:pt x="1138984" y="398838"/>
                  </a:lnTo>
                  <a:lnTo>
                    <a:pt x="1061754" y="363595"/>
                  </a:lnTo>
                  <a:lnTo>
                    <a:pt x="837170" y="261158"/>
                  </a:lnTo>
                  <a:lnTo>
                    <a:pt x="514350" y="150322"/>
                  </a:lnTo>
                  <a:lnTo>
                    <a:pt x="188647" y="5056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099B3C0-9BFE-299B-E42C-76E2372B7A81}"/>
                </a:ext>
              </a:extLst>
            </p:cNvPr>
            <p:cNvSpPr/>
            <p:nvPr/>
          </p:nvSpPr>
          <p:spPr>
            <a:xfrm>
              <a:off x="8136228" y="246742"/>
              <a:ext cx="484163" cy="1799164"/>
            </a:xfrm>
            <a:custGeom>
              <a:avLst/>
              <a:gdLst>
                <a:gd name="connsiteX0" fmla="*/ 608673 w 608673"/>
                <a:gd name="connsiteY0" fmla="*/ 1933056 h 1933055"/>
                <a:gd name="connsiteX1" fmla="*/ 608364 w 608673"/>
                <a:gd name="connsiteY1" fmla="*/ 1931757 h 1933055"/>
                <a:gd name="connsiteX2" fmla="*/ 594257 w 608673"/>
                <a:gd name="connsiteY2" fmla="*/ 1863436 h 1933055"/>
                <a:gd name="connsiteX3" fmla="*/ 552347 w 608673"/>
                <a:gd name="connsiteY3" fmla="*/ 1663065 h 1933055"/>
                <a:gd name="connsiteX4" fmla="*/ 471101 w 608673"/>
                <a:gd name="connsiteY4" fmla="*/ 1409267 h 1933055"/>
                <a:gd name="connsiteX5" fmla="*/ 542152 w 608673"/>
                <a:gd name="connsiteY5" fmla="*/ 1286654 h 1933055"/>
                <a:gd name="connsiteX6" fmla="*/ 472955 w 608673"/>
                <a:gd name="connsiteY6" fmla="*/ 1043161 h 1933055"/>
                <a:gd name="connsiteX7" fmla="*/ 395210 w 608673"/>
                <a:gd name="connsiteY7" fmla="*/ 808153 h 1933055"/>
                <a:gd name="connsiteX8" fmla="*/ 303873 w 608673"/>
                <a:gd name="connsiteY8" fmla="*/ 587693 h 1933055"/>
                <a:gd name="connsiteX9" fmla="*/ 208417 w 608673"/>
                <a:gd name="connsiteY9" fmla="*/ 375805 h 1933055"/>
                <a:gd name="connsiteX10" fmla="*/ 102561 w 608673"/>
                <a:gd name="connsiteY10" fmla="*/ 178464 h 1933055"/>
                <a:gd name="connsiteX11" fmla="*/ 0 w 608673"/>
                <a:gd name="connsiteY11" fmla="*/ 0 h 1933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8673" h="1933055">
                  <a:moveTo>
                    <a:pt x="608673" y="1933056"/>
                  </a:moveTo>
                  <a:lnTo>
                    <a:pt x="608364" y="1931757"/>
                  </a:lnTo>
                  <a:lnTo>
                    <a:pt x="594257" y="1863436"/>
                  </a:lnTo>
                  <a:lnTo>
                    <a:pt x="552347" y="1663065"/>
                  </a:lnTo>
                  <a:lnTo>
                    <a:pt x="471101" y="1409267"/>
                  </a:lnTo>
                  <a:lnTo>
                    <a:pt x="542152" y="1286654"/>
                  </a:lnTo>
                  <a:lnTo>
                    <a:pt x="472955" y="1043161"/>
                  </a:lnTo>
                  <a:lnTo>
                    <a:pt x="395210" y="808153"/>
                  </a:lnTo>
                  <a:lnTo>
                    <a:pt x="303873" y="587693"/>
                  </a:lnTo>
                  <a:lnTo>
                    <a:pt x="208417" y="375805"/>
                  </a:lnTo>
                  <a:lnTo>
                    <a:pt x="102561" y="178464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09C3C5CD-194B-4F5A-F339-B2764C82024C}"/>
                </a:ext>
              </a:extLst>
            </p:cNvPr>
            <p:cNvSpPr/>
            <p:nvPr/>
          </p:nvSpPr>
          <p:spPr>
            <a:xfrm>
              <a:off x="8448465" y="246742"/>
              <a:ext cx="235980" cy="2136527"/>
            </a:xfrm>
            <a:custGeom>
              <a:avLst/>
              <a:gdLst>
                <a:gd name="connsiteX0" fmla="*/ 226334 w 296665"/>
                <a:gd name="connsiteY0" fmla="*/ 2295525 h 2295525"/>
                <a:gd name="connsiteX1" fmla="*/ 229423 w 296665"/>
                <a:gd name="connsiteY1" fmla="*/ 2277861 h 2295525"/>
                <a:gd name="connsiteX2" fmla="*/ 246105 w 296665"/>
                <a:gd name="connsiteY2" fmla="*/ 2186074 h 2295525"/>
                <a:gd name="connsiteX3" fmla="*/ 279366 w 296665"/>
                <a:gd name="connsiteY3" fmla="*/ 1984491 h 2295525"/>
                <a:gd name="connsiteX4" fmla="*/ 296253 w 296665"/>
                <a:gd name="connsiteY4" fmla="*/ 1706967 h 2295525"/>
                <a:gd name="connsiteX5" fmla="*/ 296665 w 296665"/>
                <a:gd name="connsiteY5" fmla="*/ 1435851 h 2295525"/>
                <a:gd name="connsiteX6" fmla="*/ 274629 w 296665"/>
                <a:gd name="connsiteY6" fmla="*/ 1178243 h 2295525"/>
                <a:gd name="connsiteX7" fmla="*/ 243325 w 296665"/>
                <a:gd name="connsiteY7" fmla="*/ 927908 h 2295525"/>
                <a:gd name="connsiteX8" fmla="*/ 196163 w 296665"/>
                <a:gd name="connsiteY8" fmla="*/ 691688 h 2295525"/>
                <a:gd name="connsiteX9" fmla="*/ 144883 w 296665"/>
                <a:gd name="connsiteY9" fmla="*/ 463175 h 2295525"/>
                <a:gd name="connsiteX10" fmla="*/ 81761 w 296665"/>
                <a:gd name="connsiteY10" fmla="*/ 249035 h 2295525"/>
                <a:gd name="connsiteX11" fmla="*/ 16990 w 296665"/>
                <a:gd name="connsiteY11" fmla="*/ 43122 h 2295525"/>
                <a:gd name="connsiteX12" fmla="*/ 0 w 296665"/>
                <a:gd name="connsiteY12" fmla="*/ 0 h 2295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6665" h="2295525">
                  <a:moveTo>
                    <a:pt x="226334" y="2295525"/>
                  </a:moveTo>
                  <a:lnTo>
                    <a:pt x="229423" y="2277861"/>
                  </a:lnTo>
                  <a:lnTo>
                    <a:pt x="246105" y="2186074"/>
                  </a:lnTo>
                  <a:lnTo>
                    <a:pt x="279366" y="1984491"/>
                  </a:lnTo>
                  <a:lnTo>
                    <a:pt x="296253" y="1706967"/>
                  </a:lnTo>
                  <a:lnTo>
                    <a:pt x="296665" y="1435851"/>
                  </a:lnTo>
                  <a:lnTo>
                    <a:pt x="274629" y="1178243"/>
                  </a:lnTo>
                  <a:lnTo>
                    <a:pt x="243325" y="927908"/>
                  </a:lnTo>
                  <a:lnTo>
                    <a:pt x="196163" y="691688"/>
                  </a:lnTo>
                  <a:lnTo>
                    <a:pt x="144883" y="463175"/>
                  </a:lnTo>
                  <a:lnTo>
                    <a:pt x="81761" y="249035"/>
                  </a:lnTo>
                  <a:lnTo>
                    <a:pt x="16990" y="43122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7C2CAD6-9A60-97AC-2212-BC3535907546}"/>
                </a:ext>
              </a:extLst>
            </p:cNvPr>
            <p:cNvSpPr/>
            <p:nvPr/>
          </p:nvSpPr>
          <p:spPr>
            <a:xfrm>
              <a:off x="6292047" y="246742"/>
              <a:ext cx="806476" cy="368714"/>
            </a:xfrm>
            <a:custGeom>
              <a:avLst/>
              <a:gdLst>
                <a:gd name="connsiteX0" fmla="*/ 1013872 w 1013872"/>
                <a:gd name="connsiteY0" fmla="*/ 396153 h 396153"/>
                <a:gd name="connsiteX1" fmla="*/ 954971 w 1013872"/>
                <a:gd name="connsiteY1" fmla="*/ 375372 h 396153"/>
                <a:gd name="connsiteX2" fmla="*/ 807205 w 1013872"/>
                <a:gd name="connsiteY2" fmla="*/ 323330 h 396153"/>
                <a:gd name="connsiteX3" fmla="*/ 679725 w 1013872"/>
                <a:gd name="connsiteY3" fmla="*/ 278043 h 396153"/>
                <a:gd name="connsiteX4" fmla="*/ 648627 w 1013872"/>
                <a:gd name="connsiteY4" fmla="*/ 268259 h 396153"/>
                <a:gd name="connsiteX5" fmla="*/ 346298 w 1013872"/>
                <a:gd name="connsiteY5" fmla="*/ 173182 h 396153"/>
                <a:gd name="connsiteX6" fmla="*/ 69404 w 1013872"/>
                <a:gd name="connsiteY6" fmla="*/ 50569 h 396153"/>
                <a:gd name="connsiteX7" fmla="*/ 0 w 1013872"/>
                <a:gd name="connsiteY7" fmla="*/ 0 h 39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3872" h="396153">
                  <a:moveTo>
                    <a:pt x="1013872" y="396153"/>
                  </a:moveTo>
                  <a:lnTo>
                    <a:pt x="954971" y="375372"/>
                  </a:lnTo>
                  <a:lnTo>
                    <a:pt x="807205" y="323330"/>
                  </a:lnTo>
                  <a:lnTo>
                    <a:pt x="679725" y="278043"/>
                  </a:lnTo>
                  <a:lnTo>
                    <a:pt x="648627" y="268259"/>
                  </a:lnTo>
                  <a:lnTo>
                    <a:pt x="346298" y="173182"/>
                  </a:lnTo>
                  <a:lnTo>
                    <a:pt x="69404" y="5056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F71EBB60-F788-3744-364D-4D38EAB9C89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2471327"/>
            <a:ext cx="6648450" cy="3448054"/>
          </a:xfrm>
          <a:custGeom>
            <a:avLst/>
            <a:gdLst>
              <a:gd name="connsiteX0" fmla="*/ 0 w 6648450"/>
              <a:gd name="connsiteY0" fmla="*/ 0 h 3448054"/>
              <a:gd name="connsiteX1" fmla="*/ 6073763 w 6648450"/>
              <a:gd name="connsiteY1" fmla="*/ 0 h 3448054"/>
              <a:gd name="connsiteX2" fmla="*/ 6648450 w 6648450"/>
              <a:gd name="connsiteY2" fmla="*/ 574687 h 3448054"/>
              <a:gd name="connsiteX3" fmla="*/ 6648450 w 6648450"/>
              <a:gd name="connsiteY3" fmla="*/ 2873367 h 3448054"/>
              <a:gd name="connsiteX4" fmla="*/ 6073763 w 6648450"/>
              <a:gd name="connsiteY4" fmla="*/ 3448054 h 3448054"/>
              <a:gd name="connsiteX5" fmla="*/ 0 w 6648450"/>
              <a:gd name="connsiteY5" fmla="*/ 3448054 h 3448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48450" h="3448054">
                <a:moveTo>
                  <a:pt x="0" y="0"/>
                </a:moveTo>
                <a:lnTo>
                  <a:pt x="6073763" y="0"/>
                </a:lnTo>
                <a:cubicBezTo>
                  <a:pt x="6391154" y="0"/>
                  <a:pt x="6648450" y="257296"/>
                  <a:pt x="6648450" y="574687"/>
                </a:cubicBezTo>
                <a:lnTo>
                  <a:pt x="6648450" y="2873367"/>
                </a:lnTo>
                <a:cubicBezTo>
                  <a:pt x="6648450" y="3190758"/>
                  <a:pt x="6391154" y="3448054"/>
                  <a:pt x="6073763" y="3448054"/>
                </a:cubicBezTo>
                <a:lnTo>
                  <a:pt x="0" y="3448054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  <a:ln w="76200">
            <a:noFill/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809262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Pr>
        <a:solidFill>
          <a:srgbClr val="020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907D9C97-AD3C-12EC-C274-55C283892E5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58343" y="0"/>
            <a:ext cx="3875314" cy="6877050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  <a:ln w="57150">
            <a:noFill/>
          </a:ln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66DC4D6-255A-739D-8259-24C1A3F2AB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3924300"/>
            <a:ext cx="4158344" cy="2933700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  <a:ln w="57150">
            <a:noFill/>
          </a:ln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BBADBF5F-D580-6E2E-1ED4-C1E3D5C482C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3656" y="0"/>
            <a:ext cx="4158344" cy="2933700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  <a:ln w="57150">
            <a:noFill/>
          </a:ln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82318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20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B5791C9-110C-E378-838A-8019AD27CC23}"/>
              </a:ext>
            </a:extLst>
          </p:cNvPr>
          <p:cNvGrpSpPr/>
          <p:nvPr userDrawn="1"/>
        </p:nvGrpSpPr>
        <p:grpSpPr>
          <a:xfrm>
            <a:off x="-525172" y="-233386"/>
            <a:ext cx="13242343" cy="7324771"/>
            <a:chOff x="-103239" y="246742"/>
            <a:chExt cx="12398477" cy="6858001"/>
          </a:xfrm>
        </p:grpSpPr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01814D5F-181B-5549-8836-A1BA6430AD39}"/>
                </a:ext>
              </a:extLst>
            </p:cNvPr>
            <p:cNvSpPr/>
            <p:nvPr/>
          </p:nvSpPr>
          <p:spPr>
            <a:xfrm>
              <a:off x="10067724" y="6624086"/>
              <a:ext cx="2227514" cy="480657"/>
            </a:xfrm>
            <a:custGeom>
              <a:avLst/>
              <a:gdLst>
                <a:gd name="connsiteX0" fmla="*/ 2800350 w 2800349"/>
                <a:gd name="connsiteY0" fmla="*/ 0 h 516427"/>
                <a:gd name="connsiteX1" fmla="*/ 230041 w 2800349"/>
                <a:gd name="connsiteY1" fmla="*/ 398664 h 516427"/>
                <a:gd name="connsiteX2" fmla="*/ 0 w 2800349"/>
                <a:gd name="connsiteY2" fmla="*/ 516428 h 51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00349" h="516427">
                  <a:moveTo>
                    <a:pt x="2800350" y="0"/>
                  </a:moveTo>
                  <a:lnTo>
                    <a:pt x="230041" y="398664"/>
                  </a:lnTo>
                  <a:lnTo>
                    <a:pt x="0" y="51642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F65D609C-EF38-ACD2-42CD-32CCA58B0FC6}"/>
                </a:ext>
              </a:extLst>
            </p:cNvPr>
            <p:cNvSpPr/>
            <p:nvPr/>
          </p:nvSpPr>
          <p:spPr>
            <a:xfrm>
              <a:off x="6382475" y="5333223"/>
              <a:ext cx="5912762" cy="1771520"/>
            </a:xfrm>
            <a:custGeom>
              <a:avLst/>
              <a:gdLst>
                <a:gd name="connsiteX0" fmla="*/ 7433310 w 7433309"/>
                <a:gd name="connsiteY0" fmla="*/ 0 h 1903354"/>
                <a:gd name="connsiteX1" fmla="*/ 5398668 w 7433309"/>
                <a:gd name="connsiteY1" fmla="*/ 402475 h 1903354"/>
                <a:gd name="connsiteX2" fmla="*/ 2650010 w 7433309"/>
                <a:gd name="connsiteY2" fmla="*/ 856817 h 1903354"/>
                <a:gd name="connsiteX3" fmla="*/ 716795 w 7433309"/>
                <a:gd name="connsiteY3" fmla="*/ 1637781 h 1903354"/>
                <a:gd name="connsiteX4" fmla="*/ 0 w 7433309"/>
                <a:gd name="connsiteY4" fmla="*/ 1903355 h 190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33309" h="1903354">
                  <a:moveTo>
                    <a:pt x="7433310" y="0"/>
                  </a:moveTo>
                  <a:lnTo>
                    <a:pt x="5398668" y="402475"/>
                  </a:lnTo>
                  <a:lnTo>
                    <a:pt x="2650010" y="856817"/>
                  </a:lnTo>
                  <a:lnTo>
                    <a:pt x="716795" y="1637781"/>
                  </a:lnTo>
                  <a:lnTo>
                    <a:pt x="0" y="190335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088576E5-36AA-824F-2DE5-C88C753D2FDA}"/>
                </a:ext>
              </a:extLst>
            </p:cNvPr>
            <p:cNvSpPr/>
            <p:nvPr/>
          </p:nvSpPr>
          <p:spPr>
            <a:xfrm>
              <a:off x="3064753" y="4383108"/>
              <a:ext cx="9230485" cy="2721633"/>
            </a:xfrm>
            <a:custGeom>
              <a:avLst/>
              <a:gdLst>
                <a:gd name="connsiteX0" fmla="*/ 11604230 w 11604230"/>
                <a:gd name="connsiteY0" fmla="*/ 0 h 2924174"/>
                <a:gd name="connsiteX1" fmla="*/ 9980758 w 11604230"/>
                <a:gd name="connsiteY1" fmla="*/ 386369 h 2924174"/>
                <a:gd name="connsiteX2" fmla="*/ 7620721 w 11604230"/>
                <a:gd name="connsiteY2" fmla="*/ 873010 h 2924174"/>
                <a:gd name="connsiteX3" fmla="*/ 6001368 w 11604230"/>
                <a:gd name="connsiteY3" fmla="*/ 1544089 h 2924174"/>
                <a:gd name="connsiteX4" fmla="*/ 3579753 w 11604230"/>
                <a:gd name="connsiteY4" fmla="*/ 1869152 h 2924174"/>
                <a:gd name="connsiteX5" fmla="*/ 1700496 w 11604230"/>
                <a:gd name="connsiteY5" fmla="*/ 2451908 h 2924174"/>
                <a:gd name="connsiteX6" fmla="*/ 0 w 11604230"/>
                <a:gd name="connsiteY6" fmla="*/ 2924175 h 2924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04230" h="2924174">
                  <a:moveTo>
                    <a:pt x="11604230" y="0"/>
                  </a:moveTo>
                  <a:lnTo>
                    <a:pt x="9980758" y="386369"/>
                  </a:lnTo>
                  <a:lnTo>
                    <a:pt x="7620721" y="873010"/>
                  </a:lnTo>
                  <a:lnTo>
                    <a:pt x="6001368" y="1544089"/>
                  </a:lnTo>
                  <a:lnTo>
                    <a:pt x="3579753" y="1869152"/>
                  </a:lnTo>
                  <a:lnTo>
                    <a:pt x="1700496" y="2451908"/>
                  </a:lnTo>
                  <a:lnTo>
                    <a:pt x="0" y="292417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5A5CCF76-A4A3-1FC5-A2C0-85C9BCC48476}"/>
                </a:ext>
              </a:extLst>
            </p:cNvPr>
            <p:cNvSpPr/>
            <p:nvPr/>
          </p:nvSpPr>
          <p:spPr>
            <a:xfrm>
              <a:off x="-103239" y="2544616"/>
              <a:ext cx="12398477" cy="2953984"/>
            </a:xfrm>
            <a:custGeom>
              <a:avLst/>
              <a:gdLst>
                <a:gd name="connsiteX0" fmla="*/ 15586916 w 15586915"/>
                <a:gd name="connsiteY0" fmla="*/ 0 h 3173816"/>
                <a:gd name="connsiteX1" fmla="*/ 14346194 w 15586915"/>
                <a:gd name="connsiteY1" fmla="*/ 439882 h 3173816"/>
                <a:gd name="connsiteX2" fmla="*/ 14159401 w 15586915"/>
                <a:gd name="connsiteY2" fmla="*/ 506124 h 3173816"/>
                <a:gd name="connsiteX3" fmla="*/ 12860912 w 15586915"/>
                <a:gd name="connsiteY3" fmla="*/ 926350 h 3173816"/>
                <a:gd name="connsiteX4" fmla="*/ 12672060 w 15586915"/>
                <a:gd name="connsiteY4" fmla="*/ 987483 h 3173816"/>
                <a:gd name="connsiteX5" fmla="*/ 11389428 w 15586915"/>
                <a:gd name="connsiteY5" fmla="*/ 1360430 h 3173816"/>
                <a:gd name="connsiteX6" fmla="*/ 11141573 w 15586915"/>
                <a:gd name="connsiteY6" fmla="*/ 1432473 h 3173816"/>
                <a:gd name="connsiteX7" fmla="*/ 9868003 w 15586915"/>
                <a:gd name="connsiteY7" fmla="*/ 1762558 h 3173816"/>
                <a:gd name="connsiteX8" fmla="*/ 9621177 w 15586915"/>
                <a:gd name="connsiteY8" fmla="*/ 1826549 h 3173816"/>
                <a:gd name="connsiteX9" fmla="*/ 8121788 w 15586915"/>
                <a:gd name="connsiteY9" fmla="*/ 2163734 h 3173816"/>
                <a:gd name="connsiteX10" fmla="*/ 6700143 w 15586915"/>
                <a:gd name="connsiteY10" fmla="*/ 2435543 h 3173816"/>
                <a:gd name="connsiteX11" fmla="*/ 5365613 w 15586915"/>
                <a:gd name="connsiteY11" fmla="*/ 2640244 h 3173816"/>
                <a:gd name="connsiteX12" fmla="*/ 4164227 w 15586915"/>
                <a:gd name="connsiteY12" fmla="*/ 2777923 h 3173816"/>
                <a:gd name="connsiteX13" fmla="*/ 3765207 w 15586915"/>
                <a:gd name="connsiteY13" fmla="*/ 2838796 h 3173816"/>
                <a:gd name="connsiteX14" fmla="*/ 3059636 w 15586915"/>
                <a:gd name="connsiteY14" fmla="*/ 2946429 h 3173816"/>
                <a:gd name="connsiteX15" fmla="*/ 2682549 w 15586915"/>
                <a:gd name="connsiteY15" fmla="*/ 2991889 h 3173816"/>
                <a:gd name="connsiteX16" fmla="*/ 1948146 w 15586915"/>
                <a:gd name="connsiteY16" fmla="*/ 3080299 h 3173816"/>
                <a:gd name="connsiteX17" fmla="*/ 840156 w 15586915"/>
                <a:gd name="connsiteY17" fmla="*/ 3173817 h 3173816"/>
                <a:gd name="connsiteX18" fmla="*/ 50354 w 15586915"/>
                <a:gd name="connsiteY18" fmla="*/ 3069908 h 3173816"/>
                <a:gd name="connsiteX19" fmla="*/ 0 w 15586915"/>
                <a:gd name="connsiteY19" fmla="*/ 3057612 h 3173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586915" h="3173816">
                  <a:moveTo>
                    <a:pt x="15586916" y="0"/>
                  </a:moveTo>
                  <a:lnTo>
                    <a:pt x="14346194" y="439882"/>
                  </a:lnTo>
                  <a:lnTo>
                    <a:pt x="14159401" y="506124"/>
                  </a:lnTo>
                  <a:lnTo>
                    <a:pt x="12860912" y="926350"/>
                  </a:lnTo>
                  <a:lnTo>
                    <a:pt x="12672060" y="987483"/>
                  </a:lnTo>
                  <a:lnTo>
                    <a:pt x="11389428" y="1360430"/>
                  </a:lnTo>
                  <a:lnTo>
                    <a:pt x="11141573" y="1432473"/>
                  </a:lnTo>
                  <a:lnTo>
                    <a:pt x="9868003" y="1762558"/>
                  </a:lnTo>
                  <a:lnTo>
                    <a:pt x="9621177" y="1826549"/>
                  </a:lnTo>
                  <a:lnTo>
                    <a:pt x="8121788" y="2163734"/>
                  </a:lnTo>
                  <a:lnTo>
                    <a:pt x="6700143" y="2435543"/>
                  </a:lnTo>
                  <a:lnTo>
                    <a:pt x="5365613" y="2640244"/>
                  </a:lnTo>
                  <a:lnTo>
                    <a:pt x="4164227" y="2777923"/>
                  </a:lnTo>
                  <a:lnTo>
                    <a:pt x="3765207" y="2838796"/>
                  </a:lnTo>
                  <a:lnTo>
                    <a:pt x="3059636" y="2946429"/>
                  </a:lnTo>
                  <a:lnTo>
                    <a:pt x="2682549" y="2991889"/>
                  </a:lnTo>
                  <a:lnTo>
                    <a:pt x="1948146" y="3080299"/>
                  </a:lnTo>
                  <a:lnTo>
                    <a:pt x="840156" y="3173817"/>
                  </a:lnTo>
                  <a:lnTo>
                    <a:pt x="50354" y="3069908"/>
                  </a:lnTo>
                  <a:lnTo>
                    <a:pt x="0" y="305761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80F26605-F107-2E0C-82CD-46C2094D218C}"/>
                </a:ext>
              </a:extLst>
            </p:cNvPr>
            <p:cNvSpPr/>
            <p:nvPr/>
          </p:nvSpPr>
          <p:spPr>
            <a:xfrm>
              <a:off x="-103239" y="3647373"/>
              <a:ext cx="12398477" cy="2064557"/>
            </a:xfrm>
            <a:custGeom>
              <a:avLst/>
              <a:gdLst>
                <a:gd name="connsiteX0" fmla="*/ 15586916 w 15586915"/>
                <a:gd name="connsiteY0" fmla="*/ 0 h 2218199"/>
                <a:gd name="connsiteX1" fmla="*/ 14196266 w 15586915"/>
                <a:gd name="connsiteY1" fmla="*/ 384810 h 2218199"/>
                <a:gd name="connsiteX2" fmla="*/ 12176657 w 15586915"/>
                <a:gd name="connsiteY2" fmla="*/ 880976 h 2218199"/>
                <a:gd name="connsiteX3" fmla="*/ 10148707 w 15586915"/>
                <a:gd name="connsiteY3" fmla="*/ 1312805 h 2218199"/>
                <a:gd name="connsiteX4" fmla="*/ 8182851 w 15586915"/>
                <a:gd name="connsiteY4" fmla="*/ 1665922 h 2218199"/>
                <a:gd name="connsiteX5" fmla="*/ 6309257 w 15586915"/>
                <a:gd name="connsiteY5" fmla="*/ 1934181 h 2218199"/>
                <a:gd name="connsiteX6" fmla="*/ 4595478 w 15586915"/>
                <a:gd name="connsiteY6" fmla="*/ 2113424 h 2218199"/>
                <a:gd name="connsiteX7" fmla="*/ 3058194 w 15586915"/>
                <a:gd name="connsiteY7" fmla="*/ 2205557 h 2218199"/>
                <a:gd name="connsiteX8" fmla="*/ 1741685 w 15586915"/>
                <a:gd name="connsiteY8" fmla="*/ 2218200 h 2218199"/>
                <a:gd name="connsiteX9" fmla="*/ 641419 w 15586915"/>
                <a:gd name="connsiteY9" fmla="*/ 2159317 h 2218199"/>
                <a:gd name="connsiteX10" fmla="*/ 0 w 15586915"/>
                <a:gd name="connsiteY10" fmla="*/ 2202180 h 221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86915" h="2218199">
                  <a:moveTo>
                    <a:pt x="15586916" y="0"/>
                  </a:moveTo>
                  <a:lnTo>
                    <a:pt x="14196266" y="384810"/>
                  </a:lnTo>
                  <a:lnTo>
                    <a:pt x="12176657" y="880976"/>
                  </a:lnTo>
                  <a:lnTo>
                    <a:pt x="10148707" y="1312805"/>
                  </a:lnTo>
                  <a:lnTo>
                    <a:pt x="8182851" y="1665922"/>
                  </a:lnTo>
                  <a:lnTo>
                    <a:pt x="6309257" y="1934181"/>
                  </a:lnTo>
                  <a:lnTo>
                    <a:pt x="4595478" y="2113424"/>
                  </a:lnTo>
                  <a:lnTo>
                    <a:pt x="3058194" y="2205557"/>
                  </a:lnTo>
                  <a:lnTo>
                    <a:pt x="1741685" y="2218200"/>
                  </a:lnTo>
                  <a:lnTo>
                    <a:pt x="641419" y="2159317"/>
                  </a:lnTo>
                  <a:lnTo>
                    <a:pt x="0" y="220218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49282AE2-D035-652E-75C6-76F492535BBF}"/>
                </a:ext>
              </a:extLst>
            </p:cNvPr>
            <p:cNvSpPr/>
            <p:nvPr/>
          </p:nvSpPr>
          <p:spPr>
            <a:xfrm>
              <a:off x="-103239" y="3050419"/>
              <a:ext cx="12398477" cy="2361140"/>
            </a:xfrm>
            <a:custGeom>
              <a:avLst/>
              <a:gdLst>
                <a:gd name="connsiteX0" fmla="*/ 15586916 w 15586915"/>
                <a:gd name="connsiteY0" fmla="*/ 0 h 2536853"/>
                <a:gd name="connsiteX1" fmla="*/ 14261448 w 15586915"/>
                <a:gd name="connsiteY1" fmla="*/ 418667 h 2536853"/>
                <a:gd name="connsiteX2" fmla="*/ 12517395 w 15586915"/>
                <a:gd name="connsiteY2" fmla="*/ 913621 h 2536853"/>
                <a:gd name="connsiteX3" fmla="*/ 10762117 w 15586915"/>
                <a:gd name="connsiteY3" fmla="*/ 1356706 h 2536853"/>
                <a:gd name="connsiteX4" fmla="*/ 9014872 w 15586915"/>
                <a:gd name="connsiteY4" fmla="*/ 1739179 h 2536853"/>
                <a:gd name="connsiteX5" fmla="*/ 7339914 w 15586915"/>
                <a:gd name="connsiteY5" fmla="*/ 2049520 h 2536853"/>
                <a:gd name="connsiteX6" fmla="*/ 5756189 w 15586915"/>
                <a:gd name="connsiteY6" fmla="*/ 2283922 h 2536853"/>
                <a:gd name="connsiteX7" fmla="*/ 4320128 w 15586915"/>
                <a:gd name="connsiteY7" fmla="*/ 2440738 h 2536853"/>
                <a:gd name="connsiteX8" fmla="*/ 3039350 w 15586915"/>
                <a:gd name="connsiteY8" fmla="*/ 2522480 h 2536853"/>
                <a:gd name="connsiteX9" fmla="*/ 1948146 w 15586915"/>
                <a:gd name="connsiteY9" fmla="*/ 2536854 h 2536853"/>
                <a:gd name="connsiteX10" fmla="*/ 1038585 w 15586915"/>
                <a:gd name="connsiteY10" fmla="*/ 2490701 h 2536853"/>
                <a:gd name="connsiteX11" fmla="*/ 50354 w 15586915"/>
                <a:gd name="connsiteY11" fmla="*/ 2526463 h 2536853"/>
                <a:gd name="connsiteX12" fmla="*/ 0 w 15586915"/>
                <a:gd name="connsiteY12" fmla="*/ 2526290 h 2536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2536853">
                  <a:moveTo>
                    <a:pt x="15586916" y="0"/>
                  </a:moveTo>
                  <a:lnTo>
                    <a:pt x="14261448" y="418667"/>
                  </a:lnTo>
                  <a:lnTo>
                    <a:pt x="12517395" y="913621"/>
                  </a:lnTo>
                  <a:lnTo>
                    <a:pt x="10762117" y="1356706"/>
                  </a:lnTo>
                  <a:lnTo>
                    <a:pt x="9014872" y="1739179"/>
                  </a:lnTo>
                  <a:lnTo>
                    <a:pt x="7339914" y="2049520"/>
                  </a:lnTo>
                  <a:lnTo>
                    <a:pt x="5756189" y="2283922"/>
                  </a:lnTo>
                  <a:lnTo>
                    <a:pt x="4320128" y="2440738"/>
                  </a:lnTo>
                  <a:lnTo>
                    <a:pt x="3039350" y="2522480"/>
                  </a:lnTo>
                  <a:lnTo>
                    <a:pt x="1948146" y="2536854"/>
                  </a:lnTo>
                  <a:lnTo>
                    <a:pt x="1038585" y="2490701"/>
                  </a:lnTo>
                  <a:lnTo>
                    <a:pt x="50354" y="2526463"/>
                  </a:lnTo>
                  <a:lnTo>
                    <a:pt x="0" y="252629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DA59AAC3-011C-DA96-AFEB-E0AED347AE5C}"/>
                </a:ext>
              </a:extLst>
            </p:cNvPr>
            <p:cNvSpPr/>
            <p:nvPr/>
          </p:nvSpPr>
          <p:spPr>
            <a:xfrm>
              <a:off x="-103239" y="1652126"/>
              <a:ext cx="12398477" cy="3611947"/>
            </a:xfrm>
            <a:custGeom>
              <a:avLst/>
              <a:gdLst>
                <a:gd name="connsiteX0" fmla="*/ 15586916 w 15586915"/>
                <a:gd name="connsiteY0" fmla="*/ 0 h 3880744"/>
                <a:gd name="connsiteX1" fmla="*/ 14735947 w 15586915"/>
                <a:gd name="connsiteY1" fmla="*/ 403860 h 3880744"/>
                <a:gd name="connsiteX2" fmla="*/ 14648009 w 15586915"/>
                <a:gd name="connsiteY2" fmla="*/ 445597 h 3880744"/>
                <a:gd name="connsiteX3" fmla="*/ 13733196 w 15586915"/>
                <a:gd name="connsiteY3" fmla="*/ 847725 h 3880744"/>
                <a:gd name="connsiteX4" fmla="*/ 13600670 w 15586915"/>
                <a:gd name="connsiteY4" fmla="*/ 905914 h 3880744"/>
                <a:gd name="connsiteX5" fmla="*/ 12642301 w 15586915"/>
                <a:gd name="connsiteY5" fmla="*/ 1297651 h 3880744"/>
                <a:gd name="connsiteX6" fmla="*/ 12517292 w 15586915"/>
                <a:gd name="connsiteY6" fmla="*/ 1348740 h 3880744"/>
                <a:gd name="connsiteX7" fmla="*/ 11573441 w 15586915"/>
                <a:gd name="connsiteY7" fmla="*/ 1701685 h 3880744"/>
                <a:gd name="connsiteX8" fmla="*/ 11386545 w 15586915"/>
                <a:gd name="connsiteY8" fmla="*/ 1771650 h 3880744"/>
                <a:gd name="connsiteX9" fmla="*/ 10436414 w 15586915"/>
                <a:gd name="connsiteY9" fmla="*/ 2097838 h 3880744"/>
                <a:gd name="connsiteX10" fmla="*/ 10250754 w 15586915"/>
                <a:gd name="connsiteY10" fmla="*/ 2161569 h 3880744"/>
                <a:gd name="connsiteX11" fmla="*/ 9377440 w 15586915"/>
                <a:gd name="connsiteY11" fmla="*/ 2431127 h 3880744"/>
                <a:gd name="connsiteX12" fmla="*/ 9103841 w 15586915"/>
                <a:gd name="connsiteY12" fmla="*/ 2515553 h 3880744"/>
                <a:gd name="connsiteX13" fmla="*/ 8280881 w 15586915"/>
                <a:gd name="connsiteY13" fmla="*/ 2743893 h 3880744"/>
                <a:gd name="connsiteX14" fmla="*/ 7991218 w 15586915"/>
                <a:gd name="connsiteY14" fmla="*/ 2824249 h 3880744"/>
                <a:gd name="connsiteX15" fmla="*/ 7327248 w 15586915"/>
                <a:gd name="connsiteY15" fmla="*/ 2984789 h 3880744"/>
                <a:gd name="connsiteX16" fmla="*/ 6909178 w 15586915"/>
                <a:gd name="connsiteY16" fmla="*/ 3085927 h 3880744"/>
                <a:gd name="connsiteX17" fmla="*/ 6373821 w 15586915"/>
                <a:gd name="connsiteY17" fmla="*/ 3197629 h 3880744"/>
                <a:gd name="connsiteX18" fmla="*/ 6139455 w 15586915"/>
                <a:gd name="connsiteY18" fmla="*/ 3246553 h 3880744"/>
                <a:gd name="connsiteX19" fmla="*/ 5898704 w 15586915"/>
                <a:gd name="connsiteY19" fmla="*/ 3296776 h 3880744"/>
                <a:gd name="connsiteX20" fmla="*/ 5266553 w 15586915"/>
                <a:gd name="connsiteY20" fmla="*/ 3419562 h 3880744"/>
                <a:gd name="connsiteX21" fmla="*/ 5252343 w 15586915"/>
                <a:gd name="connsiteY21" fmla="*/ 3422246 h 3880744"/>
                <a:gd name="connsiteX22" fmla="*/ 5020654 w 15586915"/>
                <a:gd name="connsiteY22" fmla="*/ 3467273 h 3880744"/>
                <a:gd name="connsiteX23" fmla="*/ 4716883 w 15586915"/>
                <a:gd name="connsiteY23" fmla="*/ 3516630 h 3880744"/>
                <a:gd name="connsiteX24" fmla="*/ 4151973 w 15586915"/>
                <a:gd name="connsiteY24" fmla="*/ 3608416 h 3880744"/>
                <a:gd name="connsiteX25" fmla="*/ 4102855 w 15586915"/>
                <a:gd name="connsiteY25" fmla="*/ 3616383 h 3880744"/>
                <a:gd name="connsiteX26" fmla="*/ 4029436 w 15586915"/>
                <a:gd name="connsiteY26" fmla="*/ 3625648 h 3880744"/>
                <a:gd name="connsiteX27" fmla="*/ 3663058 w 15586915"/>
                <a:gd name="connsiteY27" fmla="*/ 3671974 h 3880744"/>
                <a:gd name="connsiteX28" fmla="*/ 3147060 w 15586915"/>
                <a:gd name="connsiteY28" fmla="*/ 3737177 h 3880744"/>
                <a:gd name="connsiteX29" fmla="*/ 2188485 w 15586915"/>
                <a:gd name="connsiteY29" fmla="*/ 3827145 h 3880744"/>
                <a:gd name="connsiteX30" fmla="*/ 1235779 w 15586915"/>
                <a:gd name="connsiteY30" fmla="*/ 3880745 h 3880744"/>
                <a:gd name="connsiteX31" fmla="*/ 579223 w 15586915"/>
                <a:gd name="connsiteY31" fmla="*/ 3797704 h 3880744"/>
                <a:gd name="connsiteX32" fmla="*/ 77333 w 15586915"/>
                <a:gd name="connsiteY32" fmla="*/ 3677863 h 3880744"/>
                <a:gd name="connsiteX33" fmla="*/ 0 w 15586915"/>
                <a:gd name="connsiteY33" fmla="*/ 3646776 h 3880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586915" h="3880744">
                  <a:moveTo>
                    <a:pt x="15586916" y="0"/>
                  </a:moveTo>
                  <a:lnTo>
                    <a:pt x="14735947" y="403860"/>
                  </a:lnTo>
                  <a:lnTo>
                    <a:pt x="14648009" y="445597"/>
                  </a:lnTo>
                  <a:lnTo>
                    <a:pt x="13733196" y="847725"/>
                  </a:lnTo>
                  <a:lnTo>
                    <a:pt x="13600670" y="905914"/>
                  </a:lnTo>
                  <a:lnTo>
                    <a:pt x="12642301" y="1297651"/>
                  </a:lnTo>
                  <a:lnTo>
                    <a:pt x="12517292" y="1348740"/>
                  </a:lnTo>
                  <a:lnTo>
                    <a:pt x="11573441" y="1701685"/>
                  </a:lnTo>
                  <a:lnTo>
                    <a:pt x="11386545" y="1771650"/>
                  </a:lnTo>
                  <a:lnTo>
                    <a:pt x="10436414" y="2097838"/>
                  </a:lnTo>
                  <a:lnTo>
                    <a:pt x="10250754" y="2161569"/>
                  </a:lnTo>
                  <a:lnTo>
                    <a:pt x="9377440" y="2431127"/>
                  </a:lnTo>
                  <a:lnTo>
                    <a:pt x="9103841" y="2515553"/>
                  </a:lnTo>
                  <a:lnTo>
                    <a:pt x="8280881" y="2743893"/>
                  </a:lnTo>
                  <a:lnTo>
                    <a:pt x="7991218" y="2824249"/>
                  </a:lnTo>
                  <a:lnTo>
                    <a:pt x="7327248" y="2984789"/>
                  </a:lnTo>
                  <a:lnTo>
                    <a:pt x="6909178" y="3085927"/>
                  </a:lnTo>
                  <a:lnTo>
                    <a:pt x="6373821" y="3197629"/>
                  </a:lnTo>
                  <a:lnTo>
                    <a:pt x="6139455" y="3246553"/>
                  </a:lnTo>
                  <a:lnTo>
                    <a:pt x="5898704" y="3296776"/>
                  </a:lnTo>
                  <a:lnTo>
                    <a:pt x="5266553" y="3419562"/>
                  </a:lnTo>
                  <a:lnTo>
                    <a:pt x="5252343" y="3422246"/>
                  </a:lnTo>
                  <a:lnTo>
                    <a:pt x="5020654" y="3467273"/>
                  </a:lnTo>
                  <a:lnTo>
                    <a:pt x="4716883" y="3516630"/>
                  </a:lnTo>
                  <a:lnTo>
                    <a:pt x="4151973" y="3608416"/>
                  </a:lnTo>
                  <a:lnTo>
                    <a:pt x="4102855" y="3616383"/>
                  </a:lnTo>
                  <a:lnTo>
                    <a:pt x="4029436" y="3625648"/>
                  </a:lnTo>
                  <a:lnTo>
                    <a:pt x="3663058" y="3671974"/>
                  </a:lnTo>
                  <a:lnTo>
                    <a:pt x="3147060" y="3737177"/>
                  </a:lnTo>
                  <a:lnTo>
                    <a:pt x="2188485" y="3827145"/>
                  </a:lnTo>
                  <a:lnTo>
                    <a:pt x="1235779" y="3880745"/>
                  </a:lnTo>
                  <a:lnTo>
                    <a:pt x="579223" y="3797704"/>
                  </a:lnTo>
                  <a:lnTo>
                    <a:pt x="77333" y="3677863"/>
                  </a:lnTo>
                  <a:lnTo>
                    <a:pt x="0" y="364677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F76CCF58-AD57-F493-9048-8FC4D47B7BB1}"/>
                </a:ext>
              </a:extLst>
            </p:cNvPr>
            <p:cNvSpPr/>
            <p:nvPr/>
          </p:nvSpPr>
          <p:spPr>
            <a:xfrm>
              <a:off x="8154576" y="5622634"/>
              <a:ext cx="4140662" cy="1482109"/>
            </a:xfrm>
            <a:custGeom>
              <a:avLst/>
              <a:gdLst>
                <a:gd name="connsiteX0" fmla="*/ 5205490 w 5205489"/>
                <a:gd name="connsiteY0" fmla="*/ 0 h 1592406"/>
                <a:gd name="connsiteX1" fmla="*/ 4433914 w 5205489"/>
                <a:gd name="connsiteY1" fmla="*/ 473739 h 1592406"/>
                <a:gd name="connsiteX2" fmla="*/ 1411760 w 5205489"/>
                <a:gd name="connsiteY2" fmla="*/ 958908 h 1592406"/>
                <a:gd name="connsiteX3" fmla="*/ 0 w 5205489"/>
                <a:gd name="connsiteY3" fmla="*/ 1592407 h 159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05489" h="1592406">
                  <a:moveTo>
                    <a:pt x="5205490" y="0"/>
                  </a:moveTo>
                  <a:lnTo>
                    <a:pt x="4433914" y="473739"/>
                  </a:lnTo>
                  <a:lnTo>
                    <a:pt x="1411760" y="958908"/>
                  </a:lnTo>
                  <a:lnTo>
                    <a:pt x="0" y="159240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76ADEFD2-6EA4-C530-6381-98B31548055D}"/>
                </a:ext>
              </a:extLst>
            </p:cNvPr>
            <p:cNvSpPr/>
            <p:nvPr/>
          </p:nvSpPr>
          <p:spPr>
            <a:xfrm>
              <a:off x="-103239" y="2306865"/>
              <a:ext cx="12398477" cy="3061737"/>
            </a:xfrm>
            <a:custGeom>
              <a:avLst/>
              <a:gdLst>
                <a:gd name="connsiteX0" fmla="*/ 15586916 w 15586915"/>
                <a:gd name="connsiteY0" fmla="*/ 0 h 3289588"/>
                <a:gd name="connsiteX1" fmla="*/ 14735639 w 15586915"/>
                <a:gd name="connsiteY1" fmla="*/ 333462 h 3289588"/>
                <a:gd name="connsiteX2" fmla="*/ 13374645 w 15586915"/>
                <a:gd name="connsiteY2" fmla="*/ 821748 h 3289588"/>
                <a:gd name="connsiteX3" fmla="*/ 12164300 w 15586915"/>
                <a:gd name="connsiteY3" fmla="*/ 1218507 h 3289588"/>
                <a:gd name="connsiteX4" fmla="*/ 11978331 w 15586915"/>
                <a:gd name="connsiteY4" fmla="*/ 1279467 h 3289588"/>
                <a:gd name="connsiteX5" fmla="*/ 11553774 w 15586915"/>
                <a:gd name="connsiteY5" fmla="*/ 1404505 h 3289588"/>
                <a:gd name="connsiteX6" fmla="*/ 10798261 w 15586915"/>
                <a:gd name="connsiteY6" fmla="*/ 1626957 h 3289588"/>
                <a:gd name="connsiteX7" fmla="*/ 10548654 w 15586915"/>
                <a:gd name="connsiteY7" fmla="*/ 1700386 h 3289588"/>
                <a:gd name="connsiteX8" fmla="*/ 9386604 w 15586915"/>
                <a:gd name="connsiteY8" fmla="*/ 2005965 h 3289588"/>
                <a:gd name="connsiteX9" fmla="*/ 9137718 w 15586915"/>
                <a:gd name="connsiteY9" fmla="*/ 2071428 h 3289588"/>
                <a:gd name="connsiteX10" fmla="*/ 8072566 w 15586915"/>
                <a:gd name="connsiteY10" fmla="*/ 2314575 h 3289588"/>
                <a:gd name="connsiteX11" fmla="*/ 7752424 w 15586915"/>
                <a:gd name="connsiteY11" fmla="*/ 2387658 h 3289588"/>
                <a:gd name="connsiteX12" fmla="*/ 6445490 w 15586915"/>
                <a:gd name="connsiteY12" fmla="*/ 2642149 h 3289588"/>
                <a:gd name="connsiteX13" fmla="*/ 5221966 w 15586915"/>
                <a:gd name="connsiteY13" fmla="*/ 2833688 h 3289588"/>
                <a:gd name="connsiteX14" fmla="*/ 4143118 w 15586915"/>
                <a:gd name="connsiteY14" fmla="*/ 2961063 h 3289588"/>
                <a:gd name="connsiteX15" fmla="*/ 4123347 w 15586915"/>
                <a:gd name="connsiteY15" fmla="*/ 2963401 h 3289588"/>
                <a:gd name="connsiteX16" fmla="*/ 3710940 w 15586915"/>
                <a:gd name="connsiteY16" fmla="*/ 3020897 h 3289588"/>
                <a:gd name="connsiteX17" fmla="*/ 3096500 w 15586915"/>
                <a:gd name="connsiteY17" fmla="*/ 3106709 h 3289588"/>
                <a:gd name="connsiteX18" fmla="*/ 2716221 w 15586915"/>
                <a:gd name="connsiteY18" fmla="*/ 3147493 h 3289588"/>
                <a:gd name="connsiteX19" fmla="*/ 2065020 w 15586915"/>
                <a:gd name="connsiteY19" fmla="*/ 3217372 h 3289588"/>
                <a:gd name="connsiteX20" fmla="*/ 1038585 w 15586915"/>
                <a:gd name="connsiteY20" fmla="*/ 3289589 h 3289588"/>
                <a:gd name="connsiteX21" fmla="*/ 319834 w 15586915"/>
                <a:gd name="connsiteY21" fmla="*/ 3196417 h 3289588"/>
                <a:gd name="connsiteX22" fmla="*/ 0 w 15586915"/>
                <a:gd name="connsiteY22" fmla="*/ 3118658 h 328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586915" h="3289588">
                  <a:moveTo>
                    <a:pt x="15586916" y="0"/>
                  </a:moveTo>
                  <a:lnTo>
                    <a:pt x="14735639" y="333462"/>
                  </a:lnTo>
                  <a:lnTo>
                    <a:pt x="13374645" y="821748"/>
                  </a:lnTo>
                  <a:lnTo>
                    <a:pt x="12164300" y="1218507"/>
                  </a:lnTo>
                  <a:lnTo>
                    <a:pt x="11978331" y="1279467"/>
                  </a:lnTo>
                  <a:lnTo>
                    <a:pt x="11553774" y="1404505"/>
                  </a:lnTo>
                  <a:lnTo>
                    <a:pt x="10798261" y="1626957"/>
                  </a:lnTo>
                  <a:lnTo>
                    <a:pt x="10548654" y="1700386"/>
                  </a:lnTo>
                  <a:lnTo>
                    <a:pt x="9386604" y="2005965"/>
                  </a:lnTo>
                  <a:lnTo>
                    <a:pt x="9137718" y="2071428"/>
                  </a:lnTo>
                  <a:lnTo>
                    <a:pt x="8072566" y="2314575"/>
                  </a:lnTo>
                  <a:lnTo>
                    <a:pt x="7752424" y="2387658"/>
                  </a:lnTo>
                  <a:lnTo>
                    <a:pt x="6445490" y="2642149"/>
                  </a:lnTo>
                  <a:lnTo>
                    <a:pt x="5221966" y="2833688"/>
                  </a:lnTo>
                  <a:lnTo>
                    <a:pt x="4143118" y="2961063"/>
                  </a:lnTo>
                  <a:lnTo>
                    <a:pt x="4123347" y="2963401"/>
                  </a:lnTo>
                  <a:lnTo>
                    <a:pt x="3710940" y="3020897"/>
                  </a:lnTo>
                  <a:lnTo>
                    <a:pt x="3096500" y="3106709"/>
                  </a:lnTo>
                  <a:lnTo>
                    <a:pt x="2716221" y="3147493"/>
                  </a:lnTo>
                  <a:lnTo>
                    <a:pt x="2065020" y="3217372"/>
                  </a:lnTo>
                  <a:lnTo>
                    <a:pt x="1038585" y="3289589"/>
                  </a:lnTo>
                  <a:lnTo>
                    <a:pt x="319834" y="3196417"/>
                  </a:lnTo>
                  <a:lnTo>
                    <a:pt x="0" y="311865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08E64372-FC36-BE13-F1D2-22F63B3F3BE4}"/>
                </a:ext>
              </a:extLst>
            </p:cNvPr>
            <p:cNvSpPr/>
            <p:nvPr/>
          </p:nvSpPr>
          <p:spPr>
            <a:xfrm>
              <a:off x="6788253" y="1557509"/>
              <a:ext cx="4395070" cy="2442378"/>
            </a:xfrm>
            <a:custGeom>
              <a:avLst/>
              <a:gdLst>
                <a:gd name="connsiteX0" fmla="*/ 5525324 w 5525323"/>
                <a:gd name="connsiteY0" fmla="*/ 0 h 2624137"/>
                <a:gd name="connsiteX1" fmla="*/ 4880198 w 5525323"/>
                <a:gd name="connsiteY1" fmla="*/ 378229 h 2624137"/>
                <a:gd name="connsiteX2" fmla="*/ 4828094 w 5525323"/>
                <a:gd name="connsiteY2" fmla="*/ 408709 h 2624137"/>
                <a:gd name="connsiteX3" fmla="*/ 4259889 w 5525323"/>
                <a:gd name="connsiteY3" fmla="*/ 718964 h 2624137"/>
                <a:gd name="connsiteX4" fmla="*/ 4078656 w 5525323"/>
                <a:gd name="connsiteY4" fmla="*/ 817851 h 2624137"/>
                <a:gd name="connsiteX5" fmla="*/ 3544020 w 5525323"/>
                <a:gd name="connsiteY5" fmla="*/ 1093557 h 2624137"/>
                <a:gd name="connsiteX6" fmla="*/ 3308110 w 5525323"/>
                <a:gd name="connsiteY6" fmla="*/ 1215217 h 2624137"/>
                <a:gd name="connsiteX7" fmla="*/ 2626120 w 5525323"/>
                <a:gd name="connsiteY7" fmla="*/ 1540019 h 2624137"/>
                <a:gd name="connsiteX8" fmla="*/ 2495653 w 5525323"/>
                <a:gd name="connsiteY8" fmla="*/ 1602192 h 2624137"/>
                <a:gd name="connsiteX9" fmla="*/ 1802850 w 5525323"/>
                <a:gd name="connsiteY9" fmla="*/ 1910975 h 2624137"/>
                <a:gd name="connsiteX10" fmla="*/ 1676194 w 5525323"/>
                <a:gd name="connsiteY10" fmla="*/ 1967345 h 2624137"/>
                <a:gd name="connsiteX11" fmla="*/ 1074111 w 5525323"/>
                <a:gd name="connsiteY11" fmla="*/ 2212484 h 2624137"/>
                <a:gd name="connsiteX12" fmla="*/ 916871 w 5525323"/>
                <a:gd name="connsiteY12" fmla="*/ 2276475 h 2624137"/>
                <a:gd name="connsiteX13" fmla="*/ 832125 w 5525323"/>
                <a:gd name="connsiteY13" fmla="*/ 2311025 h 2624137"/>
                <a:gd name="connsiteX14" fmla="*/ 350314 w 5525323"/>
                <a:gd name="connsiteY14" fmla="*/ 2492260 h 2624137"/>
                <a:gd name="connsiteX15" fmla="*/ 313450 w 5525323"/>
                <a:gd name="connsiteY15" fmla="*/ 2506201 h 2624137"/>
                <a:gd name="connsiteX16" fmla="*/ 0 w 5525323"/>
                <a:gd name="connsiteY16" fmla="*/ 2624138 h 262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25323" h="2624137">
                  <a:moveTo>
                    <a:pt x="5525324" y="0"/>
                  </a:moveTo>
                  <a:lnTo>
                    <a:pt x="4880198" y="378229"/>
                  </a:lnTo>
                  <a:lnTo>
                    <a:pt x="4828094" y="408709"/>
                  </a:lnTo>
                  <a:lnTo>
                    <a:pt x="4259889" y="718964"/>
                  </a:lnTo>
                  <a:lnTo>
                    <a:pt x="4078656" y="817851"/>
                  </a:lnTo>
                  <a:lnTo>
                    <a:pt x="3544020" y="1093557"/>
                  </a:lnTo>
                  <a:lnTo>
                    <a:pt x="3308110" y="1215217"/>
                  </a:lnTo>
                  <a:lnTo>
                    <a:pt x="2626120" y="1540019"/>
                  </a:lnTo>
                  <a:lnTo>
                    <a:pt x="2495653" y="1602192"/>
                  </a:lnTo>
                  <a:lnTo>
                    <a:pt x="1802850" y="1910975"/>
                  </a:lnTo>
                  <a:lnTo>
                    <a:pt x="1676194" y="1967345"/>
                  </a:lnTo>
                  <a:lnTo>
                    <a:pt x="1074111" y="2212484"/>
                  </a:lnTo>
                  <a:lnTo>
                    <a:pt x="916871" y="2276475"/>
                  </a:lnTo>
                  <a:lnTo>
                    <a:pt x="832125" y="2311025"/>
                  </a:lnTo>
                  <a:lnTo>
                    <a:pt x="350314" y="2492260"/>
                  </a:lnTo>
                  <a:lnTo>
                    <a:pt x="313450" y="2506201"/>
                  </a:lnTo>
                  <a:lnTo>
                    <a:pt x="0" y="262413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6A4D27C7-DE6E-9668-C7F1-223B2A5197C5}"/>
                </a:ext>
              </a:extLst>
            </p:cNvPr>
            <p:cNvSpPr/>
            <p:nvPr/>
          </p:nvSpPr>
          <p:spPr>
            <a:xfrm>
              <a:off x="-103239" y="979012"/>
              <a:ext cx="12398477" cy="4869122"/>
            </a:xfrm>
            <a:custGeom>
              <a:avLst/>
              <a:gdLst>
                <a:gd name="connsiteX0" fmla="*/ 15586916 w 15586915"/>
                <a:gd name="connsiteY0" fmla="*/ 0 h 5231476"/>
                <a:gd name="connsiteX1" fmla="*/ 14918313 w 15586915"/>
                <a:gd name="connsiteY1" fmla="*/ 401782 h 5231476"/>
                <a:gd name="connsiteX2" fmla="*/ 14235808 w 15586915"/>
                <a:gd name="connsiteY2" fmla="*/ 791874 h 5231476"/>
                <a:gd name="connsiteX3" fmla="*/ 14180408 w 15586915"/>
                <a:gd name="connsiteY3" fmla="*/ 823566 h 5231476"/>
                <a:gd name="connsiteX4" fmla="*/ 13384530 w 15586915"/>
                <a:gd name="connsiteY4" fmla="*/ 1247948 h 5231476"/>
                <a:gd name="connsiteX5" fmla="*/ 12638388 w 15586915"/>
                <a:gd name="connsiteY5" fmla="*/ 1623147 h 5231476"/>
                <a:gd name="connsiteX6" fmla="*/ 12560746 w 15586915"/>
                <a:gd name="connsiteY6" fmla="*/ 1662113 h 5231476"/>
                <a:gd name="connsiteX7" fmla="*/ 11819237 w 15586915"/>
                <a:gd name="connsiteY7" fmla="*/ 2006831 h 5231476"/>
                <a:gd name="connsiteX8" fmla="*/ 11689595 w 15586915"/>
                <a:gd name="connsiteY8" fmla="*/ 2067098 h 5231476"/>
                <a:gd name="connsiteX9" fmla="*/ 11323320 w 15586915"/>
                <a:gd name="connsiteY9" fmla="*/ 2318472 h 5231476"/>
                <a:gd name="connsiteX10" fmla="*/ 10837390 w 15586915"/>
                <a:gd name="connsiteY10" fmla="*/ 2593831 h 5231476"/>
                <a:gd name="connsiteX11" fmla="*/ 10250754 w 15586915"/>
                <a:gd name="connsiteY11" fmla="*/ 2884776 h 5231476"/>
                <a:gd name="connsiteX12" fmla="*/ 9532826 w 15586915"/>
                <a:gd name="connsiteY12" fmla="*/ 3190615 h 5231476"/>
                <a:gd name="connsiteX13" fmla="*/ 8707085 w 15586915"/>
                <a:gd name="connsiteY13" fmla="*/ 3501996 h 5231476"/>
                <a:gd name="connsiteX14" fmla="*/ 7752424 w 15586915"/>
                <a:gd name="connsiteY14" fmla="*/ 3814330 h 5231476"/>
                <a:gd name="connsiteX15" fmla="*/ 6700143 w 15586915"/>
                <a:gd name="connsiteY15" fmla="*/ 4117657 h 5231476"/>
                <a:gd name="connsiteX16" fmla="*/ 5542624 w 15586915"/>
                <a:gd name="connsiteY16" fmla="*/ 4404620 h 5231476"/>
                <a:gd name="connsiteX17" fmla="*/ 4320128 w 15586915"/>
                <a:gd name="connsiteY17" fmla="*/ 4666298 h 5231476"/>
                <a:gd name="connsiteX18" fmla="*/ 3927492 w 15586915"/>
                <a:gd name="connsiteY18" fmla="*/ 4736263 h 5231476"/>
                <a:gd name="connsiteX19" fmla="*/ 3038012 w 15586915"/>
                <a:gd name="connsiteY19" fmla="*/ 4894724 h 5231476"/>
                <a:gd name="connsiteX20" fmla="*/ 1741685 w 15586915"/>
                <a:gd name="connsiteY20" fmla="*/ 5085138 h 5231476"/>
                <a:gd name="connsiteX21" fmla="*/ 443402 w 15586915"/>
                <a:gd name="connsiteY21" fmla="*/ 5231477 h 5231476"/>
                <a:gd name="connsiteX22" fmla="*/ 0 w 15586915"/>
                <a:gd name="connsiteY22" fmla="*/ 5172508 h 523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586915" h="5231476">
                  <a:moveTo>
                    <a:pt x="15586916" y="0"/>
                  </a:moveTo>
                  <a:lnTo>
                    <a:pt x="14918313" y="401782"/>
                  </a:lnTo>
                  <a:lnTo>
                    <a:pt x="14235808" y="791874"/>
                  </a:lnTo>
                  <a:lnTo>
                    <a:pt x="14180408" y="823566"/>
                  </a:lnTo>
                  <a:lnTo>
                    <a:pt x="13384530" y="1247948"/>
                  </a:lnTo>
                  <a:lnTo>
                    <a:pt x="12638388" y="1623147"/>
                  </a:lnTo>
                  <a:lnTo>
                    <a:pt x="12560746" y="1662113"/>
                  </a:lnTo>
                  <a:lnTo>
                    <a:pt x="11819237" y="2006831"/>
                  </a:lnTo>
                  <a:lnTo>
                    <a:pt x="11689595" y="2067098"/>
                  </a:lnTo>
                  <a:lnTo>
                    <a:pt x="11323320" y="2318472"/>
                  </a:lnTo>
                  <a:lnTo>
                    <a:pt x="10837390" y="2593831"/>
                  </a:lnTo>
                  <a:lnTo>
                    <a:pt x="10250754" y="2884776"/>
                  </a:lnTo>
                  <a:lnTo>
                    <a:pt x="9532826" y="3190615"/>
                  </a:lnTo>
                  <a:lnTo>
                    <a:pt x="8707085" y="3501996"/>
                  </a:lnTo>
                  <a:lnTo>
                    <a:pt x="7752424" y="3814330"/>
                  </a:lnTo>
                  <a:lnTo>
                    <a:pt x="6700143" y="4117657"/>
                  </a:lnTo>
                  <a:lnTo>
                    <a:pt x="5542624" y="4404620"/>
                  </a:lnTo>
                  <a:lnTo>
                    <a:pt x="4320128" y="4666298"/>
                  </a:lnTo>
                  <a:lnTo>
                    <a:pt x="3927492" y="4736263"/>
                  </a:lnTo>
                  <a:lnTo>
                    <a:pt x="3038012" y="4894724"/>
                  </a:lnTo>
                  <a:lnTo>
                    <a:pt x="1741685" y="5085138"/>
                  </a:lnTo>
                  <a:lnTo>
                    <a:pt x="443402" y="5231477"/>
                  </a:lnTo>
                  <a:lnTo>
                    <a:pt x="0" y="517250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C9A28D5E-9033-7136-983A-49600C0FEA11}"/>
                </a:ext>
              </a:extLst>
            </p:cNvPr>
            <p:cNvSpPr/>
            <p:nvPr/>
          </p:nvSpPr>
          <p:spPr>
            <a:xfrm>
              <a:off x="7420098" y="1766730"/>
              <a:ext cx="3222708" cy="1931579"/>
            </a:xfrm>
            <a:custGeom>
              <a:avLst/>
              <a:gdLst>
                <a:gd name="connsiteX0" fmla="*/ 4051472 w 4051471"/>
                <a:gd name="connsiteY0" fmla="*/ 0 h 2075324"/>
                <a:gd name="connsiteX1" fmla="*/ 3444755 w 4051471"/>
                <a:gd name="connsiteY1" fmla="*/ 365847 h 2075324"/>
                <a:gd name="connsiteX2" fmla="*/ 3396564 w 4051471"/>
                <a:gd name="connsiteY2" fmla="*/ 395028 h 2075324"/>
                <a:gd name="connsiteX3" fmla="*/ 2863988 w 4051471"/>
                <a:gd name="connsiteY3" fmla="*/ 693853 h 2075324"/>
                <a:gd name="connsiteX4" fmla="*/ 2694597 w 4051471"/>
                <a:gd name="connsiteY4" fmla="*/ 788930 h 2075324"/>
                <a:gd name="connsiteX5" fmla="*/ 2201562 w 4051471"/>
                <a:gd name="connsiteY5" fmla="*/ 1050434 h 2075324"/>
                <a:gd name="connsiteX6" fmla="*/ 2048133 w 4051471"/>
                <a:gd name="connsiteY6" fmla="*/ 1131916 h 2075324"/>
                <a:gd name="connsiteX7" fmla="*/ 1976876 w 4051471"/>
                <a:gd name="connsiteY7" fmla="*/ 1169670 h 2075324"/>
                <a:gd name="connsiteX8" fmla="*/ 1465306 w 4051471"/>
                <a:gd name="connsiteY8" fmla="*/ 1419918 h 2075324"/>
                <a:gd name="connsiteX9" fmla="*/ 1254520 w 4051471"/>
                <a:gd name="connsiteY9" fmla="*/ 1523047 h 2075324"/>
                <a:gd name="connsiteX10" fmla="*/ 1221363 w 4051471"/>
                <a:gd name="connsiteY10" fmla="*/ 1539240 h 2075324"/>
                <a:gd name="connsiteX11" fmla="*/ 818944 w 4051471"/>
                <a:gd name="connsiteY11" fmla="*/ 1723679 h 2075324"/>
                <a:gd name="connsiteX12" fmla="*/ 483664 w 4051471"/>
                <a:gd name="connsiteY12" fmla="*/ 1877291 h 2075324"/>
                <a:gd name="connsiteX13" fmla="*/ 462452 w 4051471"/>
                <a:gd name="connsiteY13" fmla="*/ 1887076 h 2075324"/>
                <a:gd name="connsiteX14" fmla="*/ 85468 w 4051471"/>
                <a:gd name="connsiteY14" fmla="*/ 2041554 h 2075324"/>
                <a:gd name="connsiteX15" fmla="*/ 0 w 4051471"/>
                <a:gd name="connsiteY15" fmla="*/ 2075324 h 207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51471" h="2075324">
                  <a:moveTo>
                    <a:pt x="4051472" y="0"/>
                  </a:moveTo>
                  <a:lnTo>
                    <a:pt x="3444755" y="365847"/>
                  </a:lnTo>
                  <a:lnTo>
                    <a:pt x="3396564" y="395028"/>
                  </a:lnTo>
                  <a:lnTo>
                    <a:pt x="2863988" y="693853"/>
                  </a:lnTo>
                  <a:lnTo>
                    <a:pt x="2694597" y="788930"/>
                  </a:lnTo>
                  <a:lnTo>
                    <a:pt x="2201562" y="1050434"/>
                  </a:lnTo>
                  <a:lnTo>
                    <a:pt x="2048133" y="1131916"/>
                  </a:lnTo>
                  <a:lnTo>
                    <a:pt x="1976876" y="1169670"/>
                  </a:lnTo>
                  <a:lnTo>
                    <a:pt x="1465306" y="1419918"/>
                  </a:lnTo>
                  <a:lnTo>
                    <a:pt x="1254520" y="1523047"/>
                  </a:lnTo>
                  <a:lnTo>
                    <a:pt x="1221363" y="1539240"/>
                  </a:lnTo>
                  <a:lnTo>
                    <a:pt x="818944" y="1723679"/>
                  </a:lnTo>
                  <a:lnTo>
                    <a:pt x="483664" y="1877291"/>
                  </a:lnTo>
                  <a:lnTo>
                    <a:pt x="462452" y="1887076"/>
                  </a:lnTo>
                  <a:lnTo>
                    <a:pt x="85468" y="2041554"/>
                  </a:lnTo>
                  <a:lnTo>
                    <a:pt x="0" y="207532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43286A9B-02FD-7130-5731-F1BE194FDB52}"/>
                </a:ext>
              </a:extLst>
            </p:cNvPr>
            <p:cNvSpPr/>
            <p:nvPr/>
          </p:nvSpPr>
          <p:spPr>
            <a:xfrm>
              <a:off x="5741701" y="1210555"/>
              <a:ext cx="6553536" cy="3177550"/>
            </a:xfrm>
            <a:custGeom>
              <a:avLst/>
              <a:gdLst>
                <a:gd name="connsiteX0" fmla="*/ 8238868 w 8238867"/>
                <a:gd name="connsiteY0" fmla="*/ 0 h 3414019"/>
                <a:gd name="connsiteX1" fmla="*/ 7571603 w 8238867"/>
                <a:gd name="connsiteY1" fmla="*/ 373293 h 3414019"/>
                <a:gd name="connsiteX2" fmla="*/ 6932759 w 8238867"/>
                <a:gd name="connsiteY2" fmla="*/ 706928 h 3414019"/>
                <a:gd name="connsiteX3" fmla="*/ 6730932 w 8238867"/>
                <a:gd name="connsiteY3" fmla="*/ 812309 h 3414019"/>
                <a:gd name="connsiteX4" fmla="*/ 5935774 w 8238867"/>
                <a:gd name="connsiteY4" fmla="*/ 1203527 h 3414019"/>
                <a:gd name="connsiteX5" fmla="*/ 5854734 w 8238867"/>
                <a:gd name="connsiteY5" fmla="*/ 1243359 h 3414019"/>
                <a:gd name="connsiteX6" fmla="*/ 5054428 w 8238867"/>
                <a:gd name="connsiteY6" fmla="*/ 1607560 h 3414019"/>
                <a:gd name="connsiteX7" fmla="*/ 4924270 w 8238867"/>
                <a:gd name="connsiteY7" fmla="*/ 1666788 h 3414019"/>
                <a:gd name="connsiteX8" fmla="*/ 4096677 w 8238867"/>
                <a:gd name="connsiteY8" fmla="*/ 2018174 h 3414019"/>
                <a:gd name="connsiteX9" fmla="*/ 3975272 w 8238867"/>
                <a:gd name="connsiteY9" fmla="*/ 2069696 h 3414019"/>
                <a:gd name="connsiteX10" fmla="*/ 3190000 w 8238867"/>
                <a:gd name="connsiteY10" fmla="*/ 2374583 h 3414019"/>
                <a:gd name="connsiteX11" fmla="*/ 2993115 w 8238867"/>
                <a:gd name="connsiteY11" fmla="*/ 2451129 h 3414019"/>
                <a:gd name="connsiteX12" fmla="*/ 2224937 w 8238867"/>
                <a:gd name="connsiteY12" fmla="*/ 2726055 h 3414019"/>
                <a:gd name="connsiteX13" fmla="*/ 2018064 w 8238867"/>
                <a:gd name="connsiteY13" fmla="*/ 2800090 h 3414019"/>
                <a:gd name="connsiteX14" fmla="*/ 1385707 w 8238867"/>
                <a:gd name="connsiteY14" fmla="*/ 3003666 h 3414019"/>
                <a:gd name="connsiteX15" fmla="*/ 1228159 w 8238867"/>
                <a:gd name="connsiteY15" fmla="*/ 3054408 h 3414019"/>
                <a:gd name="connsiteX16" fmla="*/ 1195104 w 8238867"/>
                <a:gd name="connsiteY16" fmla="*/ 3064972 h 3414019"/>
                <a:gd name="connsiteX17" fmla="*/ 1038895 w 8238867"/>
                <a:gd name="connsiteY17" fmla="*/ 3115281 h 3414019"/>
                <a:gd name="connsiteX18" fmla="*/ 557084 w 8238867"/>
                <a:gd name="connsiteY18" fmla="*/ 3255472 h 3414019"/>
                <a:gd name="connsiteX19" fmla="*/ 511364 w 8238867"/>
                <a:gd name="connsiteY19" fmla="*/ 3268807 h 3414019"/>
                <a:gd name="connsiteX20" fmla="*/ 95765 w 8238867"/>
                <a:gd name="connsiteY20" fmla="*/ 3389688 h 3414019"/>
                <a:gd name="connsiteX21" fmla="*/ 0 w 8238867"/>
                <a:gd name="connsiteY21" fmla="*/ 3414020 h 341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238867" h="3414019">
                  <a:moveTo>
                    <a:pt x="8238868" y="0"/>
                  </a:moveTo>
                  <a:lnTo>
                    <a:pt x="7571603" y="373293"/>
                  </a:lnTo>
                  <a:lnTo>
                    <a:pt x="6932759" y="706928"/>
                  </a:lnTo>
                  <a:lnTo>
                    <a:pt x="6730932" y="812309"/>
                  </a:lnTo>
                  <a:lnTo>
                    <a:pt x="5935774" y="1203527"/>
                  </a:lnTo>
                  <a:lnTo>
                    <a:pt x="5854734" y="1243359"/>
                  </a:lnTo>
                  <a:lnTo>
                    <a:pt x="5054428" y="1607560"/>
                  </a:lnTo>
                  <a:lnTo>
                    <a:pt x="4924270" y="1666788"/>
                  </a:lnTo>
                  <a:lnTo>
                    <a:pt x="4096677" y="2018174"/>
                  </a:lnTo>
                  <a:lnTo>
                    <a:pt x="3975272" y="2069696"/>
                  </a:lnTo>
                  <a:lnTo>
                    <a:pt x="3190000" y="2374583"/>
                  </a:lnTo>
                  <a:lnTo>
                    <a:pt x="2993115" y="2451129"/>
                  </a:lnTo>
                  <a:lnTo>
                    <a:pt x="2224937" y="2726055"/>
                  </a:lnTo>
                  <a:lnTo>
                    <a:pt x="2018064" y="2800090"/>
                  </a:lnTo>
                  <a:lnTo>
                    <a:pt x="1385707" y="3003666"/>
                  </a:lnTo>
                  <a:lnTo>
                    <a:pt x="1228159" y="3054408"/>
                  </a:lnTo>
                  <a:lnTo>
                    <a:pt x="1195104" y="3064972"/>
                  </a:lnTo>
                  <a:lnTo>
                    <a:pt x="1038895" y="3115281"/>
                  </a:lnTo>
                  <a:lnTo>
                    <a:pt x="557084" y="3255472"/>
                  </a:lnTo>
                  <a:lnTo>
                    <a:pt x="511364" y="3268807"/>
                  </a:lnTo>
                  <a:lnTo>
                    <a:pt x="95765" y="3389688"/>
                  </a:lnTo>
                  <a:lnTo>
                    <a:pt x="0" y="341402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8E37A6FE-D17C-AEE2-2FCB-D678D428809B}"/>
                </a:ext>
              </a:extLst>
            </p:cNvPr>
            <p:cNvSpPr/>
            <p:nvPr/>
          </p:nvSpPr>
          <p:spPr>
            <a:xfrm>
              <a:off x="9474292" y="5925100"/>
              <a:ext cx="2820944" cy="1179643"/>
            </a:xfrm>
            <a:custGeom>
              <a:avLst/>
              <a:gdLst>
                <a:gd name="connsiteX0" fmla="*/ 3546390 w 3546389"/>
                <a:gd name="connsiteY0" fmla="*/ 0 h 1267431"/>
                <a:gd name="connsiteX1" fmla="*/ 2774814 w 3546389"/>
                <a:gd name="connsiteY1" fmla="*/ 148764 h 1267431"/>
                <a:gd name="connsiteX2" fmla="*/ 976081 w 3546389"/>
                <a:gd name="connsiteY2" fmla="*/ 1149668 h 1267431"/>
                <a:gd name="connsiteX3" fmla="*/ 0 w 3546389"/>
                <a:gd name="connsiteY3" fmla="*/ 1267431 h 1267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46389" h="1267431">
                  <a:moveTo>
                    <a:pt x="3546390" y="0"/>
                  </a:moveTo>
                  <a:lnTo>
                    <a:pt x="2774814" y="148764"/>
                  </a:lnTo>
                  <a:lnTo>
                    <a:pt x="976081" y="1149668"/>
                  </a:lnTo>
                  <a:lnTo>
                    <a:pt x="0" y="126743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9F7F0238-64B8-94CC-F427-45800680C270}"/>
                </a:ext>
              </a:extLst>
            </p:cNvPr>
            <p:cNvSpPr/>
            <p:nvPr/>
          </p:nvSpPr>
          <p:spPr>
            <a:xfrm>
              <a:off x="-103239" y="2549532"/>
              <a:ext cx="12398477" cy="2751856"/>
            </a:xfrm>
            <a:custGeom>
              <a:avLst/>
              <a:gdLst>
                <a:gd name="connsiteX0" fmla="*/ 15586916 w 15586915"/>
                <a:gd name="connsiteY0" fmla="*/ 0 h 2956646"/>
                <a:gd name="connsiteX1" fmla="*/ 15012121 w 15586915"/>
                <a:gd name="connsiteY1" fmla="*/ 455122 h 2956646"/>
                <a:gd name="connsiteX2" fmla="*/ 13431074 w 15586915"/>
                <a:gd name="connsiteY2" fmla="*/ 960640 h 2956646"/>
                <a:gd name="connsiteX3" fmla="*/ 12043101 w 15586915"/>
                <a:gd name="connsiteY3" fmla="*/ 1359304 h 2956646"/>
                <a:gd name="connsiteX4" fmla="*/ 11796068 w 15586915"/>
                <a:gd name="connsiteY4" fmla="*/ 1430309 h 2956646"/>
                <a:gd name="connsiteX5" fmla="*/ 10161064 w 15586915"/>
                <a:gd name="connsiteY5" fmla="*/ 1848370 h 2956646"/>
                <a:gd name="connsiteX6" fmla="*/ 8541299 w 15586915"/>
                <a:gd name="connsiteY6" fmla="*/ 2207635 h 2956646"/>
                <a:gd name="connsiteX7" fmla="*/ 6997117 w 15586915"/>
                <a:gd name="connsiteY7" fmla="*/ 2498148 h 2956646"/>
                <a:gd name="connsiteX8" fmla="*/ 5542624 w 15586915"/>
                <a:gd name="connsiteY8" fmla="*/ 2717223 h 2956646"/>
                <a:gd name="connsiteX9" fmla="*/ 4228791 w 15586915"/>
                <a:gd name="connsiteY9" fmla="*/ 2863995 h 2956646"/>
                <a:gd name="connsiteX10" fmla="*/ 3059636 w 15586915"/>
                <a:gd name="connsiteY10" fmla="*/ 2941147 h 2956646"/>
                <a:gd name="connsiteX11" fmla="*/ 2065020 w 15586915"/>
                <a:gd name="connsiteY11" fmla="*/ 2956647 h 2956646"/>
                <a:gd name="connsiteX12" fmla="*/ 1235779 w 15586915"/>
                <a:gd name="connsiteY12" fmla="*/ 2916555 h 2956646"/>
                <a:gd name="connsiteX13" fmla="*/ 319834 w 15586915"/>
                <a:gd name="connsiteY13" fmla="*/ 2935692 h 2956646"/>
                <a:gd name="connsiteX14" fmla="*/ 0 w 15586915"/>
                <a:gd name="connsiteY14" fmla="*/ 2929024 h 29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586915" h="2956646">
                  <a:moveTo>
                    <a:pt x="15586916" y="0"/>
                  </a:moveTo>
                  <a:lnTo>
                    <a:pt x="15012121" y="455122"/>
                  </a:lnTo>
                  <a:lnTo>
                    <a:pt x="13431074" y="960640"/>
                  </a:lnTo>
                  <a:lnTo>
                    <a:pt x="12043101" y="1359304"/>
                  </a:lnTo>
                  <a:lnTo>
                    <a:pt x="11796068" y="1430309"/>
                  </a:lnTo>
                  <a:lnTo>
                    <a:pt x="10161064" y="1848370"/>
                  </a:lnTo>
                  <a:lnTo>
                    <a:pt x="8541299" y="2207635"/>
                  </a:lnTo>
                  <a:lnTo>
                    <a:pt x="6997117" y="2498148"/>
                  </a:lnTo>
                  <a:lnTo>
                    <a:pt x="5542624" y="2717223"/>
                  </a:lnTo>
                  <a:lnTo>
                    <a:pt x="4228791" y="2863995"/>
                  </a:lnTo>
                  <a:lnTo>
                    <a:pt x="3059636" y="2941147"/>
                  </a:lnTo>
                  <a:lnTo>
                    <a:pt x="2065020" y="2956647"/>
                  </a:lnTo>
                  <a:lnTo>
                    <a:pt x="1235779" y="2916555"/>
                  </a:lnTo>
                  <a:lnTo>
                    <a:pt x="319834" y="2935692"/>
                  </a:lnTo>
                  <a:lnTo>
                    <a:pt x="0" y="292902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2B06350C-3641-E077-9241-7D1143328B68}"/>
                </a:ext>
              </a:extLst>
            </p:cNvPr>
            <p:cNvSpPr/>
            <p:nvPr/>
          </p:nvSpPr>
          <p:spPr>
            <a:xfrm>
              <a:off x="7663368" y="1847565"/>
              <a:ext cx="2461200" cy="1712767"/>
            </a:xfrm>
            <a:custGeom>
              <a:avLst/>
              <a:gdLst>
                <a:gd name="connsiteX0" fmla="*/ 3094132 w 3094131"/>
                <a:gd name="connsiteY0" fmla="*/ 0 h 1840229"/>
                <a:gd name="connsiteX1" fmla="*/ 2540755 w 3094131"/>
                <a:gd name="connsiteY1" fmla="*/ 375372 h 1840229"/>
                <a:gd name="connsiteX2" fmla="*/ 2187352 w 3094131"/>
                <a:gd name="connsiteY2" fmla="*/ 603885 h 1840229"/>
                <a:gd name="connsiteX3" fmla="*/ 2012195 w 3094131"/>
                <a:gd name="connsiteY3" fmla="*/ 717233 h 1840229"/>
                <a:gd name="connsiteX4" fmla="*/ 1972139 w 3094131"/>
                <a:gd name="connsiteY4" fmla="*/ 743123 h 1840229"/>
                <a:gd name="connsiteX5" fmla="*/ 1644581 w 3094131"/>
                <a:gd name="connsiteY5" fmla="*/ 939165 h 1840229"/>
                <a:gd name="connsiteX6" fmla="*/ 1444299 w 3094131"/>
                <a:gd name="connsiteY6" fmla="*/ 1059093 h 1840229"/>
                <a:gd name="connsiteX7" fmla="*/ 1363774 w 3094131"/>
                <a:gd name="connsiteY7" fmla="*/ 1107238 h 1840229"/>
                <a:gd name="connsiteX8" fmla="*/ 953942 w 3094131"/>
                <a:gd name="connsiteY8" fmla="*/ 1339042 h 1840229"/>
                <a:gd name="connsiteX9" fmla="*/ 814928 w 3094131"/>
                <a:gd name="connsiteY9" fmla="*/ 1417666 h 1840229"/>
                <a:gd name="connsiteX10" fmla="*/ 745422 w 3094131"/>
                <a:gd name="connsiteY10" fmla="*/ 1456892 h 1840229"/>
                <a:gd name="connsiteX11" fmla="*/ 365760 w 3094131"/>
                <a:gd name="connsiteY11" fmla="*/ 1653800 h 1840229"/>
                <a:gd name="connsiteX12" fmla="*/ 349387 w 3094131"/>
                <a:gd name="connsiteY12" fmla="*/ 1662286 h 1840229"/>
                <a:gd name="connsiteX13" fmla="*/ 135718 w 3094131"/>
                <a:gd name="connsiteY13" fmla="*/ 1773036 h 1840229"/>
                <a:gd name="connsiteX14" fmla="*/ 94117 w 3094131"/>
                <a:gd name="connsiteY14" fmla="*/ 1794597 h 1840229"/>
                <a:gd name="connsiteX15" fmla="*/ 0 w 3094131"/>
                <a:gd name="connsiteY15" fmla="*/ 1840230 h 184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94131" h="1840229">
                  <a:moveTo>
                    <a:pt x="3094132" y="0"/>
                  </a:moveTo>
                  <a:lnTo>
                    <a:pt x="2540755" y="375372"/>
                  </a:lnTo>
                  <a:lnTo>
                    <a:pt x="2187352" y="603885"/>
                  </a:lnTo>
                  <a:lnTo>
                    <a:pt x="2012195" y="717233"/>
                  </a:lnTo>
                  <a:lnTo>
                    <a:pt x="1972139" y="743123"/>
                  </a:lnTo>
                  <a:lnTo>
                    <a:pt x="1644581" y="939165"/>
                  </a:lnTo>
                  <a:lnTo>
                    <a:pt x="1444299" y="1059093"/>
                  </a:lnTo>
                  <a:lnTo>
                    <a:pt x="1363774" y="1107238"/>
                  </a:lnTo>
                  <a:lnTo>
                    <a:pt x="953942" y="1339042"/>
                  </a:lnTo>
                  <a:lnTo>
                    <a:pt x="814928" y="1417666"/>
                  </a:lnTo>
                  <a:lnTo>
                    <a:pt x="745422" y="1456892"/>
                  </a:lnTo>
                  <a:lnTo>
                    <a:pt x="365760" y="1653800"/>
                  </a:lnTo>
                  <a:lnTo>
                    <a:pt x="349387" y="1662286"/>
                  </a:lnTo>
                  <a:lnTo>
                    <a:pt x="135718" y="1773036"/>
                  </a:lnTo>
                  <a:lnTo>
                    <a:pt x="94117" y="1794597"/>
                  </a:lnTo>
                  <a:lnTo>
                    <a:pt x="0" y="18402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ACBDDED9-1421-68D6-B720-CA9AE7CB648A}"/>
                </a:ext>
              </a:extLst>
            </p:cNvPr>
            <p:cNvSpPr/>
            <p:nvPr/>
          </p:nvSpPr>
          <p:spPr>
            <a:xfrm>
              <a:off x="7830954" y="2080076"/>
              <a:ext cx="1845819" cy="1375807"/>
            </a:xfrm>
            <a:custGeom>
              <a:avLst/>
              <a:gdLst>
                <a:gd name="connsiteX0" fmla="*/ 2320496 w 2320496"/>
                <a:gd name="connsiteY0" fmla="*/ 0 h 1478193"/>
                <a:gd name="connsiteX1" fmla="*/ 1857632 w 2320496"/>
                <a:gd name="connsiteY1" fmla="*/ 327054 h 1478193"/>
                <a:gd name="connsiteX2" fmla="*/ 1806455 w 2320496"/>
                <a:gd name="connsiteY2" fmla="*/ 363249 h 1478193"/>
                <a:gd name="connsiteX3" fmla="*/ 1619045 w 2320496"/>
                <a:gd name="connsiteY3" fmla="*/ 489325 h 1478193"/>
                <a:gd name="connsiteX4" fmla="*/ 1408258 w 2320496"/>
                <a:gd name="connsiteY4" fmla="*/ 631161 h 1478193"/>
                <a:gd name="connsiteX5" fmla="*/ 1314656 w 2320496"/>
                <a:gd name="connsiteY5" fmla="*/ 694113 h 1478193"/>
                <a:gd name="connsiteX6" fmla="*/ 1279336 w 2320496"/>
                <a:gd name="connsiteY6" fmla="*/ 717925 h 1478193"/>
                <a:gd name="connsiteX7" fmla="*/ 1024581 w 2320496"/>
                <a:gd name="connsiteY7" fmla="*/ 875780 h 1478193"/>
                <a:gd name="connsiteX8" fmla="*/ 795569 w 2320496"/>
                <a:gd name="connsiteY8" fmla="*/ 1017703 h 1478193"/>
                <a:gd name="connsiteX9" fmla="*/ 714220 w 2320496"/>
                <a:gd name="connsiteY9" fmla="*/ 1068186 h 1478193"/>
                <a:gd name="connsiteX10" fmla="*/ 381824 w 2320496"/>
                <a:gd name="connsiteY10" fmla="*/ 1262322 h 1478193"/>
                <a:gd name="connsiteX11" fmla="*/ 350623 w 2320496"/>
                <a:gd name="connsiteY11" fmla="*/ 1280507 h 1478193"/>
                <a:gd name="connsiteX12" fmla="*/ 224584 w 2320496"/>
                <a:gd name="connsiteY12" fmla="*/ 1354195 h 1478193"/>
                <a:gd name="connsiteX13" fmla="*/ 139734 w 2320496"/>
                <a:gd name="connsiteY13" fmla="*/ 1403725 h 1478193"/>
                <a:gd name="connsiteX14" fmla="*/ 0 w 2320496"/>
                <a:gd name="connsiteY14" fmla="*/ 1478194 h 1478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20496" h="1478193">
                  <a:moveTo>
                    <a:pt x="2320496" y="0"/>
                  </a:moveTo>
                  <a:lnTo>
                    <a:pt x="1857632" y="327054"/>
                  </a:lnTo>
                  <a:lnTo>
                    <a:pt x="1806455" y="363249"/>
                  </a:lnTo>
                  <a:lnTo>
                    <a:pt x="1619045" y="489325"/>
                  </a:lnTo>
                  <a:lnTo>
                    <a:pt x="1408258" y="631161"/>
                  </a:lnTo>
                  <a:lnTo>
                    <a:pt x="1314656" y="694113"/>
                  </a:lnTo>
                  <a:lnTo>
                    <a:pt x="1279336" y="717925"/>
                  </a:lnTo>
                  <a:lnTo>
                    <a:pt x="1024581" y="875780"/>
                  </a:lnTo>
                  <a:lnTo>
                    <a:pt x="795569" y="1017703"/>
                  </a:lnTo>
                  <a:lnTo>
                    <a:pt x="714220" y="1068186"/>
                  </a:lnTo>
                  <a:lnTo>
                    <a:pt x="381824" y="1262322"/>
                  </a:lnTo>
                  <a:lnTo>
                    <a:pt x="350623" y="1280507"/>
                  </a:lnTo>
                  <a:lnTo>
                    <a:pt x="224584" y="1354195"/>
                  </a:lnTo>
                  <a:lnTo>
                    <a:pt x="139734" y="1403725"/>
                  </a:lnTo>
                  <a:lnTo>
                    <a:pt x="0" y="147819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EFC20F79-6019-BBB8-71AC-F09EF468A702}"/>
                </a:ext>
              </a:extLst>
            </p:cNvPr>
            <p:cNvSpPr/>
            <p:nvPr/>
          </p:nvSpPr>
          <p:spPr>
            <a:xfrm>
              <a:off x="4348758" y="4635688"/>
              <a:ext cx="7946479" cy="2469054"/>
            </a:xfrm>
            <a:custGeom>
              <a:avLst/>
              <a:gdLst>
                <a:gd name="connsiteX0" fmla="*/ 9990026 w 9990025"/>
                <a:gd name="connsiteY0" fmla="*/ 0 h 2652798"/>
                <a:gd name="connsiteX1" fmla="*/ 9458685 w 9990025"/>
                <a:gd name="connsiteY1" fmla="*/ 329392 h 2652798"/>
                <a:gd name="connsiteX2" fmla="*/ 6902382 w 9990025"/>
                <a:gd name="connsiteY2" fmla="*/ 846339 h 2652798"/>
                <a:gd name="connsiteX3" fmla="*/ 4387164 w 9990025"/>
                <a:gd name="connsiteY3" fmla="*/ 1272714 h 2652798"/>
                <a:gd name="connsiteX4" fmla="*/ 2553730 w 9990025"/>
                <a:gd name="connsiteY4" fmla="*/ 1952106 h 2652798"/>
                <a:gd name="connsiteX5" fmla="*/ 545963 w 9990025"/>
                <a:gd name="connsiteY5" fmla="*/ 2627861 h 2652798"/>
                <a:gd name="connsiteX6" fmla="*/ 0 w 9990025"/>
                <a:gd name="connsiteY6" fmla="*/ 2652799 h 265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90025" h="2652798">
                  <a:moveTo>
                    <a:pt x="9990026" y="0"/>
                  </a:moveTo>
                  <a:lnTo>
                    <a:pt x="9458685" y="329392"/>
                  </a:lnTo>
                  <a:lnTo>
                    <a:pt x="6902382" y="846339"/>
                  </a:lnTo>
                  <a:lnTo>
                    <a:pt x="4387164" y="1272714"/>
                  </a:lnTo>
                  <a:lnTo>
                    <a:pt x="2553730" y="1952106"/>
                  </a:lnTo>
                  <a:lnTo>
                    <a:pt x="545963" y="2627861"/>
                  </a:lnTo>
                  <a:lnTo>
                    <a:pt x="0" y="265279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6D17697D-01C2-28E8-E967-EAC9E14B4108}"/>
                </a:ext>
              </a:extLst>
            </p:cNvPr>
            <p:cNvSpPr/>
            <p:nvPr/>
          </p:nvSpPr>
          <p:spPr>
            <a:xfrm>
              <a:off x="8085445" y="2317020"/>
              <a:ext cx="1186615" cy="959785"/>
            </a:xfrm>
            <a:custGeom>
              <a:avLst/>
              <a:gdLst>
                <a:gd name="connsiteX0" fmla="*/ 1491769 w 1491769"/>
                <a:gd name="connsiteY0" fmla="*/ 0 h 1031211"/>
                <a:gd name="connsiteX1" fmla="*/ 1062063 w 1491769"/>
                <a:gd name="connsiteY1" fmla="*/ 317096 h 1031211"/>
                <a:gd name="connsiteX2" fmla="*/ 1015416 w 1491769"/>
                <a:gd name="connsiteY2" fmla="*/ 351472 h 1031211"/>
                <a:gd name="connsiteX3" fmla="*/ 852204 w 1491769"/>
                <a:gd name="connsiteY3" fmla="*/ 465773 h 1031211"/>
                <a:gd name="connsiteX4" fmla="*/ 641110 w 1491769"/>
                <a:gd name="connsiteY4" fmla="*/ 613583 h 1031211"/>
                <a:gd name="connsiteX5" fmla="*/ 556054 w 1491769"/>
                <a:gd name="connsiteY5" fmla="*/ 673158 h 1031211"/>
                <a:gd name="connsiteX6" fmla="*/ 526398 w 1491769"/>
                <a:gd name="connsiteY6" fmla="*/ 693853 h 1031211"/>
                <a:gd name="connsiteX7" fmla="*/ 209447 w 1491769"/>
                <a:gd name="connsiteY7" fmla="*/ 896995 h 1031211"/>
                <a:gd name="connsiteX8" fmla="*/ 194413 w 1491769"/>
                <a:gd name="connsiteY8" fmla="*/ 906607 h 1031211"/>
                <a:gd name="connsiteX9" fmla="*/ 99266 w 1491769"/>
                <a:gd name="connsiteY9" fmla="*/ 967653 h 1031211"/>
                <a:gd name="connsiteX10" fmla="*/ 0 w 1491769"/>
                <a:gd name="connsiteY10" fmla="*/ 1031211 h 103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91769" h="1031211">
                  <a:moveTo>
                    <a:pt x="1491769" y="0"/>
                  </a:moveTo>
                  <a:lnTo>
                    <a:pt x="1062063" y="317096"/>
                  </a:lnTo>
                  <a:lnTo>
                    <a:pt x="1015416" y="351472"/>
                  </a:lnTo>
                  <a:lnTo>
                    <a:pt x="852204" y="465773"/>
                  </a:lnTo>
                  <a:lnTo>
                    <a:pt x="641110" y="613583"/>
                  </a:lnTo>
                  <a:lnTo>
                    <a:pt x="556054" y="673158"/>
                  </a:lnTo>
                  <a:lnTo>
                    <a:pt x="526398" y="693853"/>
                  </a:lnTo>
                  <a:lnTo>
                    <a:pt x="209447" y="896995"/>
                  </a:lnTo>
                  <a:lnTo>
                    <a:pt x="194413" y="906607"/>
                  </a:lnTo>
                  <a:lnTo>
                    <a:pt x="99266" y="967653"/>
                  </a:lnTo>
                  <a:lnTo>
                    <a:pt x="0" y="103121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F70A8D87-F0B9-F614-9227-D949AC6789A5}"/>
                </a:ext>
              </a:extLst>
            </p:cNvPr>
            <p:cNvSpPr/>
            <p:nvPr/>
          </p:nvSpPr>
          <p:spPr>
            <a:xfrm>
              <a:off x="-103239" y="2785670"/>
              <a:ext cx="12398477" cy="3644184"/>
            </a:xfrm>
            <a:custGeom>
              <a:avLst/>
              <a:gdLst>
                <a:gd name="connsiteX0" fmla="*/ 15586916 w 15586915"/>
                <a:gd name="connsiteY0" fmla="*/ 0 h 3915380"/>
                <a:gd name="connsiteX1" fmla="*/ 15012121 w 15586915"/>
                <a:gd name="connsiteY1" fmla="*/ 201411 h 3915380"/>
                <a:gd name="connsiteX2" fmla="*/ 14261448 w 15586915"/>
                <a:gd name="connsiteY2" fmla="*/ 703118 h 3915380"/>
                <a:gd name="connsiteX3" fmla="*/ 13313581 w 15586915"/>
                <a:gd name="connsiteY3" fmla="*/ 1241454 h 3915380"/>
                <a:gd name="connsiteX4" fmla="*/ 12176657 w 15586915"/>
                <a:gd name="connsiteY4" fmla="*/ 1806806 h 3915380"/>
                <a:gd name="connsiteX5" fmla="*/ 10828123 w 15586915"/>
                <a:gd name="connsiteY5" fmla="*/ 2393806 h 3915380"/>
                <a:gd name="connsiteX6" fmla="*/ 9291869 w 15586915"/>
                <a:gd name="connsiteY6" fmla="*/ 2989725 h 3915380"/>
                <a:gd name="connsiteX7" fmla="*/ 7562438 w 15586915"/>
                <a:gd name="connsiteY7" fmla="*/ 3585470 h 3915380"/>
                <a:gd name="connsiteX8" fmla="*/ 5318760 w 15586915"/>
                <a:gd name="connsiteY8" fmla="*/ 3801428 h 3915380"/>
                <a:gd name="connsiteX9" fmla="*/ 3288339 w 15586915"/>
                <a:gd name="connsiteY9" fmla="*/ 3909060 h 3915380"/>
                <a:gd name="connsiteX10" fmla="*/ 1532238 w 15586915"/>
                <a:gd name="connsiteY10" fmla="*/ 3915381 h 3915380"/>
                <a:gd name="connsiteX11" fmla="*/ 53958 w 15586915"/>
                <a:gd name="connsiteY11" fmla="*/ 3830435 h 3915380"/>
                <a:gd name="connsiteX12" fmla="*/ 0 w 15586915"/>
                <a:gd name="connsiteY12" fmla="*/ 3836757 h 391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3915380">
                  <a:moveTo>
                    <a:pt x="15586916" y="0"/>
                  </a:moveTo>
                  <a:lnTo>
                    <a:pt x="15012121" y="201411"/>
                  </a:lnTo>
                  <a:lnTo>
                    <a:pt x="14261448" y="703118"/>
                  </a:lnTo>
                  <a:lnTo>
                    <a:pt x="13313581" y="1241454"/>
                  </a:lnTo>
                  <a:lnTo>
                    <a:pt x="12176657" y="1806806"/>
                  </a:lnTo>
                  <a:lnTo>
                    <a:pt x="10828123" y="2393806"/>
                  </a:lnTo>
                  <a:lnTo>
                    <a:pt x="9291869" y="2989725"/>
                  </a:lnTo>
                  <a:lnTo>
                    <a:pt x="7562438" y="3585470"/>
                  </a:lnTo>
                  <a:lnTo>
                    <a:pt x="5318760" y="3801428"/>
                  </a:lnTo>
                  <a:lnTo>
                    <a:pt x="3288339" y="3909060"/>
                  </a:lnTo>
                  <a:lnTo>
                    <a:pt x="1532238" y="3915381"/>
                  </a:lnTo>
                  <a:lnTo>
                    <a:pt x="53958" y="3830435"/>
                  </a:lnTo>
                  <a:lnTo>
                    <a:pt x="0" y="38367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DA3F6621-4967-14BE-6A6D-D26FA98B2CFC}"/>
                </a:ext>
              </a:extLst>
            </p:cNvPr>
            <p:cNvSpPr/>
            <p:nvPr/>
          </p:nvSpPr>
          <p:spPr>
            <a:xfrm>
              <a:off x="8181606" y="2559122"/>
              <a:ext cx="728661" cy="625484"/>
            </a:xfrm>
            <a:custGeom>
              <a:avLst/>
              <a:gdLst>
                <a:gd name="connsiteX0" fmla="*/ 916047 w 916047"/>
                <a:gd name="connsiteY0" fmla="*/ 0 h 672032"/>
                <a:gd name="connsiteX1" fmla="*/ 654496 w 916047"/>
                <a:gd name="connsiteY1" fmla="*/ 201410 h 672032"/>
                <a:gd name="connsiteX2" fmla="*/ 516307 w 916047"/>
                <a:gd name="connsiteY2" fmla="*/ 307831 h 672032"/>
                <a:gd name="connsiteX3" fmla="*/ 473779 w 916047"/>
                <a:gd name="connsiteY3" fmla="*/ 340562 h 672032"/>
                <a:gd name="connsiteX4" fmla="*/ 145398 w 916047"/>
                <a:gd name="connsiteY4" fmla="*/ 570115 h 672032"/>
                <a:gd name="connsiteX5" fmla="*/ 89380 w 916047"/>
                <a:gd name="connsiteY5" fmla="*/ 602327 h 672032"/>
                <a:gd name="connsiteX6" fmla="*/ 0 w 916047"/>
                <a:gd name="connsiteY6" fmla="*/ 672032 h 67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47" h="672032">
                  <a:moveTo>
                    <a:pt x="916047" y="0"/>
                  </a:moveTo>
                  <a:lnTo>
                    <a:pt x="654496" y="201410"/>
                  </a:lnTo>
                  <a:lnTo>
                    <a:pt x="516307" y="307831"/>
                  </a:lnTo>
                  <a:lnTo>
                    <a:pt x="473779" y="340562"/>
                  </a:lnTo>
                  <a:lnTo>
                    <a:pt x="145398" y="570115"/>
                  </a:lnTo>
                  <a:lnTo>
                    <a:pt x="89380" y="602327"/>
                  </a:lnTo>
                  <a:lnTo>
                    <a:pt x="0" y="67203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093BC32A-4F78-EC2B-E21E-05E18F989830}"/>
                </a:ext>
              </a:extLst>
            </p:cNvPr>
            <p:cNvSpPr/>
            <p:nvPr/>
          </p:nvSpPr>
          <p:spPr>
            <a:xfrm>
              <a:off x="-103239" y="748191"/>
              <a:ext cx="11181310" cy="4908935"/>
            </a:xfrm>
            <a:custGeom>
              <a:avLst/>
              <a:gdLst>
                <a:gd name="connsiteX0" fmla="*/ 14056738 w 14056737"/>
                <a:gd name="connsiteY0" fmla="*/ 0 h 5274252"/>
                <a:gd name="connsiteX1" fmla="*/ 13649891 w 14056737"/>
                <a:gd name="connsiteY1" fmla="*/ 352598 h 5274252"/>
                <a:gd name="connsiteX2" fmla="*/ 13229144 w 14056737"/>
                <a:gd name="connsiteY2" fmla="*/ 707275 h 5274252"/>
                <a:gd name="connsiteX3" fmla="*/ 12769266 w 14056737"/>
                <a:gd name="connsiteY3" fmla="*/ 1070524 h 5274252"/>
                <a:gd name="connsiteX4" fmla="*/ 12295076 w 14056737"/>
                <a:gd name="connsiteY4" fmla="*/ 1431001 h 5274252"/>
                <a:gd name="connsiteX5" fmla="*/ 12304652 w 14056737"/>
                <a:gd name="connsiteY5" fmla="*/ 1556558 h 5274252"/>
                <a:gd name="connsiteX6" fmla="*/ 12269230 w 14056737"/>
                <a:gd name="connsiteY6" fmla="*/ 1704629 h 5274252"/>
                <a:gd name="connsiteX7" fmla="*/ 12152664 w 14056737"/>
                <a:gd name="connsiteY7" fmla="*/ 1883266 h 5274252"/>
                <a:gd name="connsiteX8" fmla="*/ 11971844 w 14056737"/>
                <a:gd name="connsiteY8" fmla="*/ 2084763 h 5274252"/>
                <a:gd name="connsiteX9" fmla="*/ 11689595 w 14056737"/>
                <a:gd name="connsiteY9" fmla="*/ 2315095 h 5274252"/>
                <a:gd name="connsiteX10" fmla="*/ 10928522 w 14056737"/>
                <a:gd name="connsiteY10" fmla="*/ 2645699 h 5274252"/>
                <a:gd name="connsiteX11" fmla="*/ 10806498 w 14056737"/>
                <a:gd name="connsiteY11" fmla="*/ 2698779 h 5274252"/>
                <a:gd name="connsiteX12" fmla="*/ 10341164 w 14056737"/>
                <a:gd name="connsiteY12" fmla="*/ 2947901 h 5274252"/>
                <a:gd name="connsiteX13" fmla="*/ 9783668 w 14056737"/>
                <a:gd name="connsiteY13" fmla="*/ 3210791 h 5274252"/>
                <a:gd name="connsiteX14" fmla="*/ 9103841 w 14056737"/>
                <a:gd name="connsiteY14" fmla="*/ 3486756 h 5274252"/>
                <a:gd name="connsiteX15" fmla="*/ 8326086 w 14056737"/>
                <a:gd name="connsiteY15" fmla="*/ 3766791 h 5274252"/>
                <a:gd name="connsiteX16" fmla="*/ 7429603 w 14056737"/>
                <a:gd name="connsiteY16" fmla="*/ 4046567 h 5274252"/>
                <a:gd name="connsiteX17" fmla="*/ 6445490 w 14056737"/>
                <a:gd name="connsiteY17" fmla="*/ 4316817 h 5274252"/>
                <a:gd name="connsiteX18" fmla="*/ 5365613 w 14056737"/>
                <a:gd name="connsiteY18" fmla="*/ 4570355 h 5274252"/>
                <a:gd name="connsiteX19" fmla="*/ 4228791 w 14056737"/>
                <a:gd name="connsiteY19" fmla="*/ 4799388 h 5274252"/>
                <a:gd name="connsiteX20" fmla="*/ 3835228 w 14056737"/>
                <a:gd name="connsiteY20" fmla="*/ 4864418 h 5274252"/>
                <a:gd name="connsiteX21" fmla="*/ 3039350 w 14056737"/>
                <a:gd name="connsiteY21" fmla="*/ 4996036 h 5274252"/>
                <a:gd name="connsiteX22" fmla="*/ 2660616 w 14056737"/>
                <a:gd name="connsiteY22" fmla="*/ 5046605 h 5274252"/>
                <a:gd name="connsiteX23" fmla="*/ 1839818 w 14056737"/>
                <a:gd name="connsiteY23" fmla="*/ 5156229 h 5274252"/>
                <a:gd name="connsiteX24" fmla="*/ 641419 w 14056737"/>
                <a:gd name="connsiteY24" fmla="*/ 5274252 h 5274252"/>
                <a:gd name="connsiteX25" fmla="*/ 0 w 14056737"/>
                <a:gd name="connsiteY25" fmla="*/ 5189221 h 527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56737" h="5274252">
                  <a:moveTo>
                    <a:pt x="14056738" y="0"/>
                  </a:moveTo>
                  <a:lnTo>
                    <a:pt x="13649891" y="352598"/>
                  </a:lnTo>
                  <a:lnTo>
                    <a:pt x="13229144" y="707275"/>
                  </a:lnTo>
                  <a:lnTo>
                    <a:pt x="12769266" y="1070524"/>
                  </a:lnTo>
                  <a:lnTo>
                    <a:pt x="12295076" y="1431001"/>
                  </a:lnTo>
                  <a:lnTo>
                    <a:pt x="12304652" y="1556558"/>
                  </a:lnTo>
                  <a:lnTo>
                    <a:pt x="12269230" y="1704629"/>
                  </a:lnTo>
                  <a:lnTo>
                    <a:pt x="12152664" y="1883266"/>
                  </a:lnTo>
                  <a:lnTo>
                    <a:pt x="11971844" y="2084763"/>
                  </a:lnTo>
                  <a:lnTo>
                    <a:pt x="11689595" y="2315095"/>
                  </a:lnTo>
                  <a:lnTo>
                    <a:pt x="10928522" y="2645699"/>
                  </a:lnTo>
                  <a:lnTo>
                    <a:pt x="10806498" y="2698779"/>
                  </a:lnTo>
                  <a:lnTo>
                    <a:pt x="10341164" y="2947901"/>
                  </a:lnTo>
                  <a:lnTo>
                    <a:pt x="9783668" y="3210791"/>
                  </a:lnTo>
                  <a:lnTo>
                    <a:pt x="9103841" y="3486756"/>
                  </a:lnTo>
                  <a:lnTo>
                    <a:pt x="8326086" y="3766791"/>
                  </a:lnTo>
                  <a:lnTo>
                    <a:pt x="7429603" y="4046567"/>
                  </a:lnTo>
                  <a:lnTo>
                    <a:pt x="6445490" y="4316817"/>
                  </a:lnTo>
                  <a:lnTo>
                    <a:pt x="5365613" y="4570355"/>
                  </a:lnTo>
                  <a:lnTo>
                    <a:pt x="4228791" y="4799388"/>
                  </a:lnTo>
                  <a:lnTo>
                    <a:pt x="3835228" y="4864418"/>
                  </a:lnTo>
                  <a:lnTo>
                    <a:pt x="3039350" y="4996036"/>
                  </a:lnTo>
                  <a:lnTo>
                    <a:pt x="2660616" y="5046605"/>
                  </a:lnTo>
                  <a:lnTo>
                    <a:pt x="1839818" y="5156229"/>
                  </a:lnTo>
                  <a:lnTo>
                    <a:pt x="641419" y="5274252"/>
                  </a:lnTo>
                  <a:lnTo>
                    <a:pt x="0" y="518922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2A95ED3C-8F51-F9FF-6941-4CF8F9DD2D9A}"/>
                </a:ext>
              </a:extLst>
            </p:cNvPr>
            <p:cNvSpPr/>
            <p:nvPr/>
          </p:nvSpPr>
          <p:spPr>
            <a:xfrm>
              <a:off x="6299501" y="1017374"/>
              <a:ext cx="4267867" cy="3175858"/>
            </a:xfrm>
            <a:custGeom>
              <a:avLst/>
              <a:gdLst>
                <a:gd name="connsiteX0" fmla="*/ 5365408 w 5365407"/>
                <a:gd name="connsiteY0" fmla="*/ 0 h 3412201"/>
                <a:gd name="connsiteX1" fmla="*/ 4988732 w 5365407"/>
                <a:gd name="connsiteY1" fmla="*/ 346017 h 3412201"/>
                <a:gd name="connsiteX2" fmla="*/ 4600318 w 5365407"/>
                <a:gd name="connsiteY2" fmla="*/ 692641 h 3412201"/>
                <a:gd name="connsiteX3" fmla="*/ 4175143 w 5365407"/>
                <a:gd name="connsiteY3" fmla="*/ 1046451 h 3412201"/>
                <a:gd name="connsiteX4" fmla="*/ 3736993 w 5365407"/>
                <a:gd name="connsiteY4" fmla="*/ 1396365 h 3412201"/>
                <a:gd name="connsiteX5" fmla="*/ 3731741 w 5365407"/>
                <a:gd name="connsiteY5" fmla="*/ 1505037 h 3412201"/>
                <a:gd name="connsiteX6" fmla="*/ 3686742 w 5365407"/>
                <a:gd name="connsiteY6" fmla="*/ 1635096 h 3412201"/>
                <a:gd name="connsiteX7" fmla="*/ 3565542 w 5365407"/>
                <a:gd name="connsiteY7" fmla="*/ 1794250 h 3412201"/>
                <a:gd name="connsiteX8" fmla="*/ 3385649 w 5365407"/>
                <a:gd name="connsiteY8" fmla="*/ 1974792 h 3412201"/>
                <a:gd name="connsiteX9" fmla="*/ 3110093 w 5365407"/>
                <a:gd name="connsiteY9" fmla="*/ 2182524 h 3412201"/>
                <a:gd name="connsiteX10" fmla="*/ 2757205 w 5365407"/>
                <a:gd name="connsiteY10" fmla="*/ 2409565 h 3412201"/>
                <a:gd name="connsiteX11" fmla="*/ 2056783 w 5365407"/>
                <a:gd name="connsiteY11" fmla="*/ 2687695 h 3412201"/>
                <a:gd name="connsiteX12" fmla="*/ 1845894 w 5365407"/>
                <a:gd name="connsiteY12" fmla="*/ 2771515 h 3412201"/>
                <a:gd name="connsiteX13" fmla="*/ 1186764 w 5365407"/>
                <a:gd name="connsiteY13" fmla="*/ 3013191 h 3412201"/>
                <a:gd name="connsiteX14" fmla="*/ 1068551 w 5365407"/>
                <a:gd name="connsiteY14" fmla="*/ 3056573 h 3412201"/>
                <a:gd name="connsiteX15" fmla="*/ 972683 w 5365407"/>
                <a:gd name="connsiteY15" fmla="*/ 3091729 h 3412201"/>
                <a:gd name="connsiteX16" fmla="*/ 944983 w 5365407"/>
                <a:gd name="connsiteY16" fmla="*/ 3101860 h 3412201"/>
                <a:gd name="connsiteX17" fmla="*/ 510540 w 5365407"/>
                <a:gd name="connsiteY17" fmla="*/ 3245081 h 3412201"/>
                <a:gd name="connsiteX18" fmla="*/ 462761 w 5365407"/>
                <a:gd name="connsiteY18" fmla="*/ 3260841 h 3412201"/>
                <a:gd name="connsiteX19" fmla="*/ 41189 w 5365407"/>
                <a:gd name="connsiteY19" fmla="*/ 3399819 h 3412201"/>
                <a:gd name="connsiteX20" fmla="*/ 0 w 5365407"/>
                <a:gd name="connsiteY20" fmla="*/ 3412201 h 3412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365407" h="3412201">
                  <a:moveTo>
                    <a:pt x="5365408" y="0"/>
                  </a:moveTo>
                  <a:lnTo>
                    <a:pt x="4988732" y="346017"/>
                  </a:lnTo>
                  <a:lnTo>
                    <a:pt x="4600318" y="692641"/>
                  </a:lnTo>
                  <a:lnTo>
                    <a:pt x="4175143" y="1046451"/>
                  </a:lnTo>
                  <a:lnTo>
                    <a:pt x="3736993" y="1396365"/>
                  </a:lnTo>
                  <a:lnTo>
                    <a:pt x="3731741" y="1505037"/>
                  </a:lnTo>
                  <a:lnTo>
                    <a:pt x="3686742" y="1635096"/>
                  </a:lnTo>
                  <a:lnTo>
                    <a:pt x="3565542" y="1794250"/>
                  </a:lnTo>
                  <a:lnTo>
                    <a:pt x="3385649" y="1974792"/>
                  </a:lnTo>
                  <a:lnTo>
                    <a:pt x="3110093" y="2182524"/>
                  </a:lnTo>
                  <a:lnTo>
                    <a:pt x="2757205" y="2409565"/>
                  </a:lnTo>
                  <a:lnTo>
                    <a:pt x="2056783" y="2687695"/>
                  </a:lnTo>
                  <a:lnTo>
                    <a:pt x="1845894" y="2771515"/>
                  </a:lnTo>
                  <a:lnTo>
                    <a:pt x="1186764" y="3013191"/>
                  </a:lnTo>
                  <a:lnTo>
                    <a:pt x="1068551" y="3056573"/>
                  </a:lnTo>
                  <a:lnTo>
                    <a:pt x="972683" y="3091729"/>
                  </a:lnTo>
                  <a:lnTo>
                    <a:pt x="944983" y="3101860"/>
                  </a:lnTo>
                  <a:lnTo>
                    <a:pt x="510540" y="3245081"/>
                  </a:lnTo>
                  <a:lnTo>
                    <a:pt x="462761" y="3260841"/>
                  </a:lnTo>
                  <a:lnTo>
                    <a:pt x="41189" y="3399819"/>
                  </a:lnTo>
                  <a:lnTo>
                    <a:pt x="0" y="341220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1D63FE76-5F29-FDA0-40E4-B609DC696C56}"/>
                </a:ext>
              </a:extLst>
            </p:cNvPr>
            <p:cNvSpPr/>
            <p:nvPr/>
          </p:nvSpPr>
          <p:spPr>
            <a:xfrm>
              <a:off x="4718085" y="4826775"/>
              <a:ext cx="7577151" cy="2277968"/>
            </a:xfrm>
            <a:custGeom>
              <a:avLst/>
              <a:gdLst>
                <a:gd name="connsiteX0" fmla="*/ 9525720 w 9525720"/>
                <a:gd name="connsiteY0" fmla="*/ 0 h 2447491"/>
                <a:gd name="connsiteX1" fmla="*/ 8994380 w 9525720"/>
                <a:gd name="connsiteY1" fmla="*/ 124085 h 2447491"/>
                <a:gd name="connsiteX2" fmla="*/ 7491078 w 9525720"/>
                <a:gd name="connsiteY2" fmla="*/ 946612 h 2447491"/>
                <a:gd name="connsiteX3" fmla="*/ 5731991 w 9525720"/>
                <a:gd name="connsiteY3" fmla="*/ 1813993 h 2447491"/>
                <a:gd name="connsiteX4" fmla="*/ 2809206 w 9525720"/>
                <a:gd name="connsiteY4" fmla="*/ 2181918 h 2447491"/>
                <a:gd name="connsiteX5" fmla="*/ 81657 w 9525720"/>
                <a:gd name="connsiteY5" fmla="*/ 2422554 h 2447491"/>
                <a:gd name="connsiteX6" fmla="*/ 0 w 9525720"/>
                <a:gd name="connsiteY6" fmla="*/ 2447492 h 244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720" h="2447491">
                  <a:moveTo>
                    <a:pt x="9525720" y="0"/>
                  </a:moveTo>
                  <a:lnTo>
                    <a:pt x="8994380" y="124085"/>
                  </a:lnTo>
                  <a:lnTo>
                    <a:pt x="7491078" y="946612"/>
                  </a:lnTo>
                  <a:lnTo>
                    <a:pt x="5731991" y="1813993"/>
                  </a:lnTo>
                  <a:lnTo>
                    <a:pt x="2809206" y="2181918"/>
                  </a:lnTo>
                  <a:lnTo>
                    <a:pt x="81657" y="2422554"/>
                  </a:lnTo>
                  <a:lnTo>
                    <a:pt x="0" y="244749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E9B24DBA-6139-3CC6-6DDB-60AEDD8F4B52}"/>
                </a:ext>
              </a:extLst>
            </p:cNvPr>
            <p:cNvSpPr/>
            <p:nvPr/>
          </p:nvSpPr>
          <p:spPr>
            <a:xfrm>
              <a:off x="-103239" y="3181142"/>
              <a:ext cx="12398477" cy="2366137"/>
            </a:xfrm>
            <a:custGeom>
              <a:avLst/>
              <a:gdLst>
                <a:gd name="connsiteX0" fmla="*/ 15586916 w 15586915"/>
                <a:gd name="connsiteY0" fmla="*/ 0 h 2542222"/>
                <a:gd name="connsiteX1" fmla="*/ 15172759 w 15586915"/>
                <a:gd name="connsiteY1" fmla="*/ 295361 h 2542222"/>
                <a:gd name="connsiteX2" fmla="*/ 13313581 w 15586915"/>
                <a:gd name="connsiteY2" fmla="*/ 816552 h 2542222"/>
                <a:gd name="connsiteX3" fmla="*/ 11430721 w 15586915"/>
                <a:gd name="connsiteY3" fmla="*/ 1285529 h 2542222"/>
                <a:gd name="connsiteX4" fmla="*/ 9548066 w 15586915"/>
                <a:gd name="connsiteY4" fmla="*/ 1692159 h 2542222"/>
                <a:gd name="connsiteX5" fmla="*/ 7733065 w 15586915"/>
                <a:gd name="connsiteY5" fmla="*/ 2023370 h 2542222"/>
                <a:gd name="connsiteX6" fmla="*/ 6010121 w 15586915"/>
                <a:gd name="connsiteY6" fmla="*/ 2274311 h 2542222"/>
                <a:gd name="connsiteX7" fmla="*/ 5228247 w 15586915"/>
                <a:gd name="connsiteY7" fmla="*/ 2357870 h 2542222"/>
                <a:gd name="connsiteX8" fmla="*/ 4441122 w 15586915"/>
                <a:gd name="connsiteY8" fmla="*/ 2441950 h 2542222"/>
                <a:gd name="connsiteX9" fmla="*/ 3038012 w 15586915"/>
                <a:gd name="connsiteY9" fmla="*/ 2528714 h 2542222"/>
                <a:gd name="connsiteX10" fmla="*/ 1839818 w 15586915"/>
                <a:gd name="connsiteY10" fmla="*/ 2542222 h 2542222"/>
                <a:gd name="connsiteX11" fmla="*/ 840156 w 15586915"/>
                <a:gd name="connsiteY11" fmla="*/ 2489922 h 2542222"/>
                <a:gd name="connsiteX12" fmla="*/ 0 w 15586915"/>
                <a:gd name="connsiteY12" fmla="*/ 2533130 h 2542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2542222">
                  <a:moveTo>
                    <a:pt x="15586916" y="0"/>
                  </a:moveTo>
                  <a:lnTo>
                    <a:pt x="15172759" y="295361"/>
                  </a:lnTo>
                  <a:lnTo>
                    <a:pt x="13313581" y="816552"/>
                  </a:lnTo>
                  <a:lnTo>
                    <a:pt x="11430721" y="1285529"/>
                  </a:lnTo>
                  <a:lnTo>
                    <a:pt x="9548066" y="1692159"/>
                  </a:lnTo>
                  <a:lnTo>
                    <a:pt x="7733065" y="2023370"/>
                  </a:lnTo>
                  <a:lnTo>
                    <a:pt x="6010121" y="2274311"/>
                  </a:lnTo>
                  <a:lnTo>
                    <a:pt x="5228247" y="2357870"/>
                  </a:lnTo>
                  <a:lnTo>
                    <a:pt x="4441122" y="2441950"/>
                  </a:lnTo>
                  <a:lnTo>
                    <a:pt x="3038012" y="2528714"/>
                  </a:lnTo>
                  <a:lnTo>
                    <a:pt x="1839818" y="2542222"/>
                  </a:lnTo>
                  <a:lnTo>
                    <a:pt x="840156" y="2489922"/>
                  </a:lnTo>
                  <a:lnTo>
                    <a:pt x="0" y="25331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D43CA89A-973A-E3B4-477E-57E30BB370D1}"/>
                </a:ext>
              </a:extLst>
            </p:cNvPr>
            <p:cNvSpPr/>
            <p:nvPr/>
          </p:nvSpPr>
          <p:spPr>
            <a:xfrm>
              <a:off x="8360003" y="2764232"/>
              <a:ext cx="226396" cy="229852"/>
            </a:xfrm>
            <a:custGeom>
              <a:avLst/>
              <a:gdLst>
                <a:gd name="connsiteX0" fmla="*/ 284617 w 284617"/>
                <a:gd name="connsiteY0" fmla="*/ 0 h 246957"/>
                <a:gd name="connsiteX1" fmla="*/ 81761 w 284617"/>
                <a:gd name="connsiteY1" fmla="*/ 186170 h 246957"/>
                <a:gd name="connsiteX2" fmla="*/ 38306 w 284617"/>
                <a:gd name="connsiteY2" fmla="*/ 217516 h 246957"/>
                <a:gd name="connsiteX3" fmla="*/ 0 w 284617"/>
                <a:gd name="connsiteY3" fmla="*/ 246957 h 246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617" h="246957">
                  <a:moveTo>
                    <a:pt x="284617" y="0"/>
                  </a:moveTo>
                  <a:lnTo>
                    <a:pt x="81761" y="186170"/>
                  </a:lnTo>
                  <a:lnTo>
                    <a:pt x="38306" y="217516"/>
                  </a:lnTo>
                  <a:lnTo>
                    <a:pt x="0" y="2469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BF40003F-1372-1BD6-86A2-FF50642FE064}"/>
                </a:ext>
              </a:extLst>
            </p:cNvPr>
            <p:cNvSpPr/>
            <p:nvPr/>
          </p:nvSpPr>
          <p:spPr>
            <a:xfrm>
              <a:off x="-103239" y="3853531"/>
              <a:ext cx="12398477" cy="2056256"/>
            </a:xfrm>
            <a:custGeom>
              <a:avLst/>
              <a:gdLst>
                <a:gd name="connsiteX0" fmla="*/ 15586916 w 15586915"/>
                <a:gd name="connsiteY0" fmla="*/ 0 h 2209280"/>
                <a:gd name="connsiteX1" fmla="*/ 15182438 w 15586915"/>
                <a:gd name="connsiteY1" fmla="*/ 263323 h 2209280"/>
                <a:gd name="connsiteX2" fmla="*/ 13014033 w 15586915"/>
                <a:gd name="connsiteY2" fmla="*/ 788064 h 2209280"/>
                <a:gd name="connsiteX3" fmla="*/ 10828123 w 15586915"/>
                <a:gd name="connsiteY3" fmla="*/ 1246476 h 2209280"/>
                <a:gd name="connsiteX4" fmla="*/ 8698024 w 15586915"/>
                <a:gd name="connsiteY4" fmla="*/ 1622627 h 2209280"/>
                <a:gd name="connsiteX5" fmla="*/ 6660292 w 15586915"/>
                <a:gd name="connsiteY5" fmla="*/ 1908983 h 2209280"/>
                <a:gd name="connsiteX6" fmla="*/ 4788038 w 15586915"/>
                <a:gd name="connsiteY6" fmla="*/ 2100176 h 2209280"/>
                <a:gd name="connsiteX7" fmla="*/ 3103297 w 15586915"/>
                <a:gd name="connsiteY7" fmla="*/ 2197851 h 2209280"/>
                <a:gd name="connsiteX8" fmla="*/ 1655908 w 15586915"/>
                <a:gd name="connsiteY8" fmla="*/ 2209281 h 2209280"/>
                <a:gd name="connsiteX9" fmla="*/ 443402 w 15586915"/>
                <a:gd name="connsiteY9" fmla="*/ 2143038 h 2209280"/>
                <a:gd name="connsiteX10" fmla="*/ 0 w 15586915"/>
                <a:gd name="connsiteY10" fmla="*/ 2179753 h 2209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86915" h="2209280">
                  <a:moveTo>
                    <a:pt x="15586916" y="0"/>
                  </a:moveTo>
                  <a:lnTo>
                    <a:pt x="15182438" y="263323"/>
                  </a:lnTo>
                  <a:lnTo>
                    <a:pt x="13014033" y="788064"/>
                  </a:lnTo>
                  <a:lnTo>
                    <a:pt x="10828123" y="1246476"/>
                  </a:lnTo>
                  <a:lnTo>
                    <a:pt x="8698024" y="1622627"/>
                  </a:lnTo>
                  <a:lnTo>
                    <a:pt x="6660292" y="1908983"/>
                  </a:lnTo>
                  <a:lnTo>
                    <a:pt x="4788038" y="2100176"/>
                  </a:lnTo>
                  <a:lnTo>
                    <a:pt x="3103297" y="2197851"/>
                  </a:lnTo>
                  <a:lnTo>
                    <a:pt x="1655908" y="2209281"/>
                  </a:lnTo>
                  <a:lnTo>
                    <a:pt x="443402" y="2143038"/>
                  </a:lnTo>
                  <a:lnTo>
                    <a:pt x="0" y="217975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id="{F768DA12-196F-0E9E-050F-0B5F012475AA}"/>
                </a:ext>
              </a:extLst>
            </p:cNvPr>
            <p:cNvSpPr/>
            <p:nvPr/>
          </p:nvSpPr>
          <p:spPr>
            <a:xfrm>
              <a:off x="-103239" y="2083059"/>
              <a:ext cx="12398477" cy="3103726"/>
            </a:xfrm>
            <a:custGeom>
              <a:avLst/>
              <a:gdLst>
                <a:gd name="connsiteX0" fmla="*/ 15586916 w 15586915"/>
                <a:gd name="connsiteY0" fmla="*/ 0 h 3334702"/>
                <a:gd name="connsiteX1" fmla="*/ 15154326 w 15586915"/>
                <a:gd name="connsiteY1" fmla="*/ 184958 h 3334702"/>
                <a:gd name="connsiteX2" fmla="*/ 13936568 w 15586915"/>
                <a:gd name="connsiteY2" fmla="*/ 668309 h 3334702"/>
                <a:gd name="connsiteX3" fmla="*/ 12838567 w 15586915"/>
                <a:gd name="connsiteY3" fmla="*/ 1067146 h 3334702"/>
                <a:gd name="connsiteX4" fmla="*/ 12652907 w 15586915"/>
                <a:gd name="connsiteY4" fmla="*/ 1134601 h 3334702"/>
                <a:gd name="connsiteX5" fmla="*/ 11529471 w 15586915"/>
                <a:gd name="connsiteY5" fmla="*/ 1507981 h 3334702"/>
                <a:gd name="connsiteX6" fmla="*/ 11465319 w 15586915"/>
                <a:gd name="connsiteY6" fmla="*/ 1529282 h 3334702"/>
                <a:gd name="connsiteX7" fmla="*/ 11345459 w 15586915"/>
                <a:gd name="connsiteY7" fmla="*/ 1569114 h 3334702"/>
                <a:gd name="connsiteX8" fmla="*/ 10266817 w 15586915"/>
                <a:gd name="connsiteY8" fmla="*/ 1891145 h 3334702"/>
                <a:gd name="connsiteX9" fmla="*/ 10013401 w 15586915"/>
                <a:gd name="connsiteY9" fmla="*/ 1966826 h 3334702"/>
                <a:gd name="connsiteX10" fmla="*/ 8961635 w 15586915"/>
                <a:gd name="connsiteY10" fmla="*/ 2247814 h 3334702"/>
                <a:gd name="connsiteX11" fmla="*/ 8707085 w 15586915"/>
                <a:gd name="connsiteY11" fmla="*/ 2315787 h 3334702"/>
                <a:gd name="connsiteX12" fmla="*/ 7766222 w 15586915"/>
                <a:gd name="connsiteY12" fmla="*/ 2534256 h 3334702"/>
                <a:gd name="connsiteX13" fmla="*/ 7429603 w 15586915"/>
                <a:gd name="connsiteY13" fmla="*/ 2612361 h 3334702"/>
                <a:gd name="connsiteX14" fmla="*/ 6229556 w 15586915"/>
                <a:gd name="connsiteY14" fmla="*/ 2850832 h 3334702"/>
                <a:gd name="connsiteX15" fmla="*/ 5108283 w 15586915"/>
                <a:gd name="connsiteY15" fmla="*/ 3030595 h 3334702"/>
                <a:gd name="connsiteX16" fmla="*/ 4151561 w 15586915"/>
                <a:gd name="connsiteY16" fmla="*/ 3147493 h 3334702"/>
                <a:gd name="connsiteX17" fmla="*/ 4102855 w 15586915"/>
                <a:gd name="connsiteY17" fmla="*/ 3153381 h 3334702"/>
                <a:gd name="connsiteX18" fmla="*/ 3943453 w 15586915"/>
                <a:gd name="connsiteY18" fmla="*/ 3165504 h 3334702"/>
                <a:gd name="connsiteX19" fmla="*/ 3424263 w 15586915"/>
                <a:gd name="connsiteY19" fmla="*/ 3205076 h 3334702"/>
                <a:gd name="connsiteX20" fmla="*/ 3208432 w 15586915"/>
                <a:gd name="connsiteY20" fmla="*/ 3221441 h 3334702"/>
                <a:gd name="connsiteX21" fmla="*/ 2793863 w 15586915"/>
                <a:gd name="connsiteY21" fmla="*/ 3254693 h 3334702"/>
                <a:gd name="connsiteX22" fmla="*/ 2316171 w 15586915"/>
                <a:gd name="connsiteY22" fmla="*/ 3292966 h 3334702"/>
                <a:gd name="connsiteX23" fmla="*/ 1430089 w 15586915"/>
                <a:gd name="connsiteY23" fmla="*/ 3329940 h 3334702"/>
                <a:gd name="connsiteX24" fmla="*/ 579223 w 15586915"/>
                <a:gd name="connsiteY24" fmla="*/ 3334702 h 3334702"/>
                <a:gd name="connsiteX25" fmla="*/ 0 w 15586915"/>
                <a:gd name="connsiteY25" fmla="*/ 3312535 h 333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586915" h="3334702">
                  <a:moveTo>
                    <a:pt x="15586916" y="0"/>
                  </a:moveTo>
                  <a:lnTo>
                    <a:pt x="15154326" y="184958"/>
                  </a:lnTo>
                  <a:lnTo>
                    <a:pt x="13936568" y="668309"/>
                  </a:lnTo>
                  <a:lnTo>
                    <a:pt x="12838567" y="1067146"/>
                  </a:lnTo>
                  <a:lnTo>
                    <a:pt x="12652907" y="1134601"/>
                  </a:lnTo>
                  <a:lnTo>
                    <a:pt x="11529471" y="1507981"/>
                  </a:lnTo>
                  <a:lnTo>
                    <a:pt x="11465319" y="1529282"/>
                  </a:lnTo>
                  <a:lnTo>
                    <a:pt x="11345459" y="1569114"/>
                  </a:lnTo>
                  <a:lnTo>
                    <a:pt x="10266817" y="1891145"/>
                  </a:lnTo>
                  <a:lnTo>
                    <a:pt x="10013401" y="1966826"/>
                  </a:lnTo>
                  <a:lnTo>
                    <a:pt x="8961635" y="2247814"/>
                  </a:lnTo>
                  <a:lnTo>
                    <a:pt x="8707085" y="2315787"/>
                  </a:lnTo>
                  <a:lnTo>
                    <a:pt x="7766222" y="2534256"/>
                  </a:lnTo>
                  <a:lnTo>
                    <a:pt x="7429603" y="2612361"/>
                  </a:lnTo>
                  <a:lnTo>
                    <a:pt x="6229556" y="2850832"/>
                  </a:lnTo>
                  <a:lnTo>
                    <a:pt x="5108283" y="3030595"/>
                  </a:lnTo>
                  <a:lnTo>
                    <a:pt x="4151561" y="3147493"/>
                  </a:lnTo>
                  <a:lnTo>
                    <a:pt x="4102855" y="3153381"/>
                  </a:lnTo>
                  <a:lnTo>
                    <a:pt x="3943453" y="3165504"/>
                  </a:lnTo>
                  <a:lnTo>
                    <a:pt x="3424263" y="3205076"/>
                  </a:lnTo>
                  <a:lnTo>
                    <a:pt x="3208432" y="3221441"/>
                  </a:lnTo>
                  <a:lnTo>
                    <a:pt x="2793863" y="3254693"/>
                  </a:lnTo>
                  <a:lnTo>
                    <a:pt x="2316171" y="3292966"/>
                  </a:lnTo>
                  <a:lnTo>
                    <a:pt x="1430089" y="3329940"/>
                  </a:lnTo>
                  <a:lnTo>
                    <a:pt x="579223" y="3334702"/>
                  </a:lnTo>
                  <a:lnTo>
                    <a:pt x="0" y="331253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id="{CDF812DA-F0BC-0629-7303-9A0AAC373C45}"/>
                </a:ext>
              </a:extLst>
            </p:cNvPr>
            <p:cNvSpPr/>
            <p:nvPr/>
          </p:nvSpPr>
          <p:spPr>
            <a:xfrm>
              <a:off x="-103239" y="3335800"/>
              <a:ext cx="12398477" cy="2810770"/>
            </a:xfrm>
            <a:custGeom>
              <a:avLst/>
              <a:gdLst>
                <a:gd name="connsiteX0" fmla="*/ 15586916 w 15586915"/>
                <a:gd name="connsiteY0" fmla="*/ 0 h 3019944"/>
                <a:gd name="connsiteX1" fmla="*/ 15172759 w 15586915"/>
                <a:gd name="connsiteY1" fmla="*/ 129193 h 3019944"/>
                <a:gd name="connsiteX2" fmla="*/ 14196266 w 15586915"/>
                <a:gd name="connsiteY2" fmla="*/ 719571 h 3019944"/>
                <a:gd name="connsiteX3" fmla="*/ 13014033 w 15586915"/>
                <a:gd name="connsiteY3" fmla="*/ 1344324 h 3019944"/>
                <a:gd name="connsiteX4" fmla="*/ 11603406 w 15586915"/>
                <a:gd name="connsiteY4" fmla="*/ 1998259 h 3019944"/>
                <a:gd name="connsiteX5" fmla="*/ 9291869 w 15586915"/>
                <a:gd name="connsiteY5" fmla="*/ 2398655 h 3019944"/>
                <a:gd name="connsiteX6" fmla="*/ 7073008 w 15586915"/>
                <a:gd name="connsiteY6" fmla="*/ 2703975 h 3019944"/>
                <a:gd name="connsiteX7" fmla="*/ 5025596 w 15586915"/>
                <a:gd name="connsiteY7" fmla="*/ 2907463 h 3019944"/>
                <a:gd name="connsiteX8" fmla="*/ 3177746 w 15586915"/>
                <a:gd name="connsiteY8" fmla="*/ 3010419 h 3019944"/>
                <a:gd name="connsiteX9" fmla="*/ 1584754 w 15586915"/>
                <a:gd name="connsiteY9" fmla="*/ 3019945 h 3019944"/>
                <a:gd name="connsiteX10" fmla="*/ 247135 w 15586915"/>
                <a:gd name="connsiteY10" fmla="*/ 2945303 h 3019944"/>
                <a:gd name="connsiteX11" fmla="*/ 0 w 15586915"/>
                <a:gd name="connsiteY11" fmla="*/ 2969808 h 3019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86915" h="3019944">
                  <a:moveTo>
                    <a:pt x="15586916" y="0"/>
                  </a:moveTo>
                  <a:lnTo>
                    <a:pt x="15172759" y="129193"/>
                  </a:lnTo>
                  <a:lnTo>
                    <a:pt x="14196266" y="719571"/>
                  </a:lnTo>
                  <a:lnTo>
                    <a:pt x="13014033" y="1344324"/>
                  </a:lnTo>
                  <a:lnTo>
                    <a:pt x="11603406" y="1998259"/>
                  </a:lnTo>
                  <a:lnTo>
                    <a:pt x="9291869" y="2398655"/>
                  </a:lnTo>
                  <a:lnTo>
                    <a:pt x="7073008" y="2703975"/>
                  </a:lnTo>
                  <a:lnTo>
                    <a:pt x="5025596" y="2907463"/>
                  </a:lnTo>
                  <a:lnTo>
                    <a:pt x="3177746" y="3010419"/>
                  </a:lnTo>
                  <a:lnTo>
                    <a:pt x="1584754" y="3019945"/>
                  </a:lnTo>
                  <a:lnTo>
                    <a:pt x="247135" y="2945303"/>
                  </a:lnTo>
                  <a:lnTo>
                    <a:pt x="0" y="296980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id="{91EECB57-23EC-0025-759F-E045B689AAB6}"/>
                </a:ext>
              </a:extLst>
            </p:cNvPr>
            <p:cNvSpPr/>
            <p:nvPr/>
          </p:nvSpPr>
          <p:spPr>
            <a:xfrm>
              <a:off x="1380704" y="3995939"/>
              <a:ext cx="10914532" cy="3108804"/>
            </a:xfrm>
            <a:custGeom>
              <a:avLst/>
              <a:gdLst>
                <a:gd name="connsiteX0" fmla="*/ 13721354 w 13721354"/>
                <a:gd name="connsiteY0" fmla="*/ 0 h 3340157"/>
                <a:gd name="connsiteX1" fmla="*/ 13316876 w 13721354"/>
                <a:gd name="connsiteY1" fmla="*/ 110317 h 3340157"/>
                <a:gd name="connsiteX2" fmla="*/ 12097882 w 13721354"/>
                <a:gd name="connsiteY2" fmla="*/ 802351 h 3340157"/>
                <a:gd name="connsiteX3" fmla="*/ 10633710 w 13721354"/>
                <a:gd name="connsiteY3" fmla="*/ 1533698 h 3340157"/>
                <a:gd name="connsiteX4" fmla="*/ 8938054 w 13721354"/>
                <a:gd name="connsiteY4" fmla="*/ 2293620 h 3340157"/>
                <a:gd name="connsiteX5" fmla="*/ 6285059 w 13721354"/>
                <a:gd name="connsiteY5" fmla="*/ 2639464 h 3340157"/>
                <a:gd name="connsiteX6" fmla="*/ 3817620 w 13721354"/>
                <a:gd name="connsiteY6" fmla="*/ 2867891 h 3340157"/>
                <a:gd name="connsiteX7" fmla="*/ 1579914 w 13721354"/>
                <a:gd name="connsiteY7" fmla="*/ 2979074 h 3340157"/>
                <a:gd name="connsiteX8" fmla="*/ 0 w 13721354"/>
                <a:gd name="connsiteY8" fmla="*/ 3340158 h 33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21354" h="3340157">
                  <a:moveTo>
                    <a:pt x="13721354" y="0"/>
                  </a:moveTo>
                  <a:lnTo>
                    <a:pt x="13316876" y="110317"/>
                  </a:lnTo>
                  <a:lnTo>
                    <a:pt x="12097882" y="802351"/>
                  </a:lnTo>
                  <a:lnTo>
                    <a:pt x="10633710" y="1533698"/>
                  </a:lnTo>
                  <a:lnTo>
                    <a:pt x="8938054" y="2293620"/>
                  </a:lnTo>
                  <a:lnTo>
                    <a:pt x="6285059" y="2639464"/>
                  </a:lnTo>
                  <a:lnTo>
                    <a:pt x="3817620" y="2867891"/>
                  </a:lnTo>
                  <a:lnTo>
                    <a:pt x="1579914" y="2979074"/>
                  </a:lnTo>
                  <a:lnTo>
                    <a:pt x="0" y="334015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0554990A-73BC-A8F1-8628-975C5DCD72BE}"/>
                </a:ext>
              </a:extLst>
            </p:cNvPr>
            <p:cNvSpPr/>
            <p:nvPr/>
          </p:nvSpPr>
          <p:spPr>
            <a:xfrm>
              <a:off x="-103239" y="246742"/>
              <a:ext cx="11965752" cy="5830358"/>
            </a:xfrm>
            <a:custGeom>
              <a:avLst/>
              <a:gdLst>
                <a:gd name="connsiteX0" fmla="*/ 15042910 w 15042909"/>
                <a:gd name="connsiteY0" fmla="*/ 0 h 6264246"/>
                <a:gd name="connsiteX1" fmla="*/ 14749025 w 15042909"/>
                <a:gd name="connsiteY1" fmla="*/ 255270 h 6264246"/>
                <a:gd name="connsiteX2" fmla="*/ 14314479 w 15042909"/>
                <a:gd name="connsiteY2" fmla="*/ 613756 h 6264246"/>
                <a:gd name="connsiteX3" fmla="*/ 13862737 w 15042909"/>
                <a:gd name="connsiteY3" fmla="*/ 976053 h 6264246"/>
                <a:gd name="connsiteX4" fmla="*/ 13368981 w 15042909"/>
                <a:gd name="connsiteY4" fmla="*/ 1348740 h 6264246"/>
                <a:gd name="connsiteX5" fmla="*/ 12858029 w 15042909"/>
                <a:gd name="connsiteY5" fmla="*/ 1719955 h 6264246"/>
                <a:gd name="connsiteX6" fmla="*/ 12880890 w 15042909"/>
                <a:gd name="connsiteY6" fmla="*/ 1862138 h 6264246"/>
                <a:gd name="connsiteX7" fmla="*/ 12854631 w 15042909"/>
                <a:gd name="connsiteY7" fmla="*/ 2028132 h 6264246"/>
                <a:gd name="connsiteX8" fmla="*/ 12742390 w 15042909"/>
                <a:gd name="connsiteY8" fmla="*/ 2226166 h 6264246"/>
                <a:gd name="connsiteX9" fmla="*/ 12560746 w 15042909"/>
                <a:gd name="connsiteY9" fmla="*/ 2448878 h 6264246"/>
                <a:gd name="connsiteX10" fmla="*/ 12272318 w 15042909"/>
                <a:gd name="connsiteY10" fmla="*/ 2702329 h 6264246"/>
                <a:gd name="connsiteX11" fmla="*/ 11892966 w 15042909"/>
                <a:gd name="connsiteY11" fmla="*/ 2978814 h 6264246"/>
                <a:gd name="connsiteX12" fmla="*/ 11386545 w 15042909"/>
                <a:gd name="connsiteY12" fmla="*/ 3281622 h 6264246"/>
                <a:gd name="connsiteX13" fmla="*/ 10770458 w 15042909"/>
                <a:gd name="connsiteY13" fmla="*/ 3602095 h 6264246"/>
                <a:gd name="connsiteX14" fmla="*/ 10013401 w 15042909"/>
                <a:gd name="connsiteY14" fmla="*/ 3939800 h 6264246"/>
                <a:gd name="connsiteX15" fmla="*/ 9137718 w 15042909"/>
                <a:gd name="connsiteY15" fmla="*/ 4284865 h 6264246"/>
                <a:gd name="connsiteX16" fmla="*/ 8121788 w 15042909"/>
                <a:gd name="connsiteY16" fmla="*/ 4632614 h 6264246"/>
                <a:gd name="connsiteX17" fmla="*/ 6997117 w 15042909"/>
                <a:gd name="connsiteY17" fmla="*/ 4972310 h 6264246"/>
                <a:gd name="connsiteX18" fmla="*/ 5756189 w 15042909"/>
                <a:gd name="connsiteY18" fmla="*/ 5296246 h 6264246"/>
                <a:gd name="connsiteX19" fmla="*/ 4884214 w 15042909"/>
                <a:gd name="connsiteY19" fmla="*/ 5494194 h 6264246"/>
                <a:gd name="connsiteX20" fmla="*/ 4441122 w 15042909"/>
                <a:gd name="connsiteY20" fmla="*/ 5594726 h 6264246"/>
                <a:gd name="connsiteX21" fmla="*/ 3058194 w 15042909"/>
                <a:gd name="connsiteY21" fmla="*/ 5859261 h 6264246"/>
                <a:gd name="connsiteX22" fmla="*/ 1655908 w 15042909"/>
                <a:gd name="connsiteY22" fmla="*/ 6084484 h 6264246"/>
                <a:gd name="connsiteX23" fmla="*/ 247135 w 15042909"/>
                <a:gd name="connsiteY23" fmla="*/ 6264247 h 6264246"/>
                <a:gd name="connsiteX24" fmla="*/ 0 w 15042909"/>
                <a:gd name="connsiteY24" fmla="*/ 6231255 h 626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042909" h="6264246">
                  <a:moveTo>
                    <a:pt x="15042910" y="0"/>
                  </a:moveTo>
                  <a:lnTo>
                    <a:pt x="14749025" y="255270"/>
                  </a:lnTo>
                  <a:lnTo>
                    <a:pt x="14314479" y="613756"/>
                  </a:lnTo>
                  <a:lnTo>
                    <a:pt x="13862737" y="976053"/>
                  </a:lnTo>
                  <a:lnTo>
                    <a:pt x="13368981" y="1348740"/>
                  </a:lnTo>
                  <a:lnTo>
                    <a:pt x="12858029" y="1719955"/>
                  </a:lnTo>
                  <a:lnTo>
                    <a:pt x="12880890" y="1862138"/>
                  </a:lnTo>
                  <a:lnTo>
                    <a:pt x="12854631" y="2028132"/>
                  </a:lnTo>
                  <a:lnTo>
                    <a:pt x="12742390" y="2226166"/>
                  </a:lnTo>
                  <a:lnTo>
                    <a:pt x="12560746" y="2448878"/>
                  </a:lnTo>
                  <a:lnTo>
                    <a:pt x="12272318" y="2702329"/>
                  </a:lnTo>
                  <a:lnTo>
                    <a:pt x="11892966" y="2978814"/>
                  </a:lnTo>
                  <a:lnTo>
                    <a:pt x="11386545" y="3281622"/>
                  </a:lnTo>
                  <a:lnTo>
                    <a:pt x="10770458" y="3602095"/>
                  </a:lnTo>
                  <a:lnTo>
                    <a:pt x="10013401" y="3939800"/>
                  </a:lnTo>
                  <a:lnTo>
                    <a:pt x="9137718" y="4284865"/>
                  </a:lnTo>
                  <a:lnTo>
                    <a:pt x="8121788" y="4632614"/>
                  </a:lnTo>
                  <a:lnTo>
                    <a:pt x="6997117" y="4972310"/>
                  </a:lnTo>
                  <a:lnTo>
                    <a:pt x="5756189" y="5296246"/>
                  </a:lnTo>
                  <a:lnTo>
                    <a:pt x="4884214" y="5494194"/>
                  </a:lnTo>
                  <a:lnTo>
                    <a:pt x="4441122" y="5594726"/>
                  </a:lnTo>
                  <a:lnTo>
                    <a:pt x="3058194" y="5859261"/>
                  </a:lnTo>
                  <a:lnTo>
                    <a:pt x="1655908" y="6084484"/>
                  </a:lnTo>
                  <a:lnTo>
                    <a:pt x="247135" y="6264247"/>
                  </a:lnTo>
                  <a:lnTo>
                    <a:pt x="0" y="623125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id="{55F21B35-3EB0-A6C0-6006-FC7718A544C0}"/>
                </a:ext>
              </a:extLst>
            </p:cNvPr>
            <p:cNvSpPr/>
            <p:nvPr/>
          </p:nvSpPr>
          <p:spPr>
            <a:xfrm>
              <a:off x="-103239" y="453705"/>
              <a:ext cx="12398477" cy="5897089"/>
            </a:xfrm>
            <a:custGeom>
              <a:avLst/>
              <a:gdLst>
                <a:gd name="connsiteX0" fmla="*/ 15586916 w 15586915"/>
                <a:gd name="connsiteY0" fmla="*/ 0 h 6335943"/>
                <a:gd name="connsiteX1" fmla="*/ 15277173 w 15586915"/>
                <a:gd name="connsiteY1" fmla="*/ 229553 h 6335943"/>
                <a:gd name="connsiteX2" fmla="*/ 14722252 w 15586915"/>
                <a:gd name="connsiteY2" fmla="*/ 618952 h 6335943"/>
                <a:gd name="connsiteX3" fmla="*/ 14141072 w 15586915"/>
                <a:gd name="connsiteY3" fmla="*/ 1011036 h 6335943"/>
                <a:gd name="connsiteX4" fmla="*/ 13509539 w 15586915"/>
                <a:gd name="connsiteY4" fmla="*/ 1410739 h 6335943"/>
                <a:gd name="connsiteX5" fmla="*/ 13491828 w 15586915"/>
                <a:gd name="connsiteY5" fmla="*/ 1594658 h 6335943"/>
                <a:gd name="connsiteX6" fmla="*/ 13384530 w 15586915"/>
                <a:gd name="connsiteY6" fmla="*/ 1812348 h 6335943"/>
                <a:gd name="connsiteX7" fmla="*/ 13202782 w 15586915"/>
                <a:gd name="connsiteY7" fmla="*/ 2056534 h 6335943"/>
                <a:gd name="connsiteX8" fmla="*/ 12909001 w 15586915"/>
                <a:gd name="connsiteY8" fmla="*/ 2333712 h 6335943"/>
                <a:gd name="connsiteX9" fmla="*/ 12517292 w 15586915"/>
                <a:gd name="connsiteY9" fmla="*/ 2636347 h 6335943"/>
                <a:gd name="connsiteX10" fmla="*/ 11990997 w 15586915"/>
                <a:gd name="connsiteY10" fmla="*/ 2967817 h 6335943"/>
                <a:gd name="connsiteX11" fmla="*/ 11451624 w 15586915"/>
                <a:gd name="connsiteY11" fmla="*/ 3261880 h 6335943"/>
                <a:gd name="connsiteX12" fmla="*/ 11345459 w 15586915"/>
                <a:gd name="connsiteY12" fmla="*/ 3319722 h 6335943"/>
                <a:gd name="connsiteX13" fmla="*/ 10548654 w 15586915"/>
                <a:gd name="connsiteY13" fmla="*/ 3691457 h 6335943"/>
                <a:gd name="connsiteX14" fmla="*/ 9621177 w 15586915"/>
                <a:gd name="connsiteY14" fmla="*/ 4073063 h 6335943"/>
                <a:gd name="connsiteX15" fmla="*/ 8541299 w 15586915"/>
                <a:gd name="connsiteY15" fmla="*/ 4459432 h 6335943"/>
                <a:gd name="connsiteX16" fmla="*/ 7339914 w 15586915"/>
                <a:gd name="connsiteY16" fmla="*/ 4839479 h 6335943"/>
                <a:gd name="connsiteX17" fmla="*/ 6010121 w 15586915"/>
                <a:gd name="connsiteY17" fmla="*/ 5204720 h 6335943"/>
                <a:gd name="connsiteX18" fmla="*/ 5590506 w 15586915"/>
                <a:gd name="connsiteY18" fmla="*/ 5305598 h 6335943"/>
                <a:gd name="connsiteX19" fmla="*/ 4595478 w 15586915"/>
                <a:gd name="connsiteY19" fmla="*/ 5544762 h 6335943"/>
                <a:gd name="connsiteX20" fmla="*/ 3103297 w 15586915"/>
                <a:gd name="connsiteY20" fmla="*/ 5850688 h 6335943"/>
                <a:gd name="connsiteX21" fmla="*/ 1584754 w 15586915"/>
                <a:gd name="connsiteY21" fmla="*/ 6116522 h 6335943"/>
                <a:gd name="connsiteX22" fmla="*/ 53958 w 15586915"/>
                <a:gd name="connsiteY22" fmla="*/ 6335944 h 6335943"/>
                <a:gd name="connsiteX23" fmla="*/ 0 w 15586915"/>
                <a:gd name="connsiteY23" fmla="*/ 6328757 h 633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586915" h="6335943">
                  <a:moveTo>
                    <a:pt x="15586916" y="0"/>
                  </a:moveTo>
                  <a:lnTo>
                    <a:pt x="15277173" y="229553"/>
                  </a:lnTo>
                  <a:lnTo>
                    <a:pt x="14722252" y="618952"/>
                  </a:lnTo>
                  <a:lnTo>
                    <a:pt x="14141072" y="1011036"/>
                  </a:lnTo>
                  <a:lnTo>
                    <a:pt x="13509539" y="1410739"/>
                  </a:lnTo>
                  <a:lnTo>
                    <a:pt x="13491828" y="1594658"/>
                  </a:lnTo>
                  <a:lnTo>
                    <a:pt x="13384530" y="1812348"/>
                  </a:lnTo>
                  <a:lnTo>
                    <a:pt x="13202782" y="2056534"/>
                  </a:lnTo>
                  <a:lnTo>
                    <a:pt x="12909001" y="2333712"/>
                  </a:lnTo>
                  <a:lnTo>
                    <a:pt x="12517292" y="2636347"/>
                  </a:lnTo>
                  <a:lnTo>
                    <a:pt x="11990997" y="2967817"/>
                  </a:lnTo>
                  <a:lnTo>
                    <a:pt x="11451624" y="3261880"/>
                  </a:lnTo>
                  <a:lnTo>
                    <a:pt x="11345459" y="3319722"/>
                  </a:lnTo>
                  <a:lnTo>
                    <a:pt x="10548654" y="3691457"/>
                  </a:lnTo>
                  <a:lnTo>
                    <a:pt x="9621177" y="4073063"/>
                  </a:lnTo>
                  <a:lnTo>
                    <a:pt x="8541299" y="4459432"/>
                  </a:lnTo>
                  <a:lnTo>
                    <a:pt x="7339914" y="4839479"/>
                  </a:lnTo>
                  <a:lnTo>
                    <a:pt x="6010121" y="5204720"/>
                  </a:lnTo>
                  <a:lnTo>
                    <a:pt x="5590506" y="5305598"/>
                  </a:lnTo>
                  <a:lnTo>
                    <a:pt x="4595478" y="5544762"/>
                  </a:lnTo>
                  <a:lnTo>
                    <a:pt x="3103297" y="5850688"/>
                  </a:lnTo>
                  <a:lnTo>
                    <a:pt x="1584754" y="6116522"/>
                  </a:lnTo>
                  <a:lnTo>
                    <a:pt x="53958" y="6335944"/>
                  </a:lnTo>
                  <a:lnTo>
                    <a:pt x="0" y="63287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3A34E935-867A-AF8A-0444-D73073525206}"/>
                </a:ext>
              </a:extLst>
            </p:cNvPr>
            <p:cNvSpPr/>
            <p:nvPr/>
          </p:nvSpPr>
          <p:spPr>
            <a:xfrm>
              <a:off x="6644994" y="246742"/>
              <a:ext cx="717604" cy="489926"/>
            </a:xfrm>
            <a:custGeom>
              <a:avLst/>
              <a:gdLst>
                <a:gd name="connsiteX0" fmla="*/ 902146 w 902146"/>
                <a:gd name="connsiteY0" fmla="*/ 526386 h 526386"/>
                <a:gd name="connsiteX1" fmla="*/ 798658 w 902146"/>
                <a:gd name="connsiteY1" fmla="*/ 478848 h 526386"/>
                <a:gd name="connsiteX2" fmla="*/ 595595 w 902146"/>
                <a:gd name="connsiteY2" fmla="*/ 385589 h 526386"/>
                <a:gd name="connsiteX3" fmla="*/ 274216 w 902146"/>
                <a:gd name="connsiteY3" fmla="*/ 261158 h 526386"/>
                <a:gd name="connsiteX4" fmla="*/ 81554 w 902146"/>
                <a:gd name="connsiteY4" fmla="*/ 129280 h 526386"/>
                <a:gd name="connsiteX5" fmla="*/ 0 w 902146"/>
                <a:gd name="connsiteY5" fmla="*/ 0 h 52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2146" h="526386">
                  <a:moveTo>
                    <a:pt x="902146" y="526386"/>
                  </a:moveTo>
                  <a:lnTo>
                    <a:pt x="798658" y="478848"/>
                  </a:lnTo>
                  <a:lnTo>
                    <a:pt x="595595" y="385589"/>
                  </a:lnTo>
                  <a:lnTo>
                    <a:pt x="274216" y="261158"/>
                  </a:lnTo>
                  <a:lnTo>
                    <a:pt x="81554" y="129280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2915E2F5-DFEE-DA10-7A7A-84ADF953AA55}"/>
                </a:ext>
              </a:extLst>
            </p:cNvPr>
            <p:cNvSpPr/>
            <p:nvPr/>
          </p:nvSpPr>
          <p:spPr>
            <a:xfrm>
              <a:off x="8482294" y="246742"/>
              <a:ext cx="1516133" cy="2564800"/>
            </a:xfrm>
            <a:custGeom>
              <a:avLst/>
              <a:gdLst>
                <a:gd name="connsiteX0" fmla="*/ 1906029 w 1906028"/>
                <a:gd name="connsiteY0" fmla="*/ 0 h 2755669"/>
                <a:gd name="connsiteX1" fmla="*/ 1781124 w 1906028"/>
                <a:gd name="connsiteY1" fmla="*/ 243840 h 2755669"/>
                <a:gd name="connsiteX2" fmla="*/ 1625017 w 1906028"/>
                <a:gd name="connsiteY2" fmla="*/ 525261 h 2755669"/>
                <a:gd name="connsiteX3" fmla="*/ 1466129 w 1906028"/>
                <a:gd name="connsiteY3" fmla="*/ 811443 h 2755669"/>
                <a:gd name="connsiteX4" fmla="*/ 1166478 w 1906028"/>
                <a:gd name="connsiteY4" fmla="*/ 857856 h 2755669"/>
                <a:gd name="connsiteX5" fmla="*/ 1036835 w 1906028"/>
                <a:gd name="connsiteY5" fmla="*/ 1142654 h 2755669"/>
                <a:gd name="connsiteX6" fmla="*/ 883611 w 1906028"/>
                <a:gd name="connsiteY6" fmla="*/ 1439401 h 2755669"/>
                <a:gd name="connsiteX7" fmla="*/ 729975 w 1906028"/>
                <a:gd name="connsiteY7" fmla="*/ 1723159 h 2755669"/>
                <a:gd name="connsiteX8" fmla="*/ 721429 w 1906028"/>
                <a:gd name="connsiteY8" fmla="*/ 1739005 h 2755669"/>
                <a:gd name="connsiteX9" fmla="*/ 544933 w 1906028"/>
                <a:gd name="connsiteY9" fmla="*/ 2023543 h 2755669"/>
                <a:gd name="connsiteX10" fmla="*/ 529487 w 1906028"/>
                <a:gd name="connsiteY10" fmla="*/ 2048395 h 2755669"/>
                <a:gd name="connsiteX11" fmla="*/ 332500 w 1906028"/>
                <a:gd name="connsiteY11" fmla="*/ 2343583 h 2755669"/>
                <a:gd name="connsiteX12" fmla="*/ 322511 w 1906028"/>
                <a:gd name="connsiteY12" fmla="*/ 2358390 h 2755669"/>
                <a:gd name="connsiteX13" fmla="*/ 95250 w 1906028"/>
                <a:gd name="connsiteY13" fmla="*/ 2654185 h 2755669"/>
                <a:gd name="connsiteX14" fmla="*/ 79186 w 1906028"/>
                <a:gd name="connsiteY14" fmla="*/ 2675053 h 2755669"/>
                <a:gd name="connsiteX15" fmla="*/ 48603 w 1906028"/>
                <a:gd name="connsiteY15" fmla="*/ 2690986 h 2755669"/>
                <a:gd name="connsiteX16" fmla="*/ 7620 w 1906028"/>
                <a:gd name="connsiteY16" fmla="*/ 2745538 h 2755669"/>
                <a:gd name="connsiteX17" fmla="*/ 0 w 1906028"/>
                <a:gd name="connsiteY17" fmla="*/ 2755669 h 2755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6028" h="2755669">
                  <a:moveTo>
                    <a:pt x="1906029" y="0"/>
                  </a:moveTo>
                  <a:lnTo>
                    <a:pt x="1781124" y="243840"/>
                  </a:lnTo>
                  <a:lnTo>
                    <a:pt x="1625017" y="525261"/>
                  </a:lnTo>
                  <a:lnTo>
                    <a:pt x="1466129" y="811443"/>
                  </a:lnTo>
                  <a:lnTo>
                    <a:pt x="1166478" y="857856"/>
                  </a:lnTo>
                  <a:lnTo>
                    <a:pt x="1036835" y="1142654"/>
                  </a:lnTo>
                  <a:lnTo>
                    <a:pt x="883611" y="1439401"/>
                  </a:lnTo>
                  <a:lnTo>
                    <a:pt x="729975" y="1723159"/>
                  </a:lnTo>
                  <a:lnTo>
                    <a:pt x="721429" y="1739005"/>
                  </a:lnTo>
                  <a:lnTo>
                    <a:pt x="544933" y="2023543"/>
                  </a:lnTo>
                  <a:lnTo>
                    <a:pt x="529487" y="2048395"/>
                  </a:lnTo>
                  <a:lnTo>
                    <a:pt x="332500" y="2343583"/>
                  </a:lnTo>
                  <a:lnTo>
                    <a:pt x="322511" y="2358390"/>
                  </a:lnTo>
                  <a:lnTo>
                    <a:pt x="95250" y="2654185"/>
                  </a:lnTo>
                  <a:lnTo>
                    <a:pt x="79186" y="2675053"/>
                  </a:lnTo>
                  <a:lnTo>
                    <a:pt x="48603" y="2690986"/>
                  </a:lnTo>
                  <a:lnTo>
                    <a:pt x="7620" y="2745538"/>
                  </a:lnTo>
                  <a:lnTo>
                    <a:pt x="0" y="275566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187CFBC3-22D9-1A51-96D6-0FBDA4718BF3}"/>
                </a:ext>
              </a:extLst>
            </p:cNvPr>
            <p:cNvSpPr/>
            <p:nvPr/>
          </p:nvSpPr>
          <p:spPr>
            <a:xfrm>
              <a:off x="7679259" y="246742"/>
              <a:ext cx="471714" cy="1011204"/>
            </a:xfrm>
            <a:custGeom>
              <a:avLst/>
              <a:gdLst>
                <a:gd name="connsiteX0" fmla="*/ 549979 w 593021"/>
                <a:gd name="connsiteY0" fmla="*/ 0 h 1086456"/>
                <a:gd name="connsiteX1" fmla="*/ 297077 w 593021"/>
                <a:gd name="connsiteY1" fmla="*/ 132484 h 1086456"/>
                <a:gd name="connsiteX2" fmla="*/ 109254 w 593021"/>
                <a:gd name="connsiteY2" fmla="*/ 272761 h 1086456"/>
                <a:gd name="connsiteX3" fmla="*/ 7517 w 593021"/>
                <a:gd name="connsiteY3" fmla="*/ 415810 h 1086456"/>
                <a:gd name="connsiteX4" fmla="*/ 0 w 593021"/>
                <a:gd name="connsiteY4" fmla="*/ 558252 h 1086456"/>
                <a:gd name="connsiteX5" fmla="*/ 86188 w 593021"/>
                <a:gd name="connsiteY5" fmla="*/ 705889 h 1086456"/>
                <a:gd name="connsiteX6" fmla="*/ 245179 w 593021"/>
                <a:gd name="connsiteY6" fmla="*/ 817851 h 1086456"/>
                <a:gd name="connsiteX7" fmla="*/ 344754 w 593021"/>
                <a:gd name="connsiteY7" fmla="*/ 887903 h 1086456"/>
                <a:gd name="connsiteX8" fmla="*/ 483870 w 593021"/>
                <a:gd name="connsiteY8" fmla="*/ 999606 h 1086456"/>
                <a:gd name="connsiteX9" fmla="*/ 547405 w 593021"/>
                <a:gd name="connsiteY9" fmla="*/ 1050608 h 1086456"/>
                <a:gd name="connsiteX10" fmla="*/ 579532 w 593021"/>
                <a:gd name="connsiteY10" fmla="*/ 1073901 h 1086456"/>
                <a:gd name="connsiteX11" fmla="*/ 591683 w 593021"/>
                <a:gd name="connsiteY11" fmla="*/ 1084898 h 1086456"/>
                <a:gd name="connsiteX12" fmla="*/ 593022 w 593021"/>
                <a:gd name="connsiteY12" fmla="*/ 1086456 h 108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3021" h="1086456">
                  <a:moveTo>
                    <a:pt x="549979" y="0"/>
                  </a:moveTo>
                  <a:lnTo>
                    <a:pt x="297077" y="132484"/>
                  </a:lnTo>
                  <a:lnTo>
                    <a:pt x="109254" y="272761"/>
                  </a:lnTo>
                  <a:lnTo>
                    <a:pt x="7517" y="415810"/>
                  </a:lnTo>
                  <a:lnTo>
                    <a:pt x="0" y="558252"/>
                  </a:lnTo>
                  <a:lnTo>
                    <a:pt x="86188" y="705889"/>
                  </a:lnTo>
                  <a:lnTo>
                    <a:pt x="245179" y="817851"/>
                  </a:lnTo>
                  <a:lnTo>
                    <a:pt x="344754" y="887903"/>
                  </a:lnTo>
                  <a:lnTo>
                    <a:pt x="483870" y="999606"/>
                  </a:lnTo>
                  <a:lnTo>
                    <a:pt x="547405" y="1050608"/>
                  </a:lnTo>
                  <a:lnTo>
                    <a:pt x="579532" y="1073901"/>
                  </a:lnTo>
                  <a:lnTo>
                    <a:pt x="591683" y="1084898"/>
                  </a:lnTo>
                  <a:lnTo>
                    <a:pt x="593022" y="108645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75A25936-E89E-C5BE-90F0-A8D1408D67FE}"/>
                </a:ext>
              </a:extLst>
            </p:cNvPr>
            <p:cNvSpPr/>
            <p:nvPr/>
          </p:nvSpPr>
          <p:spPr>
            <a:xfrm>
              <a:off x="6652283" y="246742"/>
              <a:ext cx="968983" cy="627418"/>
            </a:xfrm>
            <a:custGeom>
              <a:avLst/>
              <a:gdLst>
                <a:gd name="connsiteX0" fmla="*/ 1218170 w 1218170"/>
                <a:gd name="connsiteY0" fmla="*/ 674110 h 674110"/>
                <a:gd name="connsiteX1" fmla="*/ 1191604 w 1218170"/>
                <a:gd name="connsiteY1" fmla="*/ 657485 h 674110"/>
                <a:gd name="connsiteX2" fmla="*/ 1150311 w 1218170"/>
                <a:gd name="connsiteY2" fmla="*/ 625360 h 674110"/>
                <a:gd name="connsiteX3" fmla="*/ 978964 w 1218170"/>
                <a:gd name="connsiteY3" fmla="*/ 525087 h 674110"/>
                <a:gd name="connsiteX4" fmla="*/ 861781 w 1218170"/>
                <a:gd name="connsiteY4" fmla="*/ 468197 h 674110"/>
                <a:gd name="connsiteX5" fmla="*/ 681270 w 1218170"/>
                <a:gd name="connsiteY5" fmla="*/ 380394 h 674110"/>
                <a:gd name="connsiteX6" fmla="*/ 378632 w 1218170"/>
                <a:gd name="connsiteY6" fmla="*/ 247823 h 674110"/>
                <a:gd name="connsiteX7" fmla="*/ 276483 w 1218170"/>
                <a:gd name="connsiteY7" fmla="*/ 111789 h 674110"/>
                <a:gd name="connsiteX8" fmla="*/ 0 w 1218170"/>
                <a:gd name="connsiteY8" fmla="*/ 0 h 67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8170" h="674110">
                  <a:moveTo>
                    <a:pt x="1218170" y="674110"/>
                  </a:moveTo>
                  <a:lnTo>
                    <a:pt x="1191604" y="657485"/>
                  </a:lnTo>
                  <a:lnTo>
                    <a:pt x="1150311" y="625360"/>
                  </a:lnTo>
                  <a:lnTo>
                    <a:pt x="978964" y="525087"/>
                  </a:lnTo>
                  <a:lnTo>
                    <a:pt x="861781" y="468197"/>
                  </a:lnTo>
                  <a:lnTo>
                    <a:pt x="681270" y="380394"/>
                  </a:lnTo>
                  <a:lnTo>
                    <a:pt x="378632" y="247823"/>
                  </a:lnTo>
                  <a:lnTo>
                    <a:pt x="276483" y="11178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B674C18A-A432-63E3-31E6-139FED843865}"/>
                </a:ext>
              </a:extLst>
            </p:cNvPr>
            <p:cNvSpPr/>
            <p:nvPr/>
          </p:nvSpPr>
          <p:spPr>
            <a:xfrm>
              <a:off x="8164733" y="246742"/>
              <a:ext cx="1737944" cy="1402564"/>
            </a:xfrm>
            <a:custGeom>
              <a:avLst/>
              <a:gdLst>
                <a:gd name="connsiteX0" fmla="*/ 2184881 w 2184880"/>
                <a:gd name="connsiteY0" fmla="*/ 0 h 1506941"/>
                <a:gd name="connsiteX1" fmla="*/ 1903250 w 2184880"/>
                <a:gd name="connsiteY1" fmla="*/ 49617 h 1506941"/>
                <a:gd name="connsiteX2" fmla="*/ 1498359 w 2184880"/>
                <a:gd name="connsiteY2" fmla="*/ 139931 h 1506941"/>
                <a:gd name="connsiteX3" fmla="*/ 1127760 w 2184880"/>
                <a:gd name="connsiteY3" fmla="*/ 237519 h 1506941"/>
                <a:gd name="connsiteX4" fmla="*/ 788052 w 2184880"/>
                <a:gd name="connsiteY4" fmla="*/ 348269 h 1506941"/>
                <a:gd name="connsiteX5" fmla="*/ 501582 w 2184880"/>
                <a:gd name="connsiteY5" fmla="*/ 463175 h 1506941"/>
                <a:gd name="connsiteX6" fmla="*/ 268038 w 2184880"/>
                <a:gd name="connsiteY6" fmla="*/ 587693 h 1506941"/>
                <a:gd name="connsiteX7" fmla="*/ 104620 w 2184880"/>
                <a:gd name="connsiteY7" fmla="*/ 714808 h 1506941"/>
                <a:gd name="connsiteX8" fmla="*/ 11945 w 2184880"/>
                <a:gd name="connsiteY8" fmla="*/ 850409 h 1506941"/>
                <a:gd name="connsiteX9" fmla="*/ 0 w 2184880"/>
                <a:gd name="connsiteY9" fmla="*/ 989907 h 1506941"/>
                <a:gd name="connsiteX10" fmla="*/ 129128 w 2184880"/>
                <a:gd name="connsiteY10" fmla="*/ 1148542 h 1506941"/>
                <a:gd name="connsiteX11" fmla="*/ 179070 w 2184880"/>
                <a:gd name="connsiteY11" fmla="*/ 1209762 h 1506941"/>
                <a:gd name="connsiteX12" fmla="*/ 277924 w 2184880"/>
                <a:gd name="connsiteY12" fmla="*/ 1359824 h 1506941"/>
                <a:gd name="connsiteX13" fmla="*/ 351241 w 2184880"/>
                <a:gd name="connsiteY13" fmla="*/ 1465811 h 1506941"/>
                <a:gd name="connsiteX14" fmla="*/ 383060 w 2184880"/>
                <a:gd name="connsiteY14" fmla="*/ 1506942 h 1506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84880" h="1506941">
                  <a:moveTo>
                    <a:pt x="2184881" y="0"/>
                  </a:moveTo>
                  <a:lnTo>
                    <a:pt x="1903250" y="49617"/>
                  </a:lnTo>
                  <a:lnTo>
                    <a:pt x="1498359" y="139931"/>
                  </a:lnTo>
                  <a:lnTo>
                    <a:pt x="1127760" y="237519"/>
                  </a:lnTo>
                  <a:lnTo>
                    <a:pt x="788052" y="348269"/>
                  </a:lnTo>
                  <a:lnTo>
                    <a:pt x="501582" y="463175"/>
                  </a:lnTo>
                  <a:lnTo>
                    <a:pt x="268038" y="587693"/>
                  </a:lnTo>
                  <a:lnTo>
                    <a:pt x="104620" y="714808"/>
                  </a:lnTo>
                  <a:lnTo>
                    <a:pt x="11945" y="850409"/>
                  </a:lnTo>
                  <a:lnTo>
                    <a:pt x="0" y="989907"/>
                  </a:lnTo>
                  <a:lnTo>
                    <a:pt x="129128" y="1148542"/>
                  </a:lnTo>
                  <a:lnTo>
                    <a:pt x="179070" y="1209762"/>
                  </a:lnTo>
                  <a:lnTo>
                    <a:pt x="277924" y="1359824"/>
                  </a:lnTo>
                  <a:lnTo>
                    <a:pt x="351241" y="1465811"/>
                  </a:lnTo>
                  <a:lnTo>
                    <a:pt x="383060" y="150694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78BD8CE4-F17A-98F8-2B54-3F8E1734F08A}"/>
                </a:ext>
              </a:extLst>
            </p:cNvPr>
            <p:cNvSpPr/>
            <p:nvPr/>
          </p:nvSpPr>
          <p:spPr>
            <a:xfrm>
              <a:off x="7084845" y="339908"/>
              <a:ext cx="1026319" cy="881771"/>
            </a:xfrm>
            <a:custGeom>
              <a:avLst/>
              <a:gdLst>
                <a:gd name="connsiteX0" fmla="*/ 1290252 w 1290251"/>
                <a:gd name="connsiteY0" fmla="*/ 947391 h 947391"/>
                <a:gd name="connsiteX1" fmla="*/ 1231145 w 1290251"/>
                <a:gd name="connsiteY1" fmla="*/ 899506 h 947391"/>
                <a:gd name="connsiteX2" fmla="*/ 1092029 w 1290251"/>
                <a:gd name="connsiteY2" fmla="*/ 787804 h 947391"/>
                <a:gd name="connsiteX3" fmla="*/ 982569 w 1290251"/>
                <a:gd name="connsiteY3" fmla="*/ 638695 h 947391"/>
                <a:gd name="connsiteX4" fmla="*/ 916975 w 1290251"/>
                <a:gd name="connsiteY4" fmla="*/ 588299 h 947391"/>
                <a:gd name="connsiteX5" fmla="*/ 747275 w 1290251"/>
                <a:gd name="connsiteY5" fmla="*/ 458153 h 947391"/>
                <a:gd name="connsiteX6" fmla="*/ 504053 w 1290251"/>
                <a:gd name="connsiteY6" fmla="*/ 292937 h 947391"/>
                <a:gd name="connsiteX7" fmla="*/ 255270 w 1290251"/>
                <a:gd name="connsiteY7" fmla="*/ 139238 h 947391"/>
                <a:gd name="connsiteX8" fmla="*/ 0 w 1290251"/>
                <a:gd name="connsiteY8" fmla="*/ 0 h 947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251" h="947391">
                  <a:moveTo>
                    <a:pt x="1290252" y="947391"/>
                  </a:moveTo>
                  <a:lnTo>
                    <a:pt x="1231145" y="899506"/>
                  </a:lnTo>
                  <a:lnTo>
                    <a:pt x="1092029" y="787804"/>
                  </a:lnTo>
                  <a:lnTo>
                    <a:pt x="982569" y="638695"/>
                  </a:lnTo>
                  <a:lnTo>
                    <a:pt x="916975" y="588299"/>
                  </a:lnTo>
                  <a:lnTo>
                    <a:pt x="747275" y="458153"/>
                  </a:lnTo>
                  <a:lnTo>
                    <a:pt x="504053" y="292937"/>
                  </a:lnTo>
                  <a:lnTo>
                    <a:pt x="255270" y="139238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id="{A977AC2F-B870-88ED-CE92-B71C5D105178}"/>
                </a:ext>
              </a:extLst>
            </p:cNvPr>
            <p:cNvSpPr/>
            <p:nvPr/>
          </p:nvSpPr>
          <p:spPr>
            <a:xfrm>
              <a:off x="-103239" y="748191"/>
              <a:ext cx="11867708" cy="6273459"/>
            </a:xfrm>
            <a:custGeom>
              <a:avLst/>
              <a:gdLst>
                <a:gd name="connsiteX0" fmla="*/ 14056738 w 14919651"/>
                <a:gd name="connsiteY0" fmla="*/ 0 h 6740322"/>
                <a:gd name="connsiteX1" fmla="*/ 14314479 w 14919651"/>
                <a:gd name="connsiteY1" fmla="*/ 74988 h 6740322"/>
                <a:gd name="connsiteX2" fmla="*/ 14546579 w 14919651"/>
                <a:gd name="connsiteY2" fmla="*/ 172403 h 6740322"/>
                <a:gd name="connsiteX3" fmla="*/ 14722252 w 14919651"/>
                <a:gd name="connsiteY3" fmla="*/ 302549 h 6740322"/>
                <a:gd name="connsiteX4" fmla="*/ 14857146 w 14919651"/>
                <a:gd name="connsiteY4" fmla="*/ 458412 h 6740322"/>
                <a:gd name="connsiteX5" fmla="*/ 14918313 w 14919651"/>
                <a:gd name="connsiteY5" fmla="*/ 649778 h 6740322"/>
                <a:gd name="connsiteX6" fmla="*/ 14919652 w 14919651"/>
                <a:gd name="connsiteY6" fmla="*/ 870066 h 6740322"/>
                <a:gd name="connsiteX7" fmla="*/ 14825945 w 14919651"/>
                <a:gd name="connsiteY7" fmla="*/ 1127760 h 6740322"/>
                <a:gd name="connsiteX8" fmla="*/ 14648009 w 14919651"/>
                <a:gd name="connsiteY8" fmla="*/ 1416800 h 6740322"/>
                <a:gd name="connsiteX9" fmla="*/ 14348666 w 14919651"/>
                <a:gd name="connsiteY9" fmla="*/ 1743941 h 6740322"/>
                <a:gd name="connsiteX10" fmla="*/ 13936568 w 14919651"/>
                <a:gd name="connsiteY10" fmla="*/ 2102514 h 6740322"/>
                <a:gd name="connsiteX11" fmla="*/ 13374645 w 14919651"/>
                <a:gd name="connsiteY11" fmla="*/ 2496416 h 6740322"/>
                <a:gd name="connsiteX12" fmla="*/ 12672060 w 14919651"/>
                <a:gd name="connsiteY12" fmla="*/ 2917594 h 6740322"/>
                <a:gd name="connsiteX13" fmla="*/ 11796068 w 14919651"/>
                <a:gd name="connsiteY13" fmla="*/ 3365702 h 6740322"/>
                <a:gd name="connsiteX14" fmla="*/ 10762117 w 14919651"/>
                <a:gd name="connsiteY14" fmla="*/ 3830262 h 6740322"/>
                <a:gd name="connsiteX15" fmla="*/ 9548066 w 14919651"/>
                <a:gd name="connsiteY15" fmla="*/ 4306166 h 6740322"/>
                <a:gd name="connsiteX16" fmla="*/ 8182851 w 14919651"/>
                <a:gd name="connsiteY16" fmla="*/ 4780857 h 6740322"/>
                <a:gd name="connsiteX17" fmla="*/ 6660292 w 14919651"/>
                <a:gd name="connsiteY17" fmla="*/ 5245418 h 6740322"/>
                <a:gd name="connsiteX18" fmla="*/ 5025596 w 14919651"/>
                <a:gd name="connsiteY18" fmla="*/ 5687638 h 6740322"/>
                <a:gd name="connsiteX19" fmla="*/ 3288339 w 14919651"/>
                <a:gd name="connsiteY19" fmla="*/ 6098165 h 6740322"/>
                <a:gd name="connsiteX20" fmla="*/ 1504023 w 14919651"/>
                <a:gd name="connsiteY20" fmla="*/ 6469726 h 6740322"/>
                <a:gd name="connsiteX21" fmla="*/ 0 w 14919651"/>
                <a:gd name="connsiteY21" fmla="*/ 6740323 h 674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919651" h="6740322">
                  <a:moveTo>
                    <a:pt x="14056738" y="0"/>
                  </a:moveTo>
                  <a:lnTo>
                    <a:pt x="14314479" y="74988"/>
                  </a:lnTo>
                  <a:lnTo>
                    <a:pt x="14546579" y="172403"/>
                  </a:lnTo>
                  <a:lnTo>
                    <a:pt x="14722252" y="302549"/>
                  </a:lnTo>
                  <a:lnTo>
                    <a:pt x="14857146" y="458412"/>
                  </a:lnTo>
                  <a:lnTo>
                    <a:pt x="14918313" y="649778"/>
                  </a:lnTo>
                  <a:lnTo>
                    <a:pt x="14919652" y="870066"/>
                  </a:lnTo>
                  <a:lnTo>
                    <a:pt x="14825945" y="1127760"/>
                  </a:lnTo>
                  <a:lnTo>
                    <a:pt x="14648009" y="1416800"/>
                  </a:lnTo>
                  <a:lnTo>
                    <a:pt x="14348666" y="1743941"/>
                  </a:lnTo>
                  <a:lnTo>
                    <a:pt x="13936568" y="2102514"/>
                  </a:lnTo>
                  <a:lnTo>
                    <a:pt x="13374645" y="2496416"/>
                  </a:lnTo>
                  <a:lnTo>
                    <a:pt x="12672060" y="2917594"/>
                  </a:lnTo>
                  <a:lnTo>
                    <a:pt x="11796068" y="3365702"/>
                  </a:lnTo>
                  <a:lnTo>
                    <a:pt x="10762117" y="3830262"/>
                  </a:lnTo>
                  <a:lnTo>
                    <a:pt x="9548066" y="4306166"/>
                  </a:lnTo>
                  <a:lnTo>
                    <a:pt x="8182851" y="4780857"/>
                  </a:lnTo>
                  <a:lnTo>
                    <a:pt x="6660292" y="5245418"/>
                  </a:lnTo>
                  <a:lnTo>
                    <a:pt x="5025596" y="5687638"/>
                  </a:lnTo>
                  <a:lnTo>
                    <a:pt x="3288339" y="6098165"/>
                  </a:lnTo>
                  <a:lnTo>
                    <a:pt x="1504023" y="6469726"/>
                  </a:lnTo>
                  <a:lnTo>
                    <a:pt x="0" y="674032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5E980657-2553-3D9E-D1A3-5F8DAB9D34B0}"/>
                </a:ext>
              </a:extLst>
            </p:cNvPr>
            <p:cNvSpPr/>
            <p:nvPr/>
          </p:nvSpPr>
          <p:spPr>
            <a:xfrm>
              <a:off x="8407838" y="246742"/>
              <a:ext cx="1898322" cy="2680854"/>
            </a:xfrm>
            <a:custGeom>
              <a:avLst/>
              <a:gdLst>
                <a:gd name="connsiteX0" fmla="*/ 2386502 w 2386501"/>
                <a:gd name="connsiteY0" fmla="*/ 0 h 2880360"/>
                <a:gd name="connsiteX1" fmla="*/ 2256550 w 2386501"/>
                <a:gd name="connsiteY1" fmla="*/ 197341 h 2880360"/>
                <a:gd name="connsiteX2" fmla="*/ 1874727 w 2386501"/>
                <a:gd name="connsiteY2" fmla="*/ 243840 h 2880360"/>
                <a:gd name="connsiteX3" fmla="*/ 1492079 w 2386501"/>
                <a:gd name="connsiteY3" fmla="*/ 310688 h 2880360"/>
                <a:gd name="connsiteX4" fmla="*/ 1385502 w 2386501"/>
                <a:gd name="connsiteY4" fmla="*/ 577475 h 2880360"/>
                <a:gd name="connsiteX5" fmla="*/ 1260080 w 2386501"/>
                <a:gd name="connsiteY5" fmla="*/ 857856 h 2880360"/>
                <a:gd name="connsiteX6" fmla="*/ 984010 w 2386501"/>
                <a:gd name="connsiteY6" fmla="*/ 915959 h 2880360"/>
                <a:gd name="connsiteX7" fmla="*/ 887730 w 2386501"/>
                <a:gd name="connsiteY7" fmla="*/ 1195994 h 2880360"/>
                <a:gd name="connsiteX8" fmla="*/ 784346 w 2386501"/>
                <a:gd name="connsiteY8" fmla="*/ 1480445 h 2880360"/>
                <a:gd name="connsiteX9" fmla="*/ 655320 w 2386501"/>
                <a:gd name="connsiteY9" fmla="*/ 1776326 h 2880360"/>
                <a:gd name="connsiteX10" fmla="*/ 521455 w 2386501"/>
                <a:gd name="connsiteY10" fmla="*/ 2057054 h 2880360"/>
                <a:gd name="connsiteX11" fmla="*/ 512908 w 2386501"/>
                <a:gd name="connsiteY11" fmla="*/ 2074978 h 2880360"/>
                <a:gd name="connsiteX12" fmla="*/ 368128 w 2386501"/>
                <a:gd name="connsiteY12" fmla="*/ 2329209 h 2880360"/>
                <a:gd name="connsiteX13" fmla="*/ 351653 w 2386501"/>
                <a:gd name="connsiteY13" fmla="*/ 2358304 h 2880360"/>
                <a:gd name="connsiteX14" fmla="*/ 337648 w 2386501"/>
                <a:gd name="connsiteY14" fmla="*/ 2382895 h 2880360"/>
                <a:gd name="connsiteX15" fmla="*/ 203681 w 2386501"/>
                <a:gd name="connsiteY15" fmla="*/ 2594004 h 2880360"/>
                <a:gd name="connsiteX16" fmla="*/ 200797 w 2386501"/>
                <a:gd name="connsiteY16" fmla="*/ 2598593 h 2880360"/>
                <a:gd name="connsiteX17" fmla="*/ 173818 w 2386501"/>
                <a:gd name="connsiteY17" fmla="*/ 2641110 h 2880360"/>
                <a:gd name="connsiteX18" fmla="*/ 162903 w 2386501"/>
                <a:gd name="connsiteY18" fmla="*/ 2674447 h 2880360"/>
                <a:gd name="connsiteX19" fmla="*/ 89587 w 2386501"/>
                <a:gd name="connsiteY19" fmla="*/ 2773853 h 2880360"/>
                <a:gd name="connsiteX20" fmla="*/ 78465 w 2386501"/>
                <a:gd name="connsiteY20" fmla="*/ 2787102 h 2880360"/>
                <a:gd name="connsiteX21" fmla="*/ 59209 w 2386501"/>
                <a:gd name="connsiteY21" fmla="*/ 2809962 h 2880360"/>
                <a:gd name="connsiteX22" fmla="*/ 0 w 2386501"/>
                <a:gd name="connsiteY22" fmla="*/ 2880360 h 2880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86501" h="2880360">
                  <a:moveTo>
                    <a:pt x="2386502" y="0"/>
                  </a:moveTo>
                  <a:lnTo>
                    <a:pt x="2256550" y="197341"/>
                  </a:lnTo>
                  <a:lnTo>
                    <a:pt x="1874727" y="243840"/>
                  </a:lnTo>
                  <a:lnTo>
                    <a:pt x="1492079" y="310688"/>
                  </a:lnTo>
                  <a:lnTo>
                    <a:pt x="1385502" y="577475"/>
                  </a:lnTo>
                  <a:lnTo>
                    <a:pt x="1260080" y="857856"/>
                  </a:lnTo>
                  <a:lnTo>
                    <a:pt x="984010" y="915959"/>
                  </a:lnTo>
                  <a:lnTo>
                    <a:pt x="887730" y="1195994"/>
                  </a:lnTo>
                  <a:lnTo>
                    <a:pt x="784346" y="1480445"/>
                  </a:lnTo>
                  <a:lnTo>
                    <a:pt x="655320" y="1776326"/>
                  </a:lnTo>
                  <a:lnTo>
                    <a:pt x="521455" y="2057054"/>
                  </a:lnTo>
                  <a:lnTo>
                    <a:pt x="512908" y="2074978"/>
                  </a:lnTo>
                  <a:lnTo>
                    <a:pt x="368128" y="2329209"/>
                  </a:lnTo>
                  <a:lnTo>
                    <a:pt x="351653" y="2358304"/>
                  </a:lnTo>
                  <a:lnTo>
                    <a:pt x="337648" y="2382895"/>
                  </a:lnTo>
                  <a:lnTo>
                    <a:pt x="203681" y="2594004"/>
                  </a:lnTo>
                  <a:lnTo>
                    <a:pt x="200797" y="2598593"/>
                  </a:lnTo>
                  <a:lnTo>
                    <a:pt x="173818" y="2641110"/>
                  </a:lnTo>
                  <a:lnTo>
                    <a:pt x="162903" y="2674447"/>
                  </a:lnTo>
                  <a:lnTo>
                    <a:pt x="89587" y="2773853"/>
                  </a:lnTo>
                  <a:lnTo>
                    <a:pt x="78465" y="2787102"/>
                  </a:lnTo>
                  <a:lnTo>
                    <a:pt x="59209" y="2809962"/>
                  </a:lnTo>
                  <a:lnTo>
                    <a:pt x="0" y="288036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6FFED261-9720-E8DD-5B99-9831169ED878}"/>
                </a:ext>
              </a:extLst>
            </p:cNvPr>
            <p:cNvSpPr/>
            <p:nvPr/>
          </p:nvSpPr>
          <p:spPr>
            <a:xfrm>
              <a:off x="-103239" y="246742"/>
              <a:ext cx="11332023" cy="4967446"/>
            </a:xfrm>
            <a:custGeom>
              <a:avLst/>
              <a:gdLst>
                <a:gd name="connsiteX0" fmla="*/ 14246208 w 14246208"/>
                <a:gd name="connsiteY0" fmla="*/ 0 h 5337117"/>
                <a:gd name="connsiteX1" fmla="*/ 14089585 w 14246208"/>
                <a:gd name="connsiteY1" fmla="*/ 163657 h 5337117"/>
                <a:gd name="connsiteX2" fmla="*/ 13757190 w 14246208"/>
                <a:gd name="connsiteY2" fmla="*/ 493741 h 5337117"/>
                <a:gd name="connsiteX3" fmla="*/ 13414701 w 14246208"/>
                <a:gd name="connsiteY3" fmla="*/ 827982 h 5337117"/>
                <a:gd name="connsiteX4" fmla="*/ 13140998 w 14246208"/>
                <a:gd name="connsiteY4" fmla="*/ 793692 h 5337117"/>
                <a:gd name="connsiteX5" fmla="*/ 12828269 w 14246208"/>
                <a:gd name="connsiteY5" fmla="*/ 1122391 h 5337117"/>
                <a:gd name="connsiteX6" fmla="*/ 12483105 w 14246208"/>
                <a:gd name="connsiteY6" fmla="*/ 1461481 h 5337117"/>
                <a:gd name="connsiteX7" fmla="*/ 12127333 w 14246208"/>
                <a:gd name="connsiteY7" fmla="*/ 1799965 h 5337117"/>
                <a:gd name="connsiteX8" fmla="*/ 11735830 w 14246208"/>
                <a:gd name="connsiteY8" fmla="*/ 2144511 h 5337117"/>
                <a:gd name="connsiteX9" fmla="*/ 11331454 w 14246208"/>
                <a:gd name="connsiteY9" fmla="*/ 2484466 h 5337117"/>
                <a:gd name="connsiteX10" fmla="*/ 11309933 w 14246208"/>
                <a:gd name="connsiteY10" fmla="*/ 2575820 h 5337117"/>
                <a:gd name="connsiteX11" fmla="*/ 11253916 w 14246208"/>
                <a:gd name="connsiteY11" fmla="*/ 2687695 h 5337117"/>
                <a:gd name="connsiteX12" fmla="*/ 11127671 w 14246208"/>
                <a:gd name="connsiteY12" fmla="*/ 2827193 h 5337117"/>
                <a:gd name="connsiteX13" fmla="*/ 10948292 w 14246208"/>
                <a:gd name="connsiteY13" fmla="*/ 2986954 h 5337117"/>
                <a:gd name="connsiteX14" fmla="*/ 10679430 w 14246208"/>
                <a:gd name="connsiteY14" fmla="*/ 3172345 h 5337117"/>
                <a:gd name="connsiteX15" fmla="*/ 10339928 w 14246208"/>
                <a:gd name="connsiteY15" fmla="*/ 3375660 h 5337117"/>
                <a:gd name="connsiteX16" fmla="*/ 9895188 w 14246208"/>
                <a:gd name="connsiteY16" fmla="*/ 3599498 h 5337117"/>
                <a:gd name="connsiteX17" fmla="*/ 9366112 w 14246208"/>
                <a:gd name="connsiteY17" fmla="*/ 3835631 h 5337117"/>
                <a:gd name="connsiteX18" fmla="*/ 8723149 w 14246208"/>
                <a:gd name="connsiteY18" fmla="*/ 4083454 h 5337117"/>
                <a:gd name="connsiteX19" fmla="*/ 7991218 w 14246208"/>
                <a:gd name="connsiteY19" fmla="*/ 4334222 h 5337117"/>
                <a:gd name="connsiteX20" fmla="*/ 7149826 w 14246208"/>
                <a:gd name="connsiteY20" fmla="*/ 4583863 h 5337117"/>
                <a:gd name="connsiteX21" fmla="*/ 6229556 w 14246208"/>
                <a:gd name="connsiteY21" fmla="*/ 4823806 h 5337117"/>
                <a:gd name="connsiteX22" fmla="*/ 5221966 w 14246208"/>
                <a:gd name="connsiteY22" fmla="*/ 5047125 h 5337117"/>
                <a:gd name="connsiteX23" fmla="*/ 4164227 w 14246208"/>
                <a:gd name="connsiteY23" fmla="*/ 5246803 h 5337117"/>
                <a:gd name="connsiteX24" fmla="*/ 3096500 w 14246208"/>
                <a:gd name="connsiteY24" fmla="*/ 5320146 h 5337117"/>
                <a:gd name="connsiteX25" fmla="*/ 2188485 w 14246208"/>
                <a:gd name="connsiteY25" fmla="*/ 5337118 h 5337117"/>
                <a:gd name="connsiteX26" fmla="*/ 1430089 w 14246208"/>
                <a:gd name="connsiteY26" fmla="*/ 5302914 h 5337117"/>
                <a:gd name="connsiteX27" fmla="*/ 827491 w 14246208"/>
                <a:gd name="connsiteY27" fmla="*/ 5229658 h 5337117"/>
                <a:gd name="connsiteX28" fmla="*/ 363804 w 14246208"/>
                <a:gd name="connsiteY28" fmla="*/ 5122199 h 5337117"/>
                <a:gd name="connsiteX29" fmla="*/ 30995 w 14246208"/>
                <a:gd name="connsiteY29" fmla="*/ 4993178 h 5337117"/>
                <a:gd name="connsiteX30" fmla="*/ 0 w 14246208"/>
                <a:gd name="connsiteY30" fmla="*/ 4972397 h 5337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46208" h="5337117">
                  <a:moveTo>
                    <a:pt x="14246208" y="0"/>
                  </a:moveTo>
                  <a:lnTo>
                    <a:pt x="14089585" y="163657"/>
                  </a:lnTo>
                  <a:lnTo>
                    <a:pt x="13757190" y="493741"/>
                  </a:lnTo>
                  <a:lnTo>
                    <a:pt x="13414701" y="827982"/>
                  </a:lnTo>
                  <a:lnTo>
                    <a:pt x="13140998" y="793692"/>
                  </a:lnTo>
                  <a:lnTo>
                    <a:pt x="12828269" y="1122391"/>
                  </a:lnTo>
                  <a:lnTo>
                    <a:pt x="12483105" y="1461481"/>
                  </a:lnTo>
                  <a:lnTo>
                    <a:pt x="12127333" y="1799965"/>
                  </a:lnTo>
                  <a:lnTo>
                    <a:pt x="11735830" y="2144511"/>
                  </a:lnTo>
                  <a:lnTo>
                    <a:pt x="11331454" y="2484466"/>
                  </a:lnTo>
                  <a:lnTo>
                    <a:pt x="11309933" y="2575820"/>
                  </a:lnTo>
                  <a:lnTo>
                    <a:pt x="11253916" y="2687695"/>
                  </a:lnTo>
                  <a:lnTo>
                    <a:pt x="11127671" y="2827193"/>
                  </a:lnTo>
                  <a:lnTo>
                    <a:pt x="10948292" y="2986954"/>
                  </a:lnTo>
                  <a:lnTo>
                    <a:pt x="10679430" y="3172345"/>
                  </a:lnTo>
                  <a:lnTo>
                    <a:pt x="10339928" y="3375660"/>
                  </a:lnTo>
                  <a:lnTo>
                    <a:pt x="9895188" y="3599498"/>
                  </a:lnTo>
                  <a:lnTo>
                    <a:pt x="9366112" y="3835631"/>
                  </a:lnTo>
                  <a:lnTo>
                    <a:pt x="8723149" y="4083454"/>
                  </a:lnTo>
                  <a:lnTo>
                    <a:pt x="7991218" y="4334222"/>
                  </a:lnTo>
                  <a:lnTo>
                    <a:pt x="7149826" y="4583863"/>
                  </a:lnTo>
                  <a:lnTo>
                    <a:pt x="6229556" y="4823806"/>
                  </a:lnTo>
                  <a:lnTo>
                    <a:pt x="5221966" y="5047125"/>
                  </a:lnTo>
                  <a:lnTo>
                    <a:pt x="4164227" y="5246803"/>
                  </a:lnTo>
                  <a:lnTo>
                    <a:pt x="3096500" y="5320146"/>
                  </a:lnTo>
                  <a:lnTo>
                    <a:pt x="2188485" y="5337118"/>
                  </a:lnTo>
                  <a:lnTo>
                    <a:pt x="1430089" y="5302914"/>
                  </a:lnTo>
                  <a:lnTo>
                    <a:pt x="827491" y="5229658"/>
                  </a:lnTo>
                  <a:lnTo>
                    <a:pt x="363804" y="5122199"/>
                  </a:lnTo>
                  <a:lnTo>
                    <a:pt x="30995" y="4993178"/>
                  </a:lnTo>
                  <a:lnTo>
                    <a:pt x="0" y="497239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6DAD0D4D-578A-2E2F-8BCB-ECDC16588B32}"/>
                </a:ext>
              </a:extLst>
            </p:cNvPr>
            <p:cNvSpPr/>
            <p:nvPr/>
          </p:nvSpPr>
          <p:spPr>
            <a:xfrm>
              <a:off x="8567478" y="246742"/>
              <a:ext cx="815895" cy="1968248"/>
            </a:xfrm>
            <a:custGeom>
              <a:avLst/>
              <a:gdLst>
                <a:gd name="connsiteX0" fmla="*/ 88042 w 1025713"/>
                <a:gd name="connsiteY0" fmla="*/ 2114723 h 2114723"/>
                <a:gd name="connsiteX1" fmla="*/ 89690 w 1025713"/>
                <a:gd name="connsiteY1" fmla="*/ 2089266 h 2114723"/>
                <a:gd name="connsiteX2" fmla="*/ 83511 w 1025713"/>
                <a:gd name="connsiteY2" fmla="*/ 1810097 h 2114723"/>
                <a:gd name="connsiteX3" fmla="*/ 49530 w 1025713"/>
                <a:gd name="connsiteY3" fmla="*/ 1544436 h 2114723"/>
                <a:gd name="connsiteX4" fmla="*/ 0 w 1025713"/>
                <a:gd name="connsiteY4" fmla="*/ 1286654 h 2114723"/>
                <a:gd name="connsiteX5" fmla="*/ 125009 w 1025713"/>
                <a:gd name="connsiteY5" fmla="*/ 1178243 h 2114723"/>
                <a:gd name="connsiteX6" fmla="*/ 306036 w 1025713"/>
                <a:gd name="connsiteY6" fmla="*/ 1077624 h 2114723"/>
                <a:gd name="connsiteX7" fmla="*/ 524236 w 1025713"/>
                <a:gd name="connsiteY7" fmla="*/ 992245 h 2114723"/>
                <a:gd name="connsiteX8" fmla="*/ 783316 w 1025713"/>
                <a:gd name="connsiteY8" fmla="*/ 915959 h 2114723"/>
                <a:gd name="connsiteX9" fmla="*/ 859824 w 1025713"/>
                <a:gd name="connsiteY9" fmla="*/ 648912 h 2114723"/>
                <a:gd name="connsiteX10" fmla="*/ 933863 w 1025713"/>
                <a:gd name="connsiteY10" fmla="*/ 387408 h 2114723"/>
                <a:gd name="connsiteX11" fmla="*/ 992041 w 1025713"/>
                <a:gd name="connsiteY11" fmla="*/ 139931 h 2114723"/>
                <a:gd name="connsiteX12" fmla="*/ 1025714 w 1025713"/>
                <a:gd name="connsiteY12" fmla="*/ 0 h 2114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5713" h="2114723">
                  <a:moveTo>
                    <a:pt x="88042" y="2114723"/>
                  </a:moveTo>
                  <a:lnTo>
                    <a:pt x="89690" y="2089266"/>
                  </a:lnTo>
                  <a:lnTo>
                    <a:pt x="83511" y="1810097"/>
                  </a:lnTo>
                  <a:lnTo>
                    <a:pt x="49530" y="1544436"/>
                  </a:lnTo>
                  <a:lnTo>
                    <a:pt x="0" y="1286654"/>
                  </a:lnTo>
                  <a:lnTo>
                    <a:pt x="125009" y="1178243"/>
                  </a:lnTo>
                  <a:lnTo>
                    <a:pt x="306036" y="1077624"/>
                  </a:lnTo>
                  <a:lnTo>
                    <a:pt x="524236" y="992245"/>
                  </a:lnTo>
                  <a:lnTo>
                    <a:pt x="783316" y="915959"/>
                  </a:lnTo>
                  <a:lnTo>
                    <a:pt x="859824" y="648912"/>
                  </a:lnTo>
                  <a:lnTo>
                    <a:pt x="933863" y="387408"/>
                  </a:lnTo>
                  <a:lnTo>
                    <a:pt x="992041" y="139931"/>
                  </a:lnTo>
                  <a:lnTo>
                    <a:pt x="1025714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6394A15E-22C8-8A3C-094F-7D615088AC52}"/>
                </a:ext>
              </a:extLst>
            </p:cNvPr>
            <p:cNvSpPr/>
            <p:nvPr/>
          </p:nvSpPr>
          <p:spPr>
            <a:xfrm>
              <a:off x="6872209" y="350788"/>
              <a:ext cx="791568" cy="533527"/>
            </a:xfrm>
            <a:custGeom>
              <a:avLst/>
              <a:gdLst>
                <a:gd name="connsiteX0" fmla="*/ 995130 w 995130"/>
                <a:gd name="connsiteY0" fmla="*/ 573232 h 573231"/>
                <a:gd name="connsiteX1" fmla="*/ 834493 w 995130"/>
                <a:gd name="connsiteY1" fmla="*/ 424555 h 573231"/>
                <a:gd name="connsiteX2" fmla="*/ 747893 w 995130"/>
                <a:gd name="connsiteY2" fmla="*/ 375545 h 573231"/>
                <a:gd name="connsiteX3" fmla="*/ 561717 w 995130"/>
                <a:gd name="connsiteY3" fmla="*/ 270423 h 573231"/>
                <a:gd name="connsiteX4" fmla="*/ 283484 w 995130"/>
                <a:gd name="connsiteY4" fmla="*/ 128068 h 573231"/>
                <a:gd name="connsiteX5" fmla="*/ 0 w 995130"/>
                <a:gd name="connsiteY5" fmla="*/ 0 h 573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5130" h="573231">
                  <a:moveTo>
                    <a:pt x="995130" y="573232"/>
                  </a:moveTo>
                  <a:lnTo>
                    <a:pt x="834493" y="424555"/>
                  </a:lnTo>
                  <a:lnTo>
                    <a:pt x="747893" y="375545"/>
                  </a:lnTo>
                  <a:lnTo>
                    <a:pt x="561717" y="270423"/>
                  </a:lnTo>
                  <a:lnTo>
                    <a:pt x="283484" y="128068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0F0C40BE-465C-5C78-2EB2-57629C7684FF}"/>
                </a:ext>
              </a:extLst>
            </p:cNvPr>
            <p:cNvSpPr/>
            <p:nvPr/>
          </p:nvSpPr>
          <p:spPr>
            <a:xfrm>
              <a:off x="7976260" y="246742"/>
              <a:ext cx="2635421" cy="3106951"/>
            </a:xfrm>
            <a:custGeom>
              <a:avLst/>
              <a:gdLst>
                <a:gd name="connsiteX0" fmla="*/ 3313156 w 3313156"/>
                <a:gd name="connsiteY0" fmla="*/ 0 h 3338166"/>
                <a:gd name="connsiteX1" fmla="*/ 3190103 w 3313156"/>
                <a:gd name="connsiteY1" fmla="*/ 164350 h 3338166"/>
                <a:gd name="connsiteX2" fmla="*/ 2948632 w 3313156"/>
                <a:gd name="connsiteY2" fmla="*/ 468717 h 3338166"/>
                <a:gd name="connsiteX3" fmla="*/ 2702114 w 3313156"/>
                <a:gd name="connsiteY3" fmla="*/ 777500 h 3338166"/>
                <a:gd name="connsiteX4" fmla="*/ 2427793 w 3313156"/>
                <a:gd name="connsiteY4" fmla="*/ 1098666 h 3338166"/>
                <a:gd name="connsiteX5" fmla="*/ 2145649 w 3313156"/>
                <a:gd name="connsiteY5" fmla="*/ 1421650 h 3338166"/>
                <a:gd name="connsiteX6" fmla="*/ 1831786 w 3313156"/>
                <a:gd name="connsiteY6" fmla="*/ 1753899 h 3338166"/>
                <a:gd name="connsiteX7" fmla="*/ 1506804 w 3313156"/>
                <a:gd name="connsiteY7" fmla="*/ 2084763 h 3338166"/>
                <a:gd name="connsiteX8" fmla="*/ 1145986 w 3313156"/>
                <a:gd name="connsiteY8" fmla="*/ 2420736 h 3338166"/>
                <a:gd name="connsiteX9" fmla="*/ 771062 w 3313156"/>
                <a:gd name="connsiteY9" fmla="*/ 2751599 h 3338166"/>
                <a:gd name="connsiteX10" fmla="*/ 503126 w 3313156"/>
                <a:gd name="connsiteY10" fmla="*/ 2965825 h 3338166"/>
                <a:gd name="connsiteX11" fmla="*/ 403551 w 3313156"/>
                <a:gd name="connsiteY11" fmla="*/ 3054581 h 3338166"/>
                <a:gd name="connsiteX12" fmla="*/ 290487 w 3313156"/>
                <a:gd name="connsiteY12" fmla="*/ 3145675 h 3338166"/>
                <a:gd name="connsiteX13" fmla="*/ 267112 w 3313156"/>
                <a:gd name="connsiteY13" fmla="*/ 3156325 h 3338166"/>
                <a:gd name="connsiteX14" fmla="*/ 127892 w 3313156"/>
                <a:gd name="connsiteY14" fmla="*/ 3253827 h 3338166"/>
                <a:gd name="connsiteX15" fmla="*/ 0 w 3313156"/>
                <a:gd name="connsiteY15" fmla="*/ 3338166 h 333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313156" h="3338166">
                  <a:moveTo>
                    <a:pt x="3313156" y="0"/>
                  </a:moveTo>
                  <a:lnTo>
                    <a:pt x="3190103" y="164350"/>
                  </a:lnTo>
                  <a:lnTo>
                    <a:pt x="2948632" y="468717"/>
                  </a:lnTo>
                  <a:lnTo>
                    <a:pt x="2702114" y="777500"/>
                  </a:lnTo>
                  <a:lnTo>
                    <a:pt x="2427793" y="1098666"/>
                  </a:lnTo>
                  <a:lnTo>
                    <a:pt x="2145649" y="1421650"/>
                  </a:lnTo>
                  <a:lnTo>
                    <a:pt x="1831786" y="1753899"/>
                  </a:lnTo>
                  <a:lnTo>
                    <a:pt x="1506804" y="2084763"/>
                  </a:lnTo>
                  <a:lnTo>
                    <a:pt x="1145986" y="2420736"/>
                  </a:lnTo>
                  <a:lnTo>
                    <a:pt x="771062" y="2751599"/>
                  </a:lnTo>
                  <a:lnTo>
                    <a:pt x="503126" y="2965825"/>
                  </a:lnTo>
                  <a:lnTo>
                    <a:pt x="403551" y="3054581"/>
                  </a:lnTo>
                  <a:lnTo>
                    <a:pt x="290487" y="3145675"/>
                  </a:lnTo>
                  <a:lnTo>
                    <a:pt x="267112" y="3156325"/>
                  </a:lnTo>
                  <a:lnTo>
                    <a:pt x="127892" y="3253827"/>
                  </a:lnTo>
                  <a:lnTo>
                    <a:pt x="0" y="333816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EB1FA758-E534-0ADE-7B67-4B7D0D068AFF}"/>
                </a:ext>
              </a:extLst>
            </p:cNvPr>
            <p:cNvSpPr/>
            <p:nvPr/>
          </p:nvSpPr>
          <p:spPr>
            <a:xfrm>
              <a:off x="7166098" y="246742"/>
              <a:ext cx="3752986" cy="3580275"/>
            </a:xfrm>
            <a:custGeom>
              <a:avLst/>
              <a:gdLst>
                <a:gd name="connsiteX0" fmla="*/ 4718118 w 4718118"/>
                <a:gd name="connsiteY0" fmla="*/ 0 h 3846714"/>
                <a:gd name="connsiteX1" fmla="*/ 4581782 w 4718118"/>
                <a:gd name="connsiteY1" fmla="*/ 155604 h 3846714"/>
                <a:gd name="connsiteX2" fmla="*/ 4306536 w 4718118"/>
                <a:gd name="connsiteY2" fmla="*/ 467851 h 3846714"/>
                <a:gd name="connsiteX3" fmla="*/ 4002250 w 4718118"/>
                <a:gd name="connsiteY3" fmla="*/ 793692 h 3846714"/>
                <a:gd name="connsiteX4" fmla="*/ 3720619 w 4718118"/>
                <a:gd name="connsiteY4" fmla="*/ 777500 h 3846714"/>
                <a:gd name="connsiteX5" fmla="*/ 3417158 w 4718118"/>
                <a:gd name="connsiteY5" fmla="*/ 787025 h 3846714"/>
                <a:gd name="connsiteX6" fmla="*/ 3120801 w 4718118"/>
                <a:gd name="connsiteY6" fmla="*/ 811443 h 3846714"/>
                <a:gd name="connsiteX7" fmla="*/ 2939054 w 4718118"/>
                <a:gd name="connsiteY7" fmla="*/ 1110355 h 3846714"/>
                <a:gd name="connsiteX8" fmla="*/ 2751128 w 4718118"/>
                <a:gd name="connsiteY8" fmla="*/ 1412211 h 3846714"/>
                <a:gd name="connsiteX9" fmla="*/ 2535297 w 4718118"/>
                <a:gd name="connsiteY9" fmla="*/ 1724631 h 3846714"/>
                <a:gd name="connsiteX10" fmla="*/ 2308448 w 4718118"/>
                <a:gd name="connsiteY10" fmla="*/ 2037830 h 3846714"/>
                <a:gd name="connsiteX11" fmla="*/ 2047824 w 4718118"/>
                <a:gd name="connsiteY11" fmla="*/ 2358563 h 3846714"/>
                <a:gd name="connsiteX12" fmla="*/ 1770826 w 4718118"/>
                <a:gd name="connsiteY12" fmla="*/ 2677045 h 3846714"/>
                <a:gd name="connsiteX13" fmla="*/ 1610291 w 4718118"/>
                <a:gd name="connsiteY13" fmla="*/ 2840442 h 3846714"/>
                <a:gd name="connsiteX14" fmla="*/ 1584136 w 4718118"/>
                <a:gd name="connsiteY14" fmla="*/ 2867198 h 3846714"/>
                <a:gd name="connsiteX15" fmla="*/ 1539240 w 4718118"/>
                <a:gd name="connsiteY15" fmla="*/ 2922357 h 3846714"/>
                <a:gd name="connsiteX16" fmla="*/ 1451816 w 4718118"/>
                <a:gd name="connsiteY16" fmla="*/ 3006350 h 3846714"/>
                <a:gd name="connsiteX17" fmla="*/ 1366039 w 4718118"/>
                <a:gd name="connsiteY17" fmla="*/ 3086793 h 3846714"/>
                <a:gd name="connsiteX18" fmla="*/ 1294473 w 4718118"/>
                <a:gd name="connsiteY18" fmla="*/ 3156152 h 3846714"/>
                <a:gd name="connsiteX19" fmla="*/ 1156077 w 4718118"/>
                <a:gd name="connsiteY19" fmla="*/ 3255385 h 3846714"/>
                <a:gd name="connsiteX20" fmla="*/ 1018505 w 4718118"/>
                <a:gd name="connsiteY20" fmla="*/ 3338166 h 3846714"/>
                <a:gd name="connsiteX21" fmla="*/ 835831 w 4718118"/>
                <a:gd name="connsiteY21" fmla="*/ 3447964 h 3846714"/>
                <a:gd name="connsiteX22" fmla="*/ 625149 w 4718118"/>
                <a:gd name="connsiteY22" fmla="*/ 3560185 h 3846714"/>
                <a:gd name="connsiteX23" fmla="*/ 316333 w 4718118"/>
                <a:gd name="connsiteY23" fmla="*/ 3709814 h 3846714"/>
                <a:gd name="connsiteX24" fmla="*/ 0 w 4718118"/>
                <a:gd name="connsiteY24" fmla="*/ 3846715 h 384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18118" h="3846714">
                  <a:moveTo>
                    <a:pt x="4718118" y="0"/>
                  </a:moveTo>
                  <a:lnTo>
                    <a:pt x="4581782" y="155604"/>
                  </a:lnTo>
                  <a:lnTo>
                    <a:pt x="4306536" y="467851"/>
                  </a:lnTo>
                  <a:lnTo>
                    <a:pt x="4002250" y="793692"/>
                  </a:lnTo>
                  <a:lnTo>
                    <a:pt x="3720619" y="777500"/>
                  </a:lnTo>
                  <a:lnTo>
                    <a:pt x="3417158" y="787025"/>
                  </a:lnTo>
                  <a:lnTo>
                    <a:pt x="3120801" y="811443"/>
                  </a:lnTo>
                  <a:lnTo>
                    <a:pt x="2939054" y="1110355"/>
                  </a:lnTo>
                  <a:lnTo>
                    <a:pt x="2751128" y="1412211"/>
                  </a:lnTo>
                  <a:lnTo>
                    <a:pt x="2535297" y="1724631"/>
                  </a:lnTo>
                  <a:lnTo>
                    <a:pt x="2308448" y="2037830"/>
                  </a:lnTo>
                  <a:lnTo>
                    <a:pt x="2047824" y="2358563"/>
                  </a:lnTo>
                  <a:lnTo>
                    <a:pt x="1770826" y="2677045"/>
                  </a:lnTo>
                  <a:lnTo>
                    <a:pt x="1610291" y="2840442"/>
                  </a:lnTo>
                  <a:lnTo>
                    <a:pt x="1584136" y="2867198"/>
                  </a:lnTo>
                  <a:lnTo>
                    <a:pt x="1539240" y="2922357"/>
                  </a:lnTo>
                  <a:lnTo>
                    <a:pt x="1451816" y="3006350"/>
                  </a:lnTo>
                  <a:lnTo>
                    <a:pt x="1366039" y="3086793"/>
                  </a:lnTo>
                  <a:lnTo>
                    <a:pt x="1294473" y="3156152"/>
                  </a:lnTo>
                  <a:lnTo>
                    <a:pt x="1156077" y="3255385"/>
                  </a:lnTo>
                  <a:lnTo>
                    <a:pt x="1018505" y="3338166"/>
                  </a:lnTo>
                  <a:lnTo>
                    <a:pt x="835831" y="3447964"/>
                  </a:lnTo>
                  <a:lnTo>
                    <a:pt x="625149" y="3560185"/>
                  </a:lnTo>
                  <a:lnTo>
                    <a:pt x="316333" y="3709814"/>
                  </a:lnTo>
                  <a:lnTo>
                    <a:pt x="0" y="384671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BA48BEE4-AAAE-7B1E-C852-E86BEAAF252A}"/>
                </a:ext>
              </a:extLst>
            </p:cNvPr>
            <p:cNvSpPr/>
            <p:nvPr/>
          </p:nvSpPr>
          <p:spPr>
            <a:xfrm>
              <a:off x="7485789" y="246742"/>
              <a:ext cx="651176" cy="998147"/>
            </a:xfrm>
            <a:custGeom>
              <a:avLst/>
              <a:gdLst>
                <a:gd name="connsiteX0" fmla="*/ 330028 w 818635"/>
                <a:gd name="connsiteY0" fmla="*/ 0 h 1072428"/>
                <a:gd name="connsiteX1" fmla="*/ 166405 w 818635"/>
                <a:gd name="connsiteY1" fmla="*/ 106767 h 1072428"/>
                <a:gd name="connsiteX2" fmla="*/ 35732 w 818635"/>
                <a:gd name="connsiteY2" fmla="*/ 249209 h 1072428"/>
                <a:gd name="connsiteX3" fmla="*/ 0 w 818635"/>
                <a:gd name="connsiteY3" fmla="*/ 393036 h 1072428"/>
                <a:gd name="connsiteX4" fmla="*/ 63122 w 818635"/>
                <a:gd name="connsiteY4" fmla="*/ 536344 h 1072428"/>
                <a:gd name="connsiteX5" fmla="*/ 238383 w 818635"/>
                <a:gd name="connsiteY5" fmla="*/ 647960 h 1072428"/>
                <a:gd name="connsiteX6" fmla="*/ 329410 w 818635"/>
                <a:gd name="connsiteY6" fmla="*/ 705889 h 1072428"/>
                <a:gd name="connsiteX7" fmla="*/ 485518 w 818635"/>
                <a:gd name="connsiteY7" fmla="*/ 841317 h 1072428"/>
                <a:gd name="connsiteX8" fmla="*/ 509305 w 818635"/>
                <a:gd name="connsiteY8" fmla="*/ 857943 h 1072428"/>
                <a:gd name="connsiteX9" fmla="*/ 509613 w 818635"/>
                <a:gd name="connsiteY9" fmla="*/ 858116 h 1072428"/>
                <a:gd name="connsiteX10" fmla="*/ 622987 w 818635"/>
                <a:gd name="connsiteY10" fmla="*/ 935788 h 1072428"/>
                <a:gd name="connsiteX11" fmla="*/ 790627 w 818635"/>
                <a:gd name="connsiteY11" fmla="*/ 1050608 h 1072428"/>
                <a:gd name="connsiteX12" fmla="*/ 818635 w 818635"/>
                <a:gd name="connsiteY12" fmla="*/ 1072428 h 10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8635" h="1072428">
                  <a:moveTo>
                    <a:pt x="330028" y="0"/>
                  </a:moveTo>
                  <a:lnTo>
                    <a:pt x="166405" y="106767"/>
                  </a:lnTo>
                  <a:lnTo>
                    <a:pt x="35732" y="249209"/>
                  </a:lnTo>
                  <a:lnTo>
                    <a:pt x="0" y="393036"/>
                  </a:lnTo>
                  <a:lnTo>
                    <a:pt x="63122" y="536344"/>
                  </a:lnTo>
                  <a:lnTo>
                    <a:pt x="238383" y="647960"/>
                  </a:lnTo>
                  <a:lnTo>
                    <a:pt x="329410" y="705889"/>
                  </a:lnTo>
                  <a:lnTo>
                    <a:pt x="485518" y="841317"/>
                  </a:lnTo>
                  <a:lnTo>
                    <a:pt x="509305" y="857943"/>
                  </a:lnTo>
                  <a:lnTo>
                    <a:pt x="509613" y="858116"/>
                  </a:lnTo>
                  <a:lnTo>
                    <a:pt x="622987" y="935788"/>
                  </a:lnTo>
                  <a:lnTo>
                    <a:pt x="790627" y="1050608"/>
                  </a:lnTo>
                  <a:lnTo>
                    <a:pt x="818635" y="107242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07983DF9-2AFD-189F-682B-D7C6D3C643DC}"/>
                </a:ext>
              </a:extLst>
            </p:cNvPr>
            <p:cNvSpPr/>
            <p:nvPr/>
          </p:nvSpPr>
          <p:spPr>
            <a:xfrm>
              <a:off x="7514293" y="246742"/>
              <a:ext cx="865449" cy="1266603"/>
            </a:xfrm>
            <a:custGeom>
              <a:avLst/>
              <a:gdLst>
                <a:gd name="connsiteX0" fmla="*/ 1088013 w 1088012"/>
                <a:gd name="connsiteY0" fmla="*/ 1360863 h 1360862"/>
                <a:gd name="connsiteX1" fmla="*/ 1067007 w 1088012"/>
                <a:gd name="connsiteY1" fmla="*/ 1326053 h 1360862"/>
                <a:gd name="connsiteX2" fmla="*/ 996779 w 1088012"/>
                <a:gd name="connsiteY2" fmla="*/ 1209762 h 1360862"/>
                <a:gd name="connsiteX3" fmla="*/ 984010 w 1088012"/>
                <a:gd name="connsiteY3" fmla="*/ 1066800 h 1360862"/>
                <a:gd name="connsiteX4" fmla="*/ 829653 w 1088012"/>
                <a:gd name="connsiteY4" fmla="*/ 850409 h 1360862"/>
                <a:gd name="connsiteX5" fmla="*/ 667162 w 1088012"/>
                <a:gd name="connsiteY5" fmla="*/ 644323 h 1360862"/>
                <a:gd name="connsiteX6" fmla="*/ 494270 w 1088012"/>
                <a:gd name="connsiteY6" fmla="*/ 453477 h 1360862"/>
                <a:gd name="connsiteX7" fmla="*/ 316642 w 1088012"/>
                <a:gd name="connsiteY7" fmla="*/ 272761 h 1360862"/>
                <a:gd name="connsiteX8" fmla="*/ 130570 w 1088012"/>
                <a:gd name="connsiteY8" fmla="*/ 106767 h 1360862"/>
                <a:gd name="connsiteX9" fmla="*/ 0 w 1088012"/>
                <a:gd name="connsiteY9" fmla="*/ 0 h 1360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8012" h="1360862">
                  <a:moveTo>
                    <a:pt x="1088013" y="1360863"/>
                  </a:moveTo>
                  <a:lnTo>
                    <a:pt x="1067007" y="1326053"/>
                  </a:lnTo>
                  <a:lnTo>
                    <a:pt x="996779" y="1209762"/>
                  </a:lnTo>
                  <a:lnTo>
                    <a:pt x="984010" y="1066800"/>
                  </a:lnTo>
                  <a:lnTo>
                    <a:pt x="829653" y="850409"/>
                  </a:lnTo>
                  <a:lnTo>
                    <a:pt x="667162" y="644323"/>
                  </a:lnTo>
                  <a:lnTo>
                    <a:pt x="494270" y="453477"/>
                  </a:lnTo>
                  <a:lnTo>
                    <a:pt x="316642" y="272761"/>
                  </a:lnTo>
                  <a:lnTo>
                    <a:pt x="130570" y="106767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A92E3C90-122B-2A1D-B75D-5F0715DA0499}"/>
                </a:ext>
              </a:extLst>
            </p:cNvPr>
            <p:cNvSpPr/>
            <p:nvPr/>
          </p:nvSpPr>
          <p:spPr>
            <a:xfrm>
              <a:off x="8575588" y="1263264"/>
              <a:ext cx="2067218" cy="657560"/>
            </a:xfrm>
            <a:custGeom>
              <a:avLst/>
              <a:gdLst>
                <a:gd name="connsiteX0" fmla="*/ 2598832 w 2598831"/>
                <a:gd name="connsiteY0" fmla="*/ 540933 h 706495"/>
                <a:gd name="connsiteX1" fmla="*/ 2563204 w 2598831"/>
                <a:gd name="connsiteY1" fmla="*/ 382299 h 706495"/>
                <a:gd name="connsiteX2" fmla="*/ 2458274 w 2598831"/>
                <a:gd name="connsiteY2" fmla="*/ 256569 h 706495"/>
                <a:gd name="connsiteX3" fmla="*/ 2318437 w 2598831"/>
                <a:gd name="connsiteY3" fmla="*/ 153872 h 706495"/>
                <a:gd name="connsiteX4" fmla="*/ 2127318 w 2598831"/>
                <a:gd name="connsiteY4" fmla="*/ 81828 h 706495"/>
                <a:gd name="connsiteX5" fmla="*/ 1917562 w 2598831"/>
                <a:gd name="connsiteY5" fmla="*/ 30220 h 706495"/>
                <a:gd name="connsiteX6" fmla="*/ 1674340 w 2598831"/>
                <a:gd name="connsiteY6" fmla="*/ 6494 h 706495"/>
                <a:gd name="connsiteX7" fmla="*/ 1428236 w 2598831"/>
                <a:gd name="connsiteY7" fmla="*/ 0 h 706495"/>
                <a:gd name="connsiteX8" fmla="*/ 1167095 w 2598831"/>
                <a:gd name="connsiteY8" fmla="*/ 18184 h 706495"/>
                <a:gd name="connsiteX9" fmla="*/ 919549 w 2598831"/>
                <a:gd name="connsiteY9" fmla="*/ 50482 h 706495"/>
                <a:gd name="connsiteX10" fmla="*/ 676841 w 2598831"/>
                <a:gd name="connsiteY10" fmla="*/ 103822 h 706495"/>
                <a:gd name="connsiteX11" fmla="*/ 464614 w 2598831"/>
                <a:gd name="connsiteY11" fmla="*/ 168592 h 706495"/>
                <a:gd name="connsiteX12" fmla="*/ 277615 w 2598831"/>
                <a:gd name="connsiteY12" fmla="*/ 251287 h 706495"/>
                <a:gd name="connsiteX13" fmla="*/ 136851 w 2598831"/>
                <a:gd name="connsiteY13" fmla="*/ 343679 h 706495"/>
                <a:gd name="connsiteX14" fmla="*/ 39336 w 2598831"/>
                <a:gd name="connsiteY14" fmla="*/ 452264 h 706495"/>
                <a:gd name="connsiteX15" fmla="*/ 0 w 2598831"/>
                <a:gd name="connsiteY15" fmla="*/ 570894 h 706495"/>
                <a:gd name="connsiteX16" fmla="*/ 16167 w 2598831"/>
                <a:gd name="connsiteY16" fmla="*/ 706495 h 70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98831" h="706495">
                  <a:moveTo>
                    <a:pt x="2598832" y="540933"/>
                  </a:moveTo>
                  <a:lnTo>
                    <a:pt x="2563204" y="382299"/>
                  </a:lnTo>
                  <a:lnTo>
                    <a:pt x="2458274" y="256569"/>
                  </a:lnTo>
                  <a:lnTo>
                    <a:pt x="2318437" y="153872"/>
                  </a:lnTo>
                  <a:lnTo>
                    <a:pt x="2127318" y="81828"/>
                  </a:lnTo>
                  <a:lnTo>
                    <a:pt x="1917562" y="30220"/>
                  </a:lnTo>
                  <a:lnTo>
                    <a:pt x="1674340" y="6494"/>
                  </a:lnTo>
                  <a:lnTo>
                    <a:pt x="1428236" y="0"/>
                  </a:lnTo>
                  <a:lnTo>
                    <a:pt x="1167095" y="18184"/>
                  </a:lnTo>
                  <a:lnTo>
                    <a:pt x="919549" y="50482"/>
                  </a:lnTo>
                  <a:lnTo>
                    <a:pt x="676841" y="103822"/>
                  </a:lnTo>
                  <a:lnTo>
                    <a:pt x="464614" y="168592"/>
                  </a:lnTo>
                  <a:lnTo>
                    <a:pt x="277615" y="251287"/>
                  </a:lnTo>
                  <a:lnTo>
                    <a:pt x="136851" y="343679"/>
                  </a:lnTo>
                  <a:lnTo>
                    <a:pt x="39336" y="452264"/>
                  </a:lnTo>
                  <a:lnTo>
                    <a:pt x="0" y="570894"/>
                  </a:lnTo>
                  <a:lnTo>
                    <a:pt x="16167" y="70649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5F62A795-3BE8-35F7-8E1D-CCAB725BDA97}"/>
                </a:ext>
              </a:extLst>
            </p:cNvPr>
            <p:cNvSpPr/>
            <p:nvPr/>
          </p:nvSpPr>
          <p:spPr>
            <a:xfrm>
              <a:off x="7212459" y="246742"/>
              <a:ext cx="1006251" cy="1060929"/>
            </a:xfrm>
            <a:custGeom>
              <a:avLst/>
              <a:gdLst>
                <a:gd name="connsiteX0" fmla="*/ 1265023 w 1265022"/>
                <a:gd name="connsiteY0" fmla="*/ 1139883 h 1139882"/>
                <a:gd name="connsiteX1" fmla="*/ 1197164 w 1265022"/>
                <a:gd name="connsiteY1" fmla="*/ 989907 h 1139882"/>
                <a:gd name="connsiteX2" fmla="*/ 1004604 w 1265022"/>
                <a:gd name="connsiteY2" fmla="*/ 785986 h 1139882"/>
                <a:gd name="connsiteX3" fmla="*/ 804013 w 1265022"/>
                <a:gd name="connsiteY3" fmla="*/ 593234 h 1139882"/>
                <a:gd name="connsiteX4" fmla="*/ 594360 w 1265022"/>
                <a:gd name="connsiteY4" fmla="*/ 415810 h 1139882"/>
                <a:gd name="connsiteX5" fmla="*/ 379353 w 1265022"/>
                <a:gd name="connsiteY5" fmla="*/ 249209 h 1139882"/>
                <a:gd name="connsiteX6" fmla="*/ 156931 w 1265022"/>
                <a:gd name="connsiteY6" fmla="*/ 97242 h 1139882"/>
                <a:gd name="connsiteX7" fmla="*/ 0 w 1265022"/>
                <a:gd name="connsiteY7" fmla="*/ 0 h 113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5022" h="1139882">
                  <a:moveTo>
                    <a:pt x="1265023" y="1139883"/>
                  </a:moveTo>
                  <a:lnTo>
                    <a:pt x="1197164" y="989907"/>
                  </a:lnTo>
                  <a:lnTo>
                    <a:pt x="1004604" y="785986"/>
                  </a:lnTo>
                  <a:lnTo>
                    <a:pt x="804013" y="593234"/>
                  </a:lnTo>
                  <a:lnTo>
                    <a:pt x="594360" y="415810"/>
                  </a:lnTo>
                  <a:lnTo>
                    <a:pt x="379353" y="249209"/>
                  </a:lnTo>
                  <a:lnTo>
                    <a:pt x="156931" y="97242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6B01E349-B810-4ECC-EAD2-355A3D23C422}"/>
                </a:ext>
              </a:extLst>
            </p:cNvPr>
            <p:cNvSpPr/>
            <p:nvPr/>
          </p:nvSpPr>
          <p:spPr>
            <a:xfrm>
              <a:off x="8620228" y="1557832"/>
              <a:ext cx="1504339" cy="486541"/>
            </a:xfrm>
            <a:custGeom>
              <a:avLst/>
              <a:gdLst>
                <a:gd name="connsiteX0" fmla="*/ 1891201 w 1891201"/>
                <a:gd name="connsiteY0" fmla="*/ 311294 h 522749"/>
                <a:gd name="connsiteX1" fmla="*/ 1802439 w 1891201"/>
                <a:gd name="connsiteY1" fmla="*/ 200631 h 522749"/>
                <a:gd name="connsiteX2" fmla="*/ 1682784 w 1891201"/>
                <a:gd name="connsiteY2" fmla="*/ 111962 h 522749"/>
                <a:gd name="connsiteX3" fmla="*/ 1516278 w 1891201"/>
                <a:gd name="connsiteY3" fmla="*/ 52820 h 522749"/>
                <a:gd name="connsiteX4" fmla="*/ 1336075 w 1891201"/>
                <a:gd name="connsiteY4" fmla="*/ 12989 h 522749"/>
                <a:gd name="connsiteX5" fmla="*/ 1128069 w 1891201"/>
                <a:gd name="connsiteY5" fmla="*/ 0 h 522749"/>
                <a:gd name="connsiteX6" fmla="*/ 923049 w 1891201"/>
                <a:gd name="connsiteY6" fmla="*/ 3550 h 522749"/>
                <a:gd name="connsiteX7" fmla="*/ 710205 w 1891201"/>
                <a:gd name="connsiteY7" fmla="*/ 30740 h 522749"/>
                <a:gd name="connsiteX8" fmla="*/ 517337 w 1891201"/>
                <a:gd name="connsiteY8" fmla="*/ 71784 h 522749"/>
                <a:gd name="connsiteX9" fmla="*/ 337031 w 1891201"/>
                <a:gd name="connsiteY9" fmla="*/ 133263 h 522749"/>
                <a:gd name="connsiteX10" fmla="*/ 192971 w 1891201"/>
                <a:gd name="connsiteY10" fmla="*/ 206519 h 522749"/>
                <a:gd name="connsiteX11" fmla="*/ 80319 w 1891201"/>
                <a:gd name="connsiteY11" fmla="*/ 298306 h 522749"/>
                <a:gd name="connsiteX12" fmla="*/ 17196 w 1891201"/>
                <a:gd name="connsiteY12" fmla="*/ 401436 h 522749"/>
                <a:gd name="connsiteX13" fmla="*/ 0 w 1891201"/>
                <a:gd name="connsiteY13" fmla="*/ 522749 h 52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1201" h="522749">
                  <a:moveTo>
                    <a:pt x="1891201" y="311294"/>
                  </a:moveTo>
                  <a:lnTo>
                    <a:pt x="1802439" y="200631"/>
                  </a:lnTo>
                  <a:lnTo>
                    <a:pt x="1682784" y="111962"/>
                  </a:lnTo>
                  <a:lnTo>
                    <a:pt x="1516278" y="52820"/>
                  </a:lnTo>
                  <a:lnTo>
                    <a:pt x="1336075" y="12989"/>
                  </a:lnTo>
                  <a:lnTo>
                    <a:pt x="1128069" y="0"/>
                  </a:lnTo>
                  <a:lnTo>
                    <a:pt x="923049" y="3550"/>
                  </a:lnTo>
                  <a:lnTo>
                    <a:pt x="710205" y="30740"/>
                  </a:lnTo>
                  <a:lnTo>
                    <a:pt x="517337" y="71784"/>
                  </a:lnTo>
                  <a:lnTo>
                    <a:pt x="337031" y="133263"/>
                  </a:lnTo>
                  <a:lnTo>
                    <a:pt x="192971" y="206519"/>
                  </a:lnTo>
                  <a:lnTo>
                    <a:pt x="80319" y="298306"/>
                  </a:lnTo>
                  <a:lnTo>
                    <a:pt x="17196" y="401436"/>
                  </a:lnTo>
                  <a:lnTo>
                    <a:pt x="0" y="52274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5B42D5A8-F24E-64D4-446E-A31BC80F9089}"/>
                </a:ext>
              </a:extLst>
            </p:cNvPr>
            <p:cNvSpPr/>
            <p:nvPr/>
          </p:nvSpPr>
          <p:spPr>
            <a:xfrm>
              <a:off x="7287897" y="246742"/>
              <a:ext cx="602358" cy="797792"/>
            </a:xfrm>
            <a:custGeom>
              <a:avLst/>
              <a:gdLst>
                <a:gd name="connsiteX0" fmla="*/ 170214 w 757263"/>
                <a:gd name="connsiteY0" fmla="*/ 0 h 857163"/>
                <a:gd name="connsiteX1" fmla="*/ 62092 w 757263"/>
                <a:gd name="connsiteY1" fmla="*/ 97242 h 857163"/>
                <a:gd name="connsiteX2" fmla="*/ 0 w 757263"/>
                <a:gd name="connsiteY2" fmla="*/ 239337 h 857163"/>
                <a:gd name="connsiteX3" fmla="*/ 39130 w 757263"/>
                <a:gd name="connsiteY3" fmla="*/ 382212 h 857163"/>
                <a:gd name="connsiteX4" fmla="*/ 179893 w 757263"/>
                <a:gd name="connsiteY4" fmla="*/ 525087 h 857163"/>
                <a:gd name="connsiteX5" fmla="*/ 351241 w 757263"/>
                <a:gd name="connsiteY5" fmla="*/ 625360 h 857163"/>
                <a:gd name="connsiteX6" fmla="*/ 472543 w 757263"/>
                <a:gd name="connsiteY6" fmla="*/ 685021 h 857163"/>
                <a:gd name="connsiteX7" fmla="*/ 617117 w 757263"/>
                <a:gd name="connsiteY7" fmla="*/ 772564 h 857163"/>
                <a:gd name="connsiteX8" fmla="*/ 727195 w 757263"/>
                <a:gd name="connsiteY8" fmla="*/ 839239 h 857163"/>
                <a:gd name="connsiteX9" fmla="*/ 734300 w 757263"/>
                <a:gd name="connsiteY9" fmla="*/ 841317 h 857163"/>
                <a:gd name="connsiteX10" fmla="*/ 757263 w 757263"/>
                <a:gd name="connsiteY10" fmla="*/ 857163 h 85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7263" h="857163">
                  <a:moveTo>
                    <a:pt x="170214" y="0"/>
                  </a:moveTo>
                  <a:lnTo>
                    <a:pt x="62092" y="97242"/>
                  </a:lnTo>
                  <a:lnTo>
                    <a:pt x="0" y="239337"/>
                  </a:lnTo>
                  <a:lnTo>
                    <a:pt x="39130" y="382212"/>
                  </a:lnTo>
                  <a:lnTo>
                    <a:pt x="179893" y="525087"/>
                  </a:lnTo>
                  <a:lnTo>
                    <a:pt x="351241" y="625360"/>
                  </a:lnTo>
                  <a:lnTo>
                    <a:pt x="472543" y="685021"/>
                  </a:lnTo>
                  <a:lnTo>
                    <a:pt x="617117" y="772564"/>
                  </a:lnTo>
                  <a:lnTo>
                    <a:pt x="727195" y="839239"/>
                  </a:lnTo>
                  <a:lnTo>
                    <a:pt x="734300" y="841317"/>
                  </a:lnTo>
                  <a:lnTo>
                    <a:pt x="757263" y="85716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57837E03-1CA9-3B04-D9C8-8C148A272357}"/>
                </a:ext>
              </a:extLst>
            </p:cNvPr>
            <p:cNvSpPr/>
            <p:nvPr/>
          </p:nvSpPr>
          <p:spPr>
            <a:xfrm>
              <a:off x="7823254" y="246742"/>
              <a:ext cx="687707" cy="1434157"/>
            </a:xfrm>
            <a:custGeom>
              <a:avLst/>
              <a:gdLst>
                <a:gd name="connsiteX0" fmla="*/ 859721 w 864561"/>
                <a:gd name="connsiteY0" fmla="*/ 1540885 h 1540885"/>
                <a:gd name="connsiteX1" fmla="*/ 864561 w 864561"/>
                <a:gd name="connsiteY1" fmla="*/ 1409267 h 1540885"/>
                <a:gd name="connsiteX2" fmla="*/ 768590 w 864561"/>
                <a:gd name="connsiteY2" fmla="*/ 1164648 h 1540885"/>
                <a:gd name="connsiteX3" fmla="*/ 655423 w 864561"/>
                <a:gd name="connsiteY3" fmla="*/ 935095 h 1540885"/>
                <a:gd name="connsiteX4" fmla="*/ 533915 w 864561"/>
                <a:gd name="connsiteY4" fmla="*/ 714808 h 1540885"/>
                <a:gd name="connsiteX5" fmla="*/ 400668 w 864561"/>
                <a:gd name="connsiteY5" fmla="*/ 509501 h 1540885"/>
                <a:gd name="connsiteX6" fmla="*/ 262993 w 864561"/>
                <a:gd name="connsiteY6" fmla="*/ 313632 h 1540885"/>
                <a:gd name="connsiteX7" fmla="*/ 116051 w 864561"/>
                <a:gd name="connsiteY7" fmla="*/ 132484 h 1540885"/>
                <a:gd name="connsiteX8" fmla="*/ 0 w 864561"/>
                <a:gd name="connsiteY8" fmla="*/ 0 h 1540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561" h="1540885">
                  <a:moveTo>
                    <a:pt x="859721" y="1540885"/>
                  </a:moveTo>
                  <a:lnTo>
                    <a:pt x="864561" y="1409267"/>
                  </a:lnTo>
                  <a:lnTo>
                    <a:pt x="768590" y="1164648"/>
                  </a:lnTo>
                  <a:lnTo>
                    <a:pt x="655423" y="935095"/>
                  </a:lnTo>
                  <a:lnTo>
                    <a:pt x="533915" y="714808"/>
                  </a:lnTo>
                  <a:lnTo>
                    <a:pt x="400668" y="509501"/>
                  </a:lnTo>
                  <a:lnTo>
                    <a:pt x="262993" y="313632"/>
                  </a:lnTo>
                  <a:lnTo>
                    <a:pt x="116051" y="132484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4A7BEB93-EDC9-5711-76B5-6704C72B291D}"/>
                </a:ext>
              </a:extLst>
            </p:cNvPr>
            <p:cNvSpPr/>
            <p:nvPr/>
          </p:nvSpPr>
          <p:spPr>
            <a:xfrm>
              <a:off x="-103239" y="1867713"/>
              <a:ext cx="12398477" cy="4902084"/>
            </a:xfrm>
            <a:custGeom>
              <a:avLst/>
              <a:gdLst>
                <a:gd name="connsiteX0" fmla="*/ 15586916 w 15586915"/>
                <a:gd name="connsiteY0" fmla="*/ 0 h 5266891"/>
                <a:gd name="connsiteX1" fmla="*/ 15452537 w 15586915"/>
                <a:gd name="connsiteY1" fmla="*/ 62778 h 5266891"/>
                <a:gd name="connsiteX2" fmla="*/ 15154326 w 15586915"/>
                <a:gd name="connsiteY2" fmla="*/ 416329 h 5266891"/>
                <a:gd name="connsiteX3" fmla="*/ 14735639 w 15586915"/>
                <a:gd name="connsiteY3" fmla="*/ 805295 h 5266891"/>
                <a:gd name="connsiteX4" fmla="*/ 14159401 w 15586915"/>
                <a:gd name="connsiteY4" fmla="*/ 1233401 h 5266891"/>
                <a:gd name="connsiteX5" fmla="*/ 13431074 w 15586915"/>
                <a:gd name="connsiteY5" fmla="*/ 1693199 h 5266891"/>
                <a:gd name="connsiteX6" fmla="*/ 12517395 w 15586915"/>
                <a:gd name="connsiteY6" fmla="*/ 2184342 h 5266891"/>
                <a:gd name="connsiteX7" fmla="*/ 11430721 w 15586915"/>
                <a:gd name="connsiteY7" fmla="*/ 2696701 h 5266891"/>
                <a:gd name="connsiteX8" fmla="*/ 10148707 w 15586915"/>
                <a:gd name="connsiteY8" fmla="*/ 3224906 h 5266891"/>
                <a:gd name="connsiteX9" fmla="*/ 8698024 w 15586915"/>
                <a:gd name="connsiteY9" fmla="*/ 3756227 h 5266891"/>
                <a:gd name="connsiteX10" fmla="*/ 7073008 w 15586915"/>
                <a:gd name="connsiteY10" fmla="*/ 4281315 h 5266891"/>
                <a:gd name="connsiteX11" fmla="*/ 5318760 w 15586915"/>
                <a:gd name="connsiteY11" fmla="*/ 4787698 h 5266891"/>
                <a:gd name="connsiteX12" fmla="*/ 3445476 w 15586915"/>
                <a:gd name="connsiteY12" fmla="*/ 5265680 h 5266891"/>
                <a:gd name="connsiteX13" fmla="*/ 1504023 w 15586915"/>
                <a:gd name="connsiteY13" fmla="*/ 5266892 h 5266891"/>
                <a:gd name="connsiteX14" fmla="*/ 0 w 15586915"/>
                <a:gd name="connsiteY14" fmla="*/ 5177097 h 526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586915" h="5266891">
                  <a:moveTo>
                    <a:pt x="15586916" y="0"/>
                  </a:moveTo>
                  <a:lnTo>
                    <a:pt x="15452537" y="62778"/>
                  </a:lnTo>
                  <a:lnTo>
                    <a:pt x="15154326" y="416329"/>
                  </a:lnTo>
                  <a:lnTo>
                    <a:pt x="14735639" y="805295"/>
                  </a:lnTo>
                  <a:lnTo>
                    <a:pt x="14159401" y="1233401"/>
                  </a:lnTo>
                  <a:lnTo>
                    <a:pt x="13431074" y="1693199"/>
                  </a:lnTo>
                  <a:lnTo>
                    <a:pt x="12517395" y="2184342"/>
                  </a:lnTo>
                  <a:lnTo>
                    <a:pt x="11430721" y="2696701"/>
                  </a:lnTo>
                  <a:lnTo>
                    <a:pt x="10148707" y="3224906"/>
                  </a:lnTo>
                  <a:lnTo>
                    <a:pt x="8698024" y="3756227"/>
                  </a:lnTo>
                  <a:lnTo>
                    <a:pt x="7073008" y="4281315"/>
                  </a:lnTo>
                  <a:lnTo>
                    <a:pt x="5318760" y="4787698"/>
                  </a:lnTo>
                  <a:lnTo>
                    <a:pt x="3445476" y="5265680"/>
                  </a:lnTo>
                  <a:lnTo>
                    <a:pt x="1504023" y="5266892"/>
                  </a:lnTo>
                  <a:lnTo>
                    <a:pt x="0" y="517709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EE73AC39-0085-B488-00EC-258634DB6404}"/>
                </a:ext>
              </a:extLst>
            </p:cNvPr>
            <p:cNvSpPr/>
            <p:nvPr/>
          </p:nvSpPr>
          <p:spPr>
            <a:xfrm>
              <a:off x="-103239" y="727077"/>
              <a:ext cx="12398477" cy="5931744"/>
            </a:xfrm>
            <a:custGeom>
              <a:avLst/>
              <a:gdLst>
                <a:gd name="connsiteX0" fmla="*/ 15586916 w 15586915"/>
                <a:gd name="connsiteY0" fmla="*/ 0 h 6373177"/>
                <a:gd name="connsiteX1" fmla="*/ 15470145 w 15586915"/>
                <a:gd name="connsiteY1" fmla="*/ 79664 h 6373177"/>
                <a:gd name="connsiteX2" fmla="*/ 14857146 w 15586915"/>
                <a:gd name="connsiteY2" fmla="*/ 481099 h 6373177"/>
                <a:gd name="connsiteX3" fmla="*/ 14189058 w 15586915"/>
                <a:gd name="connsiteY3" fmla="*/ 892233 h 6373177"/>
                <a:gd name="connsiteX4" fmla="*/ 14180408 w 15586915"/>
                <a:gd name="connsiteY4" fmla="*/ 1094249 h 6373177"/>
                <a:gd name="connsiteX5" fmla="*/ 14078980 w 15586915"/>
                <a:gd name="connsiteY5" fmla="*/ 1331768 h 6373177"/>
                <a:gd name="connsiteX6" fmla="*/ 13898262 w 15586915"/>
                <a:gd name="connsiteY6" fmla="*/ 1598122 h 6373177"/>
                <a:gd name="connsiteX7" fmla="*/ 13600670 w 15586915"/>
                <a:gd name="connsiteY7" fmla="*/ 1899805 h 6373177"/>
                <a:gd name="connsiteX8" fmla="*/ 13197943 w 15586915"/>
                <a:gd name="connsiteY8" fmla="*/ 2229716 h 6373177"/>
                <a:gd name="connsiteX9" fmla="*/ 12652907 w 15586915"/>
                <a:gd name="connsiteY9" fmla="*/ 2591493 h 6373177"/>
                <a:gd name="connsiteX10" fmla="*/ 11978331 w 15586915"/>
                <a:gd name="connsiteY10" fmla="*/ 2976822 h 6373177"/>
                <a:gd name="connsiteX11" fmla="*/ 11599596 w 15586915"/>
                <a:gd name="connsiteY11" fmla="*/ 3161694 h 6373177"/>
                <a:gd name="connsiteX12" fmla="*/ 11141573 w 15586915"/>
                <a:gd name="connsiteY12" fmla="*/ 3385272 h 6373177"/>
                <a:gd name="connsiteX13" fmla="*/ 10161064 w 15586915"/>
                <a:gd name="connsiteY13" fmla="*/ 3806450 h 6373177"/>
                <a:gd name="connsiteX14" fmla="*/ 9014872 w 15586915"/>
                <a:gd name="connsiteY14" fmla="*/ 4235421 h 6373177"/>
                <a:gd name="connsiteX15" fmla="*/ 7733065 w 15586915"/>
                <a:gd name="connsiteY15" fmla="*/ 4660063 h 6373177"/>
                <a:gd name="connsiteX16" fmla="*/ 6309257 w 15586915"/>
                <a:gd name="connsiteY16" fmla="*/ 5071803 h 6373177"/>
                <a:gd name="connsiteX17" fmla="*/ 4788038 w 15586915"/>
                <a:gd name="connsiteY17" fmla="*/ 5459297 h 6373177"/>
                <a:gd name="connsiteX18" fmla="*/ 3177746 w 15586915"/>
                <a:gd name="connsiteY18" fmla="*/ 5813281 h 6373177"/>
                <a:gd name="connsiteX19" fmla="*/ 1532238 w 15586915"/>
                <a:gd name="connsiteY19" fmla="*/ 6127173 h 6373177"/>
                <a:gd name="connsiteX20" fmla="*/ 0 w 15586915"/>
                <a:gd name="connsiteY20" fmla="*/ 6373178 h 6373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586915" h="6373177">
                  <a:moveTo>
                    <a:pt x="15586916" y="0"/>
                  </a:moveTo>
                  <a:lnTo>
                    <a:pt x="15470145" y="79664"/>
                  </a:lnTo>
                  <a:lnTo>
                    <a:pt x="14857146" y="481099"/>
                  </a:lnTo>
                  <a:lnTo>
                    <a:pt x="14189058" y="892233"/>
                  </a:lnTo>
                  <a:lnTo>
                    <a:pt x="14180408" y="1094249"/>
                  </a:lnTo>
                  <a:lnTo>
                    <a:pt x="14078980" y="1331768"/>
                  </a:lnTo>
                  <a:lnTo>
                    <a:pt x="13898262" y="1598122"/>
                  </a:lnTo>
                  <a:lnTo>
                    <a:pt x="13600670" y="1899805"/>
                  </a:lnTo>
                  <a:lnTo>
                    <a:pt x="13197943" y="2229716"/>
                  </a:lnTo>
                  <a:lnTo>
                    <a:pt x="12652907" y="2591493"/>
                  </a:lnTo>
                  <a:lnTo>
                    <a:pt x="11978331" y="2976822"/>
                  </a:lnTo>
                  <a:lnTo>
                    <a:pt x="11599596" y="3161694"/>
                  </a:lnTo>
                  <a:lnTo>
                    <a:pt x="11141573" y="3385272"/>
                  </a:lnTo>
                  <a:lnTo>
                    <a:pt x="10161064" y="3806450"/>
                  </a:lnTo>
                  <a:lnTo>
                    <a:pt x="9014872" y="4235421"/>
                  </a:lnTo>
                  <a:lnTo>
                    <a:pt x="7733065" y="4660063"/>
                  </a:lnTo>
                  <a:lnTo>
                    <a:pt x="6309257" y="5071803"/>
                  </a:lnTo>
                  <a:lnTo>
                    <a:pt x="4788038" y="5459297"/>
                  </a:lnTo>
                  <a:lnTo>
                    <a:pt x="3177746" y="5813281"/>
                  </a:lnTo>
                  <a:lnTo>
                    <a:pt x="1532238" y="6127173"/>
                  </a:lnTo>
                  <a:lnTo>
                    <a:pt x="0" y="637317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4DCC65E1-EF74-F911-11D5-6A71254039A7}"/>
                </a:ext>
              </a:extLst>
            </p:cNvPr>
            <p:cNvSpPr/>
            <p:nvPr/>
          </p:nvSpPr>
          <p:spPr>
            <a:xfrm>
              <a:off x="8589185" y="246742"/>
              <a:ext cx="221727" cy="2315605"/>
            </a:xfrm>
            <a:custGeom>
              <a:avLst/>
              <a:gdLst>
                <a:gd name="connsiteX0" fmla="*/ 215316 w 278747"/>
                <a:gd name="connsiteY0" fmla="*/ 0 h 2487930"/>
                <a:gd name="connsiteX1" fmla="*/ 234264 w 278747"/>
                <a:gd name="connsiteY1" fmla="*/ 124171 h 2487930"/>
                <a:gd name="connsiteX2" fmla="*/ 254446 w 278747"/>
                <a:gd name="connsiteY2" fmla="*/ 348269 h 2487930"/>
                <a:gd name="connsiteX3" fmla="*/ 273290 w 278747"/>
                <a:gd name="connsiteY3" fmla="*/ 579726 h 2487930"/>
                <a:gd name="connsiteX4" fmla="*/ 278233 w 278747"/>
                <a:gd name="connsiteY4" fmla="*/ 825298 h 2487930"/>
                <a:gd name="connsiteX5" fmla="*/ 278748 w 278747"/>
                <a:gd name="connsiteY5" fmla="*/ 1077624 h 2487930"/>
                <a:gd name="connsiteX6" fmla="*/ 260522 w 278747"/>
                <a:gd name="connsiteY6" fmla="*/ 1343458 h 2487930"/>
                <a:gd name="connsiteX7" fmla="*/ 231998 w 278747"/>
                <a:gd name="connsiteY7" fmla="*/ 1615180 h 2487930"/>
                <a:gd name="connsiteX8" fmla="*/ 177834 w 278747"/>
                <a:gd name="connsiteY8" fmla="*/ 1899545 h 2487930"/>
                <a:gd name="connsiteX9" fmla="*/ 105959 w 278747"/>
                <a:gd name="connsiteY9" fmla="*/ 2188499 h 2487930"/>
                <a:gd name="connsiteX10" fmla="*/ 45411 w 278747"/>
                <a:gd name="connsiteY10" fmla="*/ 2359776 h 2487930"/>
                <a:gd name="connsiteX11" fmla="*/ 36349 w 278747"/>
                <a:gd name="connsiteY11" fmla="*/ 2385320 h 2487930"/>
                <a:gd name="connsiteX12" fmla="*/ 4531 w 278747"/>
                <a:gd name="connsiteY12" fmla="*/ 2477453 h 2487930"/>
                <a:gd name="connsiteX13" fmla="*/ 0 w 278747"/>
                <a:gd name="connsiteY13" fmla="*/ 2487930 h 2487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8747" h="2487930">
                  <a:moveTo>
                    <a:pt x="215316" y="0"/>
                  </a:moveTo>
                  <a:lnTo>
                    <a:pt x="234264" y="124171"/>
                  </a:lnTo>
                  <a:lnTo>
                    <a:pt x="254446" y="348269"/>
                  </a:lnTo>
                  <a:lnTo>
                    <a:pt x="273290" y="579726"/>
                  </a:lnTo>
                  <a:lnTo>
                    <a:pt x="278233" y="825298"/>
                  </a:lnTo>
                  <a:lnTo>
                    <a:pt x="278748" y="1077624"/>
                  </a:lnTo>
                  <a:lnTo>
                    <a:pt x="260522" y="1343458"/>
                  </a:lnTo>
                  <a:lnTo>
                    <a:pt x="231998" y="1615180"/>
                  </a:lnTo>
                  <a:lnTo>
                    <a:pt x="177834" y="1899545"/>
                  </a:lnTo>
                  <a:lnTo>
                    <a:pt x="105959" y="2188499"/>
                  </a:lnTo>
                  <a:lnTo>
                    <a:pt x="45411" y="2359776"/>
                  </a:lnTo>
                  <a:lnTo>
                    <a:pt x="36349" y="2385320"/>
                  </a:lnTo>
                  <a:lnTo>
                    <a:pt x="4531" y="2477453"/>
                  </a:lnTo>
                  <a:lnTo>
                    <a:pt x="0" y="24879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6AA6E8AF-03BB-2DDA-F490-60218DEA90D8}"/>
                </a:ext>
              </a:extLst>
            </p:cNvPr>
            <p:cNvSpPr/>
            <p:nvPr/>
          </p:nvSpPr>
          <p:spPr>
            <a:xfrm>
              <a:off x="8638821" y="1851917"/>
              <a:ext cx="1037950" cy="339378"/>
            </a:xfrm>
            <a:custGeom>
              <a:avLst/>
              <a:gdLst>
                <a:gd name="connsiteX0" fmla="*/ 1304874 w 1304873"/>
                <a:gd name="connsiteY0" fmla="*/ 245139 h 364634"/>
                <a:gd name="connsiteX1" fmla="*/ 1234235 w 1304873"/>
                <a:gd name="connsiteY1" fmla="*/ 149802 h 364634"/>
                <a:gd name="connsiteX2" fmla="*/ 1137131 w 1304873"/>
                <a:gd name="connsiteY2" fmla="*/ 75334 h 364634"/>
                <a:gd name="connsiteX3" fmla="*/ 998837 w 1304873"/>
                <a:gd name="connsiteY3" fmla="*/ 29268 h 364634"/>
                <a:gd name="connsiteX4" fmla="*/ 851896 w 1304873"/>
                <a:gd name="connsiteY4" fmla="*/ 1732 h 364634"/>
                <a:gd name="connsiteX5" fmla="*/ 683843 w 1304873"/>
                <a:gd name="connsiteY5" fmla="*/ 0 h 364634"/>
                <a:gd name="connsiteX6" fmla="*/ 524647 w 1304873"/>
                <a:gd name="connsiteY6" fmla="*/ 14374 h 364634"/>
                <a:gd name="connsiteX7" fmla="*/ 364936 w 1304873"/>
                <a:gd name="connsiteY7" fmla="*/ 51695 h 364634"/>
                <a:gd name="connsiteX8" fmla="*/ 230659 w 1304873"/>
                <a:gd name="connsiteY8" fmla="*/ 102957 h 364634"/>
                <a:gd name="connsiteX9" fmla="*/ 115432 w 1304873"/>
                <a:gd name="connsiteY9" fmla="*/ 174914 h 364634"/>
                <a:gd name="connsiteX10" fmla="*/ 40057 w 1304873"/>
                <a:gd name="connsiteY10" fmla="*/ 259859 h 364634"/>
                <a:gd name="connsiteX11" fmla="*/ 0 w 1304873"/>
                <a:gd name="connsiteY11" fmla="*/ 364634 h 36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4873" h="364634">
                  <a:moveTo>
                    <a:pt x="1304874" y="245139"/>
                  </a:moveTo>
                  <a:lnTo>
                    <a:pt x="1234235" y="149802"/>
                  </a:lnTo>
                  <a:lnTo>
                    <a:pt x="1137131" y="75334"/>
                  </a:lnTo>
                  <a:lnTo>
                    <a:pt x="998837" y="29268"/>
                  </a:lnTo>
                  <a:lnTo>
                    <a:pt x="851896" y="1732"/>
                  </a:lnTo>
                  <a:lnTo>
                    <a:pt x="683843" y="0"/>
                  </a:lnTo>
                  <a:lnTo>
                    <a:pt x="524647" y="14374"/>
                  </a:lnTo>
                  <a:lnTo>
                    <a:pt x="364936" y="51695"/>
                  </a:lnTo>
                  <a:lnTo>
                    <a:pt x="230659" y="102957"/>
                  </a:lnTo>
                  <a:lnTo>
                    <a:pt x="115432" y="174914"/>
                  </a:lnTo>
                  <a:lnTo>
                    <a:pt x="40057" y="259859"/>
                  </a:lnTo>
                  <a:lnTo>
                    <a:pt x="0" y="36463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B8050829-7B4D-AE78-AF2E-0D39351D7C8F}"/>
                </a:ext>
              </a:extLst>
            </p:cNvPr>
            <p:cNvSpPr/>
            <p:nvPr/>
          </p:nvSpPr>
          <p:spPr>
            <a:xfrm>
              <a:off x="7852004" y="246742"/>
              <a:ext cx="706546" cy="1183027"/>
            </a:xfrm>
            <a:custGeom>
              <a:avLst/>
              <a:gdLst>
                <a:gd name="connsiteX0" fmla="*/ 888245 w 888244"/>
                <a:gd name="connsiteY0" fmla="*/ 0 h 1271067"/>
                <a:gd name="connsiteX1" fmla="*/ 766839 w 888244"/>
                <a:gd name="connsiteY1" fmla="*/ 43122 h 1271067"/>
                <a:gd name="connsiteX2" fmla="*/ 459877 w 888244"/>
                <a:gd name="connsiteY2" fmla="*/ 178464 h 1271067"/>
                <a:gd name="connsiteX3" fmla="*/ 226849 w 888244"/>
                <a:gd name="connsiteY3" fmla="*/ 313632 h 1271067"/>
                <a:gd name="connsiteX4" fmla="*/ 69712 w 888244"/>
                <a:gd name="connsiteY4" fmla="*/ 453477 h 1271067"/>
                <a:gd name="connsiteX5" fmla="*/ 0 w 888244"/>
                <a:gd name="connsiteY5" fmla="*/ 593234 h 1271067"/>
                <a:gd name="connsiteX6" fmla="*/ 18123 w 888244"/>
                <a:gd name="connsiteY6" fmla="*/ 738794 h 1271067"/>
                <a:gd name="connsiteX7" fmla="*/ 175260 w 888244"/>
                <a:gd name="connsiteY7" fmla="*/ 871711 h 1271067"/>
                <a:gd name="connsiteX8" fmla="*/ 245487 w 888244"/>
                <a:gd name="connsiteY8" fmla="*/ 931199 h 1271067"/>
                <a:gd name="connsiteX9" fmla="*/ 386457 w 888244"/>
                <a:gd name="connsiteY9" fmla="*/ 1067666 h 1271067"/>
                <a:gd name="connsiteX10" fmla="*/ 461010 w 888244"/>
                <a:gd name="connsiteY10" fmla="*/ 1139883 h 1271067"/>
                <a:gd name="connsiteX11" fmla="*/ 577370 w 888244"/>
                <a:gd name="connsiteY11" fmla="*/ 1267258 h 1271067"/>
                <a:gd name="connsiteX12" fmla="*/ 581180 w 888244"/>
                <a:gd name="connsiteY12" fmla="*/ 1271068 h 1271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8244" h="1271067">
                  <a:moveTo>
                    <a:pt x="888245" y="0"/>
                  </a:moveTo>
                  <a:lnTo>
                    <a:pt x="766839" y="43122"/>
                  </a:lnTo>
                  <a:lnTo>
                    <a:pt x="459877" y="178464"/>
                  </a:lnTo>
                  <a:lnTo>
                    <a:pt x="226849" y="313632"/>
                  </a:lnTo>
                  <a:lnTo>
                    <a:pt x="69712" y="453477"/>
                  </a:lnTo>
                  <a:lnTo>
                    <a:pt x="0" y="593234"/>
                  </a:lnTo>
                  <a:lnTo>
                    <a:pt x="18123" y="738794"/>
                  </a:lnTo>
                  <a:lnTo>
                    <a:pt x="175260" y="871711"/>
                  </a:lnTo>
                  <a:lnTo>
                    <a:pt x="245487" y="931199"/>
                  </a:lnTo>
                  <a:lnTo>
                    <a:pt x="386457" y="1067666"/>
                  </a:lnTo>
                  <a:lnTo>
                    <a:pt x="461010" y="1139883"/>
                  </a:lnTo>
                  <a:lnTo>
                    <a:pt x="577370" y="1267258"/>
                  </a:lnTo>
                  <a:lnTo>
                    <a:pt x="581180" y="127106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969A4271-0238-DAA8-3984-5F1DFCD3CB3D}"/>
                </a:ext>
              </a:extLst>
            </p:cNvPr>
            <p:cNvSpPr/>
            <p:nvPr/>
          </p:nvSpPr>
          <p:spPr>
            <a:xfrm>
              <a:off x="8632679" y="2143423"/>
              <a:ext cx="639381" cy="219939"/>
            </a:xfrm>
            <a:custGeom>
              <a:avLst/>
              <a:gdLst>
                <a:gd name="connsiteX0" fmla="*/ 803807 w 803807"/>
                <a:gd name="connsiteY0" fmla="*/ 186517 h 236306"/>
                <a:gd name="connsiteX1" fmla="*/ 753350 w 803807"/>
                <a:gd name="connsiteY1" fmla="*/ 106680 h 236306"/>
                <a:gd name="connsiteX2" fmla="*/ 681578 w 803807"/>
                <a:gd name="connsiteY2" fmla="*/ 46932 h 236306"/>
                <a:gd name="connsiteX3" fmla="*/ 574692 w 803807"/>
                <a:gd name="connsiteY3" fmla="*/ 14461 h 236306"/>
                <a:gd name="connsiteX4" fmla="*/ 464716 w 803807"/>
                <a:gd name="connsiteY4" fmla="*/ 0 h 236306"/>
                <a:gd name="connsiteX5" fmla="*/ 340429 w 803807"/>
                <a:gd name="connsiteY5" fmla="*/ 10564 h 236306"/>
                <a:gd name="connsiteX6" fmla="*/ 230247 w 803807"/>
                <a:gd name="connsiteY6" fmla="*/ 37148 h 236306"/>
                <a:gd name="connsiteX7" fmla="*/ 126039 w 803807"/>
                <a:gd name="connsiteY7" fmla="*/ 86504 h 236306"/>
                <a:gd name="connsiteX8" fmla="*/ 51280 w 803807"/>
                <a:gd name="connsiteY8" fmla="*/ 150668 h 236306"/>
                <a:gd name="connsiteX9" fmla="*/ 0 w 803807"/>
                <a:gd name="connsiteY9" fmla="*/ 236307 h 23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3807" h="236306">
                  <a:moveTo>
                    <a:pt x="803807" y="186517"/>
                  </a:moveTo>
                  <a:lnTo>
                    <a:pt x="753350" y="106680"/>
                  </a:lnTo>
                  <a:lnTo>
                    <a:pt x="681578" y="46932"/>
                  </a:lnTo>
                  <a:lnTo>
                    <a:pt x="574692" y="14461"/>
                  </a:lnTo>
                  <a:lnTo>
                    <a:pt x="464716" y="0"/>
                  </a:lnTo>
                  <a:lnTo>
                    <a:pt x="340429" y="10564"/>
                  </a:lnTo>
                  <a:lnTo>
                    <a:pt x="230247" y="37148"/>
                  </a:lnTo>
                  <a:lnTo>
                    <a:pt x="126039" y="86504"/>
                  </a:lnTo>
                  <a:lnTo>
                    <a:pt x="51280" y="150668"/>
                  </a:lnTo>
                  <a:lnTo>
                    <a:pt x="0" y="23630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EA39F75B-00E1-A233-B925-CB29FD8607FD}"/>
                </a:ext>
              </a:extLst>
            </p:cNvPr>
            <p:cNvSpPr/>
            <p:nvPr/>
          </p:nvSpPr>
          <p:spPr>
            <a:xfrm>
              <a:off x="8591396" y="2441779"/>
              <a:ext cx="318871" cy="117344"/>
            </a:xfrm>
            <a:custGeom>
              <a:avLst/>
              <a:gdLst>
                <a:gd name="connsiteX0" fmla="*/ 400874 w 400873"/>
                <a:gd name="connsiteY0" fmla="*/ 126076 h 126076"/>
                <a:gd name="connsiteX1" fmla="*/ 372659 w 400873"/>
                <a:gd name="connsiteY1" fmla="*/ 62345 h 126076"/>
                <a:gd name="connsiteX2" fmla="*/ 328587 w 400873"/>
                <a:gd name="connsiteY2" fmla="*/ 18097 h 126076"/>
                <a:gd name="connsiteX3" fmla="*/ 255991 w 400873"/>
                <a:gd name="connsiteY3" fmla="*/ 173 h 126076"/>
                <a:gd name="connsiteX4" fmla="*/ 185351 w 400873"/>
                <a:gd name="connsiteY4" fmla="*/ 0 h 126076"/>
                <a:gd name="connsiteX5" fmla="*/ 106886 w 400873"/>
                <a:gd name="connsiteY5" fmla="*/ 24505 h 126076"/>
                <a:gd name="connsiteX6" fmla="*/ 46647 w 400873"/>
                <a:gd name="connsiteY6" fmla="*/ 65463 h 126076"/>
                <a:gd name="connsiteX7" fmla="*/ 0 w 400873"/>
                <a:gd name="connsiteY7" fmla="*/ 125990 h 126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873" h="126076">
                  <a:moveTo>
                    <a:pt x="400874" y="126076"/>
                  </a:moveTo>
                  <a:lnTo>
                    <a:pt x="372659" y="62345"/>
                  </a:lnTo>
                  <a:lnTo>
                    <a:pt x="328587" y="18097"/>
                  </a:lnTo>
                  <a:lnTo>
                    <a:pt x="255991" y="173"/>
                  </a:lnTo>
                  <a:lnTo>
                    <a:pt x="185351" y="0"/>
                  </a:lnTo>
                  <a:lnTo>
                    <a:pt x="106886" y="24505"/>
                  </a:lnTo>
                  <a:lnTo>
                    <a:pt x="46647" y="65463"/>
                  </a:lnTo>
                  <a:lnTo>
                    <a:pt x="0" y="12599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4B6BEDA6-A4F1-CED8-C0A4-F9558066E60F}"/>
                </a:ext>
              </a:extLst>
            </p:cNvPr>
            <p:cNvSpPr/>
            <p:nvPr/>
          </p:nvSpPr>
          <p:spPr>
            <a:xfrm>
              <a:off x="8297016" y="246742"/>
              <a:ext cx="1395892" cy="1570279"/>
            </a:xfrm>
            <a:custGeom>
              <a:avLst/>
              <a:gdLst>
                <a:gd name="connsiteX0" fmla="*/ 1754866 w 1754865"/>
                <a:gd name="connsiteY0" fmla="*/ 0 h 1687137"/>
                <a:gd name="connsiteX1" fmla="*/ 1736949 w 1754865"/>
                <a:gd name="connsiteY1" fmla="*/ 49617 h 1687137"/>
                <a:gd name="connsiteX2" fmla="*/ 1631401 w 1754865"/>
                <a:gd name="connsiteY2" fmla="*/ 310688 h 1687137"/>
                <a:gd name="connsiteX3" fmla="*/ 1273880 w 1754865"/>
                <a:gd name="connsiteY3" fmla="*/ 387408 h 1687137"/>
                <a:gd name="connsiteX4" fmla="*/ 935612 w 1754865"/>
                <a:gd name="connsiteY4" fmla="*/ 480233 h 1687137"/>
                <a:gd name="connsiteX5" fmla="*/ 640595 w 1754865"/>
                <a:gd name="connsiteY5" fmla="*/ 579726 h 1687137"/>
                <a:gd name="connsiteX6" fmla="*/ 386561 w 1754865"/>
                <a:gd name="connsiteY6" fmla="*/ 691688 h 1687137"/>
                <a:gd name="connsiteX7" fmla="*/ 193074 w 1754865"/>
                <a:gd name="connsiteY7" fmla="*/ 808153 h 1687137"/>
                <a:gd name="connsiteX8" fmla="*/ 59828 w 1754865"/>
                <a:gd name="connsiteY8" fmla="*/ 935095 h 1687137"/>
                <a:gd name="connsiteX9" fmla="*/ 0 w 1754865"/>
                <a:gd name="connsiteY9" fmla="*/ 1066800 h 1687137"/>
                <a:gd name="connsiteX10" fmla="*/ 139117 w 1754865"/>
                <a:gd name="connsiteY10" fmla="*/ 1298691 h 1687137"/>
                <a:gd name="connsiteX11" fmla="*/ 264126 w 1754865"/>
                <a:gd name="connsiteY11" fmla="*/ 1540885 h 1687137"/>
                <a:gd name="connsiteX12" fmla="*/ 322100 w 1754865"/>
                <a:gd name="connsiteY12" fmla="*/ 1687137 h 1687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4865" h="1687137">
                  <a:moveTo>
                    <a:pt x="1754866" y="0"/>
                  </a:moveTo>
                  <a:lnTo>
                    <a:pt x="1736949" y="49617"/>
                  </a:lnTo>
                  <a:lnTo>
                    <a:pt x="1631401" y="310688"/>
                  </a:lnTo>
                  <a:lnTo>
                    <a:pt x="1273880" y="387408"/>
                  </a:lnTo>
                  <a:lnTo>
                    <a:pt x="935612" y="480233"/>
                  </a:lnTo>
                  <a:lnTo>
                    <a:pt x="640595" y="579726"/>
                  </a:lnTo>
                  <a:lnTo>
                    <a:pt x="386561" y="691688"/>
                  </a:lnTo>
                  <a:lnTo>
                    <a:pt x="193074" y="808153"/>
                  </a:lnTo>
                  <a:lnTo>
                    <a:pt x="59828" y="935095"/>
                  </a:lnTo>
                  <a:lnTo>
                    <a:pt x="0" y="1066800"/>
                  </a:lnTo>
                  <a:lnTo>
                    <a:pt x="139117" y="1298691"/>
                  </a:lnTo>
                  <a:lnTo>
                    <a:pt x="264126" y="1540885"/>
                  </a:lnTo>
                  <a:lnTo>
                    <a:pt x="322100" y="168713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id="{6C47EC52-AF31-FBA0-75B0-5D55C90A29C3}"/>
                </a:ext>
              </a:extLst>
            </p:cNvPr>
            <p:cNvSpPr/>
            <p:nvPr/>
          </p:nvSpPr>
          <p:spPr>
            <a:xfrm>
              <a:off x="8011562" y="246742"/>
              <a:ext cx="1087751" cy="1341152"/>
            </a:xfrm>
            <a:custGeom>
              <a:avLst/>
              <a:gdLst>
                <a:gd name="connsiteX0" fmla="*/ 1367482 w 1367481"/>
                <a:gd name="connsiteY0" fmla="*/ 0 h 1440959"/>
                <a:gd name="connsiteX1" fmla="*/ 1332780 w 1367481"/>
                <a:gd name="connsiteY1" fmla="*/ 9265 h 1440959"/>
                <a:gd name="connsiteX2" fmla="*/ 960635 w 1367481"/>
                <a:gd name="connsiteY2" fmla="*/ 124085 h 1440959"/>
                <a:gd name="connsiteX3" fmla="*/ 960429 w 1367481"/>
                <a:gd name="connsiteY3" fmla="*/ 124171 h 1440959"/>
                <a:gd name="connsiteX4" fmla="*/ 631019 w 1367481"/>
                <a:gd name="connsiteY4" fmla="*/ 249035 h 1440959"/>
                <a:gd name="connsiteX5" fmla="*/ 365142 w 1367481"/>
                <a:gd name="connsiteY5" fmla="*/ 375805 h 1440959"/>
                <a:gd name="connsiteX6" fmla="*/ 163933 w 1367481"/>
                <a:gd name="connsiteY6" fmla="*/ 509501 h 1440959"/>
                <a:gd name="connsiteX7" fmla="*/ 42013 w 1367481"/>
                <a:gd name="connsiteY7" fmla="*/ 644323 h 1440959"/>
                <a:gd name="connsiteX8" fmla="*/ 0 w 1367481"/>
                <a:gd name="connsiteY8" fmla="*/ 785986 h 1440959"/>
                <a:gd name="connsiteX9" fmla="*/ 44896 w 1367481"/>
                <a:gd name="connsiteY9" fmla="*/ 931199 h 1440959"/>
                <a:gd name="connsiteX10" fmla="*/ 161771 w 1367481"/>
                <a:gd name="connsiteY10" fmla="*/ 1073901 h 1440959"/>
                <a:gd name="connsiteX11" fmla="*/ 175260 w 1367481"/>
                <a:gd name="connsiteY11" fmla="*/ 1086456 h 1440959"/>
                <a:gd name="connsiteX12" fmla="*/ 278233 w 1367481"/>
                <a:gd name="connsiteY12" fmla="*/ 1179108 h 1440959"/>
                <a:gd name="connsiteX13" fmla="*/ 376778 w 1367481"/>
                <a:gd name="connsiteY13" fmla="*/ 1267258 h 1440959"/>
                <a:gd name="connsiteX14" fmla="*/ 380588 w 1367481"/>
                <a:gd name="connsiteY14" fmla="*/ 1271068 h 1440959"/>
                <a:gd name="connsiteX15" fmla="*/ 470484 w 1367481"/>
                <a:gd name="connsiteY15" fmla="*/ 1359824 h 1440959"/>
                <a:gd name="connsiteX16" fmla="*/ 537004 w 1367481"/>
                <a:gd name="connsiteY16" fmla="*/ 1440959 h 1440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67481" h="1440959">
                  <a:moveTo>
                    <a:pt x="1367482" y="0"/>
                  </a:moveTo>
                  <a:lnTo>
                    <a:pt x="1332780" y="9265"/>
                  </a:lnTo>
                  <a:lnTo>
                    <a:pt x="960635" y="124085"/>
                  </a:lnTo>
                  <a:lnTo>
                    <a:pt x="960429" y="124171"/>
                  </a:lnTo>
                  <a:lnTo>
                    <a:pt x="631019" y="249035"/>
                  </a:lnTo>
                  <a:lnTo>
                    <a:pt x="365142" y="375805"/>
                  </a:lnTo>
                  <a:lnTo>
                    <a:pt x="163933" y="509501"/>
                  </a:lnTo>
                  <a:lnTo>
                    <a:pt x="42013" y="644323"/>
                  </a:lnTo>
                  <a:lnTo>
                    <a:pt x="0" y="785986"/>
                  </a:lnTo>
                  <a:lnTo>
                    <a:pt x="44896" y="931199"/>
                  </a:lnTo>
                  <a:lnTo>
                    <a:pt x="161771" y="1073901"/>
                  </a:lnTo>
                  <a:lnTo>
                    <a:pt x="175260" y="1086456"/>
                  </a:lnTo>
                  <a:lnTo>
                    <a:pt x="278233" y="1179108"/>
                  </a:lnTo>
                  <a:lnTo>
                    <a:pt x="376778" y="1267258"/>
                  </a:lnTo>
                  <a:lnTo>
                    <a:pt x="380588" y="1271068"/>
                  </a:lnTo>
                  <a:lnTo>
                    <a:pt x="470484" y="1359824"/>
                  </a:lnTo>
                  <a:lnTo>
                    <a:pt x="537004" y="144095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id="{C3FFD7D2-01B0-E288-3E10-4F7422061A1E}"/>
                </a:ext>
              </a:extLst>
            </p:cNvPr>
            <p:cNvSpPr/>
            <p:nvPr/>
          </p:nvSpPr>
          <p:spPr>
            <a:xfrm>
              <a:off x="8544790" y="246742"/>
              <a:ext cx="527330" cy="2434722"/>
            </a:xfrm>
            <a:custGeom>
              <a:avLst/>
              <a:gdLst>
                <a:gd name="connsiteX0" fmla="*/ 662940 w 662940"/>
                <a:gd name="connsiteY0" fmla="*/ 0 h 2615911"/>
                <a:gd name="connsiteX1" fmla="*/ 662426 w 662940"/>
                <a:gd name="connsiteY1" fmla="*/ 9265 h 2615911"/>
                <a:gd name="connsiteX2" fmla="*/ 649965 w 662940"/>
                <a:gd name="connsiteY2" fmla="*/ 237519 h 2615911"/>
                <a:gd name="connsiteX3" fmla="*/ 624119 w 662940"/>
                <a:gd name="connsiteY3" fmla="*/ 480233 h 2615911"/>
                <a:gd name="connsiteX4" fmla="*/ 596729 w 662940"/>
                <a:gd name="connsiteY4" fmla="*/ 729442 h 2615911"/>
                <a:gd name="connsiteX5" fmla="*/ 552760 w 662940"/>
                <a:gd name="connsiteY5" fmla="*/ 992245 h 2615911"/>
                <a:gd name="connsiteX6" fmla="*/ 503332 w 662940"/>
                <a:gd name="connsiteY6" fmla="*/ 1260764 h 2615911"/>
                <a:gd name="connsiteX7" fmla="*/ 431869 w 662940"/>
                <a:gd name="connsiteY7" fmla="*/ 1541924 h 2615911"/>
                <a:gd name="connsiteX8" fmla="*/ 348872 w 662940"/>
                <a:gd name="connsiteY8" fmla="*/ 1827588 h 2615911"/>
                <a:gd name="connsiteX9" fmla="*/ 246620 w 662940"/>
                <a:gd name="connsiteY9" fmla="*/ 2097751 h 2615911"/>
                <a:gd name="connsiteX10" fmla="*/ 236529 w 662940"/>
                <a:gd name="connsiteY10" fmla="*/ 2124335 h 2615911"/>
                <a:gd name="connsiteX11" fmla="*/ 116565 w 662940"/>
                <a:gd name="connsiteY11" fmla="*/ 2398135 h 2615911"/>
                <a:gd name="connsiteX12" fmla="*/ 105239 w 662940"/>
                <a:gd name="connsiteY12" fmla="*/ 2423853 h 2615911"/>
                <a:gd name="connsiteX13" fmla="*/ 47574 w 662940"/>
                <a:gd name="connsiteY13" fmla="*/ 2529234 h 2615911"/>
                <a:gd name="connsiteX14" fmla="*/ 29759 w 662940"/>
                <a:gd name="connsiteY14" fmla="*/ 2561619 h 2615911"/>
                <a:gd name="connsiteX15" fmla="*/ 0 w 662940"/>
                <a:gd name="connsiteY15" fmla="*/ 2615912 h 261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2940" h="2615911">
                  <a:moveTo>
                    <a:pt x="662940" y="0"/>
                  </a:moveTo>
                  <a:lnTo>
                    <a:pt x="662426" y="9265"/>
                  </a:lnTo>
                  <a:lnTo>
                    <a:pt x="649965" y="237519"/>
                  </a:lnTo>
                  <a:lnTo>
                    <a:pt x="624119" y="480233"/>
                  </a:lnTo>
                  <a:lnTo>
                    <a:pt x="596729" y="729442"/>
                  </a:lnTo>
                  <a:lnTo>
                    <a:pt x="552760" y="992245"/>
                  </a:lnTo>
                  <a:lnTo>
                    <a:pt x="503332" y="1260764"/>
                  </a:lnTo>
                  <a:lnTo>
                    <a:pt x="431869" y="1541924"/>
                  </a:lnTo>
                  <a:lnTo>
                    <a:pt x="348872" y="1827588"/>
                  </a:lnTo>
                  <a:lnTo>
                    <a:pt x="246620" y="2097751"/>
                  </a:lnTo>
                  <a:lnTo>
                    <a:pt x="236529" y="2124335"/>
                  </a:lnTo>
                  <a:lnTo>
                    <a:pt x="116565" y="2398135"/>
                  </a:lnTo>
                  <a:lnTo>
                    <a:pt x="105239" y="2423853"/>
                  </a:lnTo>
                  <a:lnTo>
                    <a:pt x="47574" y="2529234"/>
                  </a:lnTo>
                  <a:lnTo>
                    <a:pt x="29759" y="2561619"/>
                  </a:lnTo>
                  <a:lnTo>
                    <a:pt x="0" y="261591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id="{E5D5B596-3DAC-F99C-69ED-75413E86E538}"/>
                </a:ext>
              </a:extLst>
            </p:cNvPr>
            <p:cNvSpPr/>
            <p:nvPr/>
          </p:nvSpPr>
          <p:spPr>
            <a:xfrm>
              <a:off x="6453573" y="246742"/>
              <a:ext cx="909026" cy="489926"/>
            </a:xfrm>
            <a:custGeom>
              <a:avLst/>
              <a:gdLst>
                <a:gd name="connsiteX0" fmla="*/ 1142795 w 1142794"/>
                <a:gd name="connsiteY0" fmla="*/ 526386 h 526386"/>
                <a:gd name="connsiteX1" fmla="*/ 843967 w 1142794"/>
                <a:gd name="connsiteY1" fmla="*/ 409142 h 526386"/>
                <a:gd name="connsiteX2" fmla="*/ 816679 w 1142794"/>
                <a:gd name="connsiteY2" fmla="*/ 398838 h 526386"/>
                <a:gd name="connsiteX3" fmla="*/ 712882 w 1142794"/>
                <a:gd name="connsiteY3" fmla="*/ 362383 h 526386"/>
                <a:gd name="connsiteX4" fmla="*/ 604143 w 1142794"/>
                <a:gd name="connsiteY4" fmla="*/ 323330 h 526386"/>
                <a:gd name="connsiteX5" fmla="*/ 476662 w 1142794"/>
                <a:gd name="connsiteY5" fmla="*/ 278043 h 526386"/>
                <a:gd name="connsiteX6" fmla="*/ 192045 w 1142794"/>
                <a:gd name="connsiteY6" fmla="*/ 150322 h 526386"/>
                <a:gd name="connsiteX7" fmla="*/ 11636 w 1142794"/>
                <a:gd name="connsiteY7" fmla="*/ 22081 h 526386"/>
                <a:gd name="connsiteX8" fmla="*/ 0 w 1142794"/>
                <a:gd name="connsiteY8" fmla="*/ 0 h 52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2794" h="526386">
                  <a:moveTo>
                    <a:pt x="1142795" y="526386"/>
                  </a:moveTo>
                  <a:lnTo>
                    <a:pt x="843967" y="409142"/>
                  </a:lnTo>
                  <a:lnTo>
                    <a:pt x="816679" y="398838"/>
                  </a:lnTo>
                  <a:lnTo>
                    <a:pt x="712882" y="362383"/>
                  </a:lnTo>
                  <a:lnTo>
                    <a:pt x="604143" y="323330"/>
                  </a:lnTo>
                  <a:lnTo>
                    <a:pt x="476662" y="278043"/>
                  </a:lnTo>
                  <a:lnTo>
                    <a:pt x="192045" y="150322"/>
                  </a:lnTo>
                  <a:lnTo>
                    <a:pt x="11636" y="22081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id="{6ED1DC8E-3DF3-C401-C87C-5FB3DA106127}"/>
                </a:ext>
              </a:extLst>
            </p:cNvPr>
            <p:cNvSpPr/>
            <p:nvPr/>
          </p:nvSpPr>
          <p:spPr>
            <a:xfrm>
              <a:off x="6922582" y="246742"/>
              <a:ext cx="943754" cy="781110"/>
            </a:xfrm>
            <a:custGeom>
              <a:avLst/>
              <a:gdLst>
                <a:gd name="connsiteX0" fmla="*/ 1186455 w 1186454"/>
                <a:gd name="connsiteY0" fmla="*/ 839239 h 839239"/>
                <a:gd name="connsiteX1" fmla="*/ 977420 w 1186454"/>
                <a:gd name="connsiteY1" fmla="*/ 727190 h 839239"/>
                <a:gd name="connsiteX2" fmla="*/ 878359 w 1186454"/>
                <a:gd name="connsiteY2" fmla="*/ 674110 h 839239"/>
                <a:gd name="connsiteX3" fmla="*/ 767355 w 1186454"/>
                <a:gd name="connsiteY3" fmla="*/ 620424 h 839239"/>
                <a:gd name="connsiteX4" fmla="*/ 558628 w 1186454"/>
                <a:gd name="connsiteY4" fmla="*/ 524308 h 839239"/>
                <a:gd name="connsiteX5" fmla="*/ 531135 w 1186454"/>
                <a:gd name="connsiteY5" fmla="*/ 501188 h 839239"/>
                <a:gd name="connsiteX6" fmla="*/ 341459 w 1186454"/>
                <a:gd name="connsiteY6" fmla="*/ 380394 h 839239"/>
                <a:gd name="connsiteX7" fmla="*/ 220156 w 1186454"/>
                <a:gd name="connsiteY7" fmla="*/ 239857 h 839239"/>
                <a:gd name="connsiteX8" fmla="*/ 203989 w 1186454"/>
                <a:gd name="connsiteY8" fmla="*/ 100099 h 839239"/>
                <a:gd name="connsiteX9" fmla="*/ 0 w 1186454"/>
                <a:gd name="connsiteY9" fmla="*/ 0 h 839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86454" h="839239">
                  <a:moveTo>
                    <a:pt x="1186455" y="839239"/>
                  </a:moveTo>
                  <a:lnTo>
                    <a:pt x="977420" y="727190"/>
                  </a:lnTo>
                  <a:lnTo>
                    <a:pt x="878359" y="674110"/>
                  </a:lnTo>
                  <a:lnTo>
                    <a:pt x="767355" y="620424"/>
                  </a:lnTo>
                  <a:lnTo>
                    <a:pt x="558628" y="524308"/>
                  </a:lnTo>
                  <a:lnTo>
                    <a:pt x="531135" y="501188"/>
                  </a:lnTo>
                  <a:lnTo>
                    <a:pt x="341459" y="380394"/>
                  </a:lnTo>
                  <a:lnTo>
                    <a:pt x="220156" y="239857"/>
                  </a:lnTo>
                  <a:lnTo>
                    <a:pt x="203989" y="10009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id="{F9661A2D-A7B2-F9FA-158B-B2A5CCD51792}"/>
                </a:ext>
              </a:extLst>
            </p:cNvPr>
            <p:cNvSpPr/>
            <p:nvPr/>
          </p:nvSpPr>
          <p:spPr>
            <a:xfrm>
              <a:off x="6404590" y="246742"/>
              <a:ext cx="1128377" cy="577450"/>
            </a:xfrm>
            <a:custGeom>
              <a:avLst/>
              <a:gdLst>
                <a:gd name="connsiteX0" fmla="*/ 1418556 w 1418555"/>
                <a:gd name="connsiteY0" fmla="*/ 620424 h 620423"/>
                <a:gd name="connsiteX1" fmla="*/ 1353168 w 1418555"/>
                <a:gd name="connsiteY1" fmla="*/ 588818 h 620423"/>
                <a:gd name="connsiteX2" fmla="*/ 1215287 w 1418555"/>
                <a:gd name="connsiteY2" fmla="*/ 522230 h 620423"/>
                <a:gd name="connsiteX3" fmla="*/ 1180689 w 1418555"/>
                <a:gd name="connsiteY3" fmla="*/ 507336 h 620423"/>
                <a:gd name="connsiteX4" fmla="*/ 897821 w 1418555"/>
                <a:gd name="connsiteY4" fmla="*/ 385589 h 620423"/>
                <a:gd name="connsiteX5" fmla="*/ 690022 w 1418555"/>
                <a:gd name="connsiteY5" fmla="*/ 247823 h 620423"/>
                <a:gd name="connsiteX6" fmla="*/ 383780 w 1418555"/>
                <a:gd name="connsiteY6" fmla="*/ 129280 h 620423"/>
                <a:gd name="connsiteX7" fmla="*/ 73214 w 1418555"/>
                <a:gd name="connsiteY7" fmla="*/ 22081 h 620423"/>
                <a:gd name="connsiteX8" fmla="*/ 0 w 1418555"/>
                <a:gd name="connsiteY8" fmla="*/ 0 h 620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8555" h="620423">
                  <a:moveTo>
                    <a:pt x="1418556" y="620424"/>
                  </a:moveTo>
                  <a:lnTo>
                    <a:pt x="1353168" y="588818"/>
                  </a:lnTo>
                  <a:lnTo>
                    <a:pt x="1215287" y="522230"/>
                  </a:lnTo>
                  <a:lnTo>
                    <a:pt x="1180689" y="507336"/>
                  </a:lnTo>
                  <a:lnTo>
                    <a:pt x="897821" y="385589"/>
                  </a:lnTo>
                  <a:lnTo>
                    <a:pt x="690022" y="247823"/>
                  </a:lnTo>
                  <a:lnTo>
                    <a:pt x="383780" y="129280"/>
                  </a:lnTo>
                  <a:lnTo>
                    <a:pt x="73214" y="22081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id="{96BD1EB7-10B0-1762-182D-58D91731548E}"/>
                </a:ext>
              </a:extLst>
            </p:cNvPr>
            <p:cNvSpPr/>
            <p:nvPr/>
          </p:nvSpPr>
          <p:spPr>
            <a:xfrm>
              <a:off x="6197197" y="246742"/>
              <a:ext cx="927700" cy="380803"/>
            </a:xfrm>
            <a:custGeom>
              <a:avLst/>
              <a:gdLst>
                <a:gd name="connsiteX0" fmla="*/ 1166272 w 1166271"/>
                <a:gd name="connsiteY0" fmla="*/ 409142 h 409142"/>
                <a:gd name="connsiteX1" fmla="*/ 1138984 w 1166271"/>
                <a:gd name="connsiteY1" fmla="*/ 398838 h 409142"/>
                <a:gd name="connsiteX2" fmla="*/ 1061754 w 1166271"/>
                <a:gd name="connsiteY2" fmla="*/ 363595 h 409142"/>
                <a:gd name="connsiteX3" fmla="*/ 837170 w 1166271"/>
                <a:gd name="connsiteY3" fmla="*/ 261158 h 409142"/>
                <a:gd name="connsiteX4" fmla="*/ 514350 w 1166271"/>
                <a:gd name="connsiteY4" fmla="*/ 150322 h 409142"/>
                <a:gd name="connsiteX5" fmla="*/ 188647 w 1166271"/>
                <a:gd name="connsiteY5" fmla="*/ 50569 h 409142"/>
                <a:gd name="connsiteX6" fmla="*/ 0 w 1166271"/>
                <a:gd name="connsiteY6" fmla="*/ 0 h 409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6271" h="409142">
                  <a:moveTo>
                    <a:pt x="1166272" y="409142"/>
                  </a:moveTo>
                  <a:lnTo>
                    <a:pt x="1138984" y="398838"/>
                  </a:lnTo>
                  <a:lnTo>
                    <a:pt x="1061754" y="363595"/>
                  </a:lnTo>
                  <a:lnTo>
                    <a:pt x="837170" y="261158"/>
                  </a:lnTo>
                  <a:lnTo>
                    <a:pt x="514350" y="150322"/>
                  </a:lnTo>
                  <a:lnTo>
                    <a:pt x="188647" y="5056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E6C711BC-ABF0-29BE-86AE-09A2FE14559D}"/>
                </a:ext>
              </a:extLst>
            </p:cNvPr>
            <p:cNvSpPr/>
            <p:nvPr/>
          </p:nvSpPr>
          <p:spPr>
            <a:xfrm>
              <a:off x="8136228" y="246742"/>
              <a:ext cx="484163" cy="1799164"/>
            </a:xfrm>
            <a:custGeom>
              <a:avLst/>
              <a:gdLst>
                <a:gd name="connsiteX0" fmla="*/ 608673 w 608673"/>
                <a:gd name="connsiteY0" fmla="*/ 1933056 h 1933055"/>
                <a:gd name="connsiteX1" fmla="*/ 608364 w 608673"/>
                <a:gd name="connsiteY1" fmla="*/ 1931757 h 1933055"/>
                <a:gd name="connsiteX2" fmla="*/ 594257 w 608673"/>
                <a:gd name="connsiteY2" fmla="*/ 1863436 h 1933055"/>
                <a:gd name="connsiteX3" fmla="*/ 552347 w 608673"/>
                <a:gd name="connsiteY3" fmla="*/ 1663065 h 1933055"/>
                <a:gd name="connsiteX4" fmla="*/ 471101 w 608673"/>
                <a:gd name="connsiteY4" fmla="*/ 1409267 h 1933055"/>
                <a:gd name="connsiteX5" fmla="*/ 542152 w 608673"/>
                <a:gd name="connsiteY5" fmla="*/ 1286654 h 1933055"/>
                <a:gd name="connsiteX6" fmla="*/ 472955 w 608673"/>
                <a:gd name="connsiteY6" fmla="*/ 1043161 h 1933055"/>
                <a:gd name="connsiteX7" fmla="*/ 395210 w 608673"/>
                <a:gd name="connsiteY7" fmla="*/ 808153 h 1933055"/>
                <a:gd name="connsiteX8" fmla="*/ 303873 w 608673"/>
                <a:gd name="connsiteY8" fmla="*/ 587693 h 1933055"/>
                <a:gd name="connsiteX9" fmla="*/ 208417 w 608673"/>
                <a:gd name="connsiteY9" fmla="*/ 375805 h 1933055"/>
                <a:gd name="connsiteX10" fmla="*/ 102561 w 608673"/>
                <a:gd name="connsiteY10" fmla="*/ 178464 h 1933055"/>
                <a:gd name="connsiteX11" fmla="*/ 0 w 608673"/>
                <a:gd name="connsiteY11" fmla="*/ 0 h 1933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8673" h="1933055">
                  <a:moveTo>
                    <a:pt x="608673" y="1933056"/>
                  </a:moveTo>
                  <a:lnTo>
                    <a:pt x="608364" y="1931757"/>
                  </a:lnTo>
                  <a:lnTo>
                    <a:pt x="594257" y="1863436"/>
                  </a:lnTo>
                  <a:lnTo>
                    <a:pt x="552347" y="1663065"/>
                  </a:lnTo>
                  <a:lnTo>
                    <a:pt x="471101" y="1409267"/>
                  </a:lnTo>
                  <a:lnTo>
                    <a:pt x="542152" y="1286654"/>
                  </a:lnTo>
                  <a:lnTo>
                    <a:pt x="472955" y="1043161"/>
                  </a:lnTo>
                  <a:lnTo>
                    <a:pt x="395210" y="808153"/>
                  </a:lnTo>
                  <a:lnTo>
                    <a:pt x="303873" y="587693"/>
                  </a:lnTo>
                  <a:lnTo>
                    <a:pt x="208417" y="375805"/>
                  </a:lnTo>
                  <a:lnTo>
                    <a:pt x="102561" y="178464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0" name="Freeform: Shape 519">
              <a:extLst>
                <a:ext uri="{FF2B5EF4-FFF2-40B4-BE49-F238E27FC236}">
                  <a16:creationId xmlns:a16="http://schemas.microsoft.com/office/drawing/2014/main" id="{B4015196-8B05-08AC-4389-04D6FF5DEF7F}"/>
                </a:ext>
              </a:extLst>
            </p:cNvPr>
            <p:cNvSpPr/>
            <p:nvPr/>
          </p:nvSpPr>
          <p:spPr>
            <a:xfrm>
              <a:off x="8448465" y="246742"/>
              <a:ext cx="235980" cy="2136527"/>
            </a:xfrm>
            <a:custGeom>
              <a:avLst/>
              <a:gdLst>
                <a:gd name="connsiteX0" fmla="*/ 226334 w 296665"/>
                <a:gd name="connsiteY0" fmla="*/ 2295525 h 2295525"/>
                <a:gd name="connsiteX1" fmla="*/ 229423 w 296665"/>
                <a:gd name="connsiteY1" fmla="*/ 2277861 h 2295525"/>
                <a:gd name="connsiteX2" fmla="*/ 246105 w 296665"/>
                <a:gd name="connsiteY2" fmla="*/ 2186074 h 2295525"/>
                <a:gd name="connsiteX3" fmla="*/ 279366 w 296665"/>
                <a:gd name="connsiteY3" fmla="*/ 1984491 h 2295525"/>
                <a:gd name="connsiteX4" fmla="*/ 296253 w 296665"/>
                <a:gd name="connsiteY4" fmla="*/ 1706967 h 2295525"/>
                <a:gd name="connsiteX5" fmla="*/ 296665 w 296665"/>
                <a:gd name="connsiteY5" fmla="*/ 1435851 h 2295525"/>
                <a:gd name="connsiteX6" fmla="*/ 274629 w 296665"/>
                <a:gd name="connsiteY6" fmla="*/ 1178243 h 2295525"/>
                <a:gd name="connsiteX7" fmla="*/ 243325 w 296665"/>
                <a:gd name="connsiteY7" fmla="*/ 927908 h 2295525"/>
                <a:gd name="connsiteX8" fmla="*/ 196163 w 296665"/>
                <a:gd name="connsiteY8" fmla="*/ 691688 h 2295525"/>
                <a:gd name="connsiteX9" fmla="*/ 144883 w 296665"/>
                <a:gd name="connsiteY9" fmla="*/ 463175 h 2295525"/>
                <a:gd name="connsiteX10" fmla="*/ 81761 w 296665"/>
                <a:gd name="connsiteY10" fmla="*/ 249035 h 2295525"/>
                <a:gd name="connsiteX11" fmla="*/ 16990 w 296665"/>
                <a:gd name="connsiteY11" fmla="*/ 43122 h 2295525"/>
                <a:gd name="connsiteX12" fmla="*/ 0 w 296665"/>
                <a:gd name="connsiteY12" fmla="*/ 0 h 2295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6665" h="2295525">
                  <a:moveTo>
                    <a:pt x="226334" y="2295525"/>
                  </a:moveTo>
                  <a:lnTo>
                    <a:pt x="229423" y="2277861"/>
                  </a:lnTo>
                  <a:lnTo>
                    <a:pt x="246105" y="2186074"/>
                  </a:lnTo>
                  <a:lnTo>
                    <a:pt x="279366" y="1984491"/>
                  </a:lnTo>
                  <a:lnTo>
                    <a:pt x="296253" y="1706967"/>
                  </a:lnTo>
                  <a:lnTo>
                    <a:pt x="296665" y="1435851"/>
                  </a:lnTo>
                  <a:lnTo>
                    <a:pt x="274629" y="1178243"/>
                  </a:lnTo>
                  <a:lnTo>
                    <a:pt x="243325" y="927908"/>
                  </a:lnTo>
                  <a:lnTo>
                    <a:pt x="196163" y="691688"/>
                  </a:lnTo>
                  <a:lnTo>
                    <a:pt x="144883" y="463175"/>
                  </a:lnTo>
                  <a:lnTo>
                    <a:pt x="81761" y="249035"/>
                  </a:lnTo>
                  <a:lnTo>
                    <a:pt x="16990" y="43122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86AE9289-BF5D-F30E-86AB-3FC0CC01665C}"/>
                </a:ext>
              </a:extLst>
            </p:cNvPr>
            <p:cNvSpPr/>
            <p:nvPr/>
          </p:nvSpPr>
          <p:spPr>
            <a:xfrm>
              <a:off x="6292047" y="246742"/>
              <a:ext cx="806476" cy="368714"/>
            </a:xfrm>
            <a:custGeom>
              <a:avLst/>
              <a:gdLst>
                <a:gd name="connsiteX0" fmla="*/ 1013872 w 1013872"/>
                <a:gd name="connsiteY0" fmla="*/ 396153 h 396153"/>
                <a:gd name="connsiteX1" fmla="*/ 954971 w 1013872"/>
                <a:gd name="connsiteY1" fmla="*/ 375372 h 396153"/>
                <a:gd name="connsiteX2" fmla="*/ 807205 w 1013872"/>
                <a:gd name="connsiteY2" fmla="*/ 323330 h 396153"/>
                <a:gd name="connsiteX3" fmla="*/ 679725 w 1013872"/>
                <a:gd name="connsiteY3" fmla="*/ 278043 h 396153"/>
                <a:gd name="connsiteX4" fmla="*/ 648627 w 1013872"/>
                <a:gd name="connsiteY4" fmla="*/ 268259 h 396153"/>
                <a:gd name="connsiteX5" fmla="*/ 346298 w 1013872"/>
                <a:gd name="connsiteY5" fmla="*/ 173182 h 396153"/>
                <a:gd name="connsiteX6" fmla="*/ 69404 w 1013872"/>
                <a:gd name="connsiteY6" fmla="*/ 50569 h 396153"/>
                <a:gd name="connsiteX7" fmla="*/ 0 w 1013872"/>
                <a:gd name="connsiteY7" fmla="*/ 0 h 39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3872" h="396153">
                  <a:moveTo>
                    <a:pt x="1013872" y="396153"/>
                  </a:moveTo>
                  <a:lnTo>
                    <a:pt x="954971" y="375372"/>
                  </a:lnTo>
                  <a:lnTo>
                    <a:pt x="807205" y="323330"/>
                  </a:lnTo>
                  <a:lnTo>
                    <a:pt x="679725" y="278043"/>
                  </a:lnTo>
                  <a:lnTo>
                    <a:pt x="648627" y="268259"/>
                  </a:lnTo>
                  <a:lnTo>
                    <a:pt x="346298" y="173182"/>
                  </a:lnTo>
                  <a:lnTo>
                    <a:pt x="69404" y="5056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5B42AC8-662B-5B4C-112D-AAFEDA567F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91262" y="683323"/>
            <a:ext cx="5075204" cy="5491355"/>
          </a:xfrm>
          <a:custGeom>
            <a:avLst/>
            <a:gdLst>
              <a:gd name="connsiteX0" fmla="*/ 4264346 w 5075204"/>
              <a:gd name="connsiteY0" fmla="*/ 516958 h 5491355"/>
              <a:gd name="connsiteX1" fmla="*/ 5075204 w 5075204"/>
              <a:gd name="connsiteY1" fmla="*/ 1327816 h 5491355"/>
              <a:gd name="connsiteX2" fmla="*/ 5075204 w 5075204"/>
              <a:gd name="connsiteY2" fmla="*/ 4163538 h 5491355"/>
              <a:gd name="connsiteX3" fmla="*/ 4264346 w 5075204"/>
              <a:gd name="connsiteY3" fmla="*/ 4974396 h 5491355"/>
              <a:gd name="connsiteX4" fmla="*/ 3453488 w 5075204"/>
              <a:gd name="connsiteY4" fmla="*/ 4163538 h 5491355"/>
              <a:gd name="connsiteX5" fmla="*/ 3453488 w 5075204"/>
              <a:gd name="connsiteY5" fmla="*/ 1327816 h 5491355"/>
              <a:gd name="connsiteX6" fmla="*/ 4264346 w 5075204"/>
              <a:gd name="connsiteY6" fmla="*/ 516958 h 5491355"/>
              <a:gd name="connsiteX7" fmla="*/ 810858 w 5075204"/>
              <a:gd name="connsiteY7" fmla="*/ 516958 h 5491355"/>
              <a:gd name="connsiteX8" fmla="*/ 1621716 w 5075204"/>
              <a:gd name="connsiteY8" fmla="*/ 1327816 h 5491355"/>
              <a:gd name="connsiteX9" fmla="*/ 1621716 w 5075204"/>
              <a:gd name="connsiteY9" fmla="*/ 4163538 h 5491355"/>
              <a:gd name="connsiteX10" fmla="*/ 810858 w 5075204"/>
              <a:gd name="connsiteY10" fmla="*/ 4974396 h 5491355"/>
              <a:gd name="connsiteX11" fmla="*/ 0 w 5075204"/>
              <a:gd name="connsiteY11" fmla="*/ 4163538 h 5491355"/>
              <a:gd name="connsiteX12" fmla="*/ 0 w 5075204"/>
              <a:gd name="connsiteY12" fmla="*/ 1327816 h 5491355"/>
              <a:gd name="connsiteX13" fmla="*/ 810858 w 5075204"/>
              <a:gd name="connsiteY13" fmla="*/ 516958 h 5491355"/>
              <a:gd name="connsiteX14" fmla="*/ 2543651 w 5075204"/>
              <a:gd name="connsiteY14" fmla="*/ 0 h 5491355"/>
              <a:gd name="connsiteX15" fmla="*/ 3354509 w 5075204"/>
              <a:gd name="connsiteY15" fmla="*/ 810858 h 5491355"/>
              <a:gd name="connsiteX16" fmla="*/ 3354509 w 5075204"/>
              <a:gd name="connsiteY16" fmla="*/ 4680497 h 5491355"/>
              <a:gd name="connsiteX17" fmla="*/ 2543651 w 5075204"/>
              <a:gd name="connsiteY17" fmla="*/ 5491355 h 5491355"/>
              <a:gd name="connsiteX18" fmla="*/ 1732793 w 5075204"/>
              <a:gd name="connsiteY18" fmla="*/ 4680497 h 5491355"/>
              <a:gd name="connsiteX19" fmla="*/ 1732793 w 5075204"/>
              <a:gd name="connsiteY19" fmla="*/ 810858 h 5491355"/>
              <a:gd name="connsiteX20" fmla="*/ 2543651 w 5075204"/>
              <a:gd name="connsiteY20" fmla="*/ 0 h 549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75204" h="5491355">
                <a:moveTo>
                  <a:pt x="4264346" y="516958"/>
                </a:moveTo>
                <a:cubicBezTo>
                  <a:pt x="4712171" y="516958"/>
                  <a:pt x="5075204" y="879991"/>
                  <a:pt x="5075204" y="1327816"/>
                </a:cubicBezTo>
                <a:lnTo>
                  <a:pt x="5075204" y="4163538"/>
                </a:lnTo>
                <a:cubicBezTo>
                  <a:pt x="5075204" y="4611363"/>
                  <a:pt x="4712171" y="4974396"/>
                  <a:pt x="4264346" y="4974396"/>
                </a:cubicBezTo>
                <a:cubicBezTo>
                  <a:pt x="3816521" y="4974396"/>
                  <a:pt x="3453488" y="4611363"/>
                  <a:pt x="3453488" y="4163538"/>
                </a:cubicBezTo>
                <a:lnTo>
                  <a:pt x="3453488" y="1327816"/>
                </a:lnTo>
                <a:cubicBezTo>
                  <a:pt x="3453488" y="879991"/>
                  <a:pt x="3816521" y="516958"/>
                  <a:pt x="4264346" y="516958"/>
                </a:cubicBezTo>
                <a:close/>
                <a:moveTo>
                  <a:pt x="810858" y="516958"/>
                </a:moveTo>
                <a:cubicBezTo>
                  <a:pt x="1258683" y="516958"/>
                  <a:pt x="1621716" y="879991"/>
                  <a:pt x="1621716" y="1327816"/>
                </a:cubicBezTo>
                <a:lnTo>
                  <a:pt x="1621716" y="4163538"/>
                </a:lnTo>
                <a:cubicBezTo>
                  <a:pt x="1621716" y="4611363"/>
                  <a:pt x="1258683" y="4974396"/>
                  <a:pt x="810858" y="4974396"/>
                </a:cubicBezTo>
                <a:cubicBezTo>
                  <a:pt x="363033" y="4974396"/>
                  <a:pt x="0" y="4611363"/>
                  <a:pt x="0" y="4163538"/>
                </a:cubicBezTo>
                <a:lnTo>
                  <a:pt x="0" y="1327816"/>
                </a:lnTo>
                <a:cubicBezTo>
                  <a:pt x="0" y="879991"/>
                  <a:pt x="363033" y="516958"/>
                  <a:pt x="810858" y="516958"/>
                </a:cubicBezTo>
                <a:close/>
                <a:moveTo>
                  <a:pt x="2543651" y="0"/>
                </a:moveTo>
                <a:cubicBezTo>
                  <a:pt x="2991476" y="0"/>
                  <a:pt x="3354509" y="363033"/>
                  <a:pt x="3354509" y="810858"/>
                </a:cubicBezTo>
                <a:lnTo>
                  <a:pt x="3354509" y="4680497"/>
                </a:lnTo>
                <a:cubicBezTo>
                  <a:pt x="3354509" y="5128322"/>
                  <a:pt x="2991476" y="5491355"/>
                  <a:pt x="2543651" y="5491355"/>
                </a:cubicBezTo>
                <a:cubicBezTo>
                  <a:pt x="2095826" y="5491355"/>
                  <a:pt x="1732793" y="5128322"/>
                  <a:pt x="1732793" y="4680497"/>
                </a:cubicBezTo>
                <a:lnTo>
                  <a:pt x="1732793" y="810858"/>
                </a:lnTo>
                <a:cubicBezTo>
                  <a:pt x="1732793" y="363033"/>
                  <a:pt x="2095826" y="0"/>
                  <a:pt x="2543651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  <a:ln w="57150">
            <a:noFill/>
          </a:ln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154796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bg>
      <p:bgPr>
        <a:solidFill>
          <a:srgbClr val="020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EA5E201-CC82-8A63-7E49-BBABCEC709AD}"/>
              </a:ext>
            </a:extLst>
          </p:cNvPr>
          <p:cNvGrpSpPr/>
          <p:nvPr userDrawn="1"/>
        </p:nvGrpSpPr>
        <p:grpSpPr>
          <a:xfrm flipH="1">
            <a:off x="-525172" y="-233386"/>
            <a:ext cx="13242343" cy="7324771"/>
            <a:chOff x="-103239" y="246742"/>
            <a:chExt cx="12398477" cy="6858001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B4DBE3-E29E-8DDC-07AC-3BB4EAAD6BE7}"/>
                </a:ext>
              </a:extLst>
            </p:cNvPr>
            <p:cNvSpPr/>
            <p:nvPr/>
          </p:nvSpPr>
          <p:spPr>
            <a:xfrm>
              <a:off x="10067724" y="6624086"/>
              <a:ext cx="2227514" cy="480657"/>
            </a:xfrm>
            <a:custGeom>
              <a:avLst/>
              <a:gdLst>
                <a:gd name="connsiteX0" fmla="*/ 2800350 w 2800349"/>
                <a:gd name="connsiteY0" fmla="*/ 0 h 516427"/>
                <a:gd name="connsiteX1" fmla="*/ 230041 w 2800349"/>
                <a:gd name="connsiteY1" fmla="*/ 398664 h 516427"/>
                <a:gd name="connsiteX2" fmla="*/ 0 w 2800349"/>
                <a:gd name="connsiteY2" fmla="*/ 516428 h 51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00349" h="516427">
                  <a:moveTo>
                    <a:pt x="2800350" y="0"/>
                  </a:moveTo>
                  <a:lnTo>
                    <a:pt x="230041" y="398664"/>
                  </a:lnTo>
                  <a:lnTo>
                    <a:pt x="0" y="51642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93F2D1E-1172-E0C4-4F76-006F7B5DFDB4}"/>
                </a:ext>
              </a:extLst>
            </p:cNvPr>
            <p:cNvSpPr/>
            <p:nvPr/>
          </p:nvSpPr>
          <p:spPr>
            <a:xfrm>
              <a:off x="6382475" y="5333223"/>
              <a:ext cx="5912762" cy="1771520"/>
            </a:xfrm>
            <a:custGeom>
              <a:avLst/>
              <a:gdLst>
                <a:gd name="connsiteX0" fmla="*/ 7433310 w 7433309"/>
                <a:gd name="connsiteY0" fmla="*/ 0 h 1903354"/>
                <a:gd name="connsiteX1" fmla="*/ 5398668 w 7433309"/>
                <a:gd name="connsiteY1" fmla="*/ 402475 h 1903354"/>
                <a:gd name="connsiteX2" fmla="*/ 2650010 w 7433309"/>
                <a:gd name="connsiteY2" fmla="*/ 856817 h 1903354"/>
                <a:gd name="connsiteX3" fmla="*/ 716795 w 7433309"/>
                <a:gd name="connsiteY3" fmla="*/ 1637781 h 1903354"/>
                <a:gd name="connsiteX4" fmla="*/ 0 w 7433309"/>
                <a:gd name="connsiteY4" fmla="*/ 1903355 h 190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33309" h="1903354">
                  <a:moveTo>
                    <a:pt x="7433310" y="0"/>
                  </a:moveTo>
                  <a:lnTo>
                    <a:pt x="5398668" y="402475"/>
                  </a:lnTo>
                  <a:lnTo>
                    <a:pt x="2650010" y="856817"/>
                  </a:lnTo>
                  <a:lnTo>
                    <a:pt x="716795" y="1637781"/>
                  </a:lnTo>
                  <a:lnTo>
                    <a:pt x="0" y="190335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608FF88-3AAE-0025-355C-97F54AA97181}"/>
                </a:ext>
              </a:extLst>
            </p:cNvPr>
            <p:cNvSpPr/>
            <p:nvPr/>
          </p:nvSpPr>
          <p:spPr>
            <a:xfrm>
              <a:off x="3064753" y="4383108"/>
              <a:ext cx="9230485" cy="2721633"/>
            </a:xfrm>
            <a:custGeom>
              <a:avLst/>
              <a:gdLst>
                <a:gd name="connsiteX0" fmla="*/ 11604230 w 11604230"/>
                <a:gd name="connsiteY0" fmla="*/ 0 h 2924174"/>
                <a:gd name="connsiteX1" fmla="*/ 9980758 w 11604230"/>
                <a:gd name="connsiteY1" fmla="*/ 386369 h 2924174"/>
                <a:gd name="connsiteX2" fmla="*/ 7620721 w 11604230"/>
                <a:gd name="connsiteY2" fmla="*/ 873010 h 2924174"/>
                <a:gd name="connsiteX3" fmla="*/ 6001368 w 11604230"/>
                <a:gd name="connsiteY3" fmla="*/ 1544089 h 2924174"/>
                <a:gd name="connsiteX4" fmla="*/ 3579753 w 11604230"/>
                <a:gd name="connsiteY4" fmla="*/ 1869152 h 2924174"/>
                <a:gd name="connsiteX5" fmla="*/ 1700496 w 11604230"/>
                <a:gd name="connsiteY5" fmla="*/ 2451908 h 2924174"/>
                <a:gd name="connsiteX6" fmla="*/ 0 w 11604230"/>
                <a:gd name="connsiteY6" fmla="*/ 2924175 h 2924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04230" h="2924174">
                  <a:moveTo>
                    <a:pt x="11604230" y="0"/>
                  </a:moveTo>
                  <a:lnTo>
                    <a:pt x="9980758" y="386369"/>
                  </a:lnTo>
                  <a:lnTo>
                    <a:pt x="7620721" y="873010"/>
                  </a:lnTo>
                  <a:lnTo>
                    <a:pt x="6001368" y="1544089"/>
                  </a:lnTo>
                  <a:lnTo>
                    <a:pt x="3579753" y="1869152"/>
                  </a:lnTo>
                  <a:lnTo>
                    <a:pt x="1700496" y="2451908"/>
                  </a:lnTo>
                  <a:lnTo>
                    <a:pt x="0" y="292417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D7BC393-EC74-7A22-E4DD-BF1175E56DCF}"/>
                </a:ext>
              </a:extLst>
            </p:cNvPr>
            <p:cNvSpPr/>
            <p:nvPr/>
          </p:nvSpPr>
          <p:spPr>
            <a:xfrm>
              <a:off x="-103239" y="2544616"/>
              <a:ext cx="12398477" cy="2953984"/>
            </a:xfrm>
            <a:custGeom>
              <a:avLst/>
              <a:gdLst>
                <a:gd name="connsiteX0" fmla="*/ 15586916 w 15586915"/>
                <a:gd name="connsiteY0" fmla="*/ 0 h 3173816"/>
                <a:gd name="connsiteX1" fmla="*/ 14346194 w 15586915"/>
                <a:gd name="connsiteY1" fmla="*/ 439882 h 3173816"/>
                <a:gd name="connsiteX2" fmla="*/ 14159401 w 15586915"/>
                <a:gd name="connsiteY2" fmla="*/ 506124 h 3173816"/>
                <a:gd name="connsiteX3" fmla="*/ 12860912 w 15586915"/>
                <a:gd name="connsiteY3" fmla="*/ 926350 h 3173816"/>
                <a:gd name="connsiteX4" fmla="*/ 12672060 w 15586915"/>
                <a:gd name="connsiteY4" fmla="*/ 987483 h 3173816"/>
                <a:gd name="connsiteX5" fmla="*/ 11389428 w 15586915"/>
                <a:gd name="connsiteY5" fmla="*/ 1360430 h 3173816"/>
                <a:gd name="connsiteX6" fmla="*/ 11141573 w 15586915"/>
                <a:gd name="connsiteY6" fmla="*/ 1432473 h 3173816"/>
                <a:gd name="connsiteX7" fmla="*/ 9868003 w 15586915"/>
                <a:gd name="connsiteY7" fmla="*/ 1762558 h 3173816"/>
                <a:gd name="connsiteX8" fmla="*/ 9621177 w 15586915"/>
                <a:gd name="connsiteY8" fmla="*/ 1826549 h 3173816"/>
                <a:gd name="connsiteX9" fmla="*/ 8121788 w 15586915"/>
                <a:gd name="connsiteY9" fmla="*/ 2163734 h 3173816"/>
                <a:gd name="connsiteX10" fmla="*/ 6700143 w 15586915"/>
                <a:gd name="connsiteY10" fmla="*/ 2435543 h 3173816"/>
                <a:gd name="connsiteX11" fmla="*/ 5365613 w 15586915"/>
                <a:gd name="connsiteY11" fmla="*/ 2640244 h 3173816"/>
                <a:gd name="connsiteX12" fmla="*/ 4164227 w 15586915"/>
                <a:gd name="connsiteY12" fmla="*/ 2777923 h 3173816"/>
                <a:gd name="connsiteX13" fmla="*/ 3765207 w 15586915"/>
                <a:gd name="connsiteY13" fmla="*/ 2838796 h 3173816"/>
                <a:gd name="connsiteX14" fmla="*/ 3059636 w 15586915"/>
                <a:gd name="connsiteY14" fmla="*/ 2946429 h 3173816"/>
                <a:gd name="connsiteX15" fmla="*/ 2682549 w 15586915"/>
                <a:gd name="connsiteY15" fmla="*/ 2991889 h 3173816"/>
                <a:gd name="connsiteX16" fmla="*/ 1948146 w 15586915"/>
                <a:gd name="connsiteY16" fmla="*/ 3080299 h 3173816"/>
                <a:gd name="connsiteX17" fmla="*/ 840156 w 15586915"/>
                <a:gd name="connsiteY17" fmla="*/ 3173817 h 3173816"/>
                <a:gd name="connsiteX18" fmla="*/ 50354 w 15586915"/>
                <a:gd name="connsiteY18" fmla="*/ 3069908 h 3173816"/>
                <a:gd name="connsiteX19" fmla="*/ 0 w 15586915"/>
                <a:gd name="connsiteY19" fmla="*/ 3057612 h 3173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586915" h="3173816">
                  <a:moveTo>
                    <a:pt x="15586916" y="0"/>
                  </a:moveTo>
                  <a:lnTo>
                    <a:pt x="14346194" y="439882"/>
                  </a:lnTo>
                  <a:lnTo>
                    <a:pt x="14159401" y="506124"/>
                  </a:lnTo>
                  <a:lnTo>
                    <a:pt x="12860912" y="926350"/>
                  </a:lnTo>
                  <a:lnTo>
                    <a:pt x="12672060" y="987483"/>
                  </a:lnTo>
                  <a:lnTo>
                    <a:pt x="11389428" y="1360430"/>
                  </a:lnTo>
                  <a:lnTo>
                    <a:pt x="11141573" y="1432473"/>
                  </a:lnTo>
                  <a:lnTo>
                    <a:pt x="9868003" y="1762558"/>
                  </a:lnTo>
                  <a:lnTo>
                    <a:pt x="9621177" y="1826549"/>
                  </a:lnTo>
                  <a:lnTo>
                    <a:pt x="8121788" y="2163734"/>
                  </a:lnTo>
                  <a:lnTo>
                    <a:pt x="6700143" y="2435543"/>
                  </a:lnTo>
                  <a:lnTo>
                    <a:pt x="5365613" y="2640244"/>
                  </a:lnTo>
                  <a:lnTo>
                    <a:pt x="4164227" y="2777923"/>
                  </a:lnTo>
                  <a:lnTo>
                    <a:pt x="3765207" y="2838796"/>
                  </a:lnTo>
                  <a:lnTo>
                    <a:pt x="3059636" y="2946429"/>
                  </a:lnTo>
                  <a:lnTo>
                    <a:pt x="2682549" y="2991889"/>
                  </a:lnTo>
                  <a:lnTo>
                    <a:pt x="1948146" y="3080299"/>
                  </a:lnTo>
                  <a:lnTo>
                    <a:pt x="840156" y="3173817"/>
                  </a:lnTo>
                  <a:lnTo>
                    <a:pt x="50354" y="3069908"/>
                  </a:lnTo>
                  <a:lnTo>
                    <a:pt x="0" y="305761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3855671-80FC-5AF2-737E-6406C038883F}"/>
                </a:ext>
              </a:extLst>
            </p:cNvPr>
            <p:cNvSpPr/>
            <p:nvPr/>
          </p:nvSpPr>
          <p:spPr>
            <a:xfrm>
              <a:off x="-103239" y="3647373"/>
              <a:ext cx="12398477" cy="2064557"/>
            </a:xfrm>
            <a:custGeom>
              <a:avLst/>
              <a:gdLst>
                <a:gd name="connsiteX0" fmla="*/ 15586916 w 15586915"/>
                <a:gd name="connsiteY0" fmla="*/ 0 h 2218199"/>
                <a:gd name="connsiteX1" fmla="*/ 14196266 w 15586915"/>
                <a:gd name="connsiteY1" fmla="*/ 384810 h 2218199"/>
                <a:gd name="connsiteX2" fmla="*/ 12176657 w 15586915"/>
                <a:gd name="connsiteY2" fmla="*/ 880976 h 2218199"/>
                <a:gd name="connsiteX3" fmla="*/ 10148707 w 15586915"/>
                <a:gd name="connsiteY3" fmla="*/ 1312805 h 2218199"/>
                <a:gd name="connsiteX4" fmla="*/ 8182851 w 15586915"/>
                <a:gd name="connsiteY4" fmla="*/ 1665922 h 2218199"/>
                <a:gd name="connsiteX5" fmla="*/ 6309257 w 15586915"/>
                <a:gd name="connsiteY5" fmla="*/ 1934181 h 2218199"/>
                <a:gd name="connsiteX6" fmla="*/ 4595478 w 15586915"/>
                <a:gd name="connsiteY6" fmla="*/ 2113424 h 2218199"/>
                <a:gd name="connsiteX7" fmla="*/ 3058194 w 15586915"/>
                <a:gd name="connsiteY7" fmla="*/ 2205557 h 2218199"/>
                <a:gd name="connsiteX8" fmla="*/ 1741685 w 15586915"/>
                <a:gd name="connsiteY8" fmla="*/ 2218200 h 2218199"/>
                <a:gd name="connsiteX9" fmla="*/ 641419 w 15586915"/>
                <a:gd name="connsiteY9" fmla="*/ 2159317 h 2218199"/>
                <a:gd name="connsiteX10" fmla="*/ 0 w 15586915"/>
                <a:gd name="connsiteY10" fmla="*/ 2202180 h 221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86915" h="2218199">
                  <a:moveTo>
                    <a:pt x="15586916" y="0"/>
                  </a:moveTo>
                  <a:lnTo>
                    <a:pt x="14196266" y="384810"/>
                  </a:lnTo>
                  <a:lnTo>
                    <a:pt x="12176657" y="880976"/>
                  </a:lnTo>
                  <a:lnTo>
                    <a:pt x="10148707" y="1312805"/>
                  </a:lnTo>
                  <a:lnTo>
                    <a:pt x="8182851" y="1665922"/>
                  </a:lnTo>
                  <a:lnTo>
                    <a:pt x="6309257" y="1934181"/>
                  </a:lnTo>
                  <a:lnTo>
                    <a:pt x="4595478" y="2113424"/>
                  </a:lnTo>
                  <a:lnTo>
                    <a:pt x="3058194" y="2205557"/>
                  </a:lnTo>
                  <a:lnTo>
                    <a:pt x="1741685" y="2218200"/>
                  </a:lnTo>
                  <a:lnTo>
                    <a:pt x="641419" y="2159317"/>
                  </a:lnTo>
                  <a:lnTo>
                    <a:pt x="0" y="220218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393A03F-419E-1E03-B5B4-DE6F4B826623}"/>
                </a:ext>
              </a:extLst>
            </p:cNvPr>
            <p:cNvSpPr/>
            <p:nvPr/>
          </p:nvSpPr>
          <p:spPr>
            <a:xfrm>
              <a:off x="-103239" y="3050419"/>
              <a:ext cx="12398477" cy="2361140"/>
            </a:xfrm>
            <a:custGeom>
              <a:avLst/>
              <a:gdLst>
                <a:gd name="connsiteX0" fmla="*/ 15586916 w 15586915"/>
                <a:gd name="connsiteY0" fmla="*/ 0 h 2536853"/>
                <a:gd name="connsiteX1" fmla="*/ 14261448 w 15586915"/>
                <a:gd name="connsiteY1" fmla="*/ 418667 h 2536853"/>
                <a:gd name="connsiteX2" fmla="*/ 12517395 w 15586915"/>
                <a:gd name="connsiteY2" fmla="*/ 913621 h 2536853"/>
                <a:gd name="connsiteX3" fmla="*/ 10762117 w 15586915"/>
                <a:gd name="connsiteY3" fmla="*/ 1356706 h 2536853"/>
                <a:gd name="connsiteX4" fmla="*/ 9014872 w 15586915"/>
                <a:gd name="connsiteY4" fmla="*/ 1739179 h 2536853"/>
                <a:gd name="connsiteX5" fmla="*/ 7339914 w 15586915"/>
                <a:gd name="connsiteY5" fmla="*/ 2049520 h 2536853"/>
                <a:gd name="connsiteX6" fmla="*/ 5756189 w 15586915"/>
                <a:gd name="connsiteY6" fmla="*/ 2283922 h 2536853"/>
                <a:gd name="connsiteX7" fmla="*/ 4320128 w 15586915"/>
                <a:gd name="connsiteY7" fmla="*/ 2440738 h 2536853"/>
                <a:gd name="connsiteX8" fmla="*/ 3039350 w 15586915"/>
                <a:gd name="connsiteY8" fmla="*/ 2522480 h 2536853"/>
                <a:gd name="connsiteX9" fmla="*/ 1948146 w 15586915"/>
                <a:gd name="connsiteY9" fmla="*/ 2536854 h 2536853"/>
                <a:gd name="connsiteX10" fmla="*/ 1038585 w 15586915"/>
                <a:gd name="connsiteY10" fmla="*/ 2490701 h 2536853"/>
                <a:gd name="connsiteX11" fmla="*/ 50354 w 15586915"/>
                <a:gd name="connsiteY11" fmla="*/ 2526463 h 2536853"/>
                <a:gd name="connsiteX12" fmla="*/ 0 w 15586915"/>
                <a:gd name="connsiteY12" fmla="*/ 2526290 h 2536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2536853">
                  <a:moveTo>
                    <a:pt x="15586916" y="0"/>
                  </a:moveTo>
                  <a:lnTo>
                    <a:pt x="14261448" y="418667"/>
                  </a:lnTo>
                  <a:lnTo>
                    <a:pt x="12517395" y="913621"/>
                  </a:lnTo>
                  <a:lnTo>
                    <a:pt x="10762117" y="1356706"/>
                  </a:lnTo>
                  <a:lnTo>
                    <a:pt x="9014872" y="1739179"/>
                  </a:lnTo>
                  <a:lnTo>
                    <a:pt x="7339914" y="2049520"/>
                  </a:lnTo>
                  <a:lnTo>
                    <a:pt x="5756189" y="2283922"/>
                  </a:lnTo>
                  <a:lnTo>
                    <a:pt x="4320128" y="2440738"/>
                  </a:lnTo>
                  <a:lnTo>
                    <a:pt x="3039350" y="2522480"/>
                  </a:lnTo>
                  <a:lnTo>
                    <a:pt x="1948146" y="2536854"/>
                  </a:lnTo>
                  <a:lnTo>
                    <a:pt x="1038585" y="2490701"/>
                  </a:lnTo>
                  <a:lnTo>
                    <a:pt x="50354" y="2526463"/>
                  </a:lnTo>
                  <a:lnTo>
                    <a:pt x="0" y="252629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58BCCB9-54E4-CAEB-298B-5FBC3D0DC8C6}"/>
                </a:ext>
              </a:extLst>
            </p:cNvPr>
            <p:cNvSpPr/>
            <p:nvPr/>
          </p:nvSpPr>
          <p:spPr>
            <a:xfrm>
              <a:off x="-103239" y="1652126"/>
              <a:ext cx="12398477" cy="3611947"/>
            </a:xfrm>
            <a:custGeom>
              <a:avLst/>
              <a:gdLst>
                <a:gd name="connsiteX0" fmla="*/ 15586916 w 15586915"/>
                <a:gd name="connsiteY0" fmla="*/ 0 h 3880744"/>
                <a:gd name="connsiteX1" fmla="*/ 14735947 w 15586915"/>
                <a:gd name="connsiteY1" fmla="*/ 403860 h 3880744"/>
                <a:gd name="connsiteX2" fmla="*/ 14648009 w 15586915"/>
                <a:gd name="connsiteY2" fmla="*/ 445597 h 3880744"/>
                <a:gd name="connsiteX3" fmla="*/ 13733196 w 15586915"/>
                <a:gd name="connsiteY3" fmla="*/ 847725 h 3880744"/>
                <a:gd name="connsiteX4" fmla="*/ 13600670 w 15586915"/>
                <a:gd name="connsiteY4" fmla="*/ 905914 h 3880744"/>
                <a:gd name="connsiteX5" fmla="*/ 12642301 w 15586915"/>
                <a:gd name="connsiteY5" fmla="*/ 1297651 h 3880744"/>
                <a:gd name="connsiteX6" fmla="*/ 12517292 w 15586915"/>
                <a:gd name="connsiteY6" fmla="*/ 1348740 h 3880744"/>
                <a:gd name="connsiteX7" fmla="*/ 11573441 w 15586915"/>
                <a:gd name="connsiteY7" fmla="*/ 1701685 h 3880744"/>
                <a:gd name="connsiteX8" fmla="*/ 11386545 w 15586915"/>
                <a:gd name="connsiteY8" fmla="*/ 1771650 h 3880744"/>
                <a:gd name="connsiteX9" fmla="*/ 10436414 w 15586915"/>
                <a:gd name="connsiteY9" fmla="*/ 2097838 h 3880744"/>
                <a:gd name="connsiteX10" fmla="*/ 10250754 w 15586915"/>
                <a:gd name="connsiteY10" fmla="*/ 2161569 h 3880744"/>
                <a:gd name="connsiteX11" fmla="*/ 9377440 w 15586915"/>
                <a:gd name="connsiteY11" fmla="*/ 2431127 h 3880744"/>
                <a:gd name="connsiteX12" fmla="*/ 9103841 w 15586915"/>
                <a:gd name="connsiteY12" fmla="*/ 2515553 h 3880744"/>
                <a:gd name="connsiteX13" fmla="*/ 8280881 w 15586915"/>
                <a:gd name="connsiteY13" fmla="*/ 2743893 h 3880744"/>
                <a:gd name="connsiteX14" fmla="*/ 7991218 w 15586915"/>
                <a:gd name="connsiteY14" fmla="*/ 2824249 h 3880744"/>
                <a:gd name="connsiteX15" fmla="*/ 7327248 w 15586915"/>
                <a:gd name="connsiteY15" fmla="*/ 2984789 h 3880744"/>
                <a:gd name="connsiteX16" fmla="*/ 6909178 w 15586915"/>
                <a:gd name="connsiteY16" fmla="*/ 3085927 h 3880744"/>
                <a:gd name="connsiteX17" fmla="*/ 6373821 w 15586915"/>
                <a:gd name="connsiteY17" fmla="*/ 3197629 h 3880744"/>
                <a:gd name="connsiteX18" fmla="*/ 6139455 w 15586915"/>
                <a:gd name="connsiteY18" fmla="*/ 3246553 h 3880744"/>
                <a:gd name="connsiteX19" fmla="*/ 5898704 w 15586915"/>
                <a:gd name="connsiteY19" fmla="*/ 3296776 h 3880744"/>
                <a:gd name="connsiteX20" fmla="*/ 5266553 w 15586915"/>
                <a:gd name="connsiteY20" fmla="*/ 3419562 h 3880744"/>
                <a:gd name="connsiteX21" fmla="*/ 5252343 w 15586915"/>
                <a:gd name="connsiteY21" fmla="*/ 3422246 h 3880744"/>
                <a:gd name="connsiteX22" fmla="*/ 5020654 w 15586915"/>
                <a:gd name="connsiteY22" fmla="*/ 3467273 h 3880744"/>
                <a:gd name="connsiteX23" fmla="*/ 4716883 w 15586915"/>
                <a:gd name="connsiteY23" fmla="*/ 3516630 h 3880744"/>
                <a:gd name="connsiteX24" fmla="*/ 4151973 w 15586915"/>
                <a:gd name="connsiteY24" fmla="*/ 3608416 h 3880744"/>
                <a:gd name="connsiteX25" fmla="*/ 4102855 w 15586915"/>
                <a:gd name="connsiteY25" fmla="*/ 3616383 h 3880744"/>
                <a:gd name="connsiteX26" fmla="*/ 4029436 w 15586915"/>
                <a:gd name="connsiteY26" fmla="*/ 3625648 h 3880744"/>
                <a:gd name="connsiteX27" fmla="*/ 3663058 w 15586915"/>
                <a:gd name="connsiteY27" fmla="*/ 3671974 h 3880744"/>
                <a:gd name="connsiteX28" fmla="*/ 3147060 w 15586915"/>
                <a:gd name="connsiteY28" fmla="*/ 3737177 h 3880744"/>
                <a:gd name="connsiteX29" fmla="*/ 2188485 w 15586915"/>
                <a:gd name="connsiteY29" fmla="*/ 3827145 h 3880744"/>
                <a:gd name="connsiteX30" fmla="*/ 1235779 w 15586915"/>
                <a:gd name="connsiteY30" fmla="*/ 3880745 h 3880744"/>
                <a:gd name="connsiteX31" fmla="*/ 579223 w 15586915"/>
                <a:gd name="connsiteY31" fmla="*/ 3797704 h 3880744"/>
                <a:gd name="connsiteX32" fmla="*/ 77333 w 15586915"/>
                <a:gd name="connsiteY32" fmla="*/ 3677863 h 3880744"/>
                <a:gd name="connsiteX33" fmla="*/ 0 w 15586915"/>
                <a:gd name="connsiteY33" fmla="*/ 3646776 h 3880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586915" h="3880744">
                  <a:moveTo>
                    <a:pt x="15586916" y="0"/>
                  </a:moveTo>
                  <a:lnTo>
                    <a:pt x="14735947" y="403860"/>
                  </a:lnTo>
                  <a:lnTo>
                    <a:pt x="14648009" y="445597"/>
                  </a:lnTo>
                  <a:lnTo>
                    <a:pt x="13733196" y="847725"/>
                  </a:lnTo>
                  <a:lnTo>
                    <a:pt x="13600670" y="905914"/>
                  </a:lnTo>
                  <a:lnTo>
                    <a:pt x="12642301" y="1297651"/>
                  </a:lnTo>
                  <a:lnTo>
                    <a:pt x="12517292" y="1348740"/>
                  </a:lnTo>
                  <a:lnTo>
                    <a:pt x="11573441" y="1701685"/>
                  </a:lnTo>
                  <a:lnTo>
                    <a:pt x="11386545" y="1771650"/>
                  </a:lnTo>
                  <a:lnTo>
                    <a:pt x="10436414" y="2097838"/>
                  </a:lnTo>
                  <a:lnTo>
                    <a:pt x="10250754" y="2161569"/>
                  </a:lnTo>
                  <a:lnTo>
                    <a:pt x="9377440" y="2431127"/>
                  </a:lnTo>
                  <a:lnTo>
                    <a:pt x="9103841" y="2515553"/>
                  </a:lnTo>
                  <a:lnTo>
                    <a:pt x="8280881" y="2743893"/>
                  </a:lnTo>
                  <a:lnTo>
                    <a:pt x="7991218" y="2824249"/>
                  </a:lnTo>
                  <a:lnTo>
                    <a:pt x="7327248" y="2984789"/>
                  </a:lnTo>
                  <a:lnTo>
                    <a:pt x="6909178" y="3085927"/>
                  </a:lnTo>
                  <a:lnTo>
                    <a:pt x="6373821" y="3197629"/>
                  </a:lnTo>
                  <a:lnTo>
                    <a:pt x="6139455" y="3246553"/>
                  </a:lnTo>
                  <a:lnTo>
                    <a:pt x="5898704" y="3296776"/>
                  </a:lnTo>
                  <a:lnTo>
                    <a:pt x="5266553" y="3419562"/>
                  </a:lnTo>
                  <a:lnTo>
                    <a:pt x="5252343" y="3422246"/>
                  </a:lnTo>
                  <a:lnTo>
                    <a:pt x="5020654" y="3467273"/>
                  </a:lnTo>
                  <a:lnTo>
                    <a:pt x="4716883" y="3516630"/>
                  </a:lnTo>
                  <a:lnTo>
                    <a:pt x="4151973" y="3608416"/>
                  </a:lnTo>
                  <a:lnTo>
                    <a:pt x="4102855" y="3616383"/>
                  </a:lnTo>
                  <a:lnTo>
                    <a:pt x="4029436" y="3625648"/>
                  </a:lnTo>
                  <a:lnTo>
                    <a:pt x="3663058" y="3671974"/>
                  </a:lnTo>
                  <a:lnTo>
                    <a:pt x="3147060" y="3737177"/>
                  </a:lnTo>
                  <a:lnTo>
                    <a:pt x="2188485" y="3827145"/>
                  </a:lnTo>
                  <a:lnTo>
                    <a:pt x="1235779" y="3880745"/>
                  </a:lnTo>
                  <a:lnTo>
                    <a:pt x="579223" y="3797704"/>
                  </a:lnTo>
                  <a:lnTo>
                    <a:pt x="77333" y="3677863"/>
                  </a:lnTo>
                  <a:lnTo>
                    <a:pt x="0" y="364677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CFBB623-E1F6-EC1A-7190-9DE4B195FDB8}"/>
                </a:ext>
              </a:extLst>
            </p:cNvPr>
            <p:cNvSpPr/>
            <p:nvPr/>
          </p:nvSpPr>
          <p:spPr>
            <a:xfrm>
              <a:off x="8154576" y="5622634"/>
              <a:ext cx="4140662" cy="1482109"/>
            </a:xfrm>
            <a:custGeom>
              <a:avLst/>
              <a:gdLst>
                <a:gd name="connsiteX0" fmla="*/ 5205490 w 5205489"/>
                <a:gd name="connsiteY0" fmla="*/ 0 h 1592406"/>
                <a:gd name="connsiteX1" fmla="*/ 4433914 w 5205489"/>
                <a:gd name="connsiteY1" fmla="*/ 473739 h 1592406"/>
                <a:gd name="connsiteX2" fmla="*/ 1411760 w 5205489"/>
                <a:gd name="connsiteY2" fmla="*/ 958908 h 1592406"/>
                <a:gd name="connsiteX3" fmla="*/ 0 w 5205489"/>
                <a:gd name="connsiteY3" fmla="*/ 1592407 h 159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05489" h="1592406">
                  <a:moveTo>
                    <a:pt x="5205490" y="0"/>
                  </a:moveTo>
                  <a:lnTo>
                    <a:pt x="4433914" y="473739"/>
                  </a:lnTo>
                  <a:lnTo>
                    <a:pt x="1411760" y="958908"/>
                  </a:lnTo>
                  <a:lnTo>
                    <a:pt x="0" y="159240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58B3A9C-73D0-7B45-B37A-FBBB0F4E28A7}"/>
                </a:ext>
              </a:extLst>
            </p:cNvPr>
            <p:cNvSpPr/>
            <p:nvPr/>
          </p:nvSpPr>
          <p:spPr>
            <a:xfrm>
              <a:off x="-103239" y="2306865"/>
              <a:ext cx="12398477" cy="3061737"/>
            </a:xfrm>
            <a:custGeom>
              <a:avLst/>
              <a:gdLst>
                <a:gd name="connsiteX0" fmla="*/ 15586916 w 15586915"/>
                <a:gd name="connsiteY0" fmla="*/ 0 h 3289588"/>
                <a:gd name="connsiteX1" fmla="*/ 14735639 w 15586915"/>
                <a:gd name="connsiteY1" fmla="*/ 333462 h 3289588"/>
                <a:gd name="connsiteX2" fmla="*/ 13374645 w 15586915"/>
                <a:gd name="connsiteY2" fmla="*/ 821748 h 3289588"/>
                <a:gd name="connsiteX3" fmla="*/ 12164300 w 15586915"/>
                <a:gd name="connsiteY3" fmla="*/ 1218507 h 3289588"/>
                <a:gd name="connsiteX4" fmla="*/ 11978331 w 15586915"/>
                <a:gd name="connsiteY4" fmla="*/ 1279467 h 3289588"/>
                <a:gd name="connsiteX5" fmla="*/ 11553774 w 15586915"/>
                <a:gd name="connsiteY5" fmla="*/ 1404505 h 3289588"/>
                <a:gd name="connsiteX6" fmla="*/ 10798261 w 15586915"/>
                <a:gd name="connsiteY6" fmla="*/ 1626957 h 3289588"/>
                <a:gd name="connsiteX7" fmla="*/ 10548654 w 15586915"/>
                <a:gd name="connsiteY7" fmla="*/ 1700386 h 3289588"/>
                <a:gd name="connsiteX8" fmla="*/ 9386604 w 15586915"/>
                <a:gd name="connsiteY8" fmla="*/ 2005965 h 3289588"/>
                <a:gd name="connsiteX9" fmla="*/ 9137718 w 15586915"/>
                <a:gd name="connsiteY9" fmla="*/ 2071428 h 3289588"/>
                <a:gd name="connsiteX10" fmla="*/ 8072566 w 15586915"/>
                <a:gd name="connsiteY10" fmla="*/ 2314575 h 3289588"/>
                <a:gd name="connsiteX11" fmla="*/ 7752424 w 15586915"/>
                <a:gd name="connsiteY11" fmla="*/ 2387658 h 3289588"/>
                <a:gd name="connsiteX12" fmla="*/ 6445490 w 15586915"/>
                <a:gd name="connsiteY12" fmla="*/ 2642149 h 3289588"/>
                <a:gd name="connsiteX13" fmla="*/ 5221966 w 15586915"/>
                <a:gd name="connsiteY13" fmla="*/ 2833688 h 3289588"/>
                <a:gd name="connsiteX14" fmla="*/ 4143118 w 15586915"/>
                <a:gd name="connsiteY14" fmla="*/ 2961063 h 3289588"/>
                <a:gd name="connsiteX15" fmla="*/ 4123347 w 15586915"/>
                <a:gd name="connsiteY15" fmla="*/ 2963401 h 3289588"/>
                <a:gd name="connsiteX16" fmla="*/ 3710940 w 15586915"/>
                <a:gd name="connsiteY16" fmla="*/ 3020897 h 3289588"/>
                <a:gd name="connsiteX17" fmla="*/ 3096500 w 15586915"/>
                <a:gd name="connsiteY17" fmla="*/ 3106709 h 3289588"/>
                <a:gd name="connsiteX18" fmla="*/ 2716221 w 15586915"/>
                <a:gd name="connsiteY18" fmla="*/ 3147493 h 3289588"/>
                <a:gd name="connsiteX19" fmla="*/ 2065020 w 15586915"/>
                <a:gd name="connsiteY19" fmla="*/ 3217372 h 3289588"/>
                <a:gd name="connsiteX20" fmla="*/ 1038585 w 15586915"/>
                <a:gd name="connsiteY20" fmla="*/ 3289589 h 3289588"/>
                <a:gd name="connsiteX21" fmla="*/ 319834 w 15586915"/>
                <a:gd name="connsiteY21" fmla="*/ 3196417 h 3289588"/>
                <a:gd name="connsiteX22" fmla="*/ 0 w 15586915"/>
                <a:gd name="connsiteY22" fmla="*/ 3118658 h 328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586915" h="3289588">
                  <a:moveTo>
                    <a:pt x="15586916" y="0"/>
                  </a:moveTo>
                  <a:lnTo>
                    <a:pt x="14735639" y="333462"/>
                  </a:lnTo>
                  <a:lnTo>
                    <a:pt x="13374645" y="821748"/>
                  </a:lnTo>
                  <a:lnTo>
                    <a:pt x="12164300" y="1218507"/>
                  </a:lnTo>
                  <a:lnTo>
                    <a:pt x="11978331" y="1279467"/>
                  </a:lnTo>
                  <a:lnTo>
                    <a:pt x="11553774" y="1404505"/>
                  </a:lnTo>
                  <a:lnTo>
                    <a:pt x="10798261" y="1626957"/>
                  </a:lnTo>
                  <a:lnTo>
                    <a:pt x="10548654" y="1700386"/>
                  </a:lnTo>
                  <a:lnTo>
                    <a:pt x="9386604" y="2005965"/>
                  </a:lnTo>
                  <a:lnTo>
                    <a:pt x="9137718" y="2071428"/>
                  </a:lnTo>
                  <a:lnTo>
                    <a:pt x="8072566" y="2314575"/>
                  </a:lnTo>
                  <a:lnTo>
                    <a:pt x="7752424" y="2387658"/>
                  </a:lnTo>
                  <a:lnTo>
                    <a:pt x="6445490" y="2642149"/>
                  </a:lnTo>
                  <a:lnTo>
                    <a:pt x="5221966" y="2833688"/>
                  </a:lnTo>
                  <a:lnTo>
                    <a:pt x="4143118" y="2961063"/>
                  </a:lnTo>
                  <a:lnTo>
                    <a:pt x="4123347" y="2963401"/>
                  </a:lnTo>
                  <a:lnTo>
                    <a:pt x="3710940" y="3020897"/>
                  </a:lnTo>
                  <a:lnTo>
                    <a:pt x="3096500" y="3106709"/>
                  </a:lnTo>
                  <a:lnTo>
                    <a:pt x="2716221" y="3147493"/>
                  </a:lnTo>
                  <a:lnTo>
                    <a:pt x="2065020" y="3217372"/>
                  </a:lnTo>
                  <a:lnTo>
                    <a:pt x="1038585" y="3289589"/>
                  </a:lnTo>
                  <a:lnTo>
                    <a:pt x="319834" y="3196417"/>
                  </a:lnTo>
                  <a:lnTo>
                    <a:pt x="0" y="311865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B347F56-14E5-4CAA-EECA-28FF08CD7F14}"/>
                </a:ext>
              </a:extLst>
            </p:cNvPr>
            <p:cNvSpPr/>
            <p:nvPr/>
          </p:nvSpPr>
          <p:spPr>
            <a:xfrm>
              <a:off x="6788253" y="1557509"/>
              <a:ext cx="4395070" cy="2442378"/>
            </a:xfrm>
            <a:custGeom>
              <a:avLst/>
              <a:gdLst>
                <a:gd name="connsiteX0" fmla="*/ 5525324 w 5525323"/>
                <a:gd name="connsiteY0" fmla="*/ 0 h 2624137"/>
                <a:gd name="connsiteX1" fmla="*/ 4880198 w 5525323"/>
                <a:gd name="connsiteY1" fmla="*/ 378229 h 2624137"/>
                <a:gd name="connsiteX2" fmla="*/ 4828094 w 5525323"/>
                <a:gd name="connsiteY2" fmla="*/ 408709 h 2624137"/>
                <a:gd name="connsiteX3" fmla="*/ 4259889 w 5525323"/>
                <a:gd name="connsiteY3" fmla="*/ 718964 h 2624137"/>
                <a:gd name="connsiteX4" fmla="*/ 4078656 w 5525323"/>
                <a:gd name="connsiteY4" fmla="*/ 817851 h 2624137"/>
                <a:gd name="connsiteX5" fmla="*/ 3544020 w 5525323"/>
                <a:gd name="connsiteY5" fmla="*/ 1093557 h 2624137"/>
                <a:gd name="connsiteX6" fmla="*/ 3308110 w 5525323"/>
                <a:gd name="connsiteY6" fmla="*/ 1215217 h 2624137"/>
                <a:gd name="connsiteX7" fmla="*/ 2626120 w 5525323"/>
                <a:gd name="connsiteY7" fmla="*/ 1540019 h 2624137"/>
                <a:gd name="connsiteX8" fmla="*/ 2495653 w 5525323"/>
                <a:gd name="connsiteY8" fmla="*/ 1602192 h 2624137"/>
                <a:gd name="connsiteX9" fmla="*/ 1802850 w 5525323"/>
                <a:gd name="connsiteY9" fmla="*/ 1910975 h 2624137"/>
                <a:gd name="connsiteX10" fmla="*/ 1676194 w 5525323"/>
                <a:gd name="connsiteY10" fmla="*/ 1967345 h 2624137"/>
                <a:gd name="connsiteX11" fmla="*/ 1074111 w 5525323"/>
                <a:gd name="connsiteY11" fmla="*/ 2212484 h 2624137"/>
                <a:gd name="connsiteX12" fmla="*/ 916871 w 5525323"/>
                <a:gd name="connsiteY12" fmla="*/ 2276475 h 2624137"/>
                <a:gd name="connsiteX13" fmla="*/ 832125 w 5525323"/>
                <a:gd name="connsiteY13" fmla="*/ 2311025 h 2624137"/>
                <a:gd name="connsiteX14" fmla="*/ 350314 w 5525323"/>
                <a:gd name="connsiteY14" fmla="*/ 2492260 h 2624137"/>
                <a:gd name="connsiteX15" fmla="*/ 313450 w 5525323"/>
                <a:gd name="connsiteY15" fmla="*/ 2506201 h 2624137"/>
                <a:gd name="connsiteX16" fmla="*/ 0 w 5525323"/>
                <a:gd name="connsiteY16" fmla="*/ 2624138 h 262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25323" h="2624137">
                  <a:moveTo>
                    <a:pt x="5525324" y="0"/>
                  </a:moveTo>
                  <a:lnTo>
                    <a:pt x="4880198" y="378229"/>
                  </a:lnTo>
                  <a:lnTo>
                    <a:pt x="4828094" y="408709"/>
                  </a:lnTo>
                  <a:lnTo>
                    <a:pt x="4259889" y="718964"/>
                  </a:lnTo>
                  <a:lnTo>
                    <a:pt x="4078656" y="817851"/>
                  </a:lnTo>
                  <a:lnTo>
                    <a:pt x="3544020" y="1093557"/>
                  </a:lnTo>
                  <a:lnTo>
                    <a:pt x="3308110" y="1215217"/>
                  </a:lnTo>
                  <a:lnTo>
                    <a:pt x="2626120" y="1540019"/>
                  </a:lnTo>
                  <a:lnTo>
                    <a:pt x="2495653" y="1602192"/>
                  </a:lnTo>
                  <a:lnTo>
                    <a:pt x="1802850" y="1910975"/>
                  </a:lnTo>
                  <a:lnTo>
                    <a:pt x="1676194" y="1967345"/>
                  </a:lnTo>
                  <a:lnTo>
                    <a:pt x="1074111" y="2212484"/>
                  </a:lnTo>
                  <a:lnTo>
                    <a:pt x="916871" y="2276475"/>
                  </a:lnTo>
                  <a:lnTo>
                    <a:pt x="832125" y="2311025"/>
                  </a:lnTo>
                  <a:lnTo>
                    <a:pt x="350314" y="2492260"/>
                  </a:lnTo>
                  <a:lnTo>
                    <a:pt x="313450" y="2506201"/>
                  </a:lnTo>
                  <a:lnTo>
                    <a:pt x="0" y="262413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73C80C6-B173-3B9B-AFFC-D154E54B2BE0}"/>
                </a:ext>
              </a:extLst>
            </p:cNvPr>
            <p:cNvSpPr/>
            <p:nvPr/>
          </p:nvSpPr>
          <p:spPr>
            <a:xfrm>
              <a:off x="-103239" y="979012"/>
              <a:ext cx="12398477" cy="4869122"/>
            </a:xfrm>
            <a:custGeom>
              <a:avLst/>
              <a:gdLst>
                <a:gd name="connsiteX0" fmla="*/ 15586916 w 15586915"/>
                <a:gd name="connsiteY0" fmla="*/ 0 h 5231476"/>
                <a:gd name="connsiteX1" fmla="*/ 14918313 w 15586915"/>
                <a:gd name="connsiteY1" fmla="*/ 401782 h 5231476"/>
                <a:gd name="connsiteX2" fmla="*/ 14235808 w 15586915"/>
                <a:gd name="connsiteY2" fmla="*/ 791874 h 5231476"/>
                <a:gd name="connsiteX3" fmla="*/ 14180408 w 15586915"/>
                <a:gd name="connsiteY3" fmla="*/ 823566 h 5231476"/>
                <a:gd name="connsiteX4" fmla="*/ 13384530 w 15586915"/>
                <a:gd name="connsiteY4" fmla="*/ 1247948 h 5231476"/>
                <a:gd name="connsiteX5" fmla="*/ 12638388 w 15586915"/>
                <a:gd name="connsiteY5" fmla="*/ 1623147 h 5231476"/>
                <a:gd name="connsiteX6" fmla="*/ 12560746 w 15586915"/>
                <a:gd name="connsiteY6" fmla="*/ 1662113 h 5231476"/>
                <a:gd name="connsiteX7" fmla="*/ 11819237 w 15586915"/>
                <a:gd name="connsiteY7" fmla="*/ 2006831 h 5231476"/>
                <a:gd name="connsiteX8" fmla="*/ 11689595 w 15586915"/>
                <a:gd name="connsiteY8" fmla="*/ 2067098 h 5231476"/>
                <a:gd name="connsiteX9" fmla="*/ 11323320 w 15586915"/>
                <a:gd name="connsiteY9" fmla="*/ 2318472 h 5231476"/>
                <a:gd name="connsiteX10" fmla="*/ 10837390 w 15586915"/>
                <a:gd name="connsiteY10" fmla="*/ 2593831 h 5231476"/>
                <a:gd name="connsiteX11" fmla="*/ 10250754 w 15586915"/>
                <a:gd name="connsiteY11" fmla="*/ 2884776 h 5231476"/>
                <a:gd name="connsiteX12" fmla="*/ 9532826 w 15586915"/>
                <a:gd name="connsiteY12" fmla="*/ 3190615 h 5231476"/>
                <a:gd name="connsiteX13" fmla="*/ 8707085 w 15586915"/>
                <a:gd name="connsiteY13" fmla="*/ 3501996 h 5231476"/>
                <a:gd name="connsiteX14" fmla="*/ 7752424 w 15586915"/>
                <a:gd name="connsiteY14" fmla="*/ 3814330 h 5231476"/>
                <a:gd name="connsiteX15" fmla="*/ 6700143 w 15586915"/>
                <a:gd name="connsiteY15" fmla="*/ 4117657 h 5231476"/>
                <a:gd name="connsiteX16" fmla="*/ 5542624 w 15586915"/>
                <a:gd name="connsiteY16" fmla="*/ 4404620 h 5231476"/>
                <a:gd name="connsiteX17" fmla="*/ 4320128 w 15586915"/>
                <a:gd name="connsiteY17" fmla="*/ 4666298 h 5231476"/>
                <a:gd name="connsiteX18" fmla="*/ 3927492 w 15586915"/>
                <a:gd name="connsiteY18" fmla="*/ 4736263 h 5231476"/>
                <a:gd name="connsiteX19" fmla="*/ 3038012 w 15586915"/>
                <a:gd name="connsiteY19" fmla="*/ 4894724 h 5231476"/>
                <a:gd name="connsiteX20" fmla="*/ 1741685 w 15586915"/>
                <a:gd name="connsiteY20" fmla="*/ 5085138 h 5231476"/>
                <a:gd name="connsiteX21" fmla="*/ 443402 w 15586915"/>
                <a:gd name="connsiteY21" fmla="*/ 5231477 h 5231476"/>
                <a:gd name="connsiteX22" fmla="*/ 0 w 15586915"/>
                <a:gd name="connsiteY22" fmla="*/ 5172508 h 523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586915" h="5231476">
                  <a:moveTo>
                    <a:pt x="15586916" y="0"/>
                  </a:moveTo>
                  <a:lnTo>
                    <a:pt x="14918313" y="401782"/>
                  </a:lnTo>
                  <a:lnTo>
                    <a:pt x="14235808" y="791874"/>
                  </a:lnTo>
                  <a:lnTo>
                    <a:pt x="14180408" y="823566"/>
                  </a:lnTo>
                  <a:lnTo>
                    <a:pt x="13384530" y="1247948"/>
                  </a:lnTo>
                  <a:lnTo>
                    <a:pt x="12638388" y="1623147"/>
                  </a:lnTo>
                  <a:lnTo>
                    <a:pt x="12560746" y="1662113"/>
                  </a:lnTo>
                  <a:lnTo>
                    <a:pt x="11819237" y="2006831"/>
                  </a:lnTo>
                  <a:lnTo>
                    <a:pt x="11689595" y="2067098"/>
                  </a:lnTo>
                  <a:lnTo>
                    <a:pt x="11323320" y="2318472"/>
                  </a:lnTo>
                  <a:lnTo>
                    <a:pt x="10837390" y="2593831"/>
                  </a:lnTo>
                  <a:lnTo>
                    <a:pt x="10250754" y="2884776"/>
                  </a:lnTo>
                  <a:lnTo>
                    <a:pt x="9532826" y="3190615"/>
                  </a:lnTo>
                  <a:lnTo>
                    <a:pt x="8707085" y="3501996"/>
                  </a:lnTo>
                  <a:lnTo>
                    <a:pt x="7752424" y="3814330"/>
                  </a:lnTo>
                  <a:lnTo>
                    <a:pt x="6700143" y="4117657"/>
                  </a:lnTo>
                  <a:lnTo>
                    <a:pt x="5542624" y="4404620"/>
                  </a:lnTo>
                  <a:lnTo>
                    <a:pt x="4320128" y="4666298"/>
                  </a:lnTo>
                  <a:lnTo>
                    <a:pt x="3927492" y="4736263"/>
                  </a:lnTo>
                  <a:lnTo>
                    <a:pt x="3038012" y="4894724"/>
                  </a:lnTo>
                  <a:lnTo>
                    <a:pt x="1741685" y="5085138"/>
                  </a:lnTo>
                  <a:lnTo>
                    <a:pt x="443402" y="5231477"/>
                  </a:lnTo>
                  <a:lnTo>
                    <a:pt x="0" y="517250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75D1F24-91CD-994C-C481-5398B526635A}"/>
                </a:ext>
              </a:extLst>
            </p:cNvPr>
            <p:cNvSpPr/>
            <p:nvPr/>
          </p:nvSpPr>
          <p:spPr>
            <a:xfrm>
              <a:off x="7420098" y="1766730"/>
              <a:ext cx="3222708" cy="1931579"/>
            </a:xfrm>
            <a:custGeom>
              <a:avLst/>
              <a:gdLst>
                <a:gd name="connsiteX0" fmla="*/ 4051472 w 4051471"/>
                <a:gd name="connsiteY0" fmla="*/ 0 h 2075324"/>
                <a:gd name="connsiteX1" fmla="*/ 3444755 w 4051471"/>
                <a:gd name="connsiteY1" fmla="*/ 365847 h 2075324"/>
                <a:gd name="connsiteX2" fmla="*/ 3396564 w 4051471"/>
                <a:gd name="connsiteY2" fmla="*/ 395028 h 2075324"/>
                <a:gd name="connsiteX3" fmla="*/ 2863988 w 4051471"/>
                <a:gd name="connsiteY3" fmla="*/ 693853 h 2075324"/>
                <a:gd name="connsiteX4" fmla="*/ 2694597 w 4051471"/>
                <a:gd name="connsiteY4" fmla="*/ 788930 h 2075324"/>
                <a:gd name="connsiteX5" fmla="*/ 2201562 w 4051471"/>
                <a:gd name="connsiteY5" fmla="*/ 1050434 h 2075324"/>
                <a:gd name="connsiteX6" fmla="*/ 2048133 w 4051471"/>
                <a:gd name="connsiteY6" fmla="*/ 1131916 h 2075324"/>
                <a:gd name="connsiteX7" fmla="*/ 1976876 w 4051471"/>
                <a:gd name="connsiteY7" fmla="*/ 1169670 h 2075324"/>
                <a:gd name="connsiteX8" fmla="*/ 1465306 w 4051471"/>
                <a:gd name="connsiteY8" fmla="*/ 1419918 h 2075324"/>
                <a:gd name="connsiteX9" fmla="*/ 1254520 w 4051471"/>
                <a:gd name="connsiteY9" fmla="*/ 1523047 h 2075324"/>
                <a:gd name="connsiteX10" fmla="*/ 1221363 w 4051471"/>
                <a:gd name="connsiteY10" fmla="*/ 1539240 h 2075324"/>
                <a:gd name="connsiteX11" fmla="*/ 818944 w 4051471"/>
                <a:gd name="connsiteY11" fmla="*/ 1723679 h 2075324"/>
                <a:gd name="connsiteX12" fmla="*/ 483664 w 4051471"/>
                <a:gd name="connsiteY12" fmla="*/ 1877291 h 2075324"/>
                <a:gd name="connsiteX13" fmla="*/ 462452 w 4051471"/>
                <a:gd name="connsiteY13" fmla="*/ 1887076 h 2075324"/>
                <a:gd name="connsiteX14" fmla="*/ 85468 w 4051471"/>
                <a:gd name="connsiteY14" fmla="*/ 2041554 h 2075324"/>
                <a:gd name="connsiteX15" fmla="*/ 0 w 4051471"/>
                <a:gd name="connsiteY15" fmla="*/ 2075324 h 207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51471" h="2075324">
                  <a:moveTo>
                    <a:pt x="4051472" y="0"/>
                  </a:moveTo>
                  <a:lnTo>
                    <a:pt x="3444755" y="365847"/>
                  </a:lnTo>
                  <a:lnTo>
                    <a:pt x="3396564" y="395028"/>
                  </a:lnTo>
                  <a:lnTo>
                    <a:pt x="2863988" y="693853"/>
                  </a:lnTo>
                  <a:lnTo>
                    <a:pt x="2694597" y="788930"/>
                  </a:lnTo>
                  <a:lnTo>
                    <a:pt x="2201562" y="1050434"/>
                  </a:lnTo>
                  <a:lnTo>
                    <a:pt x="2048133" y="1131916"/>
                  </a:lnTo>
                  <a:lnTo>
                    <a:pt x="1976876" y="1169670"/>
                  </a:lnTo>
                  <a:lnTo>
                    <a:pt x="1465306" y="1419918"/>
                  </a:lnTo>
                  <a:lnTo>
                    <a:pt x="1254520" y="1523047"/>
                  </a:lnTo>
                  <a:lnTo>
                    <a:pt x="1221363" y="1539240"/>
                  </a:lnTo>
                  <a:lnTo>
                    <a:pt x="818944" y="1723679"/>
                  </a:lnTo>
                  <a:lnTo>
                    <a:pt x="483664" y="1877291"/>
                  </a:lnTo>
                  <a:lnTo>
                    <a:pt x="462452" y="1887076"/>
                  </a:lnTo>
                  <a:lnTo>
                    <a:pt x="85468" y="2041554"/>
                  </a:lnTo>
                  <a:lnTo>
                    <a:pt x="0" y="207532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EE0452D-3494-F463-4589-8C1C28257A49}"/>
                </a:ext>
              </a:extLst>
            </p:cNvPr>
            <p:cNvSpPr/>
            <p:nvPr/>
          </p:nvSpPr>
          <p:spPr>
            <a:xfrm>
              <a:off x="5741701" y="1210555"/>
              <a:ext cx="6553536" cy="3177550"/>
            </a:xfrm>
            <a:custGeom>
              <a:avLst/>
              <a:gdLst>
                <a:gd name="connsiteX0" fmla="*/ 8238868 w 8238867"/>
                <a:gd name="connsiteY0" fmla="*/ 0 h 3414019"/>
                <a:gd name="connsiteX1" fmla="*/ 7571603 w 8238867"/>
                <a:gd name="connsiteY1" fmla="*/ 373293 h 3414019"/>
                <a:gd name="connsiteX2" fmla="*/ 6932759 w 8238867"/>
                <a:gd name="connsiteY2" fmla="*/ 706928 h 3414019"/>
                <a:gd name="connsiteX3" fmla="*/ 6730932 w 8238867"/>
                <a:gd name="connsiteY3" fmla="*/ 812309 h 3414019"/>
                <a:gd name="connsiteX4" fmla="*/ 5935774 w 8238867"/>
                <a:gd name="connsiteY4" fmla="*/ 1203527 h 3414019"/>
                <a:gd name="connsiteX5" fmla="*/ 5854734 w 8238867"/>
                <a:gd name="connsiteY5" fmla="*/ 1243359 h 3414019"/>
                <a:gd name="connsiteX6" fmla="*/ 5054428 w 8238867"/>
                <a:gd name="connsiteY6" fmla="*/ 1607560 h 3414019"/>
                <a:gd name="connsiteX7" fmla="*/ 4924270 w 8238867"/>
                <a:gd name="connsiteY7" fmla="*/ 1666788 h 3414019"/>
                <a:gd name="connsiteX8" fmla="*/ 4096677 w 8238867"/>
                <a:gd name="connsiteY8" fmla="*/ 2018174 h 3414019"/>
                <a:gd name="connsiteX9" fmla="*/ 3975272 w 8238867"/>
                <a:gd name="connsiteY9" fmla="*/ 2069696 h 3414019"/>
                <a:gd name="connsiteX10" fmla="*/ 3190000 w 8238867"/>
                <a:gd name="connsiteY10" fmla="*/ 2374583 h 3414019"/>
                <a:gd name="connsiteX11" fmla="*/ 2993115 w 8238867"/>
                <a:gd name="connsiteY11" fmla="*/ 2451129 h 3414019"/>
                <a:gd name="connsiteX12" fmla="*/ 2224937 w 8238867"/>
                <a:gd name="connsiteY12" fmla="*/ 2726055 h 3414019"/>
                <a:gd name="connsiteX13" fmla="*/ 2018064 w 8238867"/>
                <a:gd name="connsiteY13" fmla="*/ 2800090 h 3414019"/>
                <a:gd name="connsiteX14" fmla="*/ 1385707 w 8238867"/>
                <a:gd name="connsiteY14" fmla="*/ 3003666 h 3414019"/>
                <a:gd name="connsiteX15" fmla="*/ 1228159 w 8238867"/>
                <a:gd name="connsiteY15" fmla="*/ 3054408 h 3414019"/>
                <a:gd name="connsiteX16" fmla="*/ 1195104 w 8238867"/>
                <a:gd name="connsiteY16" fmla="*/ 3064972 h 3414019"/>
                <a:gd name="connsiteX17" fmla="*/ 1038895 w 8238867"/>
                <a:gd name="connsiteY17" fmla="*/ 3115281 h 3414019"/>
                <a:gd name="connsiteX18" fmla="*/ 557084 w 8238867"/>
                <a:gd name="connsiteY18" fmla="*/ 3255472 h 3414019"/>
                <a:gd name="connsiteX19" fmla="*/ 511364 w 8238867"/>
                <a:gd name="connsiteY19" fmla="*/ 3268807 h 3414019"/>
                <a:gd name="connsiteX20" fmla="*/ 95765 w 8238867"/>
                <a:gd name="connsiteY20" fmla="*/ 3389688 h 3414019"/>
                <a:gd name="connsiteX21" fmla="*/ 0 w 8238867"/>
                <a:gd name="connsiteY21" fmla="*/ 3414020 h 341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238867" h="3414019">
                  <a:moveTo>
                    <a:pt x="8238868" y="0"/>
                  </a:moveTo>
                  <a:lnTo>
                    <a:pt x="7571603" y="373293"/>
                  </a:lnTo>
                  <a:lnTo>
                    <a:pt x="6932759" y="706928"/>
                  </a:lnTo>
                  <a:lnTo>
                    <a:pt x="6730932" y="812309"/>
                  </a:lnTo>
                  <a:lnTo>
                    <a:pt x="5935774" y="1203527"/>
                  </a:lnTo>
                  <a:lnTo>
                    <a:pt x="5854734" y="1243359"/>
                  </a:lnTo>
                  <a:lnTo>
                    <a:pt x="5054428" y="1607560"/>
                  </a:lnTo>
                  <a:lnTo>
                    <a:pt x="4924270" y="1666788"/>
                  </a:lnTo>
                  <a:lnTo>
                    <a:pt x="4096677" y="2018174"/>
                  </a:lnTo>
                  <a:lnTo>
                    <a:pt x="3975272" y="2069696"/>
                  </a:lnTo>
                  <a:lnTo>
                    <a:pt x="3190000" y="2374583"/>
                  </a:lnTo>
                  <a:lnTo>
                    <a:pt x="2993115" y="2451129"/>
                  </a:lnTo>
                  <a:lnTo>
                    <a:pt x="2224937" y="2726055"/>
                  </a:lnTo>
                  <a:lnTo>
                    <a:pt x="2018064" y="2800090"/>
                  </a:lnTo>
                  <a:lnTo>
                    <a:pt x="1385707" y="3003666"/>
                  </a:lnTo>
                  <a:lnTo>
                    <a:pt x="1228159" y="3054408"/>
                  </a:lnTo>
                  <a:lnTo>
                    <a:pt x="1195104" y="3064972"/>
                  </a:lnTo>
                  <a:lnTo>
                    <a:pt x="1038895" y="3115281"/>
                  </a:lnTo>
                  <a:lnTo>
                    <a:pt x="557084" y="3255472"/>
                  </a:lnTo>
                  <a:lnTo>
                    <a:pt x="511364" y="3268807"/>
                  </a:lnTo>
                  <a:lnTo>
                    <a:pt x="95765" y="3389688"/>
                  </a:lnTo>
                  <a:lnTo>
                    <a:pt x="0" y="341402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A86AAD0-49E4-8DC2-5CA4-3C94D8EF5BF4}"/>
                </a:ext>
              </a:extLst>
            </p:cNvPr>
            <p:cNvSpPr/>
            <p:nvPr/>
          </p:nvSpPr>
          <p:spPr>
            <a:xfrm>
              <a:off x="9474292" y="5925100"/>
              <a:ext cx="2820944" cy="1179643"/>
            </a:xfrm>
            <a:custGeom>
              <a:avLst/>
              <a:gdLst>
                <a:gd name="connsiteX0" fmla="*/ 3546390 w 3546389"/>
                <a:gd name="connsiteY0" fmla="*/ 0 h 1267431"/>
                <a:gd name="connsiteX1" fmla="*/ 2774814 w 3546389"/>
                <a:gd name="connsiteY1" fmla="*/ 148764 h 1267431"/>
                <a:gd name="connsiteX2" fmla="*/ 976081 w 3546389"/>
                <a:gd name="connsiteY2" fmla="*/ 1149668 h 1267431"/>
                <a:gd name="connsiteX3" fmla="*/ 0 w 3546389"/>
                <a:gd name="connsiteY3" fmla="*/ 1267431 h 1267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46389" h="1267431">
                  <a:moveTo>
                    <a:pt x="3546390" y="0"/>
                  </a:moveTo>
                  <a:lnTo>
                    <a:pt x="2774814" y="148764"/>
                  </a:lnTo>
                  <a:lnTo>
                    <a:pt x="976081" y="1149668"/>
                  </a:lnTo>
                  <a:lnTo>
                    <a:pt x="0" y="126743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439C67D-4696-413D-0D24-89DB8978B9D2}"/>
                </a:ext>
              </a:extLst>
            </p:cNvPr>
            <p:cNvSpPr/>
            <p:nvPr/>
          </p:nvSpPr>
          <p:spPr>
            <a:xfrm>
              <a:off x="-103239" y="2549532"/>
              <a:ext cx="12398477" cy="2751856"/>
            </a:xfrm>
            <a:custGeom>
              <a:avLst/>
              <a:gdLst>
                <a:gd name="connsiteX0" fmla="*/ 15586916 w 15586915"/>
                <a:gd name="connsiteY0" fmla="*/ 0 h 2956646"/>
                <a:gd name="connsiteX1" fmla="*/ 15012121 w 15586915"/>
                <a:gd name="connsiteY1" fmla="*/ 455122 h 2956646"/>
                <a:gd name="connsiteX2" fmla="*/ 13431074 w 15586915"/>
                <a:gd name="connsiteY2" fmla="*/ 960640 h 2956646"/>
                <a:gd name="connsiteX3" fmla="*/ 12043101 w 15586915"/>
                <a:gd name="connsiteY3" fmla="*/ 1359304 h 2956646"/>
                <a:gd name="connsiteX4" fmla="*/ 11796068 w 15586915"/>
                <a:gd name="connsiteY4" fmla="*/ 1430309 h 2956646"/>
                <a:gd name="connsiteX5" fmla="*/ 10161064 w 15586915"/>
                <a:gd name="connsiteY5" fmla="*/ 1848370 h 2956646"/>
                <a:gd name="connsiteX6" fmla="*/ 8541299 w 15586915"/>
                <a:gd name="connsiteY6" fmla="*/ 2207635 h 2956646"/>
                <a:gd name="connsiteX7" fmla="*/ 6997117 w 15586915"/>
                <a:gd name="connsiteY7" fmla="*/ 2498148 h 2956646"/>
                <a:gd name="connsiteX8" fmla="*/ 5542624 w 15586915"/>
                <a:gd name="connsiteY8" fmla="*/ 2717223 h 2956646"/>
                <a:gd name="connsiteX9" fmla="*/ 4228791 w 15586915"/>
                <a:gd name="connsiteY9" fmla="*/ 2863995 h 2956646"/>
                <a:gd name="connsiteX10" fmla="*/ 3059636 w 15586915"/>
                <a:gd name="connsiteY10" fmla="*/ 2941147 h 2956646"/>
                <a:gd name="connsiteX11" fmla="*/ 2065020 w 15586915"/>
                <a:gd name="connsiteY11" fmla="*/ 2956647 h 2956646"/>
                <a:gd name="connsiteX12" fmla="*/ 1235779 w 15586915"/>
                <a:gd name="connsiteY12" fmla="*/ 2916555 h 2956646"/>
                <a:gd name="connsiteX13" fmla="*/ 319834 w 15586915"/>
                <a:gd name="connsiteY13" fmla="*/ 2935692 h 2956646"/>
                <a:gd name="connsiteX14" fmla="*/ 0 w 15586915"/>
                <a:gd name="connsiteY14" fmla="*/ 2929024 h 29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586915" h="2956646">
                  <a:moveTo>
                    <a:pt x="15586916" y="0"/>
                  </a:moveTo>
                  <a:lnTo>
                    <a:pt x="15012121" y="455122"/>
                  </a:lnTo>
                  <a:lnTo>
                    <a:pt x="13431074" y="960640"/>
                  </a:lnTo>
                  <a:lnTo>
                    <a:pt x="12043101" y="1359304"/>
                  </a:lnTo>
                  <a:lnTo>
                    <a:pt x="11796068" y="1430309"/>
                  </a:lnTo>
                  <a:lnTo>
                    <a:pt x="10161064" y="1848370"/>
                  </a:lnTo>
                  <a:lnTo>
                    <a:pt x="8541299" y="2207635"/>
                  </a:lnTo>
                  <a:lnTo>
                    <a:pt x="6997117" y="2498148"/>
                  </a:lnTo>
                  <a:lnTo>
                    <a:pt x="5542624" y="2717223"/>
                  </a:lnTo>
                  <a:lnTo>
                    <a:pt x="4228791" y="2863995"/>
                  </a:lnTo>
                  <a:lnTo>
                    <a:pt x="3059636" y="2941147"/>
                  </a:lnTo>
                  <a:lnTo>
                    <a:pt x="2065020" y="2956647"/>
                  </a:lnTo>
                  <a:lnTo>
                    <a:pt x="1235779" y="2916555"/>
                  </a:lnTo>
                  <a:lnTo>
                    <a:pt x="319834" y="2935692"/>
                  </a:lnTo>
                  <a:lnTo>
                    <a:pt x="0" y="292902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D0FD76C-CEA5-0086-8637-7E344608DA91}"/>
                </a:ext>
              </a:extLst>
            </p:cNvPr>
            <p:cNvSpPr/>
            <p:nvPr/>
          </p:nvSpPr>
          <p:spPr>
            <a:xfrm>
              <a:off x="7663368" y="1847565"/>
              <a:ext cx="2461200" cy="1712767"/>
            </a:xfrm>
            <a:custGeom>
              <a:avLst/>
              <a:gdLst>
                <a:gd name="connsiteX0" fmla="*/ 3094132 w 3094131"/>
                <a:gd name="connsiteY0" fmla="*/ 0 h 1840229"/>
                <a:gd name="connsiteX1" fmla="*/ 2540755 w 3094131"/>
                <a:gd name="connsiteY1" fmla="*/ 375372 h 1840229"/>
                <a:gd name="connsiteX2" fmla="*/ 2187352 w 3094131"/>
                <a:gd name="connsiteY2" fmla="*/ 603885 h 1840229"/>
                <a:gd name="connsiteX3" fmla="*/ 2012195 w 3094131"/>
                <a:gd name="connsiteY3" fmla="*/ 717233 h 1840229"/>
                <a:gd name="connsiteX4" fmla="*/ 1972139 w 3094131"/>
                <a:gd name="connsiteY4" fmla="*/ 743123 h 1840229"/>
                <a:gd name="connsiteX5" fmla="*/ 1644581 w 3094131"/>
                <a:gd name="connsiteY5" fmla="*/ 939165 h 1840229"/>
                <a:gd name="connsiteX6" fmla="*/ 1444299 w 3094131"/>
                <a:gd name="connsiteY6" fmla="*/ 1059093 h 1840229"/>
                <a:gd name="connsiteX7" fmla="*/ 1363774 w 3094131"/>
                <a:gd name="connsiteY7" fmla="*/ 1107238 h 1840229"/>
                <a:gd name="connsiteX8" fmla="*/ 953942 w 3094131"/>
                <a:gd name="connsiteY8" fmla="*/ 1339042 h 1840229"/>
                <a:gd name="connsiteX9" fmla="*/ 814928 w 3094131"/>
                <a:gd name="connsiteY9" fmla="*/ 1417666 h 1840229"/>
                <a:gd name="connsiteX10" fmla="*/ 745422 w 3094131"/>
                <a:gd name="connsiteY10" fmla="*/ 1456892 h 1840229"/>
                <a:gd name="connsiteX11" fmla="*/ 365760 w 3094131"/>
                <a:gd name="connsiteY11" fmla="*/ 1653800 h 1840229"/>
                <a:gd name="connsiteX12" fmla="*/ 349387 w 3094131"/>
                <a:gd name="connsiteY12" fmla="*/ 1662286 h 1840229"/>
                <a:gd name="connsiteX13" fmla="*/ 135718 w 3094131"/>
                <a:gd name="connsiteY13" fmla="*/ 1773036 h 1840229"/>
                <a:gd name="connsiteX14" fmla="*/ 94117 w 3094131"/>
                <a:gd name="connsiteY14" fmla="*/ 1794597 h 1840229"/>
                <a:gd name="connsiteX15" fmla="*/ 0 w 3094131"/>
                <a:gd name="connsiteY15" fmla="*/ 1840230 h 184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94131" h="1840229">
                  <a:moveTo>
                    <a:pt x="3094132" y="0"/>
                  </a:moveTo>
                  <a:lnTo>
                    <a:pt x="2540755" y="375372"/>
                  </a:lnTo>
                  <a:lnTo>
                    <a:pt x="2187352" y="603885"/>
                  </a:lnTo>
                  <a:lnTo>
                    <a:pt x="2012195" y="717233"/>
                  </a:lnTo>
                  <a:lnTo>
                    <a:pt x="1972139" y="743123"/>
                  </a:lnTo>
                  <a:lnTo>
                    <a:pt x="1644581" y="939165"/>
                  </a:lnTo>
                  <a:lnTo>
                    <a:pt x="1444299" y="1059093"/>
                  </a:lnTo>
                  <a:lnTo>
                    <a:pt x="1363774" y="1107238"/>
                  </a:lnTo>
                  <a:lnTo>
                    <a:pt x="953942" y="1339042"/>
                  </a:lnTo>
                  <a:lnTo>
                    <a:pt x="814928" y="1417666"/>
                  </a:lnTo>
                  <a:lnTo>
                    <a:pt x="745422" y="1456892"/>
                  </a:lnTo>
                  <a:lnTo>
                    <a:pt x="365760" y="1653800"/>
                  </a:lnTo>
                  <a:lnTo>
                    <a:pt x="349387" y="1662286"/>
                  </a:lnTo>
                  <a:lnTo>
                    <a:pt x="135718" y="1773036"/>
                  </a:lnTo>
                  <a:lnTo>
                    <a:pt x="94117" y="1794597"/>
                  </a:lnTo>
                  <a:lnTo>
                    <a:pt x="0" y="18402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D33DD9-A065-7E55-C643-F896AB60A421}"/>
                </a:ext>
              </a:extLst>
            </p:cNvPr>
            <p:cNvSpPr/>
            <p:nvPr/>
          </p:nvSpPr>
          <p:spPr>
            <a:xfrm>
              <a:off x="7830954" y="2080076"/>
              <a:ext cx="1845819" cy="1375807"/>
            </a:xfrm>
            <a:custGeom>
              <a:avLst/>
              <a:gdLst>
                <a:gd name="connsiteX0" fmla="*/ 2320496 w 2320496"/>
                <a:gd name="connsiteY0" fmla="*/ 0 h 1478193"/>
                <a:gd name="connsiteX1" fmla="*/ 1857632 w 2320496"/>
                <a:gd name="connsiteY1" fmla="*/ 327054 h 1478193"/>
                <a:gd name="connsiteX2" fmla="*/ 1806455 w 2320496"/>
                <a:gd name="connsiteY2" fmla="*/ 363249 h 1478193"/>
                <a:gd name="connsiteX3" fmla="*/ 1619045 w 2320496"/>
                <a:gd name="connsiteY3" fmla="*/ 489325 h 1478193"/>
                <a:gd name="connsiteX4" fmla="*/ 1408258 w 2320496"/>
                <a:gd name="connsiteY4" fmla="*/ 631161 h 1478193"/>
                <a:gd name="connsiteX5" fmla="*/ 1314656 w 2320496"/>
                <a:gd name="connsiteY5" fmla="*/ 694113 h 1478193"/>
                <a:gd name="connsiteX6" fmla="*/ 1279336 w 2320496"/>
                <a:gd name="connsiteY6" fmla="*/ 717925 h 1478193"/>
                <a:gd name="connsiteX7" fmla="*/ 1024581 w 2320496"/>
                <a:gd name="connsiteY7" fmla="*/ 875780 h 1478193"/>
                <a:gd name="connsiteX8" fmla="*/ 795569 w 2320496"/>
                <a:gd name="connsiteY8" fmla="*/ 1017703 h 1478193"/>
                <a:gd name="connsiteX9" fmla="*/ 714220 w 2320496"/>
                <a:gd name="connsiteY9" fmla="*/ 1068186 h 1478193"/>
                <a:gd name="connsiteX10" fmla="*/ 381824 w 2320496"/>
                <a:gd name="connsiteY10" fmla="*/ 1262322 h 1478193"/>
                <a:gd name="connsiteX11" fmla="*/ 350623 w 2320496"/>
                <a:gd name="connsiteY11" fmla="*/ 1280507 h 1478193"/>
                <a:gd name="connsiteX12" fmla="*/ 224584 w 2320496"/>
                <a:gd name="connsiteY12" fmla="*/ 1354195 h 1478193"/>
                <a:gd name="connsiteX13" fmla="*/ 139734 w 2320496"/>
                <a:gd name="connsiteY13" fmla="*/ 1403725 h 1478193"/>
                <a:gd name="connsiteX14" fmla="*/ 0 w 2320496"/>
                <a:gd name="connsiteY14" fmla="*/ 1478194 h 1478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20496" h="1478193">
                  <a:moveTo>
                    <a:pt x="2320496" y="0"/>
                  </a:moveTo>
                  <a:lnTo>
                    <a:pt x="1857632" y="327054"/>
                  </a:lnTo>
                  <a:lnTo>
                    <a:pt x="1806455" y="363249"/>
                  </a:lnTo>
                  <a:lnTo>
                    <a:pt x="1619045" y="489325"/>
                  </a:lnTo>
                  <a:lnTo>
                    <a:pt x="1408258" y="631161"/>
                  </a:lnTo>
                  <a:lnTo>
                    <a:pt x="1314656" y="694113"/>
                  </a:lnTo>
                  <a:lnTo>
                    <a:pt x="1279336" y="717925"/>
                  </a:lnTo>
                  <a:lnTo>
                    <a:pt x="1024581" y="875780"/>
                  </a:lnTo>
                  <a:lnTo>
                    <a:pt x="795569" y="1017703"/>
                  </a:lnTo>
                  <a:lnTo>
                    <a:pt x="714220" y="1068186"/>
                  </a:lnTo>
                  <a:lnTo>
                    <a:pt x="381824" y="1262322"/>
                  </a:lnTo>
                  <a:lnTo>
                    <a:pt x="350623" y="1280507"/>
                  </a:lnTo>
                  <a:lnTo>
                    <a:pt x="224584" y="1354195"/>
                  </a:lnTo>
                  <a:lnTo>
                    <a:pt x="139734" y="1403725"/>
                  </a:lnTo>
                  <a:lnTo>
                    <a:pt x="0" y="147819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2FEBFC1-68A8-A9C5-5F09-C24AB6768900}"/>
                </a:ext>
              </a:extLst>
            </p:cNvPr>
            <p:cNvSpPr/>
            <p:nvPr/>
          </p:nvSpPr>
          <p:spPr>
            <a:xfrm>
              <a:off x="4348758" y="4635688"/>
              <a:ext cx="7946479" cy="2469054"/>
            </a:xfrm>
            <a:custGeom>
              <a:avLst/>
              <a:gdLst>
                <a:gd name="connsiteX0" fmla="*/ 9990026 w 9990025"/>
                <a:gd name="connsiteY0" fmla="*/ 0 h 2652798"/>
                <a:gd name="connsiteX1" fmla="*/ 9458685 w 9990025"/>
                <a:gd name="connsiteY1" fmla="*/ 329392 h 2652798"/>
                <a:gd name="connsiteX2" fmla="*/ 6902382 w 9990025"/>
                <a:gd name="connsiteY2" fmla="*/ 846339 h 2652798"/>
                <a:gd name="connsiteX3" fmla="*/ 4387164 w 9990025"/>
                <a:gd name="connsiteY3" fmla="*/ 1272714 h 2652798"/>
                <a:gd name="connsiteX4" fmla="*/ 2553730 w 9990025"/>
                <a:gd name="connsiteY4" fmla="*/ 1952106 h 2652798"/>
                <a:gd name="connsiteX5" fmla="*/ 545963 w 9990025"/>
                <a:gd name="connsiteY5" fmla="*/ 2627861 h 2652798"/>
                <a:gd name="connsiteX6" fmla="*/ 0 w 9990025"/>
                <a:gd name="connsiteY6" fmla="*/ 2652799 h 265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90025" h="2652798">
                  <a:moveTo>
                    <a:pt x="9990026" y="0"/>
                  </a:moveTo>
                  <a:lnTo>
                    <a:pt x="9458685" y="329392"/>
                  </a:lnTo>
                  <a:lnTo>
                    <a:pt x="6902382" y="846339"/>
                  </a:lnTo>
                  <a:lnTo>
                    <a:pt x="4387164" y="1272714"/>
                  </a:lnTo>
                  <a:lnTo>
                    <a:pt x="2553730" y="1952106"/>
                  </a:lnTo>
                  <a:lnTo>
                    <a:pt x="545963" y="2627861"/>
                  </a:lnTo>
                  <a:lnTo>
                    <a:pt x="0" y="265279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31FC040-E1E8-0626-8064-DAAD132D7FEC}"/>
                </a:ext>
              </a:extLst>
            </p:cNvPr>
            <p:cNvSpPr/>
            <p:nvPr/>
          </p:nvSpPr>
          <p:spPr>
            <a:xfrm>
              <a:off x="8085445" y="2317020"/>
              <a:ext cx="1186615" cy="959785"/>
            </a:xfrm>
            <a:custGeom>
              <a:avLst/>
              <a:gdLst>
                <a:gd name="connsiteX0" fmla="*/ 1491769 w 1491769"/>
                <a:gd name="connsiteY0" fmla="*/ 0 h 1031211"/>
                <a:gd name="connsiteX1" fmla="*/ 1062063 w 1491769"/>
                <a:gd name="connsiteY1" fmla="*/ 317096 h 1031211"/>
                <a:gd name="connsiteX2" fmla="*/ 1015416 w 1491769"/>
                <a:gd name="connsiteY2" fmla="*/ 351472 h 1031211"/>
                <a:gd name="connsiteX3" fmla="*/ 852204 w 1491769"/>
                <a:gd name="connsiteY3" fmla="*/ 465773 h 1031211"/>
                <a:gd name="connsiteX4" fmla="*/ 641110 w 1491769"/>
                <a:gd name="connsiteY4" fmla="*/ 613583 h 1031211"/>
                <a:gd name="connsiteX5" fmla="*/ 556054 w 1491769"/>
                <a:gd name="connsiteY5" fmla="*/ 673158 h 1031211"/>
                <a:gd name="connsiteX6" fmla="*/ 526398 w 1491769"/>
                <a:gd name="connsiteY6" fmla="*/ 693853 h 1031211"/>
                <a:gd name="connsiteX7" fmla="*/ 209447 w 1491769"/>
                <a:gd name="connsiteY7" fmla="*/ 896995 h 1031211"/>
                <a:gd name="connsiteX8" fmla="*/ 194413 w 1491769"/>
                <a:gd name="connsiteY8" fmla="*/ 906607 h 1031211"/>
                <a:gd name="connsiteX9" fmla="*/ 99266 w 1491769"/>
                <a:gd name="connsiteY9" fmla="*/ 967653 h 1031211"/>
                <a:gd name="connsiteX10" fmla="*/ 0 w 1491769"/>
                <a:gd name="connsiteY10" fmla="*/ 1031211 h 103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91769" h="1031211">
                  <a:moveTo>
                    <a:pt x="1491769" y="0"/>
                  </a:moveTo>
                  <a:lnTo>
                    <a:pt x="1062063" y="317096"/>
                  </a:lnTo>
                  <a:lnTo>
                    <a:pt x="1015416" y="351472"/>
                  </a:lnTo>
                  <a:lnTo>
                    <a:pt x="852204" y="465773"/>
                  </a:lnTo>
                  <a:lnTo>
                    <a:pt x="641110" y="613583"/>
                  </a:lnTo>
                  <a:lnTo>
                    <a:pt x="556054" y="673158"/>
                  </a:lnTo>
                  <a:lnTo>
                    <a:pt x="526398" y="693853"/>
                  </a:lnTo>
                  <a:lnTo>
                    <a:pt x="209447" y="896995"/>
                  </a:lnTo>
                  <a:lnTo>
                    <a:pt x="194413" y="906607"/>
                  </a:lnTo>
                  <a:lnTo>
                    <a:pt x="99266" y="967653"/>
                  </a:lnTo>
                  <a:lnTo>
                    <a:pt x="0" y="103121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6D59E7B-E3F9-AF05-1CC5-E315764920C9}"/>
                </a:ext>
              </a:extLst>
            </p:cNvPr>
            <p:cNvSpPr/>
            <p:nvPr/>
          </p:nvSpPr>
          <p:spPr>
            <a:xfrm>
              <a:off x="-103239" y="2785670"/>
              <a:ext cx="12398477" cy="3644184"/>
            </a:xfrm>
            <a:custGeom>
              <a:avLst/>
              <a:gdLst>
                <a:gd name="connsiteX0" fmla="*/ 15586916 w 15586915"/>
                <a:gd name="connsiteY0" fmla="*/ 0 h 3915380"/>
                <a:gd name="connsiteX1" fmla="*/ 15012121 w 15586915"/>
                <a:gd name="connsiteY1" fmla="*/ 201411 h 3915380"/>
                <a:gd name="connsiteX2" fmla="*/ 14261448 w 15586915"/>
                <a:gd name="connsiteY2" fmla="*/ 703118 h 3915380"/>
                <a:gd name="connsiteX3" fmla="*/ 13313581 w 15586915"/>
                <a:gd name="connsiteY3" fmla="*/ 1241454 h 3915380"/>
                <a:gd name="connsiteX4" fmla="*/ 12176657 w 15586915"/>
                <a:gd name="connsiteY4" fmla="*/ 1806806 h 3915380"/>
                <a:gd name="connsiteX5" fmla="*/ 10828123 w 15586915"/>
                <a:gd name="connsiteY5" fmla="*/ 2393806 h 3915380"/>
                <a:gd name="connsiteX6" fmla="*/ 9291869 w 15586915"/>
                <a:gd name="connsiteY6" fmla="*/ 2989725 h 3915380"/>
                <a:gd name="connsiteX7" fmla="*/ 7562438 w 15586915"/>
                <a:gd name="connsiteY7" fmla="*/ 3585470 h 3915380"/>
                <a:gd name="connsiteX8" fmla="*/ 5318760 w 15586915"/>
                <a:gd name="connsiteY8" fmla="*/ 3801428 h 3915380"/>
                <a:gd name="connsiteX9" fmla="*/ 3288339 w 15586915"/>
                <a:gd name="connsiteY9" fmla="*/ 3909060 h 3915380"/>
                <a:gd name="connsiteX10" fmla="*/ 1532238 w 15586915"/>
                <a:gd name="connsiteY10" fmla="*/ 3915381 h 3915380"/>
                <a:gd name="connsiteX11" fmla="*/ 53958 w 15586915"/>
                <a:gd name="connsiteY11" fmla="*/ 3830435 h 3915380"/>
                <a:gd name="connsiteX12" fmla="*/ 0 w 15586915"/>
                <a:gd name="connsiteY12" fmla="*/ 3836757 h 391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3915380">
                  <a:moveTo>
                    <a:pt x="15586916" y="0"/>
                  </a:moveTo>
                  <a:lnTo>
                    <a:pt x="15012121" y="201411"/>
                  </a:lnTo>
                  <a:lnTo>
                    <a:pt x="14261448" y="703118"/>
                  </a:lnTo>
                  <a:lnTo>
                    <a:pt x="13313581" y="1241454"/>
                  </a:lnTo>
                  <a:lnTo>
                    <a:pt x="12176657" y="1806806"/>
                  </a:lnTo>
                  <a:lnTo>
                    <a:pt x="10828123" y="2393806"/>
                  </a:lnTo>
                  <a:lnTo>
                    <a:pt x="9291869" y="2989725"/>
                  </a:lnTo>
                  <a:lnTo>
                    <a:pt x="7562438" y="3585470"/>
                  </a:lnTo>
                  <a:lnTo>
                    <a:pt x="5318760" y="3801428"/>
                  </a:lnTo>
                  <a:lnTo>
                    <a:pt x="3288339" y="3909060"/>
                  </a:lnTo>
                  <a:lnTo>
                    <a:pt x="1532238" y="3915381"/>
                  </a:lnTo>
                  <a:lnTo>
                    <a:pt x="53958" y="3830435"/>
                  </a:lnTo>
                  <a:lnTo>
                    <a:pt x="0" y="38367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F12AA43-C45F-FA76-00B0-EC065B1A12C4}"/>
                </a:ext>
              </a:extLst>
            </p:cNvPr>
            <p:cNvSpPr/>
            <p:nvPr/>
          </p:nvSpPr>
          <p:spPr>
            <a:xfrm>
              <a:off x="8181606" y="2559122"/>
              <a:ext cx="728661" cy="625484"/>
            </a:xfrm>
            <a:custGeom>
              <a:avLst/>
              <a:gdLst>
                <a:gd name="connsiteX0" fmla="*/ 916047 w 916047"/>
                <a:gd name="connsiteY0" fmla="*/ 0 h 672032"/>
                <a:gd name="connsiteX1" fmla="*/ 654496 w 916047"/>
                <a:gd name="connsiteY1" fmla="*/ 201410 h 672032"/>
                <a:gd name="connsiteX2" fmla="*/ 516307 w 916047"/>
                <a:gd name="connsiteY2" fmla="*/ 307831 h 672032"/>
                <a:gd name="connsiteX3" fmla="*/ 473779 w 916047"/>
                <a:gd name="connsiteY3" fmla="*/ 340562 h 672032"/>
                <a:gd name="connsiteX4" fmla="*/ 145398 w 916047"/>
                <a:gd name="connsiteY4" fmla="*/ 570115 h 672032"/>
                <a:gd name="connsiteX5" fmla="*/ 89380 w 916047"/>
                <a:gd name="connsiteY5" fmla="*/ 602327 h 672032"/>
                <a:gd name="connsiteX6" fmla="*/ 0 w 916047"/>
                <a:gd name="connsiteY6" fmla="*/ 672032 h 67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47" h="672032">
                  <a:moveTo>
                    <a:pt x="916047" y="0"/>
                  </a:moveTo>
                  <a:lnTo>
                    <a:pt x="654496" y="201410"/>
                  </a:lnTo>
                  <a:lnTo>
                    <a:pt x="516307" y="307831"/>
                  </a:lnTo>
                  <a:lnTo>
                    <a:pt x="473779" y="340562"/>
                  </a:lnTo>
                  <a:lnTo>
                    <a:pt x="145398" y="570115"/>
                  </a:lnTo>
                  <a:lnTo>
                    <a:pt x="89380" y="602327"/>
                  </a:lnTo>
                  <a:lnTo>
                    <a:pt x="0" y="67203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31052EF-FBFD-D43A-B760-B4EC09520DEA}"/>
                </a:ext>
              </a:extLst>
            </p:cNvPr>
            <p:cNvSpPr/>
            <p:nvPr/>
          </p:nvSpPr>
          <p:spPr>
            <a:xfrm>
              <a:off x="-103239" y="748191"/>
              <a:ext cx="11181310" cy="4908935"/>
            </a:xfrm>
            <a:custGeom>
              <a:avLst/>
              <a:gdLst>
                <a:gd name="connsiteX0" fmla="*/ 14056738 w 14056737"/>
                <a:gd name="connsiteY0" fmla="*/ 0 h 5274252"/>
                <a:gd name="connsiteX1" fmla="*/ 13649891 w 14056737"/>
                <a:gd name="connsiteY1" fmla="*/ 352598 h 5274252"/>
                <a:gd name="connsiteX2" fmla="*/ 13229144 w 14056737"/>
                <a:gd name="connsiteY2" fmla="*/ 707275 h 5274252"/>
                <a:gd name="connsiteX3" fmla="*/ 12769266 w 14056737"/>
                <a:gd name="connsiteY3" fmla="*/ 1070524 h 5274252"/>
                <a:gd name="connsiteX4" fmla="*/ 12295076 w 14056737"/>
                <a:gd name="connsiteY4" fmla="*/ 1431001 h 5274252"/>
                <a:gd name="connsiteX5" fmla="*/ 12304652 w 14056737"/>
                <a:gd name="connsiteY5" fmla="*/ 1556558 h 5274252"/>
                <a:gd name="connsiteX6" fmla="*/ 12269230 w 14056737"/>
                <a:gd name="connsiteY6" fmla="*/ 1704629 h 5274252"/>
                <a:gd name="connsiteX7" fmla="*/ 12152664 w 14056737"/>
                <a:gd name="connsiteY7" fmla="*/ 1883266 h 5274252"/>
                <a:gd name="connsiteX8" fmla="*/ 11971844 w 14056737"/>
                <a:gd name="connsiteY8" fmla="*/ 2084763 h 5274252"/>
                <a:gd name="connsiteX9" fmla="*/ 11689595 w 14056737"/>
                <a:gd name="connsiteY9" fmla="*/ 2315095 h 5274252"/>
                <a:gd name="connsiteX10" fmla="*/ 10928522 w 14056737"/>
                <a:gd name="connsiteY10" fmla="*/ 2645699 h 5274252"/>
                <a:gd name="connsiteX11" fmla="*/ 10806498 w 14056737"/>
                <a:gd name="connsiteY11" fmla="*/ 2698779 h 5274252"/>
                <a:gd name="connsiteX12" fmla="*/ 10341164 w 14056737"/>
                <a:gd name="connsiteY12" fmla="*/ 2947901 h 5274252"/>
                <a:gd name="connsiteX13" fmla="*/ 9783668 w 14056737"/>
                <a:gd name="connsiteY13" fmla="*/ 3210791 h 5274252"/>
                <a:gd name="connsiteX14" fmla="*/ 9103841 w 14056737"/>
                <a:gd name="connsiteY14" fmla="*/ 3486756 h 5274252"/>
                <a:gd name="connsiteX15" fmla="*/ 8326086 w 14056737"/>
                <a:gd name="connsiteY15" fmla="*/ 3766791 h 5274252"/>
                <a:gd name="connsiteX16" fmla="*/ 7429603 w 14056737"/>
                <a:gd name="connsiteY16" fmla="*/ 4046567 h 5274252"/>
                <a:gd name="connsiteX17" fmla="*/ 6445490 w 14056737"/>
                <a:gd name="connsiteY17" fmla="*/ 4316817 h 5274252"/>
                <a:gd name="connsiteX18" fmla="*/ 5365613 w 14056737"/>
                <a:gd name="connsiteY18" fmla="*/ 4570355 h 5274252"/>
                <a:gd name="connsiteX19" fmla="*/ 4228791 w 14056737"/>
                <a:gd name="connsiteY19" fmla="*/ 4799388 h 5274252"/>
                <a:gd name="connsiteX20" fmla="*/ 3835228 w 14056737"/>
                <a:gd name="connsiteY20" fmla="*/ 4864418 h 5274252"/>
                <a:gd name="connsiteX21" fmla="*/ 3039350 w 14056737"/>
                <a:gd name="connsiteY21" fmla="*/ 4996036 h 5274252"/>
                <a:gd name="connsiteX22" fmla="*/ 2660616 w 14056737"/>
                <a:gd name="connsiteY22" fmla="*/ 5046605 h 5274252"/>
                <a:gd name="connsiteX23" fmla="*/ 1839818 w 14056737"/>
                <a:gd name="connsiteY23" fmla="*/ 5156229 h 5274252"/>
                <a:gd name="connsiteX24" fmla="*/ 641419 w 14056737"/>
                <a:gd name="connsiteY24" fmla="*/ 5274252 h 5274252"/>
                <a:gd name="connsiteX25" fmla="*/ 0 w 14056737"/>
                <a:gd name="connsiteY25" fmla="*/ 5189221 h 527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56737" h="5274252">
                  <a:moveTo>
                    <a:pt x="14056738" y="0"/>
                  </a:moveTo>
                  <a:lnTo>
                    <a:pt x="13649891" y="352598"/>
                  </a:lnTo>
                  <a:lnTo>
                    <a:pt x="13229144" y="707275"/>
                  </a:lnTo>
                  <a:lnTo>
                    <a:pt x="12769266" y="1070524"/>
                  </a:lnTo>
                  <a:lnTo>
                    <a:pt x="12295076" y="1431001"/>
                  </a:lnTo>
                  <a:lnTo>
                    <a:pt x="12304652" y="1556558"/>
                  </a:lnTo>
                  <a:lnTo>
                    <a:pt x="12269230" y="1704629"/>
                  </a:lnTo>
                  <a:lnTo>
                    <a:pt x="12152664" y="1883266"/>
                  </a:lnTo>
                  <a:lnTo>
                    <a:pt x="11971844" y="2084763"/>
                  </a:lnTo>
                  <a:lnTo>
                    <a:pt x="11689595" y="2315095"/>
                  </a:lnTo>
                  <a:lnTo>
                    <a:pt x="10928522" y="2645699"/>
                  </a:lnTo>
                  <a:lnTo>
                    <a:pt x="10806498" y="2698779"/>
                  </a:lnTo>
                  <a:lnTo>
                    <a:pt x="10341164" y="2947901"/>
                  </a:lnTo>
                  <a:lnTo>
                    <a:pt x="9783668" y="3210791"/>
                  </a:lnTo>
                  <a:lnTo>
                    <a:pt x="9103841" y="3486756"/>
                  </a:lnTo>
                  <a:lnTo>
                    <a:pt x="8326086" y="3766791"/>
                  </a:lnTo>
                  <a:lnTo>
                    <a:pt x="7429603" y="4046567"/>
                  </a:lnTo>
                  <a:lnTo>
                    <a:pt x="6445490" y="4316817"/>
                  </a:lnTo>
                  <a:lnTo>
                    <a:pt x="5365613" y="4570355"/>
                  </a:lnTo>
                  <a:lnTo>
                    <a:pt x="4228791" y="4799388"/>
                  </a:lnTo>
                  <a:lnTo>
                    <a:pt x="3835228" y="4864418"/>
                  </a:lnTo>
                  <a:lnTo>
                    <a:pt x="3039350" y="4996036"/>
                  </a:lnTo>
                  <a:lnTo>
                    <a:pt x="2660616" y="5046605"/>
                  </a:lnTo>
                  <a:lnTo>
                    <a:pt x="1839818" y="5156229"/>
                  </a:lnTo>
                  <a:lnTo>
                    <a:pt x="641419" y="5274252"/>
                  </a:lnTo>
                  <a:lnTo>
                    <a:pt x="0" y="518922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11CA76B-17E0-530B-0334-1FDCC8957EC0}"/>
                </a:ext>
              </a:extLst>
            </p:cNvPr>
            <p:cNvSpPr/>
            <p:nvPr/>
          </p:nvSpPr>
          <p:spPr>
            <a:xfrm>
              <a:off x="6299501" y="1017374"/>
              <a:ext cx="4267867" cy="3175858"/>
            </a:xfrm>
            <a:custGeom>
              <a:avLst/>
              <a:gdLst>
                <a:gd name="connsiteX0" fmla="*/ 5365408 w 5365407"/>
                <a:gd name="connsiteY0" fmla="*/ 0 h 3412201"/>
                <a:gd name="connsiteX1" fmla="*/ 4988732 w 5365407"/>
                <a:gd name="connsiteY1" fmla="*/ 346017 h 3412201"/>
                <a:gd name="connsiteX2" fmla="*/ 4600318 w 5365407"/>
                <a:gd name="connsiteY2" fmla="*/ 692641 h 3412201"/>
                <a:gd name="connsiteX3" fmla="*/ 4175143 w 5365407"/>
                <a:gd name="connsiteY3" fmla="*/ 1046451 h 3412201"/>
                <a:gd name="connsiteX4" fmla="*/ 3736993 w 5365407"/>
                <a:gd name="connsiteY4" fmla="*/ 1396365 h 3412201"/>
                <a:gd name="connsiteX5" fmla="*/ 3731741 w 5365407"/>
                <a:gd name="connsiteY5" fmla="*/ 1505037 h 3412201"/>
                <a:gd name="connsiteX6" fmla="*/ 3686742 w 5365407"/>
                <a:gd name="connsiteY6" fmla="*/ 1635096 h 3412201"/>
                <a:gd name="connsiteX7" fmla="*/ 3565542 w 5365407"/>
                <a:gd name="connsiteY7" fmla="*/ 1794250 h 3412201"/>
                <a:gd name="connsiteX8" fmla="*/ 3385649 w 5365407"/>
                <a:gd name="connsiteY8" fmla="*/ 1974792 h 3412201"/>
                <a:gd name="connsiteX9" fmla="*/ 3110093 w 5365407"/>
                <a:gd name="connsiteY9" fmla="*/ 2182524 h 3412201"/>
                <a:gd name="connsiteX10" fmla="*/ 2757205 w 5365407"/>
                <a:gd name="connsiteY10" fmla="*/ 2409565 h 3412201"/>
                <a:gd name="connsiteX11" fmla="*/ 2056783 w 5365407"/>
                <a:gd name="connsiteY11" fmla="*/ 2687695 h 3412201"/>
                <a:gd name="connsiteX12" fmla="*/ 1845894 w 5365407"/>
                <a:gd name="connsiteY12" fmla="*/ 2771515 h 3412201"/>
                <a:gd name="connsiteX13" fmla="*/ 1186764 w 5365407"/>
                <a:gd name="connsiteY13" fmla="*/ 3013191 h 3412201"/>
                <a:gd name="connsiteX14" fmla="*/ 1068551 w 5365407"/>
                <a:gd name="connsiteY14" fmla="*/ 3056573 h 3412201"/>
                <a:gd name="connsiteX15" fmla="*/ 972683 w 5365407"/>
                <a:gd name="connsiteY15" fmla="*/ 3091729 h 3412201"/>
                <a:gd name="connsiteX16" fmla="*/ 944983 w 5365407"/>
                <a:gd name="connsiteY16" fmla="*/ 3101860 h 3412201"/>
                <a:gd name="connsiteX17" fmla="*/ 510540 w 5365407"/>
                <a:gd name="connsiteY17" fmla="*/ 3245081 h 3412201"/>
                <a:gd name="connsiteX18" fmla="*/ 462761 w 5365407"/>
                <a:gd name="connsiteY18" fmla="*/ 3260841 h 3412201"/>
                <a:gd name="connsiteX19" fmla="*/ 41189 w 5365407"/>
                <a:gd name="connsiteY19" fmla="*/ 3399819 h 3412201"/>
                <a:gd name="connsiteX20" fmla="*/ 0 w 5365407"/>
                <a:gd name="connsiteY20" fmla="*/ 3412201 h 3412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365407" h="3412201">
                  <a:moveTo>
                    <a:pt x="5365408" y="0"/>
                  </a:moveTo>
                  <a:lnTo>
                    <a:pt x="4988732" y="346017"/>
                  </a:lnTo>
                  <a:lnTo>
                    <a:pt x="4600318" y="692641"/>
                  </a:lnTo>
                  <a:lnTo>
                    <a:pt x="4175143" y="1046451"/>
                  </a:lnTo>
                  <a:lnTo>
                    <a:pt x="3736993" y="1396365"/>
                  </a:lnTo>
                  <a:lnTo>
                    <a:pt x="3731741" y="1505037"/>
                  </a:lnTo>
                  <a:lnTo>
                    <a:pt x="3686742" y="1635096"/>
                  </a:lnTo>
                  <a:lnTo>
                    <a:pt x="3565542" y="1794250"/>
                  </a:lnTo>
                  <a:lnTo>
                    <a:pt x="3385649" y="1974792"/>
                  </a:lnTo>
                  <a:lnTo>
                    <a:pt x="3110093" y="2182524"/>
                  </a:lnTo>
                  <a:lnTo>
                    <a:pt x="2757205" y="2409565"/>
                  </a:lnTo>
                  <a:lnTo>
                    <a:pt x="2056783" y="2687695"/>
                  </a:lnTo>
                  <a:lnTo>
                    <a:pt x="1845894" y="2771515"/>
                  </a:lnTo>
                  <a:lnTo>
                    <a:pt x="1186764" y="3013191"/>
                  </a:lnTo>
                  <a:lnTo>
                    <a:pt x="1068551" y="3056573"/>
                  </a:lnTo>
                  <a:lnTo>
                    <a:pt x="972683" y="3091729"/>
                  </a:lnTo>
                  <a:lnTo>
                    <a:pt x="944983" y="3101860"/>
                  </a:lnTo>
                  <a:lnTo>
                    <a:pt x="510540" y="3245081"/>
                  </a:lnTo>
                  <a:lnTo>
                    <a:pt x="462761" y="3260841"/>
                  </a:lnTo>
                  <a:lnTo>
                    <a:pt x="41189" y="3399819"/>
                  </a:lnTo>
                  <a:lnTo>
                    <a:pt x="0" y="341220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71DE03F-BF79-F2A9-C112-FCA03E351F1A}"/>
                </a:ext>
              </a:extLst>
            </p:cNvPr>
            <p:cNvSpPr/>
            <p:nvPr/>
          </p:nvSpPr>
          <p:spPr>
            <a:xfrm>
              <a:off x="4718085" y="4826775"/>
              <a:ext cx="7577151" cy="2277968"/>
            </a:xfrm>
            <a:custGeom>
              <a:avLst/>
              <a:gdLst>
                <a:gd name="connsiteX0" fmla="*/ 9525720 w 9525720"/>
                <a:gd name="connsiteY0" fmla="*/ 0 h 2447491"/>
                <a:gd name="connsiteX1" fmla="*/ 8994380 w 9525720"/>
                <a:gd name="connsiteY1" fmla="*/ 124085 h 2447491"/>
                <a:gd name="connsiteX2" fmla="*/ 7491078 w 9525720"/>
                <a:gd name="connsiteY2" fmla="*/ 946612 h 2447491"/>
                <a:gd name="connsiteX3" fmla="*/ 5731991 w 9525720"/>
                <a:gd name="connsiteY3" fmla="*/ 1813993 h 2447491"/>
                <a:gd name="connsiteX4" fmla="*/ 2809206 w 9525720"/>
                <a:gd name="connsiteY4" fmla="*/ 2181918 h 2447491"/>
                <a:gd name="connsiteX5" fmla="*/ 81657 w 9525720"/>
                <a:gd name="connsiteY5" fmla="*/ 2422554 h 2447491"/>
                <a:gd name="connsiteX6" fmla="*/ 0 w 9525720"/>
                <a:gd name="connsiteY6" fmla="*/ 2447492 h 244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720" h="2447491">
                  <a:moveTo>
                    <a:pt x="9525720" y="0"/>
                  </a:moveTo>
                  <a:lnTo>
                    <a:pt x="8994380" y="124085"/>
                  </a:lnTo>
                  <a:lnTo>
                    <a:pt x="7491078" y="946612"/>
                  </a:lnTo>
                  <a:lnTo>
                    <a:pt x="5731991" y="1813993"/>
                  </a:lnTo>
                  <a:lnTo>
                    <a:pt x="2809206" y="2181918"/>
                  </a:lnTo>
                  <a:lnTo>
                    <a:pt x="81657" y="2422554"/>
                  </a:lnTo>
                  <a:lnTo>
                    <a:pt x="0" y="244749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8BCAC0A-23E7-AFAE-52EB-71CA565EFC48}"/>
                </a:ext>
              </a:extLst>
            </p:cNvPr>
            <p:cNvSpPr/>
            <p:nvPr/>
          </p:nvSpPr>
          <p:spPr>
            <a:xfrm>
              <a:off x="-103239" y="3181142"/>
              <a:ext cx="12398477" cy="2366137"/>
            </a:xfrm>
            <a:custGeom>
              <a:avLst/>
              <a:gdLst>
                <a:gd name="connsiteX0" fmla="*/ 15586916 w 15586915"/>
                <a:gd name="connsiteY0" fmla="*/ 0 h 2542222"/>
                <a:gd name="connsiteX1" fmla="*/ 15172759 w 15586915"/>
                <a:gd name="connsiteY1" fmla="*/ 295361 h 2542222"/>
                <a:gd name="connsiteX2" fmla="*/ 13313581 w 15586915"/>
                <a:gd name="connsiteY2" fmla="*/ 816552 h 2542222"/>
                <a:gd name="connsiteX3" fmla="*/ 11430721 w 15586915"/>
                <a:gd name="connsiteY3" fmla="*/ 1285529 h 2542222"/>
                <a:gd name="connsiteX4" fmla="*/ 9548066 w 15586915"/>
                <a:gd name="connsiteY4" fmla="*/ 1692159 h 2542222"/>
                <a:gd name="connsiteX5" fmla="*/ 7733065 w 15586915"/>
                <a:gd name="connsiteY5" fmla="*/ 2023370 h 2542222"/>
                <a:gd name="connsiteX6" fmla="*/ 6010121 w 15586915"/>
                <a:gd name="connsiteY6" fmla="*/ 2274311 h 2542222"/>
                <a:gd name="connsiteX7" fmla="*/ 5228247 w 15586915"/>
                <a:gd name="connsiteY7" fmla="*/ 2357870 h 2542222"/>
                <a:gd name="connsiteX8" fmla="*/ 4441122 w 15586915"/>
                <a:gd name="connsiteY8" fmla="*/ 2441950 h 2542222"/>
                <a:gd name="connsiteX9" fmla="*/ 3038012 w 15586915"/>
                <a:gd name="connsiteY9" fmla="*/ 2528714 h 2542222"/>
                <a:gd name="connsiteX10" fmla="*/ 1839818 w 15586915"/>
                <a:gd name="connsiteY10" fmla="*/ 2542222 h 2542222"/>
                <a:gd name="connsiteX11" fmla="*/ 840156 w 15586915"/>
                <a:gd name="connsiteY11" fmla="*/ 2489922 h 2542222"/>
                <a:gd name="connsiteX12" fmla="*/ 0 w 15586915"/>
                <a:gd name="connsiteY12" fmla="*/ 2533130 h 2542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2542222">
                  <a:moveTo>
                    <a:pt x="15586916" y="0"/>
                  </a:moveTo>
                  <a:lnTo>
                    <a:pt x="15172759" y="295361"/>
                  </a:lnTo>
                  <a:lnTo>
                    <a:pt x="13313581" y="816552"/>
                  </a:lnTo>
                  <a:lnTo>
                    <a:pt x="11430721" y="1285529"/>
                  </a:lnTo>
                  <a:lnTo>
                    <a:pt x="9548066" y="1692159"/>
                  </a:lnTo>
                  <a:lnTo>
                    <a:pt x="7733065" y="2023370"/>
                  </a:lnTo>
                  <a:lnTo>
                    <a:pt x="6010121" y="2274311"/>
                  </a:lnTo>
                  <a:lnTo>
                    <a:pt x="5228247" y="2357870"/>
                  </a:lnTo>
                  <a:lnTo>
                    <a:pt x="4441122" y="2441950"/>
                  </a:lnTo>
                  <a:lnTo>
                    <a:pt x="3038012" y="2528714"/>
                  </a:lnTo>
                  <a:lnTo>
                    <a:pt x="1839818" y="2542222"/>
                  </a:lnTo>
                  <a:lnTo>
                    <a:pt x="840156" y="2489922"/>
                  </a:lnTo>
                  <a:lnTo>
                    <a:pt x="0" y="25331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768B1E0-6958-62D8-58A7-AD51C7AF17BE}"/>
                </a:ext>
              </a:extLst>
            </p:cNvPr>
            <p:cNvSpPr/>
            <p:nvPr/>
          </p:nvSpPr>
          <p:spPr>
            <a:xfrm>
              <a:off x="8360003" y="2764232"/>
              <a:ext cx="226396" cy="229852"/>
            </a:xfrm>
            <a:custGeom>
              <a:avLst/>
              <a:gdLst>
                <a:gd name="connsiteX0" fmla="*/ 284617 w 284617"/>
                <a:gd name="connsiteY0" fmla="*/ 0 h 246957"/>
                <a:gd name="connsiteX1" fmla="*/ 81761 w 284617"/>
                <a:gd name="connsiteY1" fmla="*/ 186170 h 246957"/>
                <a:gd name="connsiteX2" fmla="*/ 38306 w 284617"/>
                <a:gd name="connsiteY2" fmla="*/ 217516 h 246957"/>
                <a:gd name="connsiteX3" fmla="*/ 0 w 284617"/>
                <a:gd name="connsiteY3" fmla="*/ 246957 h 246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617" h="246957">
                  <a:moveTo>
                    <a:pt x="284617" y="0"/>
                  </a:moveTo>
                  <a:lnTo>
                    <a:pt x="81761" y="186170"/>
                  </a:lnTo>
                  <a:lnTo>
                    <a:pt x="38306" y="217516"/>
                  </a:lnTo>
                  <a:lnTo>
                    <a:pt x="0" y="2469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FA95893-BB84-2E15-5D35-B1FDEF1717C1}"/>
                </a:ext>
              </a:extLst>
            </p:cNvPr>
            <p:cNvSpPr/>
            <p:nvPr/>
          </p:nvSpPr>
          <p:spPr>
            <a:xfrm>
              <a:off x="-103239" y="3853531"/>
              <a:ext cx="12398477" cy="2056256"/>
            </a:xfrm>
            <a:custGeom>
              <a:avLst/>
              <a:gdLst>
                <a:gd name="connsiteX0" fmla="*/ 15586916 w 15586915"/>
                <a:gd name="connsiteY0" fmla="*/ 0 h 2209280"/>
                <a:gd name="connsiteX1" fmla="*/ 15182438 w 15586915"/>
                <a:gd name="connsiteY1" fmla="*/ 263323 h 2209280"/>
                <a:gd name="connsiteX2" fmla="*/ 13014033 w 15586915"/>
                <a:gd name="connsiteY2" fmla="*/ 788064 h 2209280"/>
                <a:gd name="connsiteX3" fmla="*/ 10828123 w 15586915"/>
                <a:gd name="connsiteY3" fmla="*/ 1246476 h 2209280"/>
                <a:gd name="connsiteX4" fmla="*/ 8698024 w 15586915"/>
                <a:gd name="connsiteY4" fmla="*/ 1622627 h 2209280"/>
                <a:gd name="connsiteX5" fmla="*/ 6660292 w 15586915"/>
                <a:gd name="connsiteY5" fmla="*/ 1908983 h 2209280"/>
                <a:gd name="connsiteX6" fmla="*/ 4788038 w 15586915"/>
                <a:gd name="connsiteY6" fmla="*/ 2100176 h 2209280"/>
                <a:gd name="connsiteX7" fmla="*/ 3103297 w 15586915"/>
                <a:gd name="connsiteY7" fmla="*/ 2197851 h 2209280"/>
                <a:gd name="connsiteX8" fmla="*/ 1655908 w 15586915"/>
                <a:gd name="connsiteY8" fmla="*/ 2209281 h 2209280"/>
                <a:gd name="connsiteX9" fmla="*/ 443402 w 15586915"/>
                <a:gd name="connsiteY9" fmla="*/ 2143038 h 2209280"/>
                <a:gd name="connsiteX10" fmla="*/ 0 w 15586915"/>
                <a:gd name="connsiteY10" fmla="*/ 2179753 h 2209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86915" h="2209280">
                  <a:moveTo>
                    <a:pt x="15586916" y="0"/>
                  </a:moveTo>
                  <a:lnTo>
                    <a:pt x="15182438" y="263323"/>
                  </a:lnTo>
                  <a:lnTo>
                    <a:pt x="13014033" y="788064"/>
                  </a:lnTo>
                  <a:lnTo>
                    <a:pt x="10828123" y="1246476"/>
                  </a:lnTo>
                  <a:lnTo>
                    <a:pt x="8698024" y="1622627"/>
                  </a:lnTo>
                  <a:lnTo>
                    <a:pt x="6660292" y="1908983"/>
                  </a:lnTo>
                  <a:lnTo>
                    <a:pt x="4788038" y="2100176"/>
                  </a:lnTo>
                  <a:lnTo>
                    <a:pt x="3103297" y="2197851"/>
                  </a:lnTo>
                  <a:lnTo>
                    <a:pt x="1655908" y="2209281"/>
                  </a:lnTo>
                  <a:lnTo>
                    <a:pt x="443402" y="2143038"/>
                  </a:lnTo>
                  <a:lnTo>
                    <a:pt x="0" y="217975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8173A38-D69A-2061-E6B8-EF3705F6A8DA}"/>
                </a:ext>
              </a:extLst>
            </p:cNvPr>
            <p:cNvSpPr/>
            <p:nvPr/>
          </p:nvSpPr>
          <p:spPr>
            <a:xfrm>
              <a:off x="-103239" y="2083059"/>
              <a:ext cx="12398477" cy="3103726"/>
            </a:xfrm>
            <a:custGeom>
              <a:avLst/>
              <a:gdLst>
                <a:gd name="connsiteX0" fmla="*/ 15586916 w 15586915"/>
                <a:gd name="connsiteY0" fmla="*/ 0 h 3334702"/>
                <a:gd name="connsiteX1" fmla="*/ 15154326 w 15586915"/>
                <a:gd name="connsiteY1" fmla="*/ 184958 h 3334702"/>
                <a:gd name="connsiteX2" fmla="*/ 13936568 w 15586915"/>
                <a:gd name="connsiteY2" fmla="*/ 668309 h 3334702"/>
                <a:gd name="connsiteX3" fmla="*/ 12838567 w 15586915"/>
                <a:gd name="connsiteY3" fmla="*/ 1067146 h 3334702"/>
                <a:gd name="connsiteX4" fmla="*/ 12652907 w 15586915"/>
                <a:gd name="connsiteY4" fmla="*/ 1134601 h 3334702"/>
                <a:gd name="connsiteX5" fmla="*/ 11529471 w 15586915"/>
                <a:gd name="connsiteY5" fmla="*/ 1507981 h 3334702"/>
                <a:gd name="connsiteX6" fmla="*/ 11465319 w 15586915"/>
                <a:gd name="connsiteY6" fmla="*/ 1529282 h 3334702"/>
                <a:gd name="connsiteX7" fmla="*/ 11345459 w 15586915"/>
                <a:gd name="connsiteY7" fmla="*/ 1569114 h 3334702"/>
                <a:gd name="connsiteX8" fmla="*/ 10266817 w 15586915"/>
                <a:gd name="connsiteY8" fmla="*/ 1891145 h 3334702"/>
                <a:gd name="connsiteX9" fmla="*/ 10013401 w 15586915"/>
                <a:gd name="connsiteY9" fmla="*/ 1966826 h 3334702"/>
                <a:gd name="connsiteX10" fmla="*/ 8961635 w 15586915"/>
                <a:gd name="connsiteY10" fmla="*/ 2247814 h 3334702"/>
                <a:gd name="connsiteX11" fmla="*/ 8707085 w 15586915"/>
                <a:gd name="connsiteY11" fmla="*/ 2315787 h 3334702"/>
                <a:gd name="connsiteX12" fmla="*/ 7766222 w 15586915"/>
                <a:gd name="connsiteY12" fmla="*/ 2534256 h 3334702"/>
                <a:gd name="connsiteX13" fmla="*/ 7429603 w 15586915"/>
                <a:gd name="connsiteY13" fmla="*/ 2612361 h 3334702"/>
                <a:gd name="connsiteX14" fmla="*/ 6229556 w 15586915"/>
                <a:gd name="connsiteY14" fmla="*/ 2850832 h 3334702"/>
                <a:gd name="connsiteX15" fmla="*/ 5108283 w 15586915"/>
                <a:gd name="connsiteY15" fmla="*/ 3030595 h 3334702"/>
                <a:gd name="connsiteX16" fmla="*/ 4151561 w 15586915"/>
                <a:gd name="connsiteY16" fmla="*/ 3147493 h 3334702"/>
                <a:gd name="connsiteX17" fmla="*/ 4102855 w 15586915"/>
                <a:gd name="connsiteY17" fmla="*/ 3153381 h 3334702"/>
                <a:gd name="connsiteX18" fmla="*/ 3943453 w 15586915"/>
                <a:gd name="connsiteY18" fmla="*/ 3165504 h 3334702"/>
                <a:gd name="connsiteX19" fmla="*/ 3424263 w 15586915"/>
                <a:gd name="connsiteY19" fmla="*/ 3205076 h 3334702"/>
                <a:gd name="connsiteX20" fmla="*/ 3208432 w 15586915"/>
                <a:gd name="connsiteY20" fmla="*/ 3221441 h 3334702"/>
                <a:gd name="connsiteX21" fmla="*/ 2793863 w 15586915"/>
                <a:gd name="connsiteY21" fmla="*/ 3254693 h 3334702"/>
                <a:gd name="connsiteX22" fmla="*/ 2316171 w 15586915"/>
                <a:gd name="connsiteY22" fmla="*/ 3292966 h 3334702"/>
                <a:gd name="connsiteX23" fmla="*/ 1430089 w 15586915"/>
                <a:gd name="connsiteY23" fmla="*/ 3329940 h 3334702"/>
                <a:gd name="connsiteX24" fmla="*/ 579223 w 15586915"/>
                <a:gd name="connsiteY24" fmla="*/ 3334702 h 3334702"/>
                <a:gd name="connsiteX25" fmla="*/ 0 w 15586915"/>
                <a:gd name="connsiteY25" fmla="*/ 3312535 h 333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586915" h="3334702">
                  <a:moveTo>
                    <a:pt x="15586916" y="0"/>
                  </a:moveTo>
                  <a:lnTo>
                    <a:pt x="15154326" y="184958"/>
                  </a:lnTo>
                  <a:lnTo>
                    <a:pt x="13936568" y="668309"/>
                  </a:lnTo>
                  <a:lnTo>
                    <a:pt x="12838567" y="1067146"/>
                  </a:lnTo>
                  <a:lnTo>
                    <a:pt x="12652907" y="1134601"/>
                  </a:lnTo>
                  <a:lnTo>
                    <a:pt x="11529471" y="1507981"/>
                  </a:lnTo>
                  <a:lnTo>
                    <a:pt x="11465319" y="1529282"/>
                  </a:lnTo>
                  <a:lnTo>
                    <a:pt x="11345459" y="1569114"/>
                  </a:lnTo>
                  <a:lnTo>
                    <a:pt x="10266817" y="1891145"/>
                  </a:lnTo>
                  <a:lnTo>
                    <a:pt x="10013401" y="1966826"/>
                  </a:lnTo>
                  <a:lnTo>
                    <a:pt x="8961635" y="2247814"/>
                  </a:lnTo>
                  <a:lnTo>
                    <a:pt x="8707085" y="2315787"/>
                  </a:lnTo>
                  <a:lnTo>
                    <a:pt x="7766222" y="2534256"/>
                  </a:lnTo>
                  <a:lnTo>
                    <a:pt x="7429603" y="2612361"/>
                  </a:lnTo>
                  <a:lnTo>
                    <a:pt x="6229556" y="2850832"/>
                  </a:lnTo>
                  <a:lnTo>
                    <a:pt x="5108283" y="3030595"/>
                  </a:lnTo>
                  <a:lnTo>
                    <a:pt x="4151561" y="3147493"/>
                  </a:lnTo>
                  <a:lnTo>
                    <a:pt x="4102855" y="3153381"/>
                  </a:lnTo>
                  <a:lnTo>
                    <a:pt x="3943453" y="3165504"/>
                  </a:lnTo>
                  <a:lnTo>
                    <a:pt x="3424263" y="3205076"/>
                  </a:lnTo>
                  <a:lnTo>
                    <a:pt x="3208432" y="3221441"/>
                  </a:lnTo>
                  <a:lnTo>
                    <a:pt x="2793863" y="3254693"/>
                  </a:lnTo>
                  <a:lnTo>
                    <a:pt x="2316171" y="3292966"/>
                  </a:lnTo>
                  <a:lnTo>
                    <a:pt x="1430089" y="3329940"/>
                  </a:lnTo>
                  <a:lnTo>
                    <a:pt x="579223" y="3334702"/>
                  </a:lnTo>
                  <a:lnTo>
                    <a:pt x="0" y="331253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AA228FC-4258-34FD-F7A8-9365BCE2717B}"/>
                </a:ext>
              </a:extLst>
            </p:cNvPr>
            <p:cNvSpPr/>
            <p:nvPr/>
          </p:nvSpPr>
          <p:spPr>
            <a:xfrm>
              <a:off x="-103239" y="3335800"/>
              <a:ext cx="12398477" cy="2810770"/>
            </a:xfrm>
            <a:custGeom>
              <a:avLst/>
              <a:gdLst>
                <a:gd name="connsiteX0" fmla="*/ 15586916 w 15586915"/>
                <a:gd name="connsiteY0" fmla="*/ 0 h 3019944"/>
                <a:gd name="connsiteX1" fmla="*/ 15172759 w 15586915"/>
                <a:gd name="connsiteY1" fmla="*/ 129193 h 3019944"/>
                <a:gd name="connsiteX2" fmla="*/ 14196266 w 15586915"/>
                <a:gd name="connsiteY2" fmla="*/ 719571 h 3019944"/>
                <a:gd name="connsiteX3" fmla="*/ 13014033 w 15586915"/>
                <a:gd name="connsiteY3" fmla="*/ 1344324 h 3019944"/>
                <a:gd name="connsiteX4" fmla="*/ 11603406 w 15586915"/>
                <a:gd name="connsiteY4" fmla="*/ 1998259 h 3019944"/>
                <a:gd name="connsiteX5" fmla="*/ 9291869 w 15586915"/>
                <a:gd name="connsiteY5" fmla="*/ 2398655 h 3019944"/>
                <a:gd name="connsiteX6" fmla="*/ 7073008 w 15586915"/>
                <a:gd name="connsiteY6" fmla="*/ 2703975 h 3019944"/>
                <a:gd name="connsiteX7" fmla="*/ 5025596 w 15586915"/>
                <a:gd name="connsiteY7" fmla="*/ 2907463 h 3019944"/>
                <a:gd name="connsiteX8" fmla="*/ 3177746 w 15586915"/>
                <a:gd name="connsiteY8" fmla="*/ 3010419 h 3019944"/>
                <a:gd name="connsiteX9" fmla="*/ 1584754 w 15586915"/>
                <a:gd name="connsiteY9" fmla="*/ 3019945 h 3019944"/>
                <a:gd name="connsiteX10" fmla="*/ 247135 w 15586915"/>
                <a:gd name="connsiteY10" fmla="*/ 2945303 h 3019944"/>
                <a:gd name="connsiteX11" fmla="*/ 0 w 15586915"/>
                <a:gd name="connsiteY11" fmla="*/ 2969808 h 3019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86915" h="3019944">
                  <a:moveTo>
                    <a:pt x="15586916" y="0"/>
                  </a:moveTo>
                  <a:lnTo>
                    <a:pt x="15172759" y="129193"/>
                  </a:lnTo>
                  <a:lnTo>
                    <a:pt x="14196266" y="719571"/>
                  </a:lnTo>
                  <a:lnTo>
                    <a:pt x="13014033" y="1344324"/>
                  </a:lnTo>
                  <a:lnTo>
                    <a:pt x="11603406" y="1998259"/>
                  </a:lnTo>
                  <a:lnTo>
                    <a:pt x="9291869" y="2398655"/>
                  </a:lnTo>
                  <a:lnTo>
                    <a:pt x="7073008" y="2703975"/>
                  </a:lnTo>
                  <a:lnTo>
                    <a:pt x="5025596" y="2907463"/>
                  </a:lnTo>
                  <a:lnTo>
                    <a:pt x="3177746" y="3010419"/>
                  </a:lnTo>
                  <a:lnTo>
                    <a:pt x="1584754" y="3019945"/>
                  </a:lnTo>
                  <a:lnTo>
                    <a:pt x="247135" y="2945303"/>
                  </a:lnTo>
                  <a:lnTo>
                    <a:pt x="0" y="296980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70F0762-0CE7-FA22-04CB-87EC25D17711}"/>
                </a:ext>
              </a:extLst>
            </p:cNvPr>
            <p:cNvSpPr/>
            <p:nvPr/>
          </p:nvSpPr>
          <p:spPr>
            <a:xfrm>
              <a:off x="1380704" y="3995939"/>
              <a:ext cx="10914532" cy="3108804"/>
            </a:xfrm>
            <a:custGeom>
              <a:avLst/>
              <a:gdLst>
                <a:gd name="connsiteX0" fmla="*/ 13721354 w 13721354"/>
                <a:gd name="connsiteY0" fmla="*/ 0 h 3340157"/>
                <a:gd name="connsiteX1" fmla="*/ 13316876 w 13721354"/>
                <a:gd name="connsiteY1" fmla="*/ 110317 h 3340157"/>
                <a:gd name="connsiteX2" fmla="*/ 12097882 w 13721354"/>
                <a:gd name="connsiteY2" fmla="*/ 802351 h 3340157"/>
                <a:gd name="connsiteX3" fmla="*/ 10633710 w 13721354"/>
                <a:gd name="connsiteY3" fmla="*/ 1533698 h 3340157"/>
                <a:gd name="connsiteX4" fmla="*/ 8938054 w 13721354"/>
                <a:gd name="connsiteY4" fmla="*/ 2293620 h 3340157"/>
                <a:gd name="connsiteX5" fmla="*/ 6285059 w 13721354"/>
                <a:gd name="connsiteY5" fmla="*/ 2639464 h 3340157"/>
                <a:gd name="connsiteX6" fmla="*/ 3817620 w 13721354"/>
                <a:gd name="connsiteY6" fmla="*/ 2867891 h 3340157"/>
                <a:gd name="connsiteX7" fmla="*/ 1579914 w 13721354"/>
                <a:gd name="connsiteY7" fmla="*/ 2979074 h 3340157"/>
                <a:gd name="connsiteX8" fmla="*/ 0 w 13721354"/>
                <a:gd name="connsiteY8" fmla="*/ 3340158 h 33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21354" h="3340157">
                  <a:moveTo>
                    <a:pt x="13721354" y="0"/>
                  </a:moveTo>
                  <a:lnTo>
                    <a:pt x="13316876" y="110317"/>
                  </a:lnTo>
                  <a:lnTo>
                    <a:pt x="12097882" y="802351"/>
                  </a:lnTo>
                  <a:lnTo>
                    <a:pt x="10633710" y="1533698"/>
                  </a:lnTo>
                  <a:lnTo>
                    <a:pt x="8938054" y="2293620"/>
                  </a:lnTo>
                  <a:lnTo>
                    <a:pt x="6285059" y="2639464"/>
                  </a:lnTo>
                  <a:lnTo>
                    <a:pt x="3817620" y="2867891"/>
                  </a:lnTo>
                  <a:lnTo>
                    <a:pt x="1579914" y="2979074"/>
                  </a:lnTo>
                  <a:lnTo>
                    <a:pt x="0" y="334015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37A5D6C-3A13-3BD1-1C8C-DE4B722F6190}"/>
                </a:ext>
              </a:extLst>
            </p:cNvPr>
            <p:cNvSpPr/>
            <p:nvPr/>
          </p:nvSpPr>
          <p:spPr>
            <a:xfrm>
              <a:off x="-103239" y="246742"/>
              <a:ext cx="11965752" cy="5830358"/>
            </a:xfrm>
            <a:custGeom>
              <a:avLst/>
              <a:gdLst>
                <a:gd name="connsiteX0" fmla="*/ 15042910 w 15042909"/>
                <a:gd name="connsiteY0" fmla="*/ 0 h 6264246"/>
                <a:gd name="connsiteX1" fmla="*/ 14749025 w 15042909"/>
                <a:gd name="connsiteY1" fmla="*/ 255270 h 6264246"/>
                <a:gd name="connsiteX2" fmla="*/ 14314479 w 15042909"/>
                <a:gd name="connsiteY2" fmla="*/ 613756 h 6264246"/>
                <a:gd name="connsiteX3" fmla="*/ 13862737 w 15042909"/>
                <a:gd name="connsiteY3" fmla="*/ 976053 h 6264246"/>
                <a:gd name="connsiteX4" fmla="*/ 13368981 w 15042909"/>
                <a:gd name="connsiteY4" fmla="*/ 1348740 h 6264246"/>
                <a:gd name="connsiteX5" fmla="*/ 12858029 w 15042909"/>
                <a:gd name="connsiteY5" fmla="*/ 1719955 h 6264246"/>
                <a:gd name="connsiteX6" fmla="*/ 12880890 w 15042909"/>
                <a:gd name="connsiteY6" fmla="*/ 1862138 h 6264246"/>
                <a:gd name="connsiteX7" fmla="*/ 12854631 w 15042909"/>
                <a:gd name="connsiteY7" fmla="*/ 2028132 h 6264246"/>
                <a:gd name="connsiteX8" fmla="*/ 12742390 w 15042909"/>
                <a:gd name="connsiteY8" fmla="*/ 2226166 h 6264246"/>
                <a:gd name="connsiteX9" fmla="*/ 12560746 w 15042909"/>
                <a:gd name="connsiteY9" fmla="*/ 2448878 h 6264246"/>
                <a:gd name="connsiteX10" fmla="*/ 12272318 w 15042909"/>
                <a:gd name="connsiteY10" fmla="*/ 2702329 h 6264246"/>
                <a:gd name="connsiteX11" fmla="*/ 11892966 w 15042909"/>
                <a:gd name="connsiteY11" fmla="*/ 2978814 h 6264246"/>
                <a:gd name="connsiteX12" fmla="*/ 11386545 w 15042909"/>
                <a:gd name="connsiteY12" fmla="*/ 3281622 h 6264246"/>
                <a:gd name="connsiteX13" fmla="*/ 10770458 w 15042909"/>
                <a:gd name="connsiteY13" fmla="*/ 3602095 h 6264246"/>
                <a:gd name="connsiteX14" fmla="*/ 10013401 w 15042909"/>
                <a:gd name="connsiteY14" fmla="*/ 3939800 h 6264246"/>
                <a:gd name="connsiteX15" fmla="*/ 9137718 w 15042909"/>
                <a:gd name="connsiteY15" fmla="*/ 4284865 h 6264246"/>
                <a:gd name="connsiteX16" fmla="*/ 8121788 w 15042909"/>
                <a:gd name="connsiteY16" fmla="*/ 4632614 h 6264246"/>
                <a:gd name="connsiteX17" fmla="*/ 6997117 w 15042909"/>
                <a:gd name="connsiteY17" fmla="*/ 4972310 h 6264246"/>
                <a:gd name="connsiteX18" fmla="*/ 5756189 w 15042909"/>
                <a:gd name="connsiteY18" fmla="*/ 5296246 h 6264246"/>
                <a:gd name="connsiteX19" fmla="*/ 4884214 w 15042909"/>
                <a:gd name="connsiteY19" fmla="*/ 5494194 h 6264246"/>
                <a:gd name="connsiteX20" fmla="*/ 4441122 w 15042909"/>
                <a:gd name="connsiteY20" fmla="*/ 5594726 h 6264246"/>
                <a:gd name="connsiteX21" fmla="*/ 3058194 w 15042909"/>
                <a:gd name="connsiteY21" fmla="*/ 5859261 h 6264246"/>
                <a:gd name="connsiteX22" fmla="*/ 1655908 w 15042909"/>
                <a:gd name="connsiteY22" fmla="*/ 6084484 h 6264246"/>
                <a:gd name="connsiteX23" fmla="*/ 247135 w 15042909"/>
                <a:gd name="connsiteY23" fmla="*/ 6264247 h 6264246"/>
                <a:gd name="connsiteX24" fmla="*/ 0 w 15042909"/>
                <a:gd name="connsiteY24" fmla="*/ 6231255 h 626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042909" h="6264246">
                  <a:moveTo>
                    <a:pt x="15042910" y="0"/>
                  </a:moveTo>
                  <a:lnTo>
                    <a:pt x="14749025" y="255270"/>
                  </a:lnTo>
                  <a:lnTo>
                    <a:pt x="14314479" y="613756"/>
                  </a:lnTo>
                  <a:lnTo>
                    <a:pt x="13862737" y="976053"/>
                  </a:lnTo>
                  <a:lnTo>
                    <a:pt x="13368981" y="1348740"/>
                  </a:lnTo>
                  <a:lnTo>
                    <a:pt x="12858029" y="1719955"/>
                  </a:lnTo>
                  <a:lnTo>
                    <a:pt x="12880890" y="1862138"/>
                  </a:lnTo>
                  <a:lnTo>
                    <a:pt x="12854631" y="2028132"/>
                  </a:lnTo>
                  <a:lnTo>
                    <a:pt x="12742390" y="2226166"/>
                  </a:lnTo>
                  <a:lnTo>
                    <a:pt x="12560746" y="2448878"/>
                  </a:lnTo>
                  <a:lnTo>
                    <a:pt x="12272318" y="2702329"/>
                  </a:lnTo>
                  <a:lnTo>
                    <a:pt x="11892966" y="2978814"/>
                  </a:lnTo>
                  <a:lnTo>
                    <a:pt x="11386545" y="3281622"/>
                  </a:lnTo>
                  <a:lnTo>
                    <a:pt x="10770458" y="3602095"/>
                  </a:lnTo>
                  <a:lnTo>
                    <a:pt x="10013401" y="3939800"/>
                  </a:lnTo>
                  <a:lnTo>
                    <a:pt x="9137718" y="4284865"/>
                  </a:lnTo>
                  <a:lnTo>
                    <a:pt x="8121788" y="4632614"/>
                  </a:lnTo>
                  <a:lnTo>
                    <a:pt x="6997117" y="4972310"/>
                  </a:lnTo>
                  <a:lnTo>
                    <a:pt x="5756189" y="5296246"/>
                  </a:lnTo>
                  <a:lnTo>
                    <a:pt x="4884214" y="5494194"/>
                  </a:lnTo>
                  <a:lnTo>
                    <a:pt x="4441122" y="5594726"/>
                  </a:lnTo>
                  <a:lnTo>
                    <a:pt x="3058194" y="5859261"/>
                  </a:lnTo>
                  <a:lnTo>
                    <a:pt x="1655908" y="6084484"/>
                  </a:lnTo>
                  <a:lnTo>
                    <a:pt x="247135" y="6264247"/>
                  </a:lnTo>
                  <a:lnTo>
                    <a:pt x="0" y="623125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FABFAFC-93FF-3FD2-DAE1-CF4B6C516DB1}"/>
                </a:ext>
              </a:extLst>
            </p:cNvPr>
            <p:cNvSpPr/>
            <p:nvPr/>
          </p:nvSpPr>
          <p:spPr>
            <a:xfrm>
              <a:off x="-103239" y="453705"/>
              <a:ext cx="12398477" cy="5897089"/>
            </a:xfrm>
            <a:custGeom>
              <a:avLst/>
              <a:gdLst>
                <a:gd name="connsiteX0" fmla="*/ 15586916 w 15586915"/>
                <a:gd name="connsiteY0" fmla="*/ 0 h 6335943"/>
                <a:gd name="connsiteX1" fmla="*/ 15277173 w 15586915"/>
                <a:gd name="connsiteY1" fmla="*/ 229553 h 6335943"/>
                <a:gd name="connsiteX2" fmla="*/ 14722252 w 15586915"/>
                <a:gd name="connsiteY2" fmla="*/ 618952 h 6335943"/>
                <a:gd name="connsiteX3" fmla="*/ 14141072 w 15586915"/>
                <a:gd name="connsiteY3" fmla="*/ 1011036 h 6335943"/>
                <a:gd name="connsiteX4" fmla="*/ 13509539 w 15586915"/>
                <a:gd name="connsiteY4" fmla="*/ 1410739 h 6335943"/>
                <a:gd name="connsiteX5" fmla="*/ 13491828 w 15586915"/>
                <a:gd name="connsiteY5" fmla="*/ 1594658 h 6335943"/>
                <a:gd name="connsiteX6" fmla="*/ 13384530 w 15586915"/>
                <a:gd name="connsiteY6" fmla="*/ 1812348 h 6335943"/>
                <a:gd name="connsiteX7" fmla="*/ 13202782 w 15586915"/>
                <a:gd name="connsiteY7" fmla="*/ 2056534 h 6335943"/>
                <a:gd name="connsiteX8" fmla="*/ 12909001 w 15586915"/>
                <a:gd name="connsiteY8" fmla="*/ 2333712 h 6335943"/>
                <a:gd name="connsiteX9" fmla="*/ 12517292 w 15586915"/>
                <a:gd name="connsiteY9" fmla="*/ 2636347 h 6335943"/>
                <a:gd name="connsiteX10" fmla="*/ 11990997 w 15586915"/>
                <a:gd name="connsiteY10" fmla="*/ 2967817 h 6335943"/>
                <a:gd name="connsiteX11" fmla="*/ 11451624 w 15586915"/>
                <a:gd name="connsiteY11" fmla="*/ 3261880 h 6335943"/>
                <a:gd name="connsiteX12" fmla="*/ 11345459 w 15586915"/>
                <a:gd name="connsiteY12" fmla="*/ 3319722 h 6335943"/>
                <a:gd name="connsiteX13" fmla="*/ 10548654 w 15586915"/>
                <a:gd name="connsiteY13" fmla="*/ 3691457 h 6335943"/>
                <a:gd name="connsiteX14" fmla="*/ 9621177 w 15586915"/>
                <a:gd name="connsiteY14" fmla="*/ 4073063 h 6335943"/>
                <a:gd name="connsiteX15" fmla="*/ 8541299 w 15586915"/>
                <a:gd name="connsiteY15" fmla="*/ 4459432 h 6335943"/>
                <a:gd name="connsiteX16" fmla="*/ 7339914 w 15586915"/>
                <a:gd name="connsiteY16" fmla="*/ 4839479 h 6335943"/>
                <a:gd name="connsiteX17" fmla="*/ 6010121 w 15586915"/>
                <a:gd name="connsiteY17" fmla="*/ 5204720 h 6335943"/>
                <a:gd name="connsiteX18" fmla="*/ 5590506 w 15586915"/>
                <a:gd name="connsiteY18" fmla="*/ 5305598 h 6335943"/>
                <a:gd name="connsiteX19" fmla="*/ 4595478 w 15586915"/>
                <a:gd name="connsiteY19" fmla="*/ 5544762 h 6335943"/>
                <a:gd name="connsiteX20" fmla="*/ 3103297 w 15586915"/>
                <a:gd name="connsiteY20" fmla="*/ 5850688 h 6335943"/>
                <a:gd name="connsiteX21" fmla="*/ 1584754 w 15586915"/>
                <a:gd name="connsiteY21" fmla="*/ 6116522 h 6335943"/>
                <a:gd name="connsiteX22" fmla="*/ 53958 w 15586915"/>
                <a:gd name="connsiteY22" fmla="*/ 6335944 h 6335943"/>
                <a:gd name="connsiteX23" fmla="*/ 0 w 15586915"/>
                <a:gd name="connsiteY23" fmla="*/ 6328757 h 633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586915" h="6335943">
                  <a:moveTo>
                    <a:pt x="15586916" y="0"/>
                  </a:moveTo>
                  <a:lnTo>
                    <a:pt x="15277173" y="229553"/>
                  </a:lnTo>
                  <a:lnTo>
                    <a:pt x="14722252" y="618952"/>
                  </a:lnTo>
                  <a:lnTo>
                    <a:pt x="14141072" y="1011036"/>
                  </a:lnTo>
                  <a:lnTo>
                    <a:pt x="13509539" y="1410739"/>
                  </a:lnTo>
                  <a:lnTo>
                    <a:pt x="13491828" y="1594658"/>
                  </a:lnTo>
                  <a:lnTo>
                    <a:pt x="13384530" y="1812348"/>
                  </a:lnTo>
                  <a:lnTo>
                    <a:pt x="13202782" y="2056534"/>
                  </a:lnTo>
                  <a:lnTo>
                    <a:pt x="12909001" y="2333712"/>
                  </a:lnTo>
                  <a:lnTo>
                    <a:pt x="12517292" y="2636347"/>
                  </a:lnTo>
                  <a:lnTo>
                    <a:pt x="11990997" y="2967817"/>
                  </a:lnTo>
                  <a:lnTo>
                    <a:pt x="11451624" y="3261880"/>
                  </a:lnTo>
                  <a:lnTo>
                    <a:pt x="11345459" y="3319722"/>
                  </a:lnTo>
                  <a:lnTo>
                    <a:pt x="10548654" y="3691457"/>
                  </a:lnTo>
                  <a:lnTo>
                    <a:pt x="9621177" y="4073063"/>
                  </a:lnTo>
                  <a:lnTo>
                    <a:pt x="8541299" y="4459432"/>
                  </a:lnTo>
                  <a:lnTo>
                    <a:pt x="7339914" y="4839479"/>
                  </a:lnTo>
                  <a:lnTo>
                    <a:pt x="6010121" y="5204720"/>
                  </a:lnTo>
                  <a:lnTo>
                    <a:pt x="5590506" y="5305598"/>
                  </a:lnTo>
                  <a:lnTo>
                    <a:pt x="4595478" y="5544762"/>
                  </a:lnTo>
                  <a:lnTo>
                    <a:pt x="3103297" y="5850688"/>
                  </a:lnTo>
                  <a:lnTo>
                    <a:pt x="1584754" y="6116522"/>
                  </a:lnTo>
                  <a:lnTo>
                    <a:pt x="53958" y="6335944"/>
                  </a:lnTo>
                  <a:lnTo>
                    <a:pt x="0" y="63287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7327651-56D3-0E57-EF9F-9722C1564F35}"/>
                </a:ext>
              </a:extLst>
            </p:cNvPr>
            <p:cNvSpPr/>
            <p:nvPr/>
          </p:nvSpPr>
          <p:spPr>
            <a:xfrm>
              <a:off x="6644994" y="246742"/>
              <a:ext cx="717604" cy="489926"/>
            </a:xfrm>
            <a:custGeom>
              <a:avLst/>
              <a:gdLst>
                <a:gd name="connsiteX0" fmla="*/ 902146 w 902146"/>
                <a:gd name="connsiteY0" fmla="*/ 526386 h 526386"/>
                <a:gd name="connsiteX1" fmla="*/ 798658 w 902146"/>
                <a:gd name="connsiteY1" fmla="*/ 478848 h 526386"/>
                <a:gd name="connsiteX2" fmla="*/ 595595 w 902146"/>
                <a:gd name="connsiteY2" fmla="*/ 385589 h 526386"/>
                <a:gd name="connsiteX3" fmla="*/ 274216 w 902146"/>
                <a:gd name="connsiteY3" fmla="*/ 261158 h 526386"/>
                <a:gd name="connsiteX4" fmla="*/ 81554 w 902146"/>
                <a:gd name="connsiteY4" fmla="*/ 129280 h 526386"/>
                <a:gd name="connsiteX5" fmla="*/ 0 w 902146"/>
                <a:gd name="connsiteY5" fmla="*/ 0 h 52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2146" h="526386">
                  <a:moveTo>
                    <a:pt x="902146" y="526386"/>
                  </a:moveTo>
                  <a:lnTo>
                    <a:pt x="798658" y="478848"/>
                  </a:lnTo>
                  <a:lnTo>
                    <a:pt x="595595" y="385589"/>
                  </a:lnTo>
                  <a:lnTo>
                    <a:pt x="274216" y="261158"/>
                  </a:lnTo>
                  <a:lnTo>
                    <a:pt x="81554" y="129280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69BC713-3F55-FAF5-A790-2AB83D5E9A8A}"/>
                </a:ext>
              </a:extLst>
            </p:cNvPr>
            <p:cNvSpPr/>
            <p:nvPr/>
          </p:nvSpPr>
          <p:spPr>
            <a:xfrm>
              <a:off x="8482294" y="246742"/>
              <a:ext cx="1516133" cy="2564800"/>
            </a:xfrm>
            <a:custGeom>
              <a:avLst/>
              <a:gdLst>
                <a:gd name="connsiteX0" fmla="*/ 1906029 w 1906028"/>
                <a:gd name="connsiteY0" fmla="*/ 0 h 2755669"/>
                <a:gd name="connsiteX1" fmla="*/ 1781124 w 1906028"/>
                <a:gd name="connsiteY1" fmla="*/ 243840 h 2755669"/>
                <a:gd name="connsiteX2" fmla="*/ 1625017 w 1906028"/>
                <a:gd name="connsiteY2" fmla="*/ 525261 h 2755669"/>
                <a:gd name="connsiteX3" fmla="*/ 1466129 w 1906028"/>
                <a:gd name="connsiteY3" fmla="*/ 811443 h 2755669"/>
                <a:gd name="connsiteX4" fmla="*/ 1166478 w 1906028"/>
                <a:gd name="connsiteY4" fmla="*/ 857856 h 2755669"/>
                <a:gd name="connsiteX5" fmla="*/ 1036835 w 1906028"/>
                <a:gd name="connsiteY5" fmla="*/ 1142654 h 2755669"/>
                <a:gd name="connsiteX6" fmla="*/ 883611 w 1906028"/>
                <a:gd name="connsiteY6" fmla="*/ 1439401 h 2755669"/>
                <a:gd name="connsiteX7" fmla="*/ 729975 w 1906028"/>
                <a:gd name="connsiteY7" fmla="*/ 1723159 h 2755669"/>
                <a:gd name="connsiteX8" fmla="*/ 721429 w 1906028"/>
                <a:gd name="connsiteY8" fmla="*/ 1739005 h 2755669"/>
                <a:gd name="connsiteX9" fmla="*/ 544933 w 1906028"/>
                <a:gd name="connsiteY9" fmla="*/ 2023543 h 2755669"/>
                <a:gd name="connsiteX10" fmla="*/ 529487 w 1906028"/>
                <a:gd name="connsiteY10" fmla="*/ 2048395 h 2755669"/>
                <a:gd name="connsiteX11" fmla="*/ 332500 w 1906028"/>
                <a:gd name="connsiteY11" fmla="*/ 2343583 h 2755669"/>
                <a:gd name="connsiteX12" fmla="*/ 322511 w 1906028"/>
                <a:gd name="connsiteY12" fmla="*/ 2358390 h 2755669"/>
                <a:gd name="connsiteX13" fmla="*/ 95250 w 1906028"/>
                <a:gd name="connsiteY13" fmla="*/ 2654185 h 2755669"/>
                <a:gd name="connsiteX14" fmla="*/ 79186 w 1906028"/>
                <a:gd name="connsiteY14" fmla="*/ 2675053 h 2755669"/>
                <a:gd name="connsiteX15" fmla="*/ 48603 w 1906028"/>
                <a:gd name="connsiteY15" fmla="*/ 2690986 h 2755669"/>
                <a:gd name="connsiteX16" fmla="*/ 7620 w 1906028"/>
                <a:gd name="connsiteY16" fmla="*/ 2745538 h 2755669"/>
                <a:gd name="connsiteX17" fmla="*/ 0 w 1906028"/>
                <a:gd name="connsiteY17" fmla="*/ 2755669 h 2755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6028" h="2755669">
                  <a:moveTo>
                    <a:pt x="1906029" y="0"/>
                  </a:moveTo>
                  <a:lnTo>
                    <a:pt x="1781124" y="243840"/>
                  </a:lnTo>
                  <a:lnTo>
                    <a:pt x="1625017" y="525261"/>
                  </a:lnTo>
                  <a:lnTo>
                    <a:pt x="1466129" y="811443"/>
                  </a:lnTo>
                  <a:lnTo>
                    <a:pt x="1166478" y="857856"/>
                  </a:lnTo>
                  <a:lnTo>
                    <a:pt x="1036835" y="1142654"/>
                  </a:lnTo>
                  <a:lnTo>
                    <a:pt x="883611" y="1439401"/>
                  </a:lnTo>
                  <a:lnTo>
                    <a:pt x="729975" y="1723159"/>
                  </a:lnTo>
                  <a:lnTo>
                    <a:pt x="721429" y="1739005"/>
                  </a:lnTo>
                  <a:lnTo>
                    <a:pt x="544933" y="2023543"/>
                  </a:lnTo>
                  <a:lnTo>
                    <a:pt x="529487" y="2048395"/>
                  </a:lnTo>
                  <a:lnTo>
                    <a:pt x="332500" y="2343583"/>
                  </a:lnTo>
                  <a:lnTo>
                    <a:pt x="322511" y="2358390"/>
                  </a:lnTo>
                  <a:lnTo>
                    <a:pt x="95250" y="2654185"/>
                  </a:lnTo>
                  <a:lnTo>
                    <a:pt x="79186" y="2675053"/>
                  </a:lnTo>
                  <a:lnTo>
                    <a:pt x="48603" y="2690986"/>
                  </a:lnTo>
                  <a:lnTo>
                    <a:pt x="7620" y="2745538"/>
                  </a:lnTo>
                  <a:lnTo>
                    <a:pt x="0" y="275566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DF9E4B9-253A-11E8-B78A-03335FDE52A0}"/>
                </a:ext>
              </a:extLst>
            </p:cNvPr>
            <p:cNvSpPr/>
            <p:nvPr/>
          </p:nvSpPr>
          <p:spPr>
            <a:xfrm>
              <a:off x="7679259" y="246742"/>
              <a:ext cx="471714" cy="1011204"/>
            </a:xfrm>
            <a:custGeom>
              <a:avLst/>
              <a:gdLst>
                <a:gd name="connsiteX0" fmla="*/ 549979 w 593021"/>
                <a:gd name="connsiteY0" fmla="*/ 0 h 1086456"/>
                <a:gd name="connsiteX1" fmla="*/ 297077 w 593021"/>
                <a:gd name="connsiteY1" fmla="*/ 132484 h 1086456"/>
                <a:gd name="connsiteX2" fmla="*/ 109254 w 593021"/>
                <a:gd name="connsiteY2" fmla="*/ 272761 h 1086456"/>
                <a:gd name="connsiteX3" fmla="*/ 7517 w 593021"/>
                <a:gd name="connsiteY3" fmla="*/ 415810 h 1086456"/>
                <a:gd name="connsiteX4" fmla="*/ 0 w 593021"/>
                <a:gd name="connsiteY4" fmla="*/ 558252 h 1086456"/>
                <a:gd name="connsiteX5" fmla="*/ 86188 w 593021"/>
                <a:gd name="connsiteY5" fmla="*/ 705889 h 1086456"/>
                <a:gd name="connsiteX6" fmla="*/ 245179 w 593021"/>
                <a:gd name="connsiteY6" fmla="*/ 817851 h 1086456"/>
                <a:gd name="connsiteX7" fmla="*/ 344754 w 593021"/>
                <a:gd name="connsiteY7" fmla="*/ 887903 h 1086456"/>
                <a:gd name="connsiteX8" fmla="*/ 483870 w 593021"/>
                <a:gd name="connsiteY8" fmla="*/ 999606 h 1086456"/>
                <a:gd name="connsiteX9" fmla="*/ 547405 w 593021"/>
                <a:gd name="connsiteY9" fmla="*/ 1050608 h 1086456"/>
                <a:gd name="connsiteX10" fmla="*/ 579532 w 593021"/>
                <a:gd name="connsiteY10" fmla="*/ 1073901 h 1086456"/>
                <a:gd name="connsiteX11" fmla="*/ 591683 w 593021"/>
                <a:gd name="connsiteY11" fmla="*/ 1084898 h 1086456"/>
                <a:gd name="connsiteX12" fmla="*/ 593022 w 593021"/>
                <a:gd name="connsiteY12" fmla="*/ 1086456 h 108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3021" h="1086456">
                  <a:moveTo>
                    <a:pt x="549979" y="0"/>
                  </a:moveTo>
                  <a:lnTo>
                    <a:pt x="297077" y="132484"/>
                  </a:lnTo>
                  <a:lnTo>
                    <a:pt x="109254" y="272761"/>
                  </a:lnTo>
                  <a:lnTo>
                    <a:pt x="7517" y="415810"/>
                  </a:lnTo>
                  <a:lnTo>
                    <a:pt x="0" y="558252"/>
                  </a:lnTo>
                  <a:lnTo>
                    <a:pt x="86188" y="705889"/>
                  </a:lnTo>
                  <a:lnTo>
                    <a:pt x="245179" y="817851"/>
                  </a:lnTo>
                  <a:lnTo>
                    <a:pt x="344754" y="887903"/>
                  </a:lnTo>
                  <a:lnTo>
                    <a:pt x="483870" y="999606"/>
                  </a:lnTo>
                  <a:lnTo>
                    <a:pt x="547405" y="1050608"/>
                  </a:lnTo>
                  <a:lnTo>
                    <a:pt x="579532" y="1073901"/>
                  </a:lnTo>
                  <a:lnTo>
                    <a:pt x="591683" y="1084898"/>
                  </a:lnTo>
                  <a:lnTo>
                    <a:pt x="593022" y="108645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7A3D0B7-7F4F-BDA9-E0DE-EEEBF51DC461}"/>
                </a:ext>
              </a:extLst>
            </p:cNvPr>
            <p:cNvSpPr/>
            <p:nvPr/>
          </p:nvSpPr>
          <p:spPr>
            <a:xfrm>
              <a:off x="6652283" y="246742"/>
              <a:ext cx="968983" cy="627418"/>
            </a:xfrm>
            <a:custGeom>
              <a:avLst/>
              <a:gdLst>
                <a:gd name="connsiteX0" fmla="*/ 1218170 w 1218170"/>
                <a:gd name="connsiteY0" fmla="*/ 674110 h 674110"/>
                <a:gd name="connsiteX1" fmla="*/ 1191604 w 1218170"/>
                <a:gd name="connsiteY1" fmla="*/ 657485 h 674110"/>
                <a:gd name="connsiteX2" fmla="*/ 1150311 w 1218170"/>
                <a:gd name="connsiteY2" fmla="*/ 625360 h 674110"/>
                <a:gd name="connsiteX3" fmla="*/ 978964 w 1218170"/>
                <a:gd name="connsiteY3" fmla="*/ 525087 h 674110"/>
                <a:gd name="connsiteX4" fmla="*/ 861781 w 1218170"/>
                <a:gd name="connsiteY4" fmla="*/ 468197 h 674110"/>
                <a:gd name="connsiteX5" fmla="*/ 681270 w 1218170"/>
                <a:gd name="connsiteY5" fmla="*/ 380394 h 674110"/>
                <a:gd name="connsiteX6" fmla="*/ 378632 w 1218170"/>
                <a:gd name="connsiteY6" fmla="*/ 247823 h 674110"/>
                <a:gd name="connsiteX7" fmla="*/ 276483 w 1218170"/>
                <a:gd name="connsiteY7" fmla="*/ 111789 h 674110"/>
                <a:gd name="connsiteX8" fmla="*/ 0 w 1218170"/>
                <a:gd name="connsiteY8" fmla="*/ 0 h 67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8170" h="674110">
                  <a:moveTo>
                    <a:pt x="1218170" y="674110"/>
                  </a:moveTo>
                  <a:lnTo>
                    <a:pt x="1191604" y="657485"/>
                  </a:lnTo>
                  <a:lnTo>
                    <a:pt x="1150311" y="625360"/>
                  </a:lnTo>
                  <a:lnTo>
                    <a:pt x="978964" y="525087"/>
                  </a:lnTo>
                  <a:lnTo>
                    <a:pt x="861781" y="468197"/>
                  </a:lnTo>
                  <a:lnTo>
                    <a:pt x="681270" y="380394"/>
                  </a:lnTo>
                  <a:lnTo>
                    <a:pt x="378632" y="247823"/>
                  </a:lnTo>
                  <a:lnTo>
                    <a:pt x="276483" y="11178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5108748-858F-F2CA-BA3C-E1E790AE7481}"/>
                </a:ext>
              </a:extLst>
            </p:cNvPr>
            <p:cNvSpPr/>
            <p:nvPr/>
          </p:nvSpPr>
          <p:spPr>
            <a:xfrm>
              <a:off x="8164733" y="246742"/>
              <a:ext cx="1737944" cy="1402564"/>
            </a:xfrm>
            <a:custGeom>
              <a:avLst/>
              <a:gdLst>
                <a:gd name="connsiteX0" fmla="*/ 2184881 w 2184880"/>
                <a:gd name="connsiteY0" fmla="*/ 0 h 1506941"/>
                <a:gd name="connsiteX1" fmla="*/ 1903250 w 2184880"/>
                <a:gd name="connsiteY1" fmla="*/ 49617 h 1506941"/>
                <a:gd name="connsiteX2" fmla="*/ 1498359 w 2184880"/>
                <a:gd name="connsiteY2" fmla="*/ 139931 h 1506941"/>
                <a:gd name="connsiteX3" fmla="*/ 1127760 w 2184880"/>
                <a:gd name="connsiteY3" fmla="*/ 237519 h 1506941"/>
                <a:gd name="connsiteX4" fmla="*/ 788052 w 2184880"/>
                <a:gd name="connsiteY4" fmla="*/ 348269 h 1506941"/>
                <a:gd name="connsiteX5" fmla="*/ 501582 w 2184880"/>
                <a:gd name="connsiteY5" fmla="*/ 463175 h 1506941"/>
                <a:gd name="connsiteX6" fmla="*/ 268038 w 2184880"/>
                <a:gd name="connsiteY6" fmla="*/ 587693 h 1506941"/>
                <a:gd name="connsiteX7" fmla="*/ 104620 w 2184880"/>
                <a:gd name="connsiteY7" fmla="*/ 714808 h 1506941"/>
                <a:gd name="connsiteX8" fmla="*/ 11945 w 2184880"/>
                <a:gd name="connsiteY8" fmla="*/ 850409 h 1506941"/>
                <a:gd name="connsiteX9" fmla="*/ 0 w 2184880"/>
                <a:gd name="connsiteY9" fmla="*/ 989907 h 1506941"/>
                <a:gd name="connsiteX10" fmla="*/ 129128 w 2184880"/>
                <a:gd name="connsiteY10" fmla="*/ 1148542 h 1506941"/>
                <a:gd name="connsiteX11" fmla="*/ 179070 w 2184880"/>
                <a:gd name="connsiteY11" fmla="*/ 1209762 h 1506941"/>
                <a:gd name="connsiteX12" fmla="*/ 277924 w 2184880"/>
                <a:gd name="connsiteY12" fmla="*/ 1359824 h 1506941"/>
                <a:gd name="connsiteX13" fmla="*/ 351241 w 2184880"/>
                <a:gd name="connsiteY13" fmla="*/ 1465811 h 1506941"/>
                <a:gd name="connsiteX14" fmla="*/ 383060 w 2184880"/>
                <a:gd name="connsiteY14" fmla="*/ 1506942 h 1506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84880" h="1506941">
                  <a:moveTo>
                    <a:pt x="2184881" y="0"/>
                  </a:moveTo>
                  <a:lnTo>
                    <a:pt x="1903250" y="49617"/>
                  </a:lnTo>
                  <a:lnTo>
                    <a:pt x="1498359" y="139931"/>
                  </a:lnTo>
                  <a:lnTo>
                    <a:pt x="1127760" y="237519"/>
                  </a:lnTo>
                  <a:lnTo>
                    <a:pt x="788052" y="348269"/>
                  </a:lnTo>
                  <a:lnTo>
                    <a:pt x="501582" y="463175"/>
                  </a:lnTo>
                  <a:lnTo>
                    <a:pt x="268038" y="587693"/>
                  </a:lnTo>
                  <a:lnTo>
                    <a:pt x="104620" y="714808"/>
                  </a:lnTo>
                  <a:lnTo>
                    <a:pt x="11945" y="850409"/>
                  </a:lnTo>
                  <a:lnTo>
                    <a:pt x="0" y="989907"/>
                  </a:lnTo>
                  <a:lnTo>
                    <a:pt x="129128" y="1148542"/>
                  </a:lnTo>
                  <a:lnTo>
                    <a:pt x="179070" y="1209762"/>
                  </a:lnTo>
                  <a:lnTo>
                    <a:pt x="277924" y="1359824"/>
                  </a:lnTo>
                  <a:lnTo>
                    <a:pt x="351241" y="1465811"/>
                  </a:lnTo>
                  <a:lnTo>
                    <a:pt x="383060" y="150694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3DA4292-5518-F9B1-2DB7-A28735A60CE9}"/>
                </a:ext>
              </a:extLst>
            </p:cNvPr>
            <p:cNvSpPr/>
            <p:nvPr/>
          </p:nvSpPr>
          <p:spPr>
            <a:xfrm>
              <a:off x="7084845" y="339908"/>
              <a:ext cx="1026319" cy="881771"/>
            </a:xfrm>
            <a:custGeom>
              <a:avLst/>
              <a:gdLst>
                <a:gd name="connsiteX0" fmla="*/ 1290252 w 1290251"/>
                <a:gd name="connsiteY0" fmla="*/ 947391 h 947391"/>
                <a:gd name="connsiteX1" fmla="*/ 1231145 w 1290251"/>
                <a:gd name="connsiteY1" fmla="*/ 899506 h 947391"/>
                <a:gd name="connsiteX2" fmla="*/ 1092029 w 1290251"/>
                <a:gd name="connsiteY2" fmla="*/ 787804 h 947391"/>
                <a:gd name="connsiteX3" fmla="*/ 982569 w 1290251"/>
                <a:gd name="connsiteY3" fmla="*/ 638695 h 947391"/>
                <a:gd name="connsiteX4" fmla="*/ 916975 w 1290251"/>
                <a:gd name="connsiteY4" fmla="*/ 588299 h 947391"/>
                <a:gd name="connsiteX5" fmla="*/ 747275 w 1290251"/>
                <a:gd name="connsiteY5" fmla="*/ 458153 h 947391"/>
                <a:gd name="connsiteX6" fmla="*/ 504053 w 1290251"/>
                <a:gd name="connsiteY6" fmla="*/ 292937 h 947391"/>
                <a:gd name="connsiteX7" fmla="*/ 255270 w 1290251"/>
                <a:gd name="connsiteY7" fmla="*/ 139238 h 947391"/>
                <a:gd name="connsiteX8" fmla="*/ 0 w 1290251"/>
                <a:gd name="connsiteY8" fmla="*/ 0 h 947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251" h="947391">
                  <a:moveTo>
                    <a:pt x="1290252" y="947391"/>
                  </a:moveTo>
                  <a:lnTo>
                    <a:pt x="1231145" y="899506"/>
                  </a:lnTo>
                  <a:lnTo>
                    <a:pt x="1092029" y="787804"/>
                  </a:lnTo>
                  <a:lnTo>
                    <a:pt x="982569" y="638695"/>
                  </a:lnTo>
                  <a:lnTo>
                    <a:pt x="916975" y="588299"/>
                  </a:lnTo>
                  <a:lnTo>
                    <a:pt x="747275" y="458153"/>
                  </a:lnTo>
                  <a:lnTo>
                    <a:pt x="504053" y="292937"/>
                  </a:lnTo>
                  <a:lnTo>
                    <a:pt x="255270" y="139238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015B6E74-FB24-B5FC-E426-4ECC7330CF2E}"/>
                </a:ext>
              </a:extLst>
            </p:cNvPr>
            <p:cNvSpPr/>
            <p:nvPr/>
          </p:nvSpPr>
          <p:spPr>
            <a:xfrm>
              <a:off x="-103239" y="748191"/>
              <a:ext cx="11867708" cy="6273459"/>
            </a:xfrm>
            <a:custGeom>
              <a:avLst/>
              <a:gdLst>
                <a:gd name="connsiteX0" fmla="*/ 14056738 w 14919651"/>
                <a:gd name="connsiteY0" fmla="*/ 0 h 6740322"/>
                <a:gd name="connsiteX1" fmla="*/ 14314479 w 14919651"/>
                <a:gd name="connsiteY1" fmla="*/ 74988 h 6740322"/>
                <a:gd name="connsiteX2" fmla="*/ 14546579 w 14919651"/>
                <a:gd name="connsiteY2" fmla="*/ 172403 h 6740322"/>
                <a:gd name="connsiteX3" fmla="*/ 14722252 w 14919651"/>
                <a:gd name="connsiteY3" fmla="*/ 302549 h 6740322"/>
                <a:gd name="connsiteX4" fmla="*/ 14857146 w 14919651"/>
                <a:gd name="connsiteY4" fmla="*/ 458412 h 6740322"/>
                <a:gd name="connsiteX5" fmla="*/ 14918313 w 14919651"/>
                <a:gd name="connsiteY5" fmla="*/ 649778 h 6740322"/>
                <a:gd name="connsiteX6" fmla="*/ 14919652 w 14919651"/>
                <a:gd name="connsiteY6" fmla="*/ 870066 h 6740322"/>
                <a:gd name="connsiteX7" fmla="*/ 14825945 w 14919651"/>
                <a:gd name="connsiteY7" fmla="*/ 1127760 h 6740322"/>
                <a:gd name="connsiteX8" fmla="*/ 14648009 w 14919651"/>
                <a:gd name="connsiteY8" fmla="*/ 1416800 h 6740322"/>
                <a:gd name="connsiteX9" fmla="*/ 14348666 w 14919651"/>
                <a:gd name="connsiteY9" fmla="*/ 1743941 h 6740322"/>
                <a:gd name="connsiteX10" fmla="*/ 13936568 w 14919651"/>
                <a:gd name="connsiteY10" fmla="*/ 2102514 h 6740322"/>
                <a:gd name="connsiteX11" fmla="*/ 13374645 w 14919651"/>
                <a:gd name="connsiteY11" fmla="*/ 2496416 h 6740322"/>
                <a:gd name="connsiteX12" fmla="*/ 12672060 w 14919651"/>
                <a:gd name="connsiteY12" fmla="*/ 2917594 h 6740322"/>
                <a:gd name="connsiteX13" fmla="*/ 11796068 w 14919651"/>
                <a:gd name="connsiteY13" fmla="*/ 3365702 h 6740322"/>
                <a:gd name="connsiteX14" fmla="*/ 10762117 w 14919651"/>
                <a:gd name="connsiteY14" fmla="*/ 3830262 h 6740322"/>
                <a:gd name="connsiteX15" fmla="*/ 9548066 w 14919651"/>
                <a:gd name="connsiteY15" fmla="*/ 4306166 h 6740322"/>
                <a:gd name="connsiteX16" fmla="*/ 8182851 w 14919651"/>
                <a:gd name="connsiteY16" fmla="*/ 4780857 h 6740322"/>
                <a:gd name="connsiteX17" fmla="*/ 6660292 w 14919651"/>
                <a:gd name="connsiteY17" fmla="*/ 5245418 h 6740322"/>
                <a:gd name="connsiteX18" fmla="*/ 5025596 w 14919651"/>
                <a:gd name="connsiteY18" fmla="*/ 5687638 h 6740322"/>
                <a:gd name="connsiteX19" fmla="*/ 3288339 w 14919651"/>
                <a:gd name="connsiteY19" fmla="*/ 6098165 h 6740322"/>
                <a:gd name="connsiteX20" fmla="*/ 1504023 w 14919651"/>
                <a:gd name="connsiteY20" fmla="*/ 6469726 h 6740322"/>
                <a:gd name="connsiteX21" fmla="*/ 0 w 14919651"/>
                <a:gd name="connsiteY21" fmla="*/ 6740323 h 674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919651" h="6740322">
                  <a:moveTo>
                    <a:pt x="14056738" y="0"/>
                  </a:moveTo>
                  <a:lnTo>
                    <a:pt x="14314479" y="74988"/>
                  </a:lnTo>
                  <a:lnTo>
                    <a:pt x="14546579" y="172403"/>
                  </a:lnTo>
                  <a:lnTo>
                    <a:pt x="14722252" y="302549"/>
                  </a:lnTo>
                  <a:lnTo>
                    <a:pt x="14857146" y="458412"/>
                  </a:lnTo>
                  <a:lnTo>
                    <a:pt x="14918313" y="649778"/>
                  </a:lnTo>
                  <a:lnTo>
                    <a:pt x="14919652" y="870066"/>
                  </a:lnTo>
                  <a:lnTo>
                    <a:pt x="14825945" y="1127760"/>
                  </a:lnTo>
                  <a:lnTo>
                    <a:pt x="14648009" y="1416800"/>
                  </a:lnTo>
                  <a:lnTo>
                    <a:pt x="14348666" y="1743941"/>
                  </a:lnTo>
                  <a:lnTo>
                    <a:pt x="13936568" y="2102514"/>
                  </a:lnTo>
                  <a:lnTo>
                    <a:pt x="13374645" y="2496416"/>
                  </a:lnTo>
                  <a:lnTo>
                    <a:pt x="12672060" y="2917594"/>
                  </a:lnTo>
                  <a:lnTo>
                    <a:pt x="11796068" y="3365702"/>
                  </a:lnTo>
                  <a:lnTo>
                    <a:pt x="10762117" y="3830262"/>
                  </a:lnTo>
                  <a:lnTo>
                    <a:pt x="9548066" y="4306166"/>
                  </a:lnTo>
                  <a:lnTo>
                    <a:pt x="8182851" y="4780857"/>
                  </a:lnTo>
                  <a:lnTo>
                    <a:pt x="6660292" y="5245418"/>
                  </a:lnTo>
                  <a:lnTo>
                    <a:pt x="5025596" y="5687638"/>
                  </a:lnTo>
                  <a:lnTo>
                    <a:pt x="3288339" y="6098165"/>
                  </a:lnTo>
                  <a:lnTo>
                    <a:pt x="1504023" y="6469726"/>
                  </a:lnTo>
                  <a:lnTo>
                    <a:pt x="0" y="674032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EA24A8A-940D-0895-3DD7-E46633386E95}"/>
                </a:ext>
              </a:extLst>
            </p:cNvPr>
            <p:cNvSpPr/>
            <p:nvPr/>
          </p:nvSpPr>
          <p:spPr>
            <a:xfrm>
              <a:off x="8407838" y="246742"/>
              <a:ext cx="1898322" cy="2680854"/>
            </a:xfrm>
            <a:custGeom>
              <a:avLst/>
              <a:gdLst>
                <a:gd name="connsiteX0" fmla="*/ 2386502 w 2386501"/>
                <a:gd name="connsiteY0" fmla="*/ 0 h 2880360"/>
                <a:gd name="connsiteX1" fmla="*/ 2256550 w 2386501"/>
                <a:gd name="connsiteY1" fmla="*/ 197341 h 2880360"/>
                <a:gd name="connsiteX2" fmla="*/ 1874727 w 2386501"/>
                <a:gd name="connsiteY2" fmla="*/ 243840 h 2880360"/>
                <a:gd name="connsiteX3" fmla="*/ 1492079 w 2386501"/>
                <a:gd name="connsiteY3" fmla="*/ 310688 h 2880360"/>
                <a:gd name="connsiteX4" fmla="*/ 1385502 w 2386501"/>
                <a:gd name="connsiteY4" fmla="*/ 577475 h 2880360"/>
                <a:gd name="connsiteX5" fmla="*/ 1260080 w 2386501"/>
                <a:gd name="connsiteY5" fmla="*/ 857856 h 2880360"/>
                <a:gd name="connsiteX6" fmla="*/ 984010 w 2386501"/>
                <a:gd name="connsiteY6" fmla="*/ 915959 h 2880360"/>
                <a:gd name="connsiteX7" fmla="*/ 887730 w 2386501"/>
                <a:gd name="connsiteY7" fmla="*/ 1195994 h 2880360"/>
                <a:gd name="connsiteX8" fmla="*/ 784346 w 2386501"/>
                <a:gd name="connsiteY8" fmla="*/ 1480445 h 2880360"/>
                <a:gd name="connsiteX9" fmla="*/ 655320 w 2386501"/>
                <a:gd name="connsiteY9" fmla="*/ 1776326 h 2880360"/>
                <a:gd name="connsiteX10" fmla="*/ 521455 w 2386501"/>
                <a:gd name="connsiteY10" fmla="*/ 2057054 h 2880360"/>
                <a:gd name="connsiteX11" fmla="*/ 512908 w 2386501"/>
                <a:gd name="connsiteY11" fmla="*/ 2074978 h 2880360"/>
                <a:gd name="connsiteX12" fmla="*/ 368128 w 2386501"/>
                <a:gd name="connsiteY12" fmla="*/ 2329209 h 2880360"/>
                <a:gd name="connsiteX13" fmla="*/ 351653 w 2386501"/>
                <a:gd name="connsiteY13" fmla="*/ 2358304 h 2880360"/>
                <a:gd name="connsiteX14" fmla="*/ 337648 w 2386501"/>
                <a:gd name="connsiteY14" fmla="*/ 2382895 h 2880360"/>
                <a:gd name="connsiteX15" fmla="*/ 203681 w 2386501"/>
                <a:gd name="connsiteY15" fmla="*/ 2594004 h 2880360"/>
                <a:gd name="connsiteX16" fmla="*/ 200797 w 2386501"/>
                <a:gd name="connsiteY16" fmla="*/ 2598593 h 2880360"/>
                <a:gd name="connsiteX17" fmla="*/ 173818 w 2386501"/>
                <a:gd name="connsiteY17" fmla="*/ 2641110 h 2880360"/>
                <a:gd name="connsiteX18" fmla="*/ 162903 w 2386501"/>
                <a:gd name="connsiteY18" fmla="*/ 2674447 h 2880360"/>
                <a:gd name="connsiteX19" fmla="*/ 89587 w 2386501"/>
                <a:gd name="connsiteY19" fmla="*/ 2773853 h 2880360"/>
                <a:gd name="connsiteX20" fmla="*/ 78465 w 2386501"/>
                <a:gd name="connsiteY20" fmla="*/ 2787102 h 2880360"/>
                <a:gd name="connsiteX21" fmla="*/ 59209 w 2386501"/>
                <a:gd name="connsiteY21" fmla="*/ 2809962 h 2880360"/>
                <a:gd name="connsiteX22" fmla="*/ 0 w 2386501"/>
                <a:gd name="connsiteY22" fmla="*/ 2880360 h 2880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86501" h="2880360">
                  <a:moveTo>
                    <a:pt x="2386502" y="0"/>
                  </a:moveTo>
                  <a:lnTo>
                    <a:pt x="2256550" y="197341"/>
                  </a:lnTo>
                  <a:lnTo>
                    <a:pt x="1874727" y="243840"/>
                  </a:lnTo>
                  <a:lnTo>
                    <a:pt x="1492079" y="310688"/>
                  </a:lnTo>
                  <a:lnTo>
                    <a:pt x="1385502" y="577475"/>
                  </a:lnTo>
                  <a:lnTo>
                    <a:pt x="1260080" y="857856"/>
                  </a:lnTo>
                  <a:lnTo>
                    <a:pt x="984010" y="915959"/>
                  </a:lnTo>
                  <a:lnTo>
                    <a:pt x="887730" y="1195994"/>
                  </a:lnTo>
                  <a:lnTo>
                    <a:pt x="784346" y="1480445"/>
                  </a:lnTo>
                  <a:lnTo>
                    <a:pt x="655320" y="1776326"/>
                  </a:lnTo>
                  <a:lnTo>
                    <a:pt x="521455" y="2057054"/>
                  </a:lnTo>
                  <a:lnTo>
                    <a:pt x="512908" y="2074978"/>
                  </a:lnTo>
                  <a:lnTo>
                    <a:pt x="368128" y="2329209"/>
                  </a:lnTo>
                  <a:lnTo>
                    <a:pt x="351653" y="2358304"/>
                  </a:lnTo>
                  <a:lnTo>
                    <a:pt x="337648" y="2382895"/>
                  </a:lnTo>
                  <a:lnTo>
                    <a:pt x="203681" y="2594004"/>
                  </a:lnTo>
                  <a:lnTo>
                    <a:pt x="200797" y="2598593"/>
                  </a:lnTo>
                  <a:lnTo>
                    <a:pt x="173818" y="2641110"/>
                  </a:lnTo>
                  <a:lnTo>
                    <a:pt x="162903" y="2674447"/>
                  </a:lnTo>
                  <a:lnTo>
                    <a:pt x="89587" y="2773853"/>
                  </a:lnTo>
                  <a:lnTo>
                    <a:pt x="78465" y="2787102"/>
                  </a:lnTo>
                  <a:lnTo>
                    <a:pt x="59209" y="2809962"/>
                  </a:lnTo>
                  <a:lnTo>
                    <a:pt x="0" y="288036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C6CF00E-00C2-9F5F-A1E6-BBC0E6428154}"/>
                </a:ext>
              </a:extLst>
            </p:cNvPr>
            <p:cNvSpPr/>
            <p:nvPr/>
          </p:nvSpPr>
          <p:spPr>
            <a:xfrm>
              <a:off x="-103239" y="246742"/>
              <a:ext cx="11332023" cy="4967446"/>
            </a:xfrm>
            <a:custGeom>
              <a:avLst/>
              <a:gdLst>
                <a:gd name="connsiteX0" fmla="*/ 14246208 w 14246208"/>
                <a:gd name="connsiteY0" fmla="*/ 0 h 5337117"/>
                <a:gd name="connsiteX1" fmla="*/ 14089585 w 14246208"/>
                <a:gd name="connsiteY1" fmla="*/ 163657 h 5337117"/>
                <a:gd name="connsiteX2" fmla="*/ 13757190 w 14246208"/>
                <a:gd name="connsiteY2" fmla="*/ 493741 h 5337117"/>
                <a:gd name="connsiteX3" fmla="*/ 13414701 w 14246208"/>
                <a:gd name="connsiteY3" fmla="*/ 827982 h 5337117"/>
                <a:gd name="connsiteX4" fmla="*/ 13140998 w 14246208"/>
                <a:gd name="connsiteY4" fmla="*/ 793692 h 5337117"/>
                <a:gd name="connsiteX5" fmla="*/ 12828269 w 14246208"/>
                <a:gd name="connsiteY5" fmla="*/ 1122391 h 5337117"/>
                <a:gd name="connsiteX6" fmla="*/ 12483105 w 14246208"/>
                <a:gd name="connsiteY6" fmla="*/ 1461481 h 5337117"/>
                <a:gd name="connsiteX7" fmla="*/ 12127333 w 14246208"/>
                <a:gd name="connsiteY7" fmla="*/ 1799965 h 5337117"/>
                <a:gd name="connsiteX8" fmla="*/ 11735830 w 14246208"/>
                <a:gd name="connsiteY8" fmla="*/ 2144511 h 5337117"/>
                <a:gd name="connsiteX9" fmla="*/ 11331454 w 14246208"/>
                <a:gd name="connsiteY9" fmla="*/ 2484466 h 5337117"/>
                <a:gd name="connsiteX10" fmla="*/ 11309933 w 14246208"/>
                <a:gd name="connsiteY10" fmla="*/ 2575820 h 5337117"/>
                <a:gd name="connsiteX11" fmla="*/ 11253916 w 14246208"/>
                <a:gd name="connsiteY11" fmla="*/ 2687695 h 5337117"/>
                <a:gd name="connsiteX12" fmla="*/ 11127671 w 14246208"/>
                <a:gd name="connsiteY12" fmla="*/ 2827193 h 5337117"/>
                <a:gd name="connsiteX13" fmla="*/ 10948292 w 14246208"/>
                <a:gd name="connsiteY13" fmla="*/ 2986954 h 5337117"/>
                <a:gd name="connsiteX14" fmla="*/ 10679430 w 14246208"/>
                <a:gd name="connsiteY14" fmla="*/ 3172345 h 5337117"/>
                <a:gd name="connsiteX15" fmla="*/ 10339928 w 14246208"/>
                <a:gd name="connsiteY15" fmla="*/ 3375660 h 5337117"/>
                <a:gd name="connsiteX16" fmla="*/ 9895188 w 14246208"/>
                <a:gd name="connsiteY16" fmla="*/ 3599498 h 5337117"/>
                <a:gd name="connsiteX17" fmla="*/ 9366112 w 14246208"/>
                <a:gd name="connsiteY17" fmla="*/ 3835631 h 5337117"/>
                <a:gd name="connsiteX18" fmla="*/ 8723149 w 14246208"/>
                <a:gd name="connsiteY18" fmla="*/ 4083454 h 5337117"/>
                <a:gd name="connsiteX19" fmla="*/ 7991218 w 14246208"/>
                <a:gd name="connsiteY19" fmla="*/ 4334222 h 5337117"/>
                <a:gd name="connsiteX20" fmla="*/ 7149826 w 14246208"/>
                <a:gd name="connsiteY20" fmla="*/ 4583863 h 5337117"/>
                <a:gd name="connsiteX21" fmla="*/ 6229556 w 14246208"/>
                <a:gd name="connsiteY21" fmla="*/ 4823806 h 5337117"/>
                <a:gd name="connsiteX22" fmla="*/ 5221966 w 14246208"/>
                <a:gd name="connsiteY22" fmla="*/ 5047125 h 5337117"/>
                <a:gd name="connsiteX23" fmla="*/ 4164227 w 14246208"/>
                <a:gd name="connsiteY23" fmla="*/ 5246803 h 5337117"/>
                <a:gd name="connsiteX24" fmla="*/ 3096500 w 14246208"/>
                <a:gd name="connsiteY24" fmla="*/ 5320146 h 5337117"/>
                <a:gd name="connsiteX25" fmla="*/ 2188485 w 14246208"/>
                <a:gd name="connsiteY25" fmla="*/ 5337118 h 5337117"/>
                <a:gd name="connsiteX26" fmla="*/ 1430089 w 14246208"/>
                <a:gd name="connsiteY26" fmla="*/ 5302914 h 5337117"/>
                <a:gd name="connsiteX27" fmla="*/ 827491 w 14246208"/>
                <a:gd name="connsiteY27" fmla="*/ 5229658 h 5337117"/>
                <a:gd name="connsiteX28" fmla="*/ 363804 w 14246208"/>
                <a:gd name="connsiteY28" fmla="*/ 5122199 h 5337117"/>
                <a:gd name="connsiteX29" fmla="*/ 30995 w 14246208"/>
                <a:gd name="connsiteY29" fmla="*/ 4993178 h 5337117"/>
                <a:gd name="connsiteX30" fmla="*/ 0 w 14246208"/>
                <a:gd name="connsiteY30" fmla="*/ 4972397 h 5337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46208" h="5337117">
                  <a:moveTo>
                    <a:pt x="14246208" y="0"/>
                  </a:moveTo>
                  <a:lnTo>
                    <a:pt x="14089585" y="163657"/>
                  </a:lnTo>
                  <a:lnTo>
                    <a:pt x="13757190" y="493741"/>
                  </a:lnTo>
                  <a:lnTo>
                    <a:pt x="13414701" y="827982"/>
                  </a:lnTo>
                  <a:lnTo>
                    <a:pt x="13140998" y="793692"/>
                  </a:lnTo>
                  <a:lnTo>
                    <a:pt x="12828269" y="1122391"/>
                  </a:lnTo>
                  <a:lnTo>
                    <a:pt x="12483105" y="1461481"/>
                  </a:lnTo>
                  <a:lnTo>
                    <a:pt x="12127333" y="1799965"/>
                  </a:lnTo>
                  <a:lnTo>
                    <a:pt x="11735830" y="2144511"/>
                  </a:lnTo>
                  <a:lnTo>
                    <a:pt x="11331454" y="2484466"/>
                  </a:lnTo>
                  <a:lnTo>
                    <a:pt x="11309933" y="2575820"/>
                  </a:lnTo>
                  <a:lnTo>
                    <a:pt x="11253916" y="2687695"/>
                  </a:lnTo>
                  <a:lnTo>
                    <a:pt x="11127671" y="2827193"/>
                  </a:lnTo>
                  <a:lnTo>
                    <a:pt x="10948292" y="2986954"/>
                  </a:lnTo>
                  <a:lnTo>
                    <a:pt x="10679430" y="3172345"/>
                  </a:lnTo>
                  <a:lnTo>
                    <a:pt x="10339928" y="3375660"/>
                  </a:lnTo>
                  <a:lnTo>
                    <a:pt x="9895188" y="3599498"/>
                  </a:lnTo>
                  <a:lnTo>
                    <a:pt x="9366112" y="3835631"/>
                  </a:lnTo>
                  <a:lnTo>
                    <a:pt x="8723149" y="4083454"/>
                  </a:lnTo>
                  <a:lnTo>
                    <a:pt x="7991218" y="4334222"/>
                  </a:lnTo>
                  <a:lnTo>
                    <a:pt x="7149826" y="4583863"/>
                  </a:lnTo>
                  <a:lnTo>
                    <a:pt x="6229556" y="4823806"/>
                  </a:lnTo>
                  <a:lnTo>
                    <a:pt x="5221966" y="5047125"/>
                  </a:lnTo>
                  <a:lnTo>
                    <a:pt x="4164227" y="5246803"/>
                  </a:lnTo>
                  <a:lnTo>
                    <a:pt x="3096500" y="5320146"/>
                  </a:lnTo>
                  <a:lnTo>
                    <a:pt x="2188485" y="5337118"/>
                  </a:lnTo>
                  <a:lnTo>
                    <a:pt x="1430089" y="5302914"/>
                  </a:lnTo>
                  <a:lnTo>
                    <a:pt x="827491" y="5229658"/>
                  </a:lnTo>
                  <a:lnTo>
                    <a:pt x="363804" y="5122199"/>
                  </a:lnTo>
                  <a:lnTo>
                    <a:pt x="30995" y="4993178"/>
                  </a:lnTo>
                  <a:lnTo>
                    <a:pt x="0" y="497239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D511E05-EC48-F860-13F8-B6DAD1D927C5}"/>
                </a:ext>
              </a:extLst>
            </p:cNvPr>
            <p:cNvSpPr/>
            <p:nvPr/>
          </p:nvSpPr>
          <p:spPr>
            <a:xfrm>
              <a:off x="8567478" y="246742"/>
              <a:ext cx="815895" cy="1968248"/>
            </a:xfrm>
            <a:custGeom>
              <a:avLst/>
              <a:gdLst>
                <a:gd name="connsiteX0" fmla="*/ 88042 w 1025713"/>
                <a:gd name="connsiteY0" fmla="*/ 2114723 h 2114723"/>
                <a:gd name="connsiteX1" fmla="*/ 89690 w 1025713"/>
                <a:gd name="connsiteY1" fmla="*/ 2089266 h 2114723"/>
                <a:gd name="connsiteX2" fmla="*/ 83511 w 1025713"/>
                <a:gd name="connsiteY2" fmla="*/ 1810097 h 2114723"/>
                <a:gd name="connsiteX3" fmla="*/ 49530 w 1025713"/>
                <a:gd name="connsiteY3" fmla="*/ 1544436 h 2114723"/>
                <a:gd name="connsiteX4" fmla="*/ 0 w 1025713"/>
                <a:gd name="connsiteY4" fmla="*/ 1286654 h 2114723"/>
                <a:gd name="connsiteX5" fmla="*/ 125009 w 1025713"/>
                <a:gd name="connsiteY5" fmla="*/ 1178243 h 2114723"/>
                <a:gd name="connsiteX6" fmla="*/ 306036 w 1025713"/>
                <a:gd name="connsiteY6" fmla="*/ 1077624 h 2114723"/>
                <a:gd name="connsiteX7" fmla="*/ 524236 w 1025713"/>
                <a:gd name="connsiteY7" fmla="*/ 992245 h 2114723"/>
                <a:gd name="connsiteX8" fmla="*/ 783316 w 1025713"/>
                <a:gd name="connsiteY8" fmla="*/ 915959 h 2114723"/>
                <a:gd name="connsiteX9" fmla="*/ 859824 w 1025713"/>
                <a:gd name="connsiteY9" fmla="*/ 648912 h 2114723"/>
                <a:gd name="connsiteX10" fmla="*/ 933863 w 1025713"/>
                <a:gd name="connsiteY10" fmla="*/ 387408 h 2114723"/>
                <a:gd name="connsiteX11" fmla="*/ 992041 w 1025713"/>
                <a:gd name="connsiteY11" fmla="*/ 139931 h 2114723"/>
                <a:gd name="connsiteX12" fmla="*/ 1025714 w 1025713"/>
                <a:gd name="connsiteY12" fmla="*/ 0 h 2114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5713" h="2114723">
                  <a:moveTo>
                    <a:pt x="88042" y="2114723"/>
                  </a:moveTo>
                  <a:lnTo>
                    <a:pt x="89690" y="2089266"/>
                  </a:lnTo>
                  <a:lnTo>
                    <a:pt x="83511" y="1810097"/>
                  </a:lnTo>
                  <a:lnTo>
                    <a:pt x="49530" y="1544436"/>
                  </a:lnTo>
                  <a:lnTo>
                    <a:pt x="0" y="1286654"/>
                  </a:lnTo>
                  <a:lnTo>
                    <a:pt x="125009" y="1178243"/>
                  </a:lnTo>
                  <a:lnTo>
                    <a:pt x="306036" y="1077624"/>
                  </a:lnTo>
                  <a:lnTo>
                    <a:pt x="524236" y="992245"/>
                  </a:lnTo>
                  <a:lnTo>
                    <a:pt x="783316" y="915959"/>
                  </a:lnTo>
                  <a:lnTo>
                    <a:pt x="859824" y="648912"/>
                  </a:lnTo>
                  <a:lnTo>
                    <a:pt x="933863" y="387408"/>
                  </a:lnTo>
                  <a:lnTo>
                    <a:pt x="992041" y="139931"/>
                  </a:lnTo>
                  <a:lnTo>
                    <a:pt x="1025714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02CE0E8C-46A6-BDC2-B352-04988426C79F}"/>
                </a:ext>
              </a:extLst>
            </p:cNvPr>
            <p:cNvSpPr/>
            <p:nvPr/>
          </p:nvSpPr>
          <p:spPr>
            <a:xfrm>
              <a:off x="6872209" y="350788"/>
              <a:ext cx="791568" cy="533527"/>
            </a:xfrm>
            <a:custGeom>
              <a:avLst/>
              <a:gdLst>
                <a:gd name="connsiteX0" fmla="*/ 995130 w 995130"/>
                <a:gd name="connsiteY0" fmla="*/ 573232 h 573231"/>
                <a:gd name="connsiteX1" fmla="*/ 834493 w 995130"/>
                <a:gd name="connsiteY1" fmla="*/ 424555 h 573231"/>
                <a:gd name="connsiteX2" fmla="*/ 747893 w 995130"/>
                <a:gd name="connsiteY2" fmla="*/ 375545 h 573231"/>
                <a:gd name="connsiteX3" fmla="*/ 561717 w 995130"/>
                <a:gd name="connsiteY3" fmla="*/ 270423 h 573231"/>
                <a:gd name="connsiteX4" fmla="*/ 283484 w 995130"/>
                <a:gd name="connsiteY4" fmla="*/ 128068 h 573231"/>
                <a:gd name="connsiteX5" fmla="*/ 0 w 995130"/>
                <a:gd name="connsiteY5" fmla="*/ 0 h 573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5130" h="573231">
                  <a:moveTo>
                    <a:pt x="995130" y="573232"/>
                  </a:moveTo>
                  <a:lnTo>
                    <a:pt x="834493" y="424555"/>
                  </a:lnTo>
                  <a:lnTo>
                    <a:pt x="747893" y="375545"/>
                  </a:lnTo>
                  <a:lnTo>
                    <a:pt x="561717" y="270423"/>
                  </a:lnTo>
                  <a:lnTo>
                    <a:pt x="283484" y="128068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CA7718E-3E6E-B464-0BF8-0E0D9CD48940}"/>
                </a:ext>
              </a:extLst>
            </p:cNvPr>
            <p:cNvSpPr/>
            <p:nvPr/>
          </p:nvSpPr>
          <p:spPr>
            <a:xfrm>
              <a:off x="7976260" y="246742"/>
              <a:ext cx="2635421" cy="3106951"/>
            </a:xfrm>
            <a:custGeom>
              <a:avLst/>
              <a:gdLst>
                <a:gd name="connsiteX0" fmla="*/ 3313156 w 3313156"/>
                <a:gd name="connsiteY0" fmla="*/ 0 h 3338166"/>
                <a:gd name="connsiteX1" fmla="*/ 3190103 w 3313156"/>
                <a:gd name="connsiteY1" fmla="*/ 164350 h 3338166"/>
                <a:gd name="connsiteX2" fmla="*/ 2948632 w 3313156"/>
                <a:gd name="connsiteY2" fmla="*/ 468717 h 3338166"/>
                <a:gd name="connsiteX3" fmla="*/ 2702114 w 3313156"/>
                <a:gd name="connsiteY3" fmla="*/ 777500 h 3338166"/>
                <a:gd name="connsiteX4" fmla="*/ 2427793 w 3313156"/>
                <a:gd name="connsiteY4" fmla="*/ 1098666 h 3338166"/>
                <a:gd name="connsiteX5" fmla="*/ 2145649 w 3313156"/>
                <a:gd name="connsiteY5" fmla="*/ 1421650 h 3338166"/>
                <a:gd name="connsiteX6" fmla="*/ 1831786 w 3313156"/>
                <a:gd name="connsiteY6" fmla="*/ 1753899 h 3338166"/>
                <a:gd name="connsiteX7" fmla="*/ 1506804 w 3313156"/>
                <a:gd name="connsiteY7" fmla="*/ 2084763 h 3338166"/>
                <a:gd name="connsiteX8" fmla="*/ 1145986 w 3313156"/>
                <a:gd name="connsiteY8" fmla="*/ 2420736 h 3338166"/>
                <a:gd name="connsiteX9" fmla="*/ 771062 w 3313156"/>
                <a:gd name="connsiteY9" fmla="*/ 2751599 h 3338166"/>
                <a:gd name="connsiteX10" fmla="*/ 503126 w 3313156"/>
                <a:gd name="connsiteY10" fmla="*/ 2965825 h 3338166"/>
                <a:gd name="connsiteX11" fmla="*/ 403551 w 3313156"/>
                <a:gd name="connsiteY11" fmla="*/ 3054581 h 3338166"/>
                <a:gd name="connsiteX12" fmla="*/ 290487 w 3313156"/>
                <a:gd name="connsiteY12" fmla="*/ 3145675 h 3338166"/>
                <a:gd name="connsiteX13" fmla="*/ 267112 w 3313156"/>
                <a:gd name="connsiteY13" fmla="*/ 3156325 h 3338166"/>
                <a:gd name="connsiteX14" fmla="*/ 127892 w 3313156"/>
                <a:gd name="connsiteY14" fmla="*/ 3253827 h 3338166"/>
                <a:gd name="connsiteX15" fmla="*/ 0 w 3313156"/>
                <a:gd name="connsiteY15" fmla="*/ 3338166 h 333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313156" h="3338166">
                  <a:moveTo>
                    <a:pt x="3313156" y="0"/>
                  </a:moveTo>
                  <a:lnTo>
                    <a:pt x="3190103" y="164350"/>
                  </a:lnTo>
                  <a:lnTo>
                    <a:pt x="2948632" y="468717"/>
                  </a:lnTo>
                  <a:lnTo>
                    <a:pt x="2702114" y="777500"/>
                  </a:lnTo>
                  <a:lnTo>
                    <a:pt x="2427793" y="1098666"/>
                  </a:lnTo>
                  <a:lnTo>
                    <a:pt x="2145649" y="1421650"/>
                  </a:lnTo>
                  <a:lnTo>
                    <a:pt x="1831786" y="1753899"/>
                  </a:lnTo>
                  <a:lnTo>
                    <a:pt x="1506804" y="2084763"/>
                  </a:lnTo>
                  <a:lnTo>
                    <a:pt x="1145986" y="2420736"/>
                  </a:lnTo>
                  <a:lnTo>
                    <a:pt x="771062" y="2751599"/>
                  </a:lnTo>
                  <a:lnTo>
                    <a:pt x="503126" y="2965825"/>
                  </a:lnTo>
                  <a:lnTo>
                    <a:pt x="403551" y="3054581"/>
                  </a:lnTo>
                  <a:lnTo>
                    <a:pt x="290487" y="3145675"/>
                  </a:lnTo>
                  <a:lnTo>
                    <a:pt x="267112" y="3156325"/>
                  </a:lnTo>
                  <a:lnTo>
                    <a:pt x="127892" y="3253827"/>
                  </a:lnTo>
                  <a:lnTo>
                    <a:pt x="0" y="333816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686B79B-3289-BE5D-9C29-CBB0A6BFC855}"/>
                </a:ext>
              </a:extLst>
            </p:cNvPr>
            <p:cNvSpPr/>
            <p:nvPr/>
          </p:nvSpPr>
          <p:spPr>
            <a:xfrm>
              <a:off x="7166098" y="246742"/>
              <a:ext cx="3752986" cy="3580275"/>
            </a:xfrm>
            <a:custGeom>
              <a:avLst/>
              <a:gdLst>
                <a:gd name="connsiteX0" fmla="*/ 4718118 w 4718118"/>
                <a:gd name="connsiteY0" fmla="*/ 0 h 3846714"/>
                <a:gd name="connsiteX1" fmla="*/ 4581782 w 4718118"/>
                <a:gd name="connsiteY1" fmla="*/ 155604 h 3846714"/>
                <a:gd name="connsiteX2" fmla="*/ 4306536 w 4718118"/>
                <a:gd name="connsiteY2" fmla="*/ 467851 h 3846714"/>
                <a:gd name="connsiteX3" fmla="*/ 4002250 w 4718118"/>
                <a:gd name="connsiteY3" fmla="*/ 793692 h 3846714"/>
                <a:gd name="connsiteX4" fmla="*/ 3720619 w 4718118"/>
                <a:gd name="connsiteY4" fmla="*/ 777500 h 3846714"/>
                <a:gd name="connsiteX5" fmla="*/ 3417158 w 4718118"/>
                <a:gd name="connsiteY5" fmla="*/ 787025 h 3846714"/>
                <a:gd name="connsiteX6" fmla="*/ 3120801 w 4718118"/>
                <a:gd name="connsiteY6" fmla="*/ 811443 h 3846714"/>
                <a:gd name="connsiteX7" fmla="*/ 2939054 w 4718118"/>
                <a:gd name="connsiteY7" fmla="*/ 1110355 h 3846714"/>
                <a:gd name="connsiteX8" fmla="*/ 2751128 w 4718118"/>
                <a:gd name="connsiteY8" fmla="*/ 1412211 h 3846714"/>
                <a:gd name="connsiteX9" fmla="*/ 2535297 w 4718118"/>
                <a:gd name="connsiteY9" fmla="*/ 1724631 h 3846714"/>
                <a:gd name="connsiteX10" fmla="*/ 2308448 w 4718118"/>
                <a:gd name="connsiteY10" fmla="*/ 2037830 h 3846714"/>
                <a:gd name="connsiteX11" fmla="*/ 2047824 w 4718118"/>
                <a:gd name="connsiteY11" fmla="*/ 2358563 h 3846714"/>
                <a:gd name="connsiteX12" fmla="*/ 1770826 w 4718118"/>
                <a:gd name="connsiteY12" fmla="*/ 2677045 h 3846714"/>
                <a:gd name="connsiteX13" fmla="*/ 1610291 w 4718118"/>
                <a:gd name="connsiteY13" fmla="*/ 2840442 h 3846714"/>
                <a:gd name="connsiteX14" fmla="*/ 1584136 w 4718118"/>
                <a:gd name="connsiteY14" fmla="*/ 2867198 h 3846714"/>
                <a:gd name="connsiteX15" fmla="*/ 1539240 w 4718118"/>
                <a:gd name="connsiteY15" fmla="*/ 2922357 h 3846714"/>
                <a:gd name="connsiteX16" fmla="*/ 1451816 w 4718118"/>
                <a:gd name="connsiteY16" fmla="*/ 3006350 h 3846714"/>
                <a:gd name="connsiteX17" fmla="*/ 1366039 w 4718118"/>
                <a:gd name="connsiteY17" fmla="*/ 3086793 h 3846714"/>
                <a:gd name="connsiteX18" fmla="*/ 1294473 w 4718118"/>
                <a:gd name="connsiteY18" fmla="*/ 3156152 h 3846714"/>
                <a:gd name="connsiteX19" fmla="*/ 1156077 w 4718118"/>
                <a:gd name="connsiteY19" fmla="*/ 3255385 h 3846714"/>
                <a:gd name="connsiteX20" fmla="*/ 1018505 w 4718118"/>
                <a:gd name="connsiteY20" fmla="*/ 3338166 h 3846714"/>
                <a:gd name="connsiteX21" fmla="*/ 835831 w 4718118"/>
                <a:gd name="connsiteY21" fmla="*/ 3447964 h 3846714"/>
                <a:gd name="connsiteX22" fmla="*/ 625149 w 4718118"/>
                <a:gd name="connsiteY22" fmla="*/ 3560185 h 3846714"/>
                <a:gd name="connsiteX23" fmla="*/ 316333 w 4718118"/>
                <a:gd name="connsiteY23" fmla="*/ 3709814 h 3846714"/>
                <a:gd name="connsiteX24" fmla="*/ 0 w 4718118"/>
                <a:gd name="connsiteY24" fmla="*/ 3846715 h 384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18118" h="3846714">
                  <a:moveTo>
                    <a:pt x="4718118" y="0"/>
                  </a:moveTo>
                  <a:lnTo>
                    <a:pt x="4581782" y="155604"/>
                  </a:lnTo>
                  <a:lnTo>
                    <a:pt x="4306536" y="467851"/>
                  </a:lnTo>
                  <a:lnTo>
                    <a:pt x="4002250" y="793692"/>
                  </a:lnTo>
                  <a:lnTo>
                    <a:pt x="3720619" y="777500"/>
                  </a:lnTo>
                  <a:lnTo>
                    <a:pt x="3417158" y="787025"/>
                  </a:lnTo>
                  <a:lnTo>
                    <a:pt x="3120801" y="811443"/>
                  </a:lnTo>
                  <a:lnTo>
                    <a:pt x="2939054" y="1110355"/>
                  </a:lnTo>
                  <a:lnTo>
                    <a:pt x="2751128" y="1412211"/>
                  </a:lnTo>
                  <a:lnTo>
                    <a:pt x="2535297" y="1724631"/>
                  </a:lnTo>
                  <a:lnTo>
                    <a:pt x="2308448" y="2037830"/>
                  </a:lnTo>
                  <a:lnTo>
                    <a:pt x="2047824" y="2358563"/>
                  </a:lnTo>
                  <a:lnTo>
                    <a:pt x="1770826" y="2677045"/>
                  </a:lnTo>
                  <a:lnTo>
                    <a:pt x="1610291" y="2840442"/>
                  </a:lnTo>
                  <a:lnTo>
                    <a:pt x="1584136" y="2867198"/>
                  </a:lnTo>
                  <a:lnTo>
                    <a:pt x="1539240" y="2922357"/>
                  </a:lnTo>
                  <a:lnTo>
                    <a:pt x="1451816" y="3006350"/>
                  </a:lnTo>
                  <a:lnTo>
                    <a:pt x="1366039" y="3086793"/>
                  </a:lnTo>
                  <a:lnTo>
                    <a:pt x="1294473" y="3156152"/>
                  </a:lnTo>
                  <a:lnTo>
                    <a:pt x="1156077" y="3255385"/>
                  </a:lnTo>
                  <a:lnTo>
                    <a:pt x="1018505" y="3338166"/>
                  </a:lnTo>
                  <a:lnTo>
                    <a:pt x="835831" y="3447964"/>
                  </a:lnTo>
                  <a:lnTo>
                    <a:pt x="625149" y="3560185"/>
                  </a:lnTo>
                  <a:lnTo>
                    <a:pt x="316333" y="3709814"/>
                  </a:lnTo>
                  <a:lnTo>
                    <a:pt x="0" y="384671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9AE019E-6818-A7C2-D6BE-75F255CF1D03}"/>
                </a:ext>
              </a:extLst>
            </p:cNvPr>
            <p:cNvSpPr/>
            <p:nvPr/>
          </p:nvSpPr>
          <p:spPr>
            <a:xfrm>
              <a:off x="7485789" y="246742"/>
              <a:ext cx="651176" cy="998147"/>
            </a:xfrm>
            <a:custGeom>
              <a:avLst/>
              <a:gdLst>
                <a:gd name="connsiteX0" fmla="*/ 330028 w 818635"/>
                <a:gd name="connsiteY0" fmla="*/ 0 h 1072428"/>
                <a:gd name="connsiteX1" fmla="*/ 166405 w 818635"/>
                <a:gd name="connsiteY1" fmla="*/ 106767 h 1072428"/>
                <a:gd name="connsiteX2" fmla="*/ 35732 w 818635"/>
                <a:gd name="connsiteY2" fmla="*/ 249209 h 1072428"/>
                <a:gd name="connsiteX3" fmla="*/ 0 w 818635"/>
                <a:gd name="connsiteY3" fmla="*/ 393036 h 1072428"/>
                <a:gd name="connsiteX4" fmla="*/ 63122 w 818635"/>
                <a:gd name="connsiteY4" fmla="*/ 536344 h 1072428"/>
                <a:gd name="connsiteX5" fmla="*/ 238383 w 818635"/>
                <a:gd name="connsiteY5" fmla="*/ 647960 h 1072428"/>
                <a:gd name="connsiteX6" fmla="*/ 329410 w 818635"/>
                <a:gd name="connsiteY6" fmla="*/ 705889 h 1072428"/>
                <a:gd name="connsiteX7" fmla="*/ 485518 w 818635"/>
                <a:gd name="connsiteY7" fmla="*/ 841317 h 1072428"/>
                <a:gd name="connsiteX8" fmla="*/ 509305 w 818635"/>
                <a:gd name="connsiteY8" fmla="*/ 857943 h 1072428"/>
                <a:gd name="connsiteX9" fmla="*/ 509613 w 818635"/>
                <a:gd name="connsiteY9" fmla="*/ 858116 h 1072428"/>
                <a:gd name="connsiteX10" fmla="*/ 622987 w 818635"/>
                <a:gd name="connsiteY10" fmla="*/ 935788 h 1072428"/>
                <a:gd name="connsiteX11" fmla="*/ 790627 w 818635"/>
                <a:gd name="connsiteY11" fmla="*/ 1050608 h 1072428"/>
                <a:gd name="connsiteX12" fmla="*/ 818635 w 818635"/>
                <a:gd name="connsiteY12" fmla="*/ 1072428 h 10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8635" h="1072428">
                  <a:moveTo>
                    <a:pt x="330028" y="0"/>
                  </a:moveTo>
                  <a:lnTo>
                    <a:pt x="166405" y="106767"/>
                  </a:lnTo>
                  <a:lnTo>
                    <a:pt x="35732" y="249209"/>
                  </a:lnTo>
                  <a:lnTo>
                    <a:pt x="0" y="393036"/>
                  </a:lnTo>
                  <a:lnTo>
                    <a:pt x="63122" y="536344"/>
                  </a:lnTo>
                  <a:lnTo>
                    <a:pt x="238383" y="647960"/>
                  </a:lnTo>
                  <a:lnTo>
                    <a:pt x="329410" y="705889"/>
                  </a:lnTo>
                  <a:lnTo>
                    <a:pt x="485518" y="841317"/>
                  </a:lnTo>
                  <a:lnTo>
                    <a:pt x="509305" y="857943"/>
                  </a:lnTo>
                  <a:lnTo>
                    <a:pt x="509613" y="858116"/>
                  </a:lnTo>
                  <a:lnTo>
                    <a:pt x="622987" y="935788"/>
                  </a:lnTo>
                  <a:lnTo>
                    <a:pt x="790627" y="1050608"/>
                  </a:lnTo>
                  <a:lnTo>
                    <a:pt x="818635" y="107242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8B67D35-F41F-617B-2041-6A79FD9F32B2}"/>
                </a:ext>
              </a:extLst>
            </p:cNvPr>
            <p:cNvSpPr/>
            <p:nvPr/>
          </p:nvSpPr>
          <p:spPr>
            <a:xfrm>
              <a:off x="7514293" y="246742"/>
              <a:ext cx="865449" cy="1266603"/>
            </a:xfrm>
            <a:custGeom>
              <a:avLst/>
              <a:gdLst>
                <a:gd name="connsiteX0" fmla="*/ 1088013 w 1088012"/>
                <a:gd name="connsiteY0" fmla="*/ 1360863 h 1360862"/>
                <a:gd name="connsiteX1" fmla="*/ 1067007 w 1088012"/>
                <a:gd name="connsiteY1" fmla="*/ 1326053 h 1360862"/>
                <a:gd name="connsiteX2" fmla="*/ 996779 w 1088012"/>
                <a:gd name="connsiteY2" fmla="*/ 1209762 h 1360862"/>
                <a:gd name="connsiteX3" fmla="*/ 984010 w 1088012"/>
                <a:gd name="connsiteY3" fmla="*/ 1066800 h 1360862"/>
                <a:gd name="connsiteX4" fmla="*/ 829653 w 1088012"/>
                <a:gd name="connsiteY4" fmla="*/ 850409 h 1360862"/>
                <a:gd name="connsiteX5" fmla="*/ 667162 w 1088012"/>
                <a:gd name="connsiteY5" fmla="*/ 644323 h 1360862"/>
                <a:gd name="connsiteX6" fmla="*/ 494270 w 1088012"/>
                <a:gd name="connsiteY6" fmla="*/ 453477 h 1360862"/>
                <a:gd name="connsiteX7" fmla="*/ 316642 w 1088012"/>
                <a:gd name="connsiteY7" fmla="*/ 272761 h 1360862"/>
                <a:gd name="connsiteX8" fmla="*/ 130570 w 1088012"/>
                <a:gd name="connsiteY8" fmla="*/ 106767 h 1360862"/>
                <a:gd name="connsiteX9" fmla="*/ 0 w 1088012"/>
                <a:gd name="connsiteY9" fmla="*/ 0 h 1360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8012" h="1360862">
                  <a:moveTo>
                    <a:pt x="1088013" y="1360863"/>
                  </a:moveTo>
                  <a:lnTo>
                    <a:pt x="1067007" y="1326053"/>
                  </a:lnTo>
                  <a:lnTo>
                    <a:pt x="996779" y="1209762"/>
                  </a:lnTo>
                  <a:lnTo>
                    <a:pt x="984010" y="1066800"/>
                  </a:lnTo>
                  <a:lnTo>
                    <a:pt x="829653" y="850409"/>
                  </a:lnTo>
                  <a:lnTo>
                    <a:pt x="667162" y="644323"/>
                  </a:lnTo>
                  <a:lnTo>
                    <a:pt x="494270" y="453477"/>
                  </a:lnTo>
                  <a:lnTo>
                    <a:pt x="316642" y="272761"/>
                  </a:lnTo>
                  <a:lnTo>
                    <a:pt x="130570" y="106767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77E9BEE-606C-802A-32B4-D412904772BC}"/>
                </a:ext>
              </a:extLst>
            </p:cNvPr>
            <p:cNvSpPr/>
            <p:nvPr/>
          </p:nvSpPr>
          <p:spPr>
            <a:xfrm>
              <a:off x="8575588" y="1263264"/>
              <a:ext cx="2067218" cy="657560"/>
            </a:xfrm>
            <a:custGeom>
              <a:avLst/>
              <a:gdLst>
                <a:gd name="connsiteX0" fmla="*/ 2598832 w 2598831"/>
                <a:gd name="connsiteY0" fmla="*/ 540933 h 706495"/>
                <a:gd name="connsiteX1" fmla="*/ 2563204 w 2598831"/>
                <a:gd name="connsiteY1" fmla="*/ 382299 h 706495"/>
                <a:gd name="connsiteX2" fmla="*/ 2458274 w 2598831"/>
                <a:gd name="connsiteY2" fmla="*/ 256569 h 706495"/>
                <a:gd name="connsiteX3" fmla="*/ 2318437 w 2598831"/>
                <a:gd name="connsiteY3" fmla="*/ 153872 h 706495"/>
                <a:gd name="connsiteX4" fmla="*/ 2127318 w 2598831"/>
                <a:gd name="connsiteY4" fmla="*/ 81828 h 706495"/>
                <a:gd name="connsiteX5" fmla="*/ 1917562 w 2598831"/>
                <a:gd name="connsiteY5" fmla="*/ 30220 h 706495"/>
                <a:gd name="connsiteX6" fmla="*/ 1674340 w 2598831"/>
                <a:gd name="connsiteY6" fmla="*/ 6494 h 706495"/>
                <a:gd name="connsiteX7" fmla="*/ 1428236 w 2598831"/>
                <a:gd name="connsiteY7" fmla="*/ 0 h 706495"/>
                <a:gd name="connsiteX8" fmla="*/ 1167095 w 2598831"/>
                <a:gd name="connsiteY8" fmla="*/ 18184 h 706495"/>
                <a:gd name="connsiteX9" fmla="*/ 919549 w 2598831"/>
                <a:gd name="connsiteY9" fmla="*/ 50482 h 706495"/>
                <a:gd name="connsiteX10" fmla="*/ 676841 w 2598831"/>
                <a:gd name="connsiteY10" fmla="*/ 103822 h 706495"/>
                <a:gd name="connsiteX11" fmla="*/ 464614 w 2598831"/>
                <a:gd name="connsiteY11" fmla="*/ 168592 h 706495"/>
                <a:gd name="connsiteX12" fmla="*/ 277615 w 2598831"/>
                <a:gd name="connsiteY12" fmla="*/ 251287 h 706495"/>
                <a:gd name="connsiteX13" fmla="*/ 136851 w 2598831"/>
                <a:gd name="connsiteY13" fmla="*/ 343679 h 706495"/>
                <a:gd name="connsiteX14" fmla="*/ 39336 w 2598831"/>
                <a:gd name="connsiteY14" fmla="*/ 452264 h 706495"/>
                <a:gd name="connsiteX15" fmla="*/ 0 w 2598831"/>
                <a:gd name="connsiteY15" fmla="*/ 570894 h 706495"/>
                <a:gd name="connsiteX16" fmla="*/ 16167 w 2598831"/>
                <a:gd name="connsiteY16" fmla="*/ 706495 h 70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98831" h="706495">
                  <a:moveTo>
                    <a:pt x="2598832" y="540933"/>
                  </a:moveTo>
                  <a:lnTo>
                    <a:pt x="2563204" y="382299"/>
                  </a:lnTo>
                  <a:lnTo>
                    <a:pt x="2458274" y="256569"/>
                  </a:lnTo>
                  <a:lnTo>
                    <a:pt x="2318437" y="153872"/>
                  </a:lnTo>
                  <a:lnTo>
                    <a:pt x="2127318" y="81828"/>
                  </a:lnTo>
                  <a:lnTo>
                    <a:pt x="1917562" y="30220"/>
                  </a:lnTo>
                  <a:lnTo>
                    <a:pt x="1674340" y="6494"/>
                  </a:lnTo>
                  <a:lnTo>
                    <a:pt x="1428236" y="0"/>
                  </a:lnTo>
                  <a:lnTo>
                    <a:pt x="1167095" y="18184"/>
                  </a:lnTo>
                  <a:lnTo>
                    <a:pt x="919549" y="50482"/>
                  </a:lnTo>
                  <a:lnTo>
                    <a:pt x="676841" y="103822"/>
                  </a:lnTo>
                  <a:lnTo>
                    <a:pt x="464614" y="168592"/>
                  </a:lnTo>
                  <a:lnTo>
                    <a:pt x="277615" y="251287"/>
                  </a:lnTo>
                  <a:lnTo>
                    <a:pt x="136851" y="343679"/>
                  </a:lnTo>
                  <a:lnTo>
                    <a:pt x="39336" y="452264"/>
                  </a:lnTo>
                  <a:lnTo>
                    <a:pt x="0" y="570894"/>
                  </a:lnTo>
                  <a:lnTo>
                    <a:pt x="16167" y="70649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3EFB435-B735-30EB-ED82-21BA48DC2248}"/>
                </a:ext>
              </a:extLst>
            </p:cNvPr>
            <p:cNvSpPr/>
            <p:nvPr/>
          </p:nvSpPr>
          <p:spPr>
            <a:xfrm>
              <a:off x="7212459" y="246742"/>
              <a:ext cx="1006251" cy="1060929"/>
            </a:xfrm>
            <a:custGeom>
              <a:avLst/>
              <a:gdLst>
                <a:gd name="connsiteX0" fmla="*/ 1265023 w 1265022"/>
                <a:gd name="connsiteY0" fmla="*/ 1139883 h 1139882"/>
                <a:gd name="connsiteX1" fmla="*/ 1197164 w 1265022"/>
                <a:gd name="connsiteY1" fmla="*/ 989907 h 1139882"/>
                <a:gd name="connsiteX2" fmla="*/ 1004604 w 1265022"/>
                <a:gd name="connsiteY2" fmla="*/ 785986 h 1139882"/>
                <a:gd name="connsiteX3" fmla="*/ 804013 w 1265022"/>
                <a:gd name="connsiteY3" fmla="*/ 593234 h 1139882"/>
                <a:gd name="connsiteX4" fmla="*/ 594360 w 1265022"/>
                <a:gd name="connsiteY4" fmla="*/ 415810 h 1139882"/>
                <a:gd name="connsiteX5" fmla="*/ 379353 w 1265022"/>
                <a:gd name="connsiteY5" fmla="*/ 249209 h 1139882"/>
                <a:gd name="connsiteX6" fmla="*/ 156931 w 1265022"/>
                <a:gd name="connsiteY6" fmla="*/ 97242 h 1139882"/>
                <a:gd name="connsiteX7" fmla="*/ 0 w 1265022"/>
                <a:gd name="connsiteY7" fmla="*/ 0 h 113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5022" h="1139882">
                  <a:moveTo>
                    <a:pt x="1265023" y="1139883"/>
                  </a:moveTo>
                  <a:lnTo>
                    <a:pt x="1197164" y="989907"/>
                  </a:lnTo>
                  <a:lnTo>
                    <a:pt x="1004604" y="785986"/>
                  </a:lnTo>
                  <a:lnTo>
                    <a:pt x="804013" y="593234"/>
                  </a:lnTo>
                  <a:lnTo>
                    <a:pt x="594360" y="415810"/>
                  </a:lnTo>
                  <a:lnTo>
                    <a:pt x="379353" y="249209"/>
                  </a:lnTo>
                  <a:lnTo>
                    <a:pt x="156931" y="97242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1145909-DB25-92E1-B1C3-E989207013B9}"/>
                </a:ext>
              </a:extLst>
            </p:cNvPr>
            <p:cNvSpPr/>
            <p:nvPr/>
          </p:nvSpPr>
          <p:spPr>
            <a:xfrm>
              <a:off x="8620228" y="1557832"/>
              <a:ext cx="1504339" cy="486541"/>
            </a:xfrm>
            <a:custGeom>
              <a:avLst/>
              <a:gdLst>
                <a:gd name="connsiteX0" fmla="*/ 1891201 w 1891201"/>
                <a:gd name="connsiteY0" fmla="*/ 311294 h 522749"/>
                <a:gd name="connsiteX1" fmla="*/ 1802439 w 1891201"/>
                <a:gd name="connsiteY1" fmla="*/ 200631 h 522749"/>
                <a:gd name="connsiteX2" fmla="*/ 1682784 w 1891201"/>
                <a:gd name="connsiteY2" fmla="*/ 111962 h 522749"/>
                <a:gd name="connsiteX3" fmla="*/ 1516278 w 1891201"/>
                <a:gd name="connsiteY3" fmla="*/ 52820 h 522749"/>
                <a:gd name="connsiteX4" fmla="*/ 1336075 w 1891201"/>
                <a:gd name="connsiteY4" fmla="*/ 12989 h 522749"/>
                <a:gd name="connsiteX5" fmla="*/ 1128069 w 1891201"/>
                <a:gd name="connsiteY5" fmla="*/ 0 h 522749"/>
                <a:gd name="connsiteX6" fmla="*/ 923049 w 1891201"/>
                <a:gd name="connsiteY6" fmla="*/ 3550 h 522749"/>
                <a:gd name="connsiteX7" fmla="*/ 710205 w 1891201"/>
                <a:gd name="connsiteY7" fmla="*/ 30740 h 522749"/>
                <a:gd name="connsiteX8" fmla="*/ 517337 w 1891201"/>
                <a:gd name="connsiteY8" fmla="*/ 71784 h 522749"/>
                <a:gd name="connsiteX9" fmla="*/ 337031 w 1891201"/>
                <a:gd name="connsiteY9" fmla="*/ 133263 h 522749"/>
                <a:gd name="connsiteX10" fmla="*/ 192971 w 1891201"/>
                <a:gd name="connsiteY10" fmla="*/ 206519 h 522749"/>
                <a:gd name="connsiteX11" fmla="*/ 80319 w 1891201"/>
                <a:gd name="connsiteY11" fmla="*/ 298306 h 522749"/>
                <a:gd name="connsiteX12" fmla="*/ 17196 w 1891201"/>
                <a:gd name="connsiteY12" fmla="*/ 401436 h 522749"/>
                <a:gd name="connsiteX13" fmla="*/ 0 w 1891201"/>
                <a:gd name="connsiteY13" fmla="*/ 522749 h 52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1201" h="522749">
                  <a:moveTo>
                    <a:pt x="1891201" y="311294"/>
                  </a:moveTo>
                  <a:lnTo>
                    <a:pt x="1802439" y="200631"/>
                  </a:lnTo>
                  <a:lnTo>
                    <a:pt x="1682784" y="111962"/>
                  </a:lnTo>
                  <a:lnTo>
                    <a:pt x="1516278" y="52820"/>
                  </a:lnTo>
                  <a:lnTo>
                    <a:pt x="1336075" y="12989"/>
                  </a:lnTo>
                  <a:lnTo>
                    <a:pt x="1128069" y="0"/>
                  </a:lnTo>
                  <a:lnTo>
                    <a:pt x="923049" y="3550"/>
                  </a:lnTo>
                  <a:lnTo>
                    <a:pt x="710205" y="30740"/>
                  </a:lnTo>
                  <a:lnTo>
                    <a:pt x="517337" y="71784"/>
                  </a:lnTo>
                  <a:lnTo>
                    <a:pt x="337031" y="133263"/>
                  </a:lnTo>
                  <a:lnTo>
                    <a:pt x="192971" y="206519"/>
                  </a:lnTo>
                  <a:lnTo>
                    <a:pt x="80319" y="298306"/>
                  </a:lnTo>
                  <a:lnTo>
                    <a:pt x="17196" y="401436"/>
                  </a:lnTo>
                  <a:lnTo>
                    <a:pt x="0" y="52274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DF6C39E5-E480-DFC0-4F21-48DE2A12FB3E}"/>
                </a:ext>
              </a:extLst>
            </p:cNvPr>
            <p:cNvSpPr/>
            <p:nvPr/>
          </p:nvSpPr>
          <p:spPr>
            <a:xfrm>
              <a:off x="7287897" y="246742"/>
              <a:ext cx="602358" cy="797792"/>
            </a:xfrm>
            <a:custGeom>
              <a:avLst/>
              <a:gdLst>
                <a:gd name="connsiteX0" fmla="*/ 170214 w 757263"/>
                <a:gd name="connsiteY0" fmla="*/ 0 h 857163"/>
                <a:gd name="connsiteX1" fmla="*/ 62092 w 757263"/>
                <a:gd name="connsiteY1" fmla="*/ 97242 h 857163"/>
                <a:gd name="connsiteX2" fmla="*/ 0 w 757263"/>
                <a:gd name="connsiteY2" fmla="*/ 239337 h 857163"/>
                <a:gd name="connsiteX3" fmla="*/ 39130 w 757263"/>
                <a:gd name="connsiteY3" fmla="*/ 382212 h 857163"/>
                <a:gd name="connsiteX4" fmla="*/ 179893 w 757263"/>
                <a:gd name="connsiteY4" fmla="*/ 525087 h 857163"/>
                <a:gd name="connsiteX5" fmla="*/ 351241 w 757263"/>
                <a:gd name="connsiteY5" fmla="*/ 625360 h 857163"/>
                <a:gd name="connsiteX6" fmla="*/ 472543 w 757263"/>
                <a:gd name="connsiteY6" fmla="*/ 685021 h 857163"/>
                <a:gd name="connsiteX7" fmla="*/ 617117 w 757263"/>
                <a:gd name="connsiteY7" fmla="*/ 772564 h 857163"/>
                <a:gd name="connsiteX8" fmla="*/ 727195 w 757263"/>
                <a:gd name="connsiteY8" fmla="*/ 839239 h 857163"/>
                <a:gd name="connsiteX9" fmla="*/ 734300 w 757263"/>
                <a:gd name="connsiteY9" fmla="*/ 841317 h 857163"/>
                <a:gd name="connsiteX10" fmla="*/ 757263 w 757263"/>
                <a:gd name="connsiteY10" fmla="*/ 857163 h 85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7263" h="857163">
                  <a:moveTo>
                    <a:pt x="170214" y="0"/>
                  </a:moveTo>
                  <a:lnTo>
                    <a:pt x="62092" y="97242"/>
                  </a:lnTo>
                  <a:lnTo>
                    <a:pt x="0" y="239337"/>
                  </a:lnTo>
                  <a:lnTo>
                    <a:pt x="39130" y="382212"/>
                  </a:lnTo>
                  <a:lnTo>
                    <a:pt x="179893" y="525087"/>
                  </a:lnTo>
                  <a:lnTo>
                    <a:pt x="351241" y="625360"/>
                  </a:lnTo>
                  <a:lnTo>
                    <a:pt x="472543" y="685021"/>
                  </a:lnTo>
                  <a:lnTo>
                    <a:pt x="617117" y="772564"/>
                  </a:lnTo>
                  <a:lnTo>
                    <a:pt x="727195" y="839239"/>
                  </a:lnTo>
                  <a:lnTo>
                    <a:pt x="734300" y="841317"/>
                  </a:lnTo>
                  <a:lnTo>
                    <a:pt x="757263" y="85716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E929BC90-0EA9-C8D4-347A-D1E60F8CF4E5}"/>
                </a:ext>
              </a:extLst>
            </p:cNvPr>
            <p:cNvSpPr/>
            <p:nvPr/>
          </p:nvSpPr>
          <p:spPr>
            <a:xfrm>
              <a:off x="7823254" y="246742"/>
              <a:ext cx="687707" cy="1434157"/>
            </a:xfrm>
            <a:custGeom>
              <a:avLst/>
              <a:gdLst>
                <a:gd name="connsiteX0" fmla="*/ 859721 w 864561"/>
                <a:gd name="connsiteY0" fmla="*/ 1540885 h 1540885"/>
                <a:gd name="connsiteX1" fmla="*/ 864561 w 864561"/>
                <a:gd name="connsiteY1" fmla="*/ 1409267 h 1540885"/>
                <a:gd name="connsiteX2" fmla="*/ 768590 w 864561"/>
                <a:gd name="connsiteY2" fmla="*/ 1164648 h 1540885"/>
                <a:gd name="connsiteX3" fmla="*/ 655423 w 864561"/>
                <a:gd name="connsiteY3" fmla="*/ 935095 h 1540885"/>
                <a:gd name="connsiteX4" fmla="*/ 533915 w 864561"/>
                <a:gd name="connsiteY4" fmla="*/ 714808 h 1540885"/>
                <a:gd name="connsiteX5" fmla="*/ 400668 w 864561"/>
                <a:gd name="connsiteY5" fmla="*/ 509501 h 1540885"/>
                <a:gd name="connsiteX6" fmla="*/ 262993 w 864561"/>
                <a:gd name="connsiteY6" fmla="*/ 313632 h 1540885"/>
                <a:gd name="connsiteX7" fmla="*/ 116051 w 864561"/>
                <a:gd name="connsiteY7" fmla="*/ 132484 h 1540885"/>
                <a:gd name="connsiteX8" fmla="*/ 0 w 864561"/>
                <a:gd name="connsiteY8" fmla="*/ 0 h 1540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561" h="1540885">
                  <a:moveTo>
                    <a:pt x="859721" y="1540885"/>
                  </a:moveTo>
                  <a:lnTo>
                    <a:pt x="864561" y="1409267"/>
                  </a:lnTo>
                  <a:lnTo>
                    <a:pt x="768590" y="1164648"/>
                  </a:lnTo>
                  <a:lnTo>
                    <a:pt x="655423" y="935095"/>
                  </a:lnTo>
                  <a:lnTo>
                    <a:pt x="533915" y="714808"/>
                  </a:lnTo>
                  <a:lnTo>
                    <a:pt x="400668" y="509501"/>
                  </a:lnTo>
                  <a:lnTo>
                    <a:pt x="262993" y="313632"/>
                  </a:lnTo>
                  <a:lnTo>
                    <a:pt x="116051" y="132484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A3333E45-ABA5-6B90-9254-E7BB60D6D81F}"/>
                </a:ext>
              </a:extLst>
            </p:cNvPr>
            <p:cNvSpPr/>
            <p:nvPr/>
          </p:nvSpPr>
          <p:spPr>
            <a:xfrm>
              <a:off x="-103239" y="1867713"/>
              <a:ext cx="12398477" cy="4902084"/>
            </a:xfrm>
            <a:custGeom>
              <a:avLst/>
              <a:gdLst>
                <a:gd name="connsiteX0" fmla="*/ 15586916 w 15586915"/>
                <a:gd name="connsiteY0" fmla="*/ 0 h 5266891"/>
                <a:gd name="connsiteX1" fmla="*/ 15452537 w 15586915"/>
                <a:gd name="connsiteY1" fmla="*/ 62778 h 5266891"/>
                <a:gd name="connsiteX2" fmla="*/ 15154326 w 15586915"/>
                <a:gd name="connsiteY2" fmla="*/ 416329 h 5266891"/>
                <a:gd name="connsiteX3" fmla="*/ 14735639 w 15586915"/>
                <a:gd name="connsiteY3" fmla="*/ 805295 h 5266891"/>
                <a:gd name="connsiteX4" fmla="*/ 14159401 w 15586915"/>
                <a:gd name="connsiteY4" fmla="*/ 1233401 h 5266891"/>
                <a:gd name="connsiteX5" fmla="*/ 13431074 w 15586915"/>
                <a:gd name="connsiteY5" fmla="*/ 1693199 h 5266891"/>
                <a:gd name="connsiteX6" fmla="*/ 12517395 w 15586915"/>
                <a:gd name="connsiteY6" fmla="*/ 2184342 h 5266891"/>
                <a:gd name="connsiteX7" fmla="*/ 11430721 w 15586915"/>
                <a:gd name="connsiteY7" fmla="*/ 2696701 h 5266891"/>
                <a:gd name="connsiteX8" fmla="*/ 10148707 w 15586915"/>
                <a:gd name="connsiteY8" fmla="*/ 3224906 h 5266891"/>
                <a:gd name="connsiteX9" fmla="*/ 8698024 w 15586915"/>
                <a:gd name="connsiteY9" fmla="*/ 3756227 h 5266891"/>
                <a:gd name="connsiteX10" fmla="*/ 7073008 w 15586915"/>
                <a:gd name="connsiteY10" fmla="*/ 4281315 h 5266891"/>
                <a:gd name="connsiteX11" fmla="*/ 5318760 w 15586915"/>
                <a:gd name="connsiteY11" fmla="*/ 4787698 h 5266891"/>
                <a:gd name="connsiteX12" fmla="*/ 3445476 w 15586915"/>
                <a:gd name="connsiteY12" fmla="*/ 5265680 h 5266891"/>
                <a:gd name="connsiteX13" fmla="*/ 1504023 w 15586915"/>
                <a:gd name="connsiteY13" fmla="*/ 5266892 h 5266891"/>
                <a:gd name="connsiteX14" fmla="*/ 0 w 15586915"/>
                <a:gd name="connsiteY14" fmla="*/ 5177097 h 526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586915" h="5266891">
                  <a:moveTo>
                    <a:pt x="15586916" y="0"/>
                  </a:moveTo>
                  <a:lnTo>
                    <a:pt x="15452537" y="62778"/>
                  </a:lnTo>
                  <a:lnTo>
                    <a:pt x="15154326" y="416329"/>
                  </a:lnTo>
                  <a:lnTo>
                    <a:pt x="14735639" y="805295"/>
                  </a:lnTo>
                  <a:lnTo>
                    <a:pt x="14159401" y="1233401"/>
                  </a:lnTo>
                  <a:lnTo>
                    <a:pt x="13431074" y="1693199"/>
                  </a:lnTo>
                  <a:lnTo>
                    <a:pt x="12517395" y="2184342"/>
                  </a:lnTo>
                  <a:lnTo>
                    <a:pt x="11430721" y="2696701"/>
                  </a:lnTo>
                  <a:lnTo>
                    <a:pt x="10148707" y="3224906"/>
                  </a:lnTo>
                  <a:lnTo>
                    <a:pt x="8698024" y="3756227"/>
                  </a:lnTo>
                  <a:lnTo>
                    <a:pt x="7073008" y="4281315"/>
                  </a:lnTo>
                  <a:lnTo>
                    <a:pt x="5318760" y="4787698"/>
                  </a:lnTo>
                  <a:lnTo>
                    <a:pt x="3445476" y="5265680"/>
                  </a:lnTo>
                  <a:lnTo>
                    <a:pt x="1504023" y="5266892"/>
                  </a:lnTo>
                  <a:lnTo>
                    <a:pt x="0" y="517709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43ECE09-A4A8-CEC5-E0C1-426A2C1B34AB}"/>
                </a:ext>
              </a:extLst>
            </p:cNvPr>
            <p:cNvSpPr/>
            <p:nvPr/>
          </p:nvSpPr>
          <p:spPr>
            <a:xfrm>
              <a:off x="-103239" y="727077"/>
              <a:ext cx="12398477" cy="5931744"/>
            </a:xfrm>
            <a:custGeom>
              <a:avLst/>
              <a:gdLst>
                <a:gd name="connsiteX0" fmla="*/ 15586916 w 15586915"/>
                <a:gd name="connsiteY0" fmla="*/ 0 h 6373177"/>
                <a:gd name="connsiteX1" fmla="*/ 15470145 w 15586915"/>
                <a:gd name="connsiteY1" fmla="*/ 79664 h 6373177"/>
                <a:gd name="connsiteX2" fmla="*/ 14857146 w 15586915"/>
                <a:gd name="connsiteY2" fmla="*/ 481099 h 6373177"/>
                <a:gd name="connsiteX3" fmla="*/ 14189058 w 15586915"/>
                <a:gd name="connsiteY3" fmla="*/ 892233 h 6373177"/>
                <a:gd name="connsiteX4" fmla="*/ 14180408 w 15586915"/>
                <a:gd name="connsiteY4" fmla="*/ 1094249 h 6373177"/>
                <a:gd name="connsiteX5" fmla="*/ 14078980 w 15586915"/>
                <a:gd name="connsiteY5" fmla="*/ 1331768 h 6373177"/>
                <a:gd name="connsiteX6" fmla="*/ 13898262 w 15586915"/>
                <a:gd name="connsiteY6" fmla="*/ 1598122 h 6373177"/>
                <a:gd name="connsiteX7" fmla="*/ 13600670 w 15586915"/>
                <a:gd name="connsiteY7" fmla="*/ 1899805 h 6373177"/>
                <a:gd name="connsiteX8" fmla="*/ 13197943 w 15586915"/>
                <a:gd name="connsiteY8" fmla="*/ 2229716 h 6373177"/>
                <a:gd name="connsiteX9" fmla="*/ 12652907 w 15586915"/>
                <a:gd name="connsiteY9" fmla="*/ 2591493 h 6373177"/>
                <a:gd name="connsiteX10" fmla="*/ 11978331 w 15586915"/>
                <a:gd name="connsiteY10" fmla="*/ 2976822 h 6373177"/>
                <a:gd name="connsiteX11" fmla="*/ 11599596 w 15586915"/>
                <a:gd name="connsiteY11" fmla="*/ 3161694 h 6373177"/>
                <a:gd name="connsiteX12" fmla="*/ 11141573 w 15586915"/>
                <a:gd name="connsiteY12" fmla="*/ 3385272 h 6373177"/>
                <a:gd name="connsiteX13" fmla="*/ 10161064 w 15586915"/>
                <a:gd name="connsiteY13" fmla="*/ 3806450 h 6373177"/>
                <a:gd name="connsiteX14" fmla="*/ 9014872 w 15586915"/>
                <a:gd name="connsiteY14" fmla="*/ 4235421 h 6373177"/>
                <a:gd name="connsiteX15" fmla="*/ 7733065 w 15586915"/>
                <a:gd name="connsiteY15" fmla="*/ 4660063 h 6373177"/>
                <a:gd name="connsiteX16" fmla="*/ 6309257 w 15586915"/>
                <a:gd name="connsiteY16" fmla="*/ 5071803 h 6373177"/>
                <a:gd name="connsiteX17" fmla="*/ 4788038 w 15586915"/>
                <a:gd name="connsiteY17" fmla="*/ 5459297 h 6373177"/>
                <a:gd name="connsiteX18" fmla="*/ 3177746 w 15586915"/>
                <a:gd name="connsiteY18" fmla="*/ 5813281 h 6373177"/>
                <a:gd name="connsiteX19" fmla="*/ 1532238 w 15586915"/>
                <a:gd name="connsiteY19" fmla="*/ 6127173 h 6373177"/>
                <a:gd name="connsiteX20" fmla="*/ 0 w 15586915"/>
                <a:gd name="connsiteY20" fmla="*/ 6373178 h 6373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586915" h="6373177">
                  <a:moveTo>
                    <a:pt x="15586916" y="0"/>
                  </a:moveTo>
                  <a:lnTo>
                    <a:pt x="15470145" y="79664"/>
                  </a:lnTo>
                  <a:lnTo>
                    <a:pt x="14857146" y="481099"/>
                  </a:lnTo>
                  <a:lnTo>
                    <a:pt x="14189058" y="892233"/>
                  </a:lnTo>
                  <a:lnTo>
                    <a:pt x="14180408" y="1094249"/>
                  </a:lnTo>
                  <a:lnTo>
                    <a:pt x="14078980" y="1331768"/>
                  </a:lnTo>
                  <a:lnTo>
                    <a:pt x="13898262" y="1598122"/>
                  </a:lnTo>
                  <a:lnTo>
                    <a:pt x="13600670" y="1899805"/>
                  </a:lnTo>
                  <a:lnTo>
                    <a:pt x="13197943" y="2229716"/>
                  </a:lnTo>
                  <a:lnTo>
                    <a:pt x="12652907" y="2591493"/>
                  </a:lnTo>
                  <a:lnTo>
                    <a:pt x="11978331" y="2976822"/>
                  </a:lnTo>
                  <a:lnTo>
                    <a:pt x="11599596" y="3161694"/>
                  </a:lnTo>
                  <a:lnTo>
                    <a:pt x="11141573" y="3385272"/>
                  </a:lnTo>
                  <a:lnTo>
                    <a:pt x="10161064" y="3806450"/>
                  </a:lnTo>
                  <a:lnTo>
                    <a:pt x="9014872" y="4235421"/>
                  </a:lnTo>
                  <a:lnTo>
                    <a:pt x="7733065" y="4660063"/>
                  </a:lnTo>
                  <a:lnTo>
                    <a:pt x="6309257" y="5071803"/>
                  </a:lnTo>
                  <a:lnTo>
                    <a:pt x="4788038" y="5459297"/>
                  </a:lnTo>
                  <a:lnTo>
                    <a:pt x="3177746" y="5813281"/>
                  </a:lnTo>
                  <a:lnTo>
                    <a:pt x="1532238" y="6127173"/>
                  </a:lnTo>
                  <a:lnTo>
                    <a:pt x="0" y="637317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50EF624-B6BF-C280-6148-A4B62D164034}"/>
                </a:ext>
              </a:extLst>
            </p:cNvPr>
            <p:cNvSpPr/>
            <p:nvPr/>
          </p:nvSpPr>
          <p:spPr>
            <a:xfrm>
              <a:off x="8589185" y="246742"/>
              <a:ext cx="221727" cy="2315605"/>
            </a:xfrm>
            <a:custGeom>
              <a:avLst/>
              <a:gdLst>
                <a:gd name="connsiteX0" fmla="*/ 215316 w 278747"/>
                <a:gd name="connsiteY0" fmla="*/ 0 h 2487930"/>
                <a:gd name="connsiteX1" fmla="*/ 234264 w 278747"/>
                <a:gd name="connsiteY1" fmla="*/ 124171 h 2487930"/>
                <a:gd name="connsiteX2" fmla="*/ 254446 w 278747"/>
                <a:gd name="connsiteY2" fmla="*/ 348269 h 2487930"/>
                <a:gd name="connsiteX3" fmla="*/ 273290 w 278747"/>
                <a:gd name="connsiteY3" fmla="*/ 579726 h 2487930"/>
                <a:gd name="connsiteX4" fmla="*/ 278233 w 278747"/>
                <a:gd name="connsiteY4" fmla="*/ 825298 h 2487930"/>
                <a:gd name="connsiteX5" fmla="*/ 278748 w 278747"/>
                <a:gd name="connsiteY5" fmla="*/ 1077624 h 2487930"/>
                <a:gd name="connsiteX6" fmla="*/ 260522 w 278747"/>
                <a:gd name="connsiteY6" fmla="*/ 1343458 h 2487930"/>
                <a:gd name="connsiteX7" fmla="*/ 231998 w 278747"/>
                <a:gd name="connsiteY7" fmla="*/ 1615180 h 2487930"/>
                <a:gd name="connsiteX8" fmla="*/ 177834 w 278747"/>
                <a:gd name="connsiteY8" fmla="*/ 1899545 h 2487930"/>
                <a:gd name="connsiteX9" fmla="*/ 105959 w 278747"/>
                <a:gd name="connsiteY9" fmla="*/ 2188499 h 2487930"/>
                <a:gd name="connsiteX10" fmla="*/ 45411 w 278747"/>
                <a:gd name="connsiteY10" fmla="*/ 2359776 h 2487930"/>
                <a:gd name="connsiteX11" fmla="*/ 36349 w 278747"/>
                <a:gd name="connsiteY11" fmla="*/ 2385320 h 2487930"/>
                <a:gd name="connsiteX12" fmla="*/ 4531 w 278747"/>
                <a:gd name="connsiteY12" fmla="*/ 2477453 h 2487930"/>
                <a:gd name="connsiteX13" fmla="*/ 0 w 278747"/>
                <a:gd name="connsiteY13" fmla="*/ 2487930 h 2487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8747" h="2487930">
                  <a:moveTo>
                    <a:pt x="215316" y="0"/>
                  </a:moveTo>
                  <a:lnTo>
                    <a:pt x="234264" y="124171"/>
                  </a:lnTo>
                  <a:lnTo>
                    <a:pt x="254446" y="348269"/>
                  </a:lnTo>
                  <a:lnTo>
                    <a:pt x="273290" y="579726"/>
                  </a:lnTo>
                  <a:lnTo>
                    <a:pt x="278233" y="825298"/>
                  </a:lnTo>
                  <a:lnTo>
                    <a:pt x="278748" y="1077624"/>
                  </a:lnTo>
                  <a:lnTo>
                    <a:pt x="260522" y="1343458"/>
                  </a:lnTo>
                  <a:lnTo>
                    <a:pt x="231998" y="1615180"/>
                  </a:lnTo>
                  <a:lnTo>
                    <a:pt x="177834" y="1899545"/>
                  </a:lnTo>
                  <a:lnTo>
                    <a:pt x="105959" y="2188499"/>
                  </a:lnTo>
                  <a:lnTo>
                    <a:pt x="45411" y="2359776"/>
                  </a:lnTo>
                  <a:lnTo>
                    <a:pt x="36349" y="2385320"/>
                  </a:lnTo>
                  <a:lnTo>
                    <a:pt x="4531" y="2477453"/>
                  </a:lnTo>
                  <a:lnTo>
                    <a:pt x="0" y="24879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F286F40-EC81-238D-6A05-414015D3B356}"/>
                </a:ext>
              </a:extLst>
            </p:cNvPr>
            <p:cNvSpPr/>
            <p:nvPr/>
          </p:nvSpPr>
          <p:spPr>
            <a:xfrm>
              <a:off x="8638821" y="1851917"/>
              <a:ext cx="1037950" cy="339378"/>
            </a:xfrm>
            <a:custGeom>
              <a:avLst/>
              <a:gdLst>
                <a:gd name="connsiteX0" fmla="*/ 1304874 w 1304873"/>
                <a:gd name="connsiteY0" fmla="*/ 245139 h 364634"/>
                <a:gd name="connsiteX1" fmla="*/ 1234235 w 1304873"/>
                <a:gd name="connsiteY1" fmla="*/ 149802 h 364634"/>
                <a:gd name="connsiteX2" fmla="*/ 1137131 w 1304873"/>
                <a:gd name="connsiteY2" fmla="*/ 75334 h 364634"/>
                <a:gd name="connsiteX3" fmla="*/ 998837 w 1304873"/>
                <a:gd name="connsiteY3" fmla="*/ 29268 h 364634"/>
                <a:gd name="connsiteX4" fmla="*/ 851896 w 1304873"/>
                <a:gd name="connsiteY4" fmla="*/ 1732 h 364634"/>
                <a:gd name="connsiteX5" fmla="*/ 683843 w 1304873"/>
                <a:gd name="connsiteY5" fmla="*/ 0 h 364634"/>
                <a:gd name="connsiteX6" fmla="*/ 524647 w 1304873"/>
                <a:gd name="connsiteY6" fmla="*/ 14374 h 364634"/>
                <a:gd name="connsiteX7" fmla="*/ 364936 w 1304873"/>
                <a:gd name="connsiteY7" fmla="*/ 51695 h 364634"/>
                <a:gd name="connsiteX8" fmla="*/ 230659 w 1304873"/>
                <a:gd name="connsiteY8" fmla="*/ 102957 h 364634"/>
                <a:gd name="connsiteX9" fmla="*/ 115432 w 1304873"/>
                <a:gd name="connsiteY9" fmla="*/ 174914 h 364634"/>
                <a:gd name="connsiteX10" fmla="*/ 40057 w 1304873"/>
                <a:gd name="connsiteY10" fmla="*/ 259859 h 364634"/>
                <a:gd name="connsiteX11" fmla="*/ 0 w 1304873"/>
                <a:gd name="connsiteY11" fmla="*/ 364634 h 36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4873" h="364634">
                  <a:moveTo>
                    <a:pt x="1304874" y="245139"/>
                  </a:moveTo>
                  <a:lnTo>
                    <a:pt x="1234235" y="149802"/>
                  </a:lnTo>
                  <a:lnTo>
                    <a:pt x="1137131" y="75334"/>
                  </a:lnTo>
                  <a:lnTo>
                    <a:pt x="998837" y="29268"/>
                  </a:lnTo>
                  <a:lnTo>
                    <a:pt x="851896" y="1732"/>
                  </a:lnTo>
                  <a:lnTo>
                    <a:pt x="683843" y="0"/>
                  </a:lnTo>
                  <a:lnTo>
                    <a:pt x="524647" y="14374"/>
                  </a:lnTo>
                  <a:lnTo>
                    <a:pt x="364936" y="51695"/>
                  </a:lnTo>
                  <a:lnTo>
                    <a:pt x="230659" y="102957"/>
                  </a:lnTo>
                  <a:lnTo>
                    <a:pt x="115432" y="174914"/>
                  </a:lnTo>
                  <a:lnTo>
                    <a:pt x="40057" y="259859"/>
                  </a:lnTo>
                  <a:lnTo>
                    <a:pt x="0" y="36463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9DDBC0CB-9919-90CC-A336-C005BF342DC2}"/>
                </a:ext>
              </a:extLst>
            </p:cNvPr>
            <p:cNvSpPr/>
            <p:nvPr/>
          </p:nvSpPr>
          <p:spPr>
            <a:xfrm>
              <a:off x="7852004" y="246742"/>
              <a:ext cx="706546" cy="1183027"/>
            </a:xfrm>
            <a:custGeom>
              <a:avLst/>
              <a:gdLst>
                <a:gd name="connsiteX0" fmla="*/ 888245 w 888244"/>
                <a:gd name="connsiteY0" fmla="*/ 0 h 1271067"/>
                <a:gd name="connsiteX1" fmla="*/ 766839 w 888244"/>
                <a:gd name="connsiteY1" fmla="*/ 43122 h 1271067"/>
                <a:gd name="connsiteX2" fmla="*/ 459877 w 888244"/>
                <a:gd name="connsiteY2" fmla="*/ 178464 h 1271067"/>
                <a:gd name="connsiteX3" fmla="*/ 226849 w 888244"/>
                <a:gd name="connsiteY3" fmla="*/ 313632 h 1271067"/>
                <a:gd name="connsiteX4" fmla="*/ 69712 w 888244"/>
                <a:gd name="connsiteY4" fmla="*/ 453477 h 1271067"/>
                <a:gd name="connsiteX5" fmla="*/ 0 w 888244"/>
                <a:gd name="connsiteY5" fmla="*/ 593234 h 1271067"/>
                <a:gd name="connsiteX6" fmla="*/ 18123 w 888244"/>
                <a:gd name="connsiteY6" fmla="*/ 738794 h 1271067"/>
                <a:gd name="connsiteX7" fmla="*/ 175260 w 888244"/>
                <a:gd name="connsiteY7" fmla="*/ 871711 h 1271067"/>
                <a:gd name="connsiteX8" fmla="*/ 245487 w 888244"/>
                <a:gd name="connsiteY8" fmla="*/ 931199 h 1271067"/>
                <a:gd name="connsiteX9" fmla="*/ 386457 w 888244"/>
                <a:gd name="connsiteY9" fmla="*/ 1067666 h 1271067"/>
                <a:gd name="connsiteX10" fmla="*/ 461010 w 888244"/>
                <a:gd name="connsiteY10" fmla="*/ 1139883 h 1271067"/>
                <a:gd name="connsiteX11" fmla="*/ 577370 w 888244"/>
                <a:gd name="connsiteY11" fmla="*/ 1267258 h 1271067"/>
                <a:gd name="connsiteX12" fmla="*/ 581180 w 888244"/>
                <a:gd name="connsiteY12" fmla="*/ 1271068 h 1271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8244" h="1271067">
                  <a:moveTo>
                    <a:pt x="888245" y="0"/>
                  </a:moveTo>
                  <a:lnTo>
                    <a:pt x="766839" y="43122"/>
                  </a:lnTo>
                  <a:lnTo>
                    <a:pt x="459877" y="178464"/>
                  </a:lnTo>
                  <a:lnTo>
                    <a:pt x="226849" y="313632"/>
                  </a:lnTo>
                  <a:lnTo>
                    <a:pt x="69712" y="453477"/>
                  </a:lnTo>
                  <a:lnTo>
                    <a:pt x="0" y="593234"/>
                  </a:lnTo>
                  <a:lnTo>
                    <a:pt x="18123" y="738794"/>
                  </a:lnTo>
                  <a:lnTo>
                    <a:pt x="175260" y="871711"/>
                  </a:lnTo>
                  <a:lnTo>
                    <a:pt x="245487" y="931199"/>
                  </a:lnTo>
                  <a:lnTo>
                    <a:pt x="386457" y="1067666"/>
                  </a:lnTo>
                  <a:lnTo>
                    <a:pt x="461010" y="1139883"/>
                  </a:lnTo>
                  <a:lnTo>
                    <a:pt x="577370" y="1267258"/>
                  </a:lnTo>
                  <a:lnTo>
                    <a:pt x="581180" y="127106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8B9A32B2-46F4-4CA6-C410-09766192919C}"/>
                </a:ext>
              </a:extLst>
            </p:cNvPr>
            <p:cNvSpPr/>
            <p:nvPr/>
          </p:nvSpPr>
          <p:spPr>
            <a:xfrm>
              <a:off x="8632679" y="2143423"/>
              <a:ext cx="639381" cy="219939"/>
            </a:xfrm>
            <a:custGeom>
              <a:avLst/>
              <a:gdLst>
                <a:gd name="connsiteX0" fmla="*/ 803807 w 803807"/>
                <a:gd name="connsiteY0" fmla="*/ 186517 h 236306"/>
                <a:gd name="connsiteX1" fmla="*/ 753350 w 803807"/>
                <a:gd name="connsiteY1" fmla="*/ 106680 h 236306"/>
                <a:gd name="connsiteX2" fmla="*/ 681578 w 803807"/>
                <a:gd name="connsiteY2" fmla="*/ 46932 h 236306"/>
                <a:gd name="connsiteX3" fmla="*/ 574692 w 803807"/>
                <a:gd name="connsiteY3" fmla="*/ 14461 h 236306"/>
                <a:gd name="connsiteX4" fmla="*/ 464716 w 803807"/>
                <a:gd name="connsiteY4" fmla="*/ 0 h 236306"/>
                <a:gd name="connsiteX5" fmla="*/ 340429 w 803807"/>
                <a:gd name="connsiteY5" fmla="*/ 10564 h 236306"/>
                <a:gd name="connsiteX6" fmla="*/ 230247 w 803807"/>
                <a:gd name="connsiteY6" fmla="*/ 37148 h 236306"/>
                <a:gd name="connsiteX7" fmla="*/ 126039 w 803807"/>
                <a:gd name="connsiteY7" fmla="*/ 86504 h 236306"/>
                <a:gd name="connsiteX8" fmla="*/ 51280 w 803807"/>
                <a:gd name="connsiteY8" fmla="*/ 150668 h 236306"/>
                <a:gd name="connsiteX9" fmla="*/ 0 w 803807"/>
                <a:gd name="connsiteY9" fmla="*/ 236307 h 23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3807" h="236306">
                  <a:moveTo>
                    <a:pt x="803807" y="186517"/>
                  </a:moveTo>
                  <a:lnTo>
                    <a:pt x="753350" y="106680"/>
                  </a:lnTo>
                  <a:lnTo>
                    <a:pt x="681578" y="46932"/>
                  </a:lnTo>
                  <a:lnTo>
                    <a:pt x="574692" y="14461"/>
                  </a:lnTo>
                  <a:lnTo>
                    <a:pt x="464716" y="0"/>
                  </a:lnTo>
                  <a:lnTo>
                    <a:pt x="340429" y="10564"/>
                  </a:lnTo>
                  <a:lnTo>
                    <a:pt x="230247" y="37148"/>
                  </a:lnTo>
                  <a:lnTo>
                    <a:pt x="126039" y="86504"/>
                  </a:lnTo>
                  <a:lnTo>
                    <a:pt x="51280" y="150668"/>
                  </a:lnTo>
                  <a:lnTo>
                    <a:pt x="0" y="23630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9340F68E-9717-5D9A-C749-75786A60E1D7}"/>
                </a:ext>
              </a:extLst>
            </p:cNvPr>
            <p:cNvSpPr/>
            <p:nvPr/>
          </p:nvSpPr>
          <p:spPr>
            <a:xfrm>
              <a:off x="8591396" y="2441779"/>
              <a:ext cx="318871" cy="117344"/>
            </a:xfrm>
            <a:custGeom>
              <a:avLst/>
              <a:gdLst>
                <a:gd name="connsiteX0" fmla="*/ 400874 w 400873"/>
                <a:gd name="connsiteY0" fmla="*/ 126076 h 126076"/>
                <a:gd name="connsiteX1" fmla="*/ 372659 w 400873"/>
                <a:gd name="connsiteY1" fmla="*/ 62345 h 126076"/>
                <a:gd name="connsiteX2" fmla="*/ 328587 w 400873"/>
                <a:gd name="connsiteY2" fmla="*/ 18097 h 126076"/>
                <a:gd name="connsiteX3" fmla="*/ 255991 w 400873"/>
                <a:gd name="connsiteY3" fmla="*/ 173 h 126076"/>
                <a:gd name="connsiteX4" fmla="*/ 185351 w 400873"/>
                <a:gd name="connsiteY4" fmla="*/ 0 h 126076"/>
                <a:gd name="connsiteX5" fmla="*/ 106886 w 400873"/>
                <a:gd name="connsiteY5" fmla="*/ 24505 h 126076"/>
                <a:gd name="connsiteX6" fmla="*/ 46647 w 400873"/>
                <a:gd name="connsiteY6" fmla="*/ 65463 h 126076"/>
                <a:gd name="connsiteX7" fmla="*/ 0 w 400873"/>
                <a:gd name="connsiteY7" fmla="*/ 125990 h 126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873" h="126076">
                  <a:moveTo>
                    <a:pt x="400874" y="126076"/>
                  </a:moveTo>
                  <a:lnTo>
                    <a:pt x="372659" y="62345"/>
                  </a:lnTo>
                  <a:lnTo>
                    <a:pt x="328587" y="18097"/>
                  </a:lnTo>
                  <a:lnTo>
                    <a:pt x="255991" y="173"/>
                  </a:lnTo>
                  <a:lnTo>
                    <a:pt x="185351" y="0"/>
                  </a:lnTo>
                  <a:lnTo>
                    <a:pt x="106886" y="24505"/>
                  </a:lnTo>
                  <a:lnTo>
                    <a:pt x="46647" y="65463"/>
                  </a:lnTo>
                  <a:lnTo>
                    <a:pt x="0" y="12599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B9965EA-082F-D373-9E10-9B8CB985F76A}"/>
                </a:ext>
              </a:extLst>
            </p:cNvPr>
            <p:cNvSpPr/>
            <p:nvPr/>
          </p:nvSpPr>
          <p:spPr>
            <a:xfrm>
              <a:off x="8297016" y="246742"/>
              <a:ext cx="1395892" cy="1570279"/>
            </a:xfrm>
            <a:custGeom>
              <a:avLst/>
              <a:gdLst>
                <a:gd name="connsiteX0" fmla="*/ 1754866 w 1754865"/>
                <a:gd name="connsiteY0" fmla="*/ 0 h 1687137"/>
                <a:gd name="connsiteX1" fmla="*/ 1736949 w 1754865"/>
                <a:gd name="connsiteY1" fmla="*/ 49617 h 1687137"/>
                <a:gd name="connsiteX2" fmla="*/ 1631401 w 1754865"/>
                <a:gd name="connsiteY2" fmla="*/ 310688 h 1687137"/>
                <a:gd name="connsiteX3" fmla="*/ 1273880 w 1754865"/>
                <a:gd name="connsiteY3" fmla="*/ 387408 h 1687137"/>
                <a:gd name="connsiteX4" fmla="*/ 935612 w 1754865"/>
                <a:gd name="connsiteY4" fmla="*/ 480233 h 1687137"/>
                <a:gd name="connsiteX5" fmla="*/ 640595 w 1754865"/>
                <a:gd name="connsiteY5" fmla="*/ 579726 h 1687137"/>
                <a:gd name="connsiteX6" fmla="*/ 386561 w 1754865"/>
                <a:gd name="connsiteY6" fmla="*/ 691688 h 1687137"/>
                <a:gd name="connsiteX7" fmla="*/ 193074 w 1754865"/>
                <a:gd name="connsiteY7" fmla="*/ 808153 h 1687137"/>
                <a:gd name="connsiteX8" fmla="*/ 59828 w 1754865"/>
                <a:gd name="connsiteY8" fmla="*/ 935095 h 1687137"/>
                <a:gd name="connsiteX9" fmla="*/ 0 w 1754865"/>
                <a:gd name="connsiteY9" fmla="*/ 1066800 h 1687137"/>
                <a:gd name="connsiteX10" fmla="*/ 139117 w 1754865"/>
                <a:gd name="connsiteY10" fmla="*/ 1298691 h 1687137"/>
                <a:gd name="connsiteX11" fmla="*/ 264126 w 1754865"/>
                <a:gd name="connsiteY11" fmla="*/ 1540885 h 1687137"/>
                <a:gd name="connsiteX12" fmla="*/ 322100 w 1754865"/>
                <a:gd name="connsiteY12" fmla="*/ 1687137 h 1687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4865" h="1687137">
                  <a:moveTo>
                    <a:pt x="1754866" y="0"/>
                  </a:moveTo>
                  <a:lnTo>
                    <a:pt x="1736949" y="49617"/>
                  </a:lnTo>
                  <a:lnTo>
                    <a:pt x="1631401" y="310688"/>
                  </a:lnTo>
                  <a:lnTo>
                    <a:pt x="1273880" y="387408"/>
                  </a:lnTo>
                  <a:lnTo>
                    <a:pt x="935612" y="480233"/>
                  </a:lnTo>
                  <a:lnTo>
                    <a:pt x="640595" y="579726"/>
                  </a:lnTo>
                  <a:lnTo>
                    <a:pt x="386561" y="691688"/>
                  </a:lnTo>
                  <a:lnTo>
                    <a:pt x="193074" y="808153"/>
                  </a:lnTo>
                  <a:lnTo>
                    <a:pt x="59828" y="935095"/>
                  </a:lnTo>
                  <a:lnTo>
                    <a:pt x="0" y="1066800"/>
                  </a:lnTo>
                  <a:lnTo>
                    <a:pt x="139117" y="1298691"/>
                  </a:lnTo>
                  <a:lnTo>
                    <a:pt x="264126" y="1540885"/>
                  </a:lnTo>
                  <a:lnTo>
                    <a:pt x="322100" y="168713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BB8E821B-02F0-C049-1C7E-93F7CC61ADA4}"/>
                </a:ext>
              </a:extLst>
            </p:cNvPr>
            <p:cNvSpPr/>
            <p:nvPr/>
          </p:nvSpPr>
          <p:spPr>
            <a:xfrm>
              <a:off x="8011562" y="246742"/>
              <a:ext cx="1087751" cy="1341152"/>
            </a:xfrm>
            <a:custGeom>
              <a:avLst/>
              <a:gdLst>
                <a:gd name="connsiteX0" fmla="*/ 1367482 w 1367481"/>
                <a:gd name="connsiteY0" fmla="*/ 0 h 1440959"/>
                <a:gd name="connsiteX1" fmla="*/ 1332780 w 1367481"/>
                <a:gd name="connsiteY1" fmla="*/ 9265 h 1440959"/>
                <a:gd name="connsiteX2" fmla="*/ 960635 w 1367481"/>
                <a:gd name="connsiteY2" fmla="*/ 124085 h 1440959"/>
                <a:gd name="connsiteX3" fmla="*/ 960429 w 1367481"/>
                <a:gd name="connsiteY3" fmla="*/ 124171 h 1440959"/>
                <a:gd name="connsiteX4" fmla="*/ 631019 w 1367481"/>
                <a:gd name="connsiteY4" fmla="*/ 249035 h 1440959"/>
                <a:gd name="connsiteX5" fmla="*/ 365142 w 1367481"/>
                <a:gd name="connsiteY5" fmla="*/ 375805 h 1440959"/>
                <a:gd name="connsiteX6" fmla="*/ 163933 w 1367481"/>
                <a:gd name="connsiteY6" fmla="*/ 509501 h 1440959"/>
                <a:gd name="connsiteX7" fmla="*/ 42013 w 1367481"/>
                <a:gd name="connsiteY7" fmla="*/ 644323 h 1440959"/>
                <a:gd name="connsiteX8" fmla="*/ 0 w 1367481"/>
                <a:gd name="connsiteY8" fmla="*/ 785986 h 1440959"/>
                <a:gd name="connsiteX9" fmla="*/ 44896 w 1367481"/>
                <a:gd name="connsiteY9" fmla="*/ 931199 h 1440959"/>
                <a:gd name="connsiteX10" fmla="*/ 161771 w 1367481"/>
                <a:gd name="connsiteY10" fmla="*/ 1073901 h 1440959"/>
                <a:gd name="connsiteX11" fmla="*/ 175260 w 1367481"/>
                <a:gd name="connsiteY11" fmla="*/ 1086456 h 1440959"/>
                <a:gd name="connsiteX12" fmla="*/ 278233 w 1367481"/>
                <a:gd name="connsiteY12" fmla="*/ 1179108 h 1440959"/>
                <a:gd name="connsiteX13" fmla="*/ 376778 w 1367481"/>
                <a:gd name="connsiteY13" fmla="*/ 1267258 h 1440959"/>
                <a:gd name="connsiteX14" fmla="*/ 380588 w 1367481"/>
                <a:gd name="connsiteY14" fmla="*/ 1271068 h 1440959"/>
                <a:gd name="connsiteX15" fmla="*/ 470484 w 1367481"/>
                <a:gd name="connsiteY15" fmla="*/ 1359824 h 1440959"/>
                <a:gd name="connsiteX16" fmla="*/ 537004 w 1367481"/>
                <a:gd name="connsiteY16" fmla="*/ 1440959 h 1440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67481" h="1440959">
                  <a:moveTo>
                    <a:pt x="1367482" y="0"/>
                  </a:moveTo>
                  <a:lnTo>
                    <a:pt x="1332780" y="9265"/>
                  </a:lnTo>
                  <a:lnTo>
                    <a:pt x="960635" y="124085"/>
                  </a:lnTo>
                  <a:lnTo>
                    <a:pt x="960429" y="124171"/>
                  </a:lnTo>
                  <a:lnTo>
                    <a:pt x="631019" y="249035"/>
                  </a:lnTo>
                  <a:lnTo>
                    <a:pt x="365142" y="375805"/>
                  </a:lnTo>
                  <a:lnTo>
                    <a:pt x="163933" y="509501"/>
                  </a:lnTo>
                  <a:lnTo>
                    <a:pt x="42013" y="644323"/>
                  </a:lnTo>
                  <a:lnTo>
                    <a:pt x="0" y="785986"/>
                  </a:lnTo>
                  <a:lnTo>
                    <a:pt x="44896" y="931199"/>
                  </a:lnTo>
                  <a:lnTo>
                    <a:pt x="161771" y="1073901"/>
                  </a:lnTo>
                  <a:lnTo>
                    <a:pt x="175260" y="1086456"/>
                  </a:lnTo>
                  <a:lnTo>
                    <a:pt x="278233" y="1179108"/>
                  </a:lnTo>
                  <a:lnTo>
                    <a:pt x="376778" y="1267258"/>
                  </a:lnTo>
                  <a:lnTo>
                    <a:pt x="380588" y="1271068"/>
                  </a:lnTo>
                  <a:lnTo>
                    <a:pt x="470484" y="1359824"/>
                  </a:lnTo>
                  <a:lnTo>
                    <a:pt x="537004" y="144095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BE9C440-2C8D-D9F0-6141-354CD8390AC4}"/>
                </a:ext>
              </a:extLst>
            </p:cNvPr>
            <p:cNvSpPr/>
            <p:nvPr/>
          </p:nvSpPr>
          <p:spPr>
            <a:xfrm>
              <a:off x="8544790" y="246742"/>
              <a:ext cx="527330" cy="2434722"/>
            </a:xfrm>
            <a:custGeom>
              <a:avLst/>
              <a:gdLst>
                <a:gd name="connsiteX0" fmla="*/ 662940 w 662940"/>
                <a:gd name="connsiteY0" fmla="*/ 0 h 2615911"/>
                <a:gd name="connsiteX1" fmla="*/ 662426 w 662940"/>
                <a:gd name="connsiteY1" fmla="*/ 9265 h 2615911"/>
                <a:gd name="connsiteX2" fmla="*/ 649965 w 662940"/>
                <a:gd name="connsiteY2" fmla="*/ 237519 h 2615911"/>
                <a:gd name="connsiteX3" fmla="*/ 624119 w 662940"/>
                <a:gd name="connsiteY3" fmla="*/ 480233 h 2615911"/>
                <a:gd name="connsiteX4" fmla="*/ 596729 w 662940"/>
                <a:gd name="connsiteY4" fmla="*/ 729442 h 2615911"/>
                <a:gd name="connsiteX5" fmla="*/ 552760 w 662940"/>
                <a:gd name="connsiteY5" fmla="*/ 992245 h 2615911"/>
                <a:gd name="connsiteX6" fmla="*/ 503332 w 662940"/>
                <a:gd name="connsiteY6" fmla="*/ 1260764 h 2615911"/>
                <a:gd name="connsiteX7" fmla="*/ 431869 w 662940"/>
                <a:gd name="connsiteY7" fmla="*/ 1541924 h 2615911"/>
                <a:gd name="connsiteX8" fmla="*/ 348872 w 662940"/>
                <a:gd name="connsiteY8" fmla="*/ 1827588 h 2615911"/>
                <a:gd name="connsiteX9" fmla="*/ 246620 w 662940"/>
                <a:gd name="connsiteY9" fmla="*/ 2097751 h 2615911"/>
                <a:gd name="connsiteX10" fmla="*/ 236529 w 662940"/>
                <a:gd name="connsiteY10" fmla="*/ 2124335 h 2615911"/>
                <a:gd name="connsiteX11" fmla="*/ 116565 w 662940"/>
                <a:gd name="connsiteY11" fmla="*/ 2398135 h 2615911"/>
                <a:gd name="connsiteX12" fmla="*/ 105239 w 662940"/>
                <a:gd name="connsiteY12" fmla="*/ 2423853 h 2615911"/>
                <a:gd name="connsiteX13" fmla="*/ 47574 w 662940"/>
                <a:gd name="connsiteY13" fmla="*/ 2529234 h 2615911"/>
                <a:gd name="connsiteX14" fmla="*/ 29759 w 662940"/>
                <a:gd name="connsiteY14" fmla="*/ 2561619 h 2615911"/>
                <a:gd name="connsiteX15" fmla="*/ 0 w 662940"/>
                <a:gd name="connsiteY15" fmla="*/ 2615912 h 261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2940" h="2615911">
                  <a:moveTo>
                    <a:pt x="662940" y="0"/>
                  </a:moveTo>
                  <a:lnTo>
                    <a:pt x="662426" y="9265"/>
                  </a:lnTo>
                  <a:lnTo>
                    <a:pt x="649965" y="237519"/>
                  </a:lnTo>
                  <a:lnTo>
                    <a:pt x="624119" y="480233"/>
                  </a:lnTo>
                  <a:lnTo>
                    <a:pt x="596729" y="729442"/>
                  </a:lnTo>
                  <a:lnTo>
                    <a:pt x="552760" y="992245"/>
                  </a:lnTo>
                  <a:lnTo>
                    <a:pt x="503332" y="1260764"/>
                  </a:lnTo>
                  <a:lnTo>
                    <a:pt x="431869" y="1541924"/>
                  </a:lnTo>
                  <a:lnTo>
                    <a:pt x="348872" y="1827588"/>
                  </a:lnTo>
                  <a:lnTo>
                    <a:pt x="246620" y="2097751"/>
                  </a:lnTo>
                  <a:lnTo>
                    <a:pt x="236529" y="2124335"/>
                  </a:lnTo>
                  <a:lnTo>
                    <a:pt x="116565" y="2398135"/>
                  </a:lnTo>
                  <a:lnTo>
                    <a:pt x="105239" y="2423853"/>
                  </a:lnTo>
                  <a:lnTo>
                    <a:pt x="47574" y="2529234"/>
                  </a:lnTo>
                  <a:lnTo>
                    <a:pt x="29759" y="2561619"/>
                  </a:lnTo>
                  <a:lnTo>
                    <a:pt x="0" y="261591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38E7E35-FBA7-9F12-183E-8F31B80D4943}"/>
                </a:ext>
              </a:extLst>
            </p:cNvPr>
            <p:cNvSpPr/>
            <p:nvPr/>
          </p:nvSpPr>
          <p:spPr>
            <a:xfrm>
              <a:off x="6453573" y="246742"/>
              <a:ext cx="909026" cy="489926"/>
            </a:xfrm>
            <a:custGeom>
              <a:avLst/>
              <a:gdLst>
                <a:gd name="connsiteX0" fmla="*/ 1142795 w 1142794"/>
                <a:gd name="connsiteY0" fmla="*/ 526386 h 526386"/>
                <a:gd name="connsiteX1" fmla="*/ 843967 w 1142794"/>
                <a:gd name="connsiteY1" fmla="*/ 409142 h 526386"/>
                <a:gd name="connsiteX2" fmla="*/ 816679 w 1142794"/>
                <a:gd name="connsiteY2" fmla="*/ 398838 h 526386"/>
                <a:gd name="connsiteX3" fmla="*/ 712882 w 1142794"/>
                <a:gd name="connsiteY3" fmla="*/ 362383 h 526386"/>
                <a:gd name="connsiteX4" fmla="*/ 604143 w 1142794"/>
                <a:gd name="connsiteY4" fmla="*/ 323330 h 526386"/>
                <a:gd name="connsiteX5" fmla="*/ 476662 w 1142794"/>
                <a:gd name="connsiteY5" fmla="*/ 278043 h 526386"/>
                <a:gd name="connsiteX6" fmla="*/ 192045 w 1142794"/>
                <a:gd name="connsiteY6" fmla="*/ 150322 h 526386"/>
                <a:gd name="connsiteX7" fmla="*/ 11636 w 1142794"/>
                <a:gd name="connsiteY7" fmla="*/ 22081 h 526386"/>
                <a:gd name="connsiteX8" fmla="*/ 0 w 1142794"/>
                <a:gd name="connsiteY8" fmla="*/ 0 h 52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2794" h="526386">
                  <a:moveTo>
                    <a:pt x="1142795" y="526386"/>
                  </a:moveTo>
                  <a:lnTo>
                    <a:pt x="843967" y="409142"/>
                  </a:lnTo>
                  <a:lnTo>
                    <a:pt x="816679" y="398838"/>
                  </a:lnTo>
                  <a:lnTo>
                    <a:pt x="712882" y="362383"/>
                  </a:lnTo>
                  <a:lnTo>
                    <a:pt x="604143" y="323330"/>
                  </a:lnTo>
                  <a:lnTo>
                    <a:pt x="476662" y="278043"/>
                  </a:lnTo>
                  <a:lnTo>
                    <a:pt x="192045" y="150322"/>
                  </a:lnTo>
                  <a:lnTo>
                    <a:pt x="11636" y="22081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B93E4D3D-FFB0-B053-B3A5-D90A07428353}"/>
                </a:ext>
              </a:extLst>
            </p:cNvPr>
            <p:cNvSpPr/>
            <p:nvPr/>
          </p:nvSpPr>
          <p:spPr>
            <a:xfrm>
              <a:off x="6922582" y="246742"/>
              <a:ext cx="943754" cy="781110"/>
            </a:xfrm>
            <a:custGeom>
              <a:avLst/>
              <a:gdLst>
                <a:gd name="connsiteX0" fmla="*/ 1186455 w 1186454"/>
                <a:gd name="connsiteY0" fmla="*/ 839239 h 839239"/>
                <a:gd name="connsiteX1" fmla="*/ 977420 w 1186454"/>
                <a:gd name="connsiteY1" fmla="*/ 727190 h 839239"/>
                <a:gd name="connsiteX2" fmla="*/ 878359 w 1186454"/>
                <a:gd name="connsiteY2" fmla="*/ 674110 h 839239"/>
                <a:gd name="connsiteX3" fmla="*/ 767355 w 1186454"/>
                <a:gd name="connsiteY3" fmla="*/ 620424 h 839239"/>
                <a:gd name="connsiteX4" fmla="*/ 558628 w 1186454"/>
                <a:gd name="connsiteY4" fmla="*/ 524308 h 839239"/>
                <a:gd name="connsiteX5" fmla="*/ 531135 w 1186454"/>
                <a:gd name="connsiteY5" fmla="*/ 501188 h 839239"/>
                <a:gd name="connsiteX6" fmla="*/ 341459 w 1186454"/>
                <a:gd name="connsiteY6" fmla="*/ 380394 h 839239"/>
                <a:gd name="connsiteX7" fmla="*/ 220156 w 1186454"/>
                <a:gd name="connsiteY7" fmla="*/ 239857 h 839239"/>
                <a:gd name="connsiteX8" fmla="*/ 203989 w 1186454"/>
                <a:gd name="connsiteY8" fmla="*/ 100099 h 839239"/>
                <a:gd name="connsiteX9" fmla="*/ 0 w 1186454"/>
                <a:gd name="connsiteY9" fmla="*/ 0 h 839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86454" h="839239">
                  <a:moveTo>
                    <a:pt x="1186455" y="839239"/>
                  </a:moveTo>
                  <a:lnTo>
                    <a:pt x="977420" y="727190"/>
                  </a:lnTo>
                  <a:lnTo>
                    <a:pt x="878359" y="674110"/>
                  </a:lnTo>
                  <a:lnTo>
                    <a:pt x="767355" y="620424"/>
                  </a:lnTo>
                  <a:lnTo>
                    <a:pt x="558628" y="524308"/>
                  </a:lnTo>
                  <a:lnTo>
                    <a:pt x="531135" y="501188"/>
                  </a:lnTo>
                  <a:lnTo>
                    <a:pt x="341459" y="380394"/>
                  </a:lnTo>
                  <a:lnTo>
                    <a:pt x="220156" y="239857"/>
                  </a:lnTo>
                  <a:lnTo>
                    <a:pt x="203989" y="10009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AE92BE5E-8162-B18B-DCE7-066ADD057BBC}"/>
                </a:ext>
              </a:extLst>
            </p:cNvPr>
            <p:cNvSpPr/>
            <p:nvPr/>
          </p:nvSpPr>
          <p:spPr>
            <a:xfrm>
              <a:off x="6404590" y="246742"/>
              <a:ext cx="1128377" cy="577450"/>
            </a:xfrm>
            <a:custGeom>
              <a:avLst/>
              <a:gdLst>
                <a:gd name="connsiteX0" fmla="*/ 1418556 w 1418555"/>
                <a:gd name="connsiteY0" fmla="*/ 620424 h 620423"/>
                <a:gd name="connsiteX1" fmla="*/ 1353168 w 1418555"/>
                <a:gd name="connsiteY1" fmla="*/ 588818 h 620423"/>
                <a:gd name="connsiteX2" fmla="*/ 1215287 w 1418555"/>
                <a:gd name="connsiteY2" fmla="*/ 522230 h 620423"/>
                <a:gd name="connsiteX3" fmla="*/ 1180689 w 1418555"/>
                <a:gd name="connsiteY3" fmla="*/ 507336 h 620423"/>
                <a:gd name="connsiteX4" fmla="*/ 897821 w 1418555"/>
                <a:gd name="connsiteY4" fmla="*/ 385589 h 620423"/>
                <a:gd name="connsiteX5" fmla="*/ 690022 w 1418555"/>
                <a:gd name="connsiteY5" fmla="*/ 247823 h 620423"/>
                <a:gd name="connsiteX6" fmla="*/ 383780 w 1418555"/>
                <a:gd name="connsiteY6" fmla="*/ 129280 h 620423"/>
                <a:gd name="connsiteX7" fmla="*/ 73214 w 1418555"/>
                <a:gd name="connsiteY7" fmla="*/ 22081 h 620423"/>
                <a:gd name="connsiteX8" fmla="*/ 0 w 1418555"/>
                <a:gd name="connsiteY8" fmla="*/ 0 h 620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8555" h="620423">
                  <a:moveTo>
                    <a:pt x="1418556" y="620424"/>
                  </a:moveTo>
                  <a:lnTo>
                    <a:pt x="1353168" y="588818"/>
                  </a:lnTo>
                  <a:lnTo>
                    <a:pt x="1215287" y="522230"/>
                  </a:lnTo>
                  <a:lnTo>
                    <a:pt x="1180689" y="507336"/>
                  </a:lnTo>
                  <a:lnTo>
                    <a:pt x="897821" y="385589"/>
                  </a:lnTo>
                  <a:lnTo>
                    <a:pt x="690022" y="247823"/>
                  </a:lnTo>
                  <a:lnTo>
                    <a:pt x="383780" y="129280"/>
                  </a:lnTo>
                  <a:lnTo>
                    <a:pt x="73214" y="22081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BBDF4B1B-ECA1-3056-DD7E-34F99D6CC9B5}"/>
                </a:ext>
              </a:extLst>
            </p:cNvPr>
            <p:cNvSpPr/>
            <p:nvPr/>
          </p:nvSpPr>
          <p:spPr>
            <a:xfrm>
              <a:off x="6197197" y="246742"/>
              <a:ext cx="927700" cy="380803"/>
            </a:xfrm>
            <a:custGeom>
              <a:avLst/>
              <a:gdLst>
                <a:gd name="connsiteX0" fmla="*/ 1166272 w 1166271"/>
                <a:gd name="connsiteY0" fmla="*/ 409142 h 409142"/>
                <a:gd name="connsiteX1" fmla="*/ 1138984 w 1166271"/>
                <a:gd name="connsiteY1" fmla="*/ 398838 h 409142"/>
                <a:gd name="connsiteX2" fmla="*/ 1061754 w 1166271"/>
                <a:gd name="connsiteY2" fmla="*/ 363595 h 409142"/>
                <a:gd name="connsiteX3" fmla="*/ 837170 w 1166271"/>
                <a:gd name="connsiteY3" fmla="*/ 261158 h 409142"/>
                <a:gd name="connsiteX4" fmla="*/ 514350 w 1166271"/>
                <a:gd name="connsiteY4" fmla="*/ 150322 h 409142"/>
                <a:gd name="connsiteX5" fmla="*/ 188647 w 1166271"/>
                <a:gd name="connsiteY5" fmla="*/ 50569 h 409142"/>
                <a:gd name="connsiteX6" fmla="*/ 0 w 1166271"/>
                <a:gd name="connsiteY6" fmla="*/ 0 h 409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6271" h="409142">
                  <a:moveTo>
                    <a:pt x="1166272" y="409142"/>
                  </a:moveTo>
                  <a:lnTo>
                    <a:pt x="1138984" y="398838"/>
                  </a:lnTo>
                  <a:lnTo>
                    <a:pt x="1061754" y="363595"/>
                  </a:lnTo>
                  <a:lnTo>
                    <a:pt x="837170" y="261158"/>
                  </a:lnTo>
                  <a:lnTo>
                    <a:pt x="514350" y="150322"/>
                  </a:lnTo>
                  <a:lnTo>
                    <a:pt x="188647" y="5056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B5EC5D7-DF22-8BFC-BDE0-285FA1F68C66}"/>
                </a:ext>
              </a:extLst>
            </p:cNvPr>
            <p:cNvSpPr/>
            <p:nvPr/>
          </p:nvSpPr>
          <p:spPr>
            <a:xfrm>
              <a:off x="8136228" y="246742"/>
              <a:ext cx="484163" cy="1799164"/>
            </a:xfrm>
            <a:custGeom>
              <a:avLst/>
              <a:gdLst>
                <a:gd name="connsiteX0" fmla="*/ 608673 w 608673"/>
                <a:gd name="connsiteY0" fmla="*/ 1933056 h 1933055"/>
                <a:gd name="connsiteX1" fmla="*/ 608364 w 608673"/>
                <a:gd name="connsiteY1" fmla="*/ 1931757 h 1933055"/>
                <a:gd name="connsiteX2" fmla="*/ 594257 w 608673"/>
                <a:gd name="connsiteY2" fmla="*/ 1863436 h 1933055"/>
                <a:gd name="connsiteX3" fmla="*/ 552347 w 608673"/>
                <a:gd name="connsiteY3" fmla="*/ 1663065 h 1933055"/>
                <a:gd name="connsiteX4" fmla="*/ 471101 w 608673"/>
                <a:gd name="connsiteY4" fmla="*/ 1409267 h 1933055"/>
                <a:gd name="connsiteX5" fmla="*/ 542152 w 608673"/>
                <a:gd name="connsiteY5" fmla="*/ 1286654 h 1933055"/>
                <a:gd name="connsiteX6" fmla="*/ 472955 w 608673"/>
                <a:gd name="connsiteY6" fmla="*/ 1043161 h 1933055"/>
                <a:gd name="connsiteX7" fmla="*/ 395210 w 608673"/>
                <a:gd name="connsiteY7" fmla="*/ 808153 h 1933055"/>
                <a:gd name="connsiteX8" fmla="*/ 303873 w 608673"/>
                <a:gd name="connsiteY8" fmla="*/ 587693 h 1933055"/>
                <a:gd name="connsiteX9" fmla="*/ 208417 w 608673"/>
                <a:gd name="connsiteY9" fmla="*/ 375805 h 1933055"/>
                <a:gd name="connsiteX10" fmla="*/ 102561 w 608673"/>
                <a:gd name="connsiteY10" fmla="*/ 178464 h 1933055"/>
                <a:gd name="connsiteX11" fmla="*/ 0 w 608673"/>
                <a:gd name="connsiteY11" fmla="*/ 0 h 1933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8673" h="1933055">
                  <a:moveTo>
                    <a:pt x="608673" y="1933056"/>
                  </a:moveTo>
                  <a:lnTo>
                    <a:pt x="608364" y="1931757"/>
                  </a:lnTo>
                  <a:lnTo>
                    <a:pt x="594257" y="1863436"/>
                  </a:lnTo>
                  <a:lnTo>
                    <a:pt x="552347" y="1663065"/>
                  </a:lnTo>
                  <a:lnTo>
                    <a:pt x="471101" y="1409267"/>
                  </a:lnTo>
                  <a:lnTo>
                    <a:pt x="542152" y="1286654"/>
                  </a:lnTo>
                  <a:lnTo>
                    <a:pt x="472955" y="1043161"/>
                  </a:lnTo>
                  <a:lnTo>
                    <a:pt x="395210" y="808153"/>
                  </a:lnTo>
                  <a:lnTo>
                    <a:pt x="303873" y="587693"/>
                  </a:lnTo>
                  <a:lnTo>
                    <a:pt x="208417" y="375805"/>
                  </a:lnTo>
                  <a:lnTo>
                    <a:pt x="102561" y="178464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7092950-60F0-42D7-5AED-FD933E125BC4}"/>
                </a:ext>
              </a:extLst>
            </p:cNvPr>
            <p:cNvSpPr/>
            <p:nvPr/>
          </p:nvSpPr>
          <p:spPr>
            <a:xfrm>
              <a:off x="8448465" y="246742"/>
              <a:ext cx="235980" cy="2136527"/>
            </a:xfrm>
            <a:custGeom>
              <a:avLst/>
              <a:gdLst>
                <a:gd name="connsiteX0" fmla="*/ 226334 w 296665"/>
                <a:gd name="connsiteY0" fmla="*/ 2295525 h 2295525"/>
                <a:gd name="connsiteX1" fmla="*/ 229423 w 296665"/>
                <a:gd name="connsiteY1" fmla="*/ 2277861 h 2295525"/>
                <a:gd name="connsiteX2" fmla="*/ 246105 w 296665"/>
                <a:gd name="connsiteY2" fmla="*/ 2186074 h 2295525"/>
                <a:gd name="connsiteX3" fmla="*/ 279366 w 296665"/>
                <a:gd name="connsiteY3" fmla="*/ 1984491 h 2295525"/>
                <a:gd name="connsiteX4" fmla="*/ 296253 w 296665"/>
                <a:gd name="connsiteY4" fmla="*/ 1706967 h 2295525"/>
                <a:gd name="connsiteX5" fmla="*/ 296665 w 296665"/>
                <a:gd name="connsiteY5" fmla="*/ 1435851 h 2295525"/>
                <a:gd name="connsiteX6" fmla="*/ 274629 w 296665"/>
                <a:gd name="connsiteY6" fmla="*/ 1178243 h 2295525"/>
                <a:gd name="connsiteX7" fmla="*/ 243325 w 296665"/>
                <a:gd name="connsiteY7" fmla="*/ 927908 h 2295525"/>
                <a:gd name="connsiteX8" fmla="*/ 196163 w 296665"/>
                <a:gd name="connsiteY8" fmla="*/ 691688 h 2295525"/>
                <a:gd name="connsiteX9" fmla="*/ 144883 w 296665"/>
                <a:gd name="connsiteY9" fmla="*/ 463175 h 2295525"/>
                <a:gd name="connsiteX10" fmla="*/ 81761 w 296665"/>
                <a:gd name="connsiteY10" fmla="*/ 249035 h 2295525"/>
                <a:gd name="connsiteX11" fmla="*/ 16990 w 296665"/>
                <a:gd name="connsiteY11" fmla="*/ 43122 h 2295525"/>
                <a:gd name="connsiteX12" fmla="*/ 0 w 296665"/>
                <a:gd name="connsiteY12" fmla="*/ 0 h 2295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6665" h="2295525">
                  <a:moveTo>
                    <a:pt x="226334" y="2295525"/>
                  </a:moveTo>
                  <a:lnTo>
                    <a:pt x="229423" y="2277861"/>
                  </a:lnTo>
                  <a:lnTo>
                    <a:pt x="246105" y="2186074"/>
                  </a:lnTo>
                  <a:lnTo>
                    <a:pt x="279366" y="1984491"/>
                  </a:lnTo>
                  <a:lnTo>
                    <a:pt x="296253" y="1706967"/>
                  </a:lnTo>
                  <a:lnTo>
                    <a:pt x="296665" y="1435851"/>
                  </a:lnTo>
                  <a:lnTo>
                    <a:pt x="274629" y="1178243"/>
                  </a:lnTo>
                  <a:lnTo>
                    <a:pt x="243325" y="927908"/>
                  </a:lnTo>
                  <a:lnTo>
                    <a:pt x="196163" y="691688"/>
                  </a:lnTo>
                  <a:lnTo>
                    <a:pt x="144883" y="463175"/>
                  </a:lnTo>
                  <a:lnTo>
                    <a:pt x="81761" y="249035"/>
                  </a:lnTo>
                  <a:lnTo>
                    <a:pt x="16990" y="43122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67EB2AC-3AA9-E072-EC64-E8B2CEBA8CE7}"/>
                </a:ext>
              </a:extLst>
            </p:cNvPr>
            <p:cNvSpPr/>
            <p:nvPr/>
          </p:nvSpPr>
          <p:spPr>
            <a:xfrm>
              <a:off x="6292047" y="246742"/>
              <a:ext cx="806476" cy="368714"/>
            </a:xfrm>
            <a:custGeom>
              <a:avLst/>
              <a:gdLst>
                <a:gd name="connsiteX0" fmla="*/ 1013872 w 1013872"/>
                <a:gd name="connsiteY0" fmla="*/ 396153 h 396153"/>
                <a:gd name="connsiteX1" fmla="*/ 954971 w 1013872"/>
                <a:gd name="connsiteY1" fmla="*/ 375372 h 396153"/>
                <a:gd name="connsiteX2" fmla="*/ 807205 w 1013872"/>
                <a:gd name="connsiteY2" fmla="*/ 323330 h 396153"/>
                <a:gd name="connsiteX3" fmla="*/ 679725 w 1013872"/>
                <a:gd name="connsiteY3" fmla="*/ 278043 h 396153"/>
                <a:gd name="connsiteX4" fmla="*/ 648627 w 1013872"/>
                <a:gd name="connsiteY4" fmla="*/ 268259 h 396153"/>
                <a:gd name="connsiteX5" fmla="*/ 346298 w 1013872"/>
                <a:gd name="connsiteY5" fmla="*/ 173182 h 396153"/>
                <a:gd name="connsiteX6" fmla="*/ 69404 w 1013872"/>
                <a:gd name="connsiteY6" fmla="*/ 50569 h 396153"/>
                <a:gd name="connsiteX7" fmla="*/ 0 w 1013872"/>
                <a:gd name="connsiteY7" fmla="*/ 0 h 39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3872" h="396153">
                  <a:moveTo>
                    <a:pt x="1013872" y="396153"/>
                  </a:moveTo>
                  <a:lnTo>
                    <a:pt x="954971" y="375372"/>
                  </a:lnTo>
                  <a:lnTo>
                    <a:pt x="807205" y="323330"/>
                  </a:lnTo>
                  <a:lnTo>
                    <a:pt x="679725" y="278043"/>
                  </a:lnTo>
                  <a:lnTo>
                    <a:pt x="648627" y="268259"/>
                  </a:lnTo>
                  <a:lnTo>
                    <a:pt x="346298" y="173182"/>
                  </a:lnTo>
                  <a:lnTo>
                    <a:pt x="69404" y="5056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907A6B0-9B63-E082-324A-1BAB57667F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75875" y="0"/>
            <a:ext cx="3416125" cy="4152898"/>
          </a:xfrm>
          <a:custGeom>
            <a:avLst/>
            <a:gdLst>
              <a:gd name="connsiteX0" fmla="*/ 0 w 3416125"/>
              <a:gd name="connsiteY0" fmla="*/ 0 h 4152898"/>
              <a:gd name="connsiteX1" fmla="*/ 3416125 w 3416125"/>
              <a:gd name="connsiteY1" fmla="*/ 0 h 4152898"/>
              <a:gd name="connsiteX2" fmla="*/ 3416125 w 3416125"/>
              <a:gd name="connsiteY2" fmla="*/ 4152898 h 4152898"/>
              <a:gd name="connsiteX3" fmla="*/ 0 w 3416125"/>
              <a:gd name="connsiteY3" fmla="*/ 4152898 h 4152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6125" h="4152898">
                <a:moveTo>
                  <a:pt x="0" y="0"/>
                </a:moveTo>
                <a:lnTo>
                  <a:pt x="3416125" y="0"/>
                </a:lnTo>
                <a:lnTo>
                  <a:pt x="3416125" y="4152898"/>
                </a:lnTo>
                <a:lnTo>
                  <a:pt x="0" y="4152898"/>
                </a:lnTo>
                <a:close/>
              </a:path>
            </a:pathLst>
          </a:custGeom>
          <a:pattFill prst="pct10">
            <a:fgClr>
              <a:srgbClr val="000099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AD9EF1AD-0713-827A-1460-B23938AB6BC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59750" y="2705102"/>
            <a:ext cx="3416125" cy="4152898"/>
          </a:xfrm>
          <a:custGeom>
            <a:avLst/>
            <a:gdLst>
              <a:gd name="connsiteX0" fmla="*/ 0 w 3416125"/>
              <a:gd name="connsiteY0" fmla="*/ 0 h 4152898"/>
              <a:gd name="connsiteX1" fmla="*/ 3416125 w 3416125"/>
              <a:gd name="connsiteY1" fmla="*/ 0 h 4152898"/>
              <a:gd name="connsiteX2" fmla="*/ 3416125 w 3416125"/>
              <a:gd name="connsiteY2" fmla="*/ 4152898 h 4152898"/>
              <a:gd name="connsiteX3" fmla="*/ 0 w 3416125"/>
              <a:gd name="connsiteY3" fmla="*/ 4152898 h 4152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6125" h="4152898">
                <a:moveTo>
                  <a:pt x="0" y="0"/>
                </a:moveTo>
                <a:lnTo>
                  <a:pt x="3416125" y="0"/>
                </a:lnTo>
                <a:lnTo>
                  <a:pt x="3416125" y="4152898"/>
                </a:lnTo>
                <a:lnTo>
                  <a:pt x="0" y="4152898"/>
                </a:lnTo>
                <a:close/>
              </a:path>
            </a:pathLst>
          </a:custGeom>
          <a:pattFill prst="pct10">
            <a:fgClr>
              <a:srgbClr val="000099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639309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bg>
      <p:bgPr>
        <a:solidFill>
          <a:srgbClr val="020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44EF6B67-8536-319D-2D65-5A3EAE0077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36555" y="616055"/>
            <a:ext cx="3443208" cy="2728026"/>
          </a:xfrm>
          <a:custGeom>
            <a:avLst/>
            <a:gdLst>
              <a:gd name="connsiteX0" fmla="*/ 224051 w 3443208"/>
              <a:gd name="connsiteY0" fmla="*/ 0 h 2747073"/>
              <a:gd name="connsiteX1" fmla="*/ 3219157 w 3443208"/>
              <a:gd name="connsiteY1" fmla="*/ 0 h 2747073"/>
              <a:gd name="connsiteX2" fmla="*/ 3443208 w 3443208"/>
              <a:gd name="connsiteY2" fmla="*/ 224051 h 2747073"/>
              <a:gd name="connsiteX3" fmla="*/ 3443208 w 3443208"/>
              <a:gd name="connsiteY3" fmla="*/ 2523022 h 2747073"/>
              <a:gd name="connsiteX4" fmla="*/ 3219157 w 3443208"/>
              <a:gd name="connsiteY4" fmla="*/ 2747073 h 2747073"/>
              <a:gd name="connsiteX5" fmla="*/ 224051 w 3443208"/>
              <a:gd name="connsiteY5" fmla="*/ 2747073 h 2747073"/>
              <a:gd name="connsiteX6" fmla="*/ 0 w 3443208"/>
              <a:gd name="connsiteY6" fmla="*/ 2523022 h 2747073"/>
              <a:gd name="connsiteX7" fmla="*/ 0 w 3443208"/>
              <a:gd name="connsiteY7" fmla="*/ 224051 h 2747073"/>
              <a:gd name="connsiteX8" fmla="*/ 224051 w 3443208"/>
              <a:gd name="connsiteY8" fmla="*/ 0 h 2747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3208" h="2747073">
                <a:moveTo>
                  <a:pt x="224051" y="0"/>
                </a:moveTo>
                <a:lnTo>
                  <a:pt x="3219157" y="0"/>
                </a:lnTo>
                <a:cubicBezTo>
                  <a:pt x="3342897" y="0"/>
                  <a:pt x="3443208" y="100311"/>
                  <a:pt x="3443208" y="224051"/>
                </a:cubicBezTo>
                <a:lnTo>
                  <a:pt x="3443208" y="2523022"/>
                </a:lnTo>
                <a:cubicBezTo>
                  <a:pt x="3443208" y="2646762"/>
                  <a:pt x="3342897" y="2747073"/>
                  <a:pt x="3219157" y="2747073"/>
                </a:cubicBezTo>
                <a:lnTo>
                  <a:pt x="224051" y="2747073"/>
                </a:lnTo>
                <a:cubicBezTo>
                  <a:pt x="100311" y="2747073"/>
                  <a:pt x="0" y="2646762"/>
                  <a:pt x="0" y="2523022"/>
                </a:cubicBezTo>
                <a:lnTo>
                  <a:pt x="0" y="224051"/>
                </a:lnTo>
                <a:cubicBezTo>
                  <a:pt x="0" y="100311"/>
                  <a:pt x="100311" y="0"/>
                  <a:pt x="224051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C2D12DE2-7F78-2515-9D96-3A0A005517D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6555" y="3513917"/>
            <a:ext cx="3443208" cy="2728026"/>
          </a:xfrm>
          <a:custGeom>
            <a:avLst/>
            <a:gdLst>
              <a:gd name="connsiteX0" fmla="*/ 224051 w 3443208"/>
              <a:gd name="connsiteY0" fmla="*/ 0 h 2747073"/>
              <a:gd name="connsiteX1" fmla="*/ 3219157 w 3443208"/>
              <a:gd name="connsiteY1" fmla="*/ 0 h 2747073"/>
              <a:gd name="connsiteX2" fmla="*/ 3443208 w 3443208"/>
              <a:gd name="connsiteY2" fmla="*/ 224051 h 2747073"/>
              <a:gd name="connsiteX3" fmla="*/ 3443208 w 3443208"/>
              <a:gd name="connsiteY3" fmla="*/ 2523022 h 2747073"/>
              <a:gd name="connsiteX4" fmla="*/ 3219157 w 3443208"/>
              <a:gd name="connsiteY4" fmla="*/ 2747073 h 2747073"/>
              <a:gd name="connsiteX5" fmla="*/ 224051 w 3443208"/>
              <a:gd name="connsiteY5" fmla="*/ 2747073 h 2747073"/>
              <a:gd name="connsiteX6" fmla="*/ 0 w 3443208"/>
              <a:gd name="connsiteY6" fmla="*/ 2523022 h 2747073"/>
              <a:gd name="connsiteX7" fmla="*/ 0 w 3443208"/>
              <a:gd name="connsiteY7" fmla="*/ 224051 h 2747073"/>
              <a:gd name="connsiteX8" fmla="*/ 224051 w 3443208"/>
              <a:gd name="connsiteY8" fmla="*/ 0 h 2747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3208" h="2747073">
                <a:moveTo>
                  <a:pt x="224051" y="0"/>
                </a:moveTo>
                <a:lnTo>
                  <a:pt x="3219157" y="0"/>
                </a:lnTo>
                <a:cubicBezTo>
                  <a:pt x="3342897" y="0"/>
                  <a:pt x="3443208" y="100311"/>
                  <a:pt x="3443208" y="224051"/>
                </a:cubicBezTo>
                <a:lnTo>
                  <a:pt x="3443208" y="2523022"/>
                </a:lnTo>
                <a:cubicBezTo>
                  <a:pt x="3443208" y="2646762"/>
                  <a:pt x="3342897" y="2747073"/>
                  <a:pt x="3219157" y="2747073"/>
                </a:cubicBezTo>
                <a:lnTo>
                  <a:pt x="224051" y="2747073"/>
                </a:lnTo>
                <a:cubicBezTo>
                  <a:pt x="100311" y="2747073"/>
                  <a:pt x="0" y="2646762"/>
                  <a:pt x="0" y="2523022"/>
                </a:cubicBezTo>
                <a:lnTo>
                  <a:pt x="0" y="224051"/>
                </a:lnTo>
                <a:cubicBezTo>
                  <a:pt x="0" y="100311"/>
                  <a:pt x="100311" y="0"/>
                  <a:pt x="224051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08997637-E3E8-6121-110A-3DA60B6D9E4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12237" y="616055"/>
            <a:ext cx="7127398" cy="2728026"/>
          </a:xfrm>
          <a:prstGeom prst="roundRect">
            <a:avLst>
              <a:gd name="adj" fmla="val 11245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258482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bg>
      <p:bgPr>
        <a:solidFill>
          <a:srgbClr val="020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DC86652C-7AF0-8B13-37A9-10F0BACAC24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655457" y="2642699"/>
            <a:ext cx="2881085" cy="1746058"/>
          </a:xfrm>
          <a:custGeom>
            <a:avLst/>
            <a:gdLst>
              <a:gd name="connsiteX0" fmla="*/ 0 w 2815771"/>
              <a:gd name="connsiteY0" fmla="*/ 0 h 3265714"/>
              <a:gd name="connsiteX1" fmla="*/ 2815771 w 2815771"/>
              <a:gd name="connsiteY1" fmla="*/ 0 h 3265714"/>
              <a:gd name="connsiteX2" fmla="*/ 2815771 w 2815771"/>
              <a:gd name="connsiteY2" fmla="*/ 3265714 h 3265714"/>
              <a:gd name="connsiteX3" fmla="*/ 0 w 2815771"/>
              <a:gd name="connsiteY3" fmla="*/ 3265714 h 326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5771" h="3265714">
                <a:moveTo>
                  <a:pt x="0" y="0"/>
                </a:moveTo>
                <a:lnTo>
                  <a:pt x="2815771" y="0"/>
                </a:lnTo>
                <a:lnTo>
                  <a:pt x="2815771" y="3265714"/>
                </a:lnTo>
                <a:lnTo>
                  <a:pt x="0" y="3265714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E817440A-F09A-5D34-1181-3019177060E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276772" y="2642699"/>
            <a:ext cx="2881085" cy="1746058"/>
          </a:xfrm>
          <a:custGeom>
            <a:avLst/>
            <a:gdLst>
              <a:gd name="connsiteX0" fmla="*/ 0 w 2815771"/>
              <a:gd name="connsiteY0" fmla="*/ 0 h 3265714"/>
              <a:gd name="connsiteX1" fmla="*/ 2815771 w 2815771"/>
              <a:gd name="connsiteY1" fmla="*/ 0 h 3265714"/>
              <a:gd name="connsiteX2" fmla="*/ 2815771 w 2815771"/>
              <a:gd name="connsiteY2" fmla="*/ 3265714 h 3265714"/>
              <a:gd name="connsiteX3" fmla="*/ 0 w 2815771"/>
              <a:gd name="connsiteY3" fmla="*/ 3265714 h 326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5771" h="3265714">
                <a:moveTo>
                  <a:pt x="0" y="0"/>
                </a:moveTo>
                <a:lnTo>
                  <a:pt x="2815771" y="0"/>
                </a:lnTo>
                <a:lnTo>
                  <a:pt x="2815771" y="3265714"/>
                </a:lnTo>
                <a:lnTo>
                  <a:pt x="0" y="3265714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DC6ECE9C-4F22-DA14-EC37-150BF0124D7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34142" y="2642699"/>
            <a:ext cx="2881085" cy="1746058"/>
          </a:xfrm>
          <a:custGeom>
            <a:avLst/>
            <a:gdLst>
              <a:gd name="connsiteX0" fmla="*/ 0 w 2815771"/>
              <a:gd name="connsiteY0" fmla="*/ 0 h 3265714"/>
              <a:gd name="connsiteX1" fmla="*/ 2815771 w 2815771"/>
              <a:gd name="connsiteY1" fmla="*/ 0 h 3265714"/>
              <a:gd name="connsiteX2" fmla="*/ 2815771 w 2815771"/>
              <a:gd name="connsiteY2" fmla="*/ 3265714 h 3265714"/>
              <a:gd name="connsiteX3" fmla="*/ 0 w 2815771"/>
              <a:gd name="connsiteY3" fmla="*/ 3265714 h 326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5771" h="3265714">
                <a:moveTo>
                  <a:pt x="0" y="0"/>
                </a:moveTo>
                <a:lnTo>
                  <a:pt x="2815771" y="0"/>
                </a:lnTo>
                <a:lnTo>
                  <a:pt x="2815771" y="3265714"/>
                </a:lnTo>
                <a:lnTo>
                  <a:pt x="0" y="3265714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909220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bg>
      <p:bgPr>
        <a:solidFill>
          <a:srgbClr val="020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537AD75-09D4-7665-EDC6-6343D78CC352}"/>
              </a:ext>
            </a:extLst>
          </p:cNvPr>
          <p:cNvGrpSpPr/>
          <p:nvPr userDrawn="1"/>
        </p:nvGrpSpPr>
        <p:grpSpPr>
          <a:xfrm flipH="1">
            <a:off x="-525172" y="-233386"/>
            <a:ext cx="13242343" cy="7324771"/>
            <a:chOff x="-103239" y="246742"/>
            <a:chExt cx="12398477" cy="6858001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1EA4373-AC17-CEBB-0647-0CA9A4FF6202}"/>
                </a:ext>
              </a:extLst>
            </p:cNvPr>
            <p:cNvSpPr/>
            <p:nvPr/>
          </p:nvSpPr>
          <p:spPr>
            <a:xfrm>
              <a:off x="10067724" y="6624086"/>
              <a:ext cx="2227514" cy="480657"/>
            </a:xfrm>
            <a:custGeom>
              <a:avLst/>
              <a:gdLst>
                <a:gd name="connsiteX0" fmla="*/ 2800350 w 2800349"/>
                <a:gd name="connsiteY0" fmla="*/ 0 h 516427"/>
                <a:gd name="connsiteX1" fmla="*/ 230041 w 2800349"/>
                <a:gd name="connsiteY1" fmla="*/ 398664 h 516427"/>
                <a:gd name="connsiteX2" fmla="*/ 0 w 2800349"/>
                <a:gd name="connsiteY2" fmla="*/ 516428 h 51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00349" h="516427">
                  <a:moveTo>
                    <a:pt x="2800350" y="0"/>
                  </a:moveTo>
                  <a:lnTo>
                    <a:pt x="230041" y="398664"/>
                  </a:lnTo>
                  <a:lnTo>
                    <a:pt x="0" y="51642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2FE3851-1167-93CC-1D1B-7C8D4D5C9335}"/>
                </a:ext>
              </a:extLst>
            </p:cNvPr>
            <p:cNvSpPr/>
            <p:nvPr/>
          </p:nvSpPr>
          <p:spPr>
            <a:xfrm>
              <a:off x="6382475" y="5333223"/>
              <a:ext cx="5912762" cy="1771520"/>
            </a:xfrm>
            <a:custGeom>
              <a:avLst/>
              <a:gdLst>
                <a:gd name="connsiteX0" fmla="*/ 7433310 w 7433309"/>
                <a:gd name="connsiteY0" fmla="*/ 0 h 1903354"/>
                <a:gd name="connsiteX1" fmla="*/ 5398668 w 7433309"/>
                <a:gd name="connsiteY1" fmla="*/ 402475 h 1903354"/>
                <a:gd name="connsiteX2" fmla="*/ 2650010 w 7433309"/>
                <a:gd name="connsiteY2" fmla="*/ 856817 h 1903354"/>
                <a:gd name="connsiteX3" fmla="*/ 716795 w 7433309"/>
                <a:gd name="connsiteY3" fmla="*/ 1637781 h 1903354"/>
                <a:gd name="connsiteX4" fmla="*/ 0 w 7433309"/>
                <a:gd name="connsiteY4" fmla="*/ 1903355 h 190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33309" h="1903354">
                  <a:moveTo>
                    <a:pt x="7433310" y="0"/>
                  </a:moveTo>
                  <a:lnTo>
                    <a:pt x="5398668" y="402475"/>
                  </a:lnTo>
                  <a:lnTo>
                    <a:pt x="2650010" y="856817"/>
                  </a:lnTo>
                  <a:lnTo>
                    <a:pt x="716795" y="1637781"/>
                  </a:lnTo>
                  <a:lnTo>
                    <a:pt x="0" y="190335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F315797-6901-8434-85C7-F3645A9D444E}"/>
                </a:ext>
              </a:extLst>
            </p:cNvPr>
            <p:cNvSpPr/>
            <p:nvPr/>
          </p:nvSpPr>
          <p:spPr>
            <a:xfrm>
              <a:off x="3064753" y="4383108"/>
              <a:ext cx="9230485" cy="2721633"/>
            </a:xfrm>
            <a:custGeom>
              <a:avLst/>
              <a:gdLst>
                <a:gd name="connsiteX0" fmla="*/ 11604230 w 11604230"/>
                <a:gd name="connsiteY0" fmla="*/ 0 h 2924174"/>
                <a:gd name="connsiteX1" fmla="*/ 9980758 w 11604230"/>
                <a:gd name="connsiteY1" fmla="*/ 386369 h 2924174"/>
                <a:gd name="connsiteX2" fmla="*/ 7620721 w 11604230"/>
                <a:gd name="connsiteY2" fmla="*/ 873010 h 2924174"/>
                <a:gd name="connsiteX3" fmla="*/ 6001368 w 11604230"/>
                <a:gd name="connsiteY3" fmla="*/ 1544089 h 2924174"/>
                <a:gd name="connsiteX4" fmla="*/ 3579753 w 11604230"/>
                <a:gd name="connsiteY4" fmla="*/ 1869152 h 2924174"/>
                <a:gd name="connsiteX5" fmla="*/ 1700496 w 11604230"/>
                <a:gd name="connsiteY5" fmla="*/ 2451908 h 2924174"/>
                <a:gd name="connsiteX6" fmla="*/ 0 w 11604230"/>
                <a:gd name="connsiteY6" fmla="*/ 2924175 h 2924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04230" h="2924174">
                  <a:moveTo>
                    <a:pt x="11604230" y="0"/>
                  </a:moveTo>
                  <a:lnTo>
                    <a:pt x="9980758" y="386369"/>
                  </a:lnTo>
                  <a:lnTo>
                    <a:pt x="7620721" y="873010"/>
                  </a:lnTo>
                  <a:lnTo>
                    <a:pt x="6001368" y="1544089"/>
                  </a:lnTo>
                  <a:lnTo>
                    <a:pt x="3579753" y="1869152"/>
                  </a:lnTo>
                  <a:lnTo>
                    <a:pt x="1700496" y="2451908"/>
                  </a:lnTo>
                  <a:lnTo>
                    <a:pt x="0" y="292417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A1B5CCD-D7AA-A090-CA22-AE4807944306}"/>
                </a:ext>
              </a:extLst>
            </p:cNvPr>
            <p:cNvSpPr/>
            <p:nvPr/>
          </p:nvSpPr>
          <p:spPr>
            <a:xfrm>
              <a:off x="-103239" y="2544616"/>
              <a:ext cx="12398477" cy="2953984"/>
            </a:xfrm>
            <a:custGeom>
              <a:avLst/>
              <a:gdLst>
                <a:gd name="connsiteX0" fmla="*/ 15586916 w 15586915"/>
                <a:gd name="connsiteY0" fmla="*/ 0 h 3173816"/>
                <a:gd name="connsiteX1" fmla="*/ 14346194 w 15586915"/>
                <a:gd name="connsiteY1" fmla="*/ 439882 h 3173816"/>
                <a:gd name="connsiteX2" fmla="*/ 14159401 w 15586915"/>
                <a:gd name="connsiteY2" fmla="*/ 506124 h 3173816"/>
                <a:gd name="connsiteX3" fmla="*/ 12860912 w 15586915"/>
                <a:gd name="connsiteY3" fmla="*/ 926350 h 3173816"/>
                <a:gd name="connsiteX4" fmla="*/ 12672060 w 15586915"/>
                <a:gd name="connsiteY4" fmla="*/ 987483 h 3173816"/>
                <a:gd name="connsiteX5" fmla="*/ 11389428 w 15586915"/>
                <a:gd name="connsiteY5" fmla="*/ 1360430 h 3173816"/>
                <a:gd name="connsiteX6" fmla="*/ 11141573 w 15586915"/>
                <a:gd name="connsiteY6" fmla="*/ 1432473 h 3173816"/>
                <a:gd name="connsiteX7" fmla="*/ 9868003 w 15586915"/>
                <a:gd name="connsiteY7" fmla="*/ 1762558 h 3173816"/>
                <a:gd name="connsiteX8" fmla="*/ 9621177 w 15586915"/>
                <a:gd name="connsiteY8" fmla="*/ 1826549 h 3173816"/>
                <a:gd name="connsiteX9" fmla="*/ 8121788 w 15586915"/>
                <a:gd name="connsiteY9" fmla="*/ 2163734 h 3173816"/>
                <a:gd name="connsiteX10" fmla="*/ 6700143 w 15586915"/>
                <a:gd name="connsiteY10" fmla="*/ 2435543 h 3173816"/>
                <a:gd name="connsiteX11" fmla="*/ 5365613 w 15586915"/>
                <a:gd name="connsiteY11" fmla="*/ 2640244 h 3173816"/>
                <a:gd name="connsiteX12" fmla="*/ 4164227 w 15586915"/>
                <a:gd name="connsiteY12" fmla="*/ 2777923 h 3173816"/>
                <a:gd name="connsiteX13" fmla="*/ 3765207 w 15586915"/>
                <a:gd name="connsiteY13" fmla="*/ 2838796 h 3173816"/>
                <a:gd name="connsiteX14" fmla="*/ 3059636 w 15586915"/>
                <a:gd name="connsiteY14" fmla="*/ 2946429 h 3173816"/>
                <a:gd name="connsiteX15" fmla="*/ 2682549 w 15586915"/>
                <a:gd name="connsiteY15" fmla="*/ 2991889 h 3173816"/>
                <a:gd name="connsiteX16" fmla="*/ 1948146 w 15586915"/>
                <a:gd name="connsiteY16" fmla="*/ 3080299 h 3173816"/>
                <a:gd name="connsiteX17" fmla="*/ 840156 w 15586915"/>
                <a:gd name="connsiteY17" fmla="*/ 3173817 h 3173816"/>
                <a:gd name="connsiteX18" fmla="*/ 50354 w 15586915"/>
                <a:gd name="connsiteY18" fmla="*/ 3069908 h 3173816"/>
                <a:gd name="connsiteX19" fmla="*/ 0 w 15586915"/>
                <a:gd name="connsiteY19" fmla="*/ 3057612 h 3173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586915" h="3173816">
                  <a:moveTo>
                    <a:pt x="15586916" y="0"/>
                  </a:moveTo>
                  <a:lnTo>
                    <a:pt x="14346194" y="439882"/>
                  </a:lnTo>
                  <a:lnTo>
                    <a:pt x="14159401" y="506124"/>
                  </a:lnTo>
                  <a:lnTo>
                    <a:pt x="12860912" y="926350"/>
                  </a:lnTo>
                  <a:lnTo>
                    <a:pt x="12672060" y="987483"/>
                  </a:lnTo>
                  <a:lnTo>
                    <a:pt x="11389428" y="1360430"/>
                  </a:lnTo>
                  <a:lnTo>
                    <a:pt x="11141573" y="1432473"/>
                  </a:lnTo>
                  <a:lnTo>
                    <a:pt x="9868003" y="1762558"/>
                  </a:lnTo>
                  <a:lnTo>
                    <a:pt x="9621177" y="1826549"/>
                  </a:lnTo>
                  <a:lnTo>
                    <a:pt x="8121788" y="2163734"/>
                  </a:lnTo>
                  <a:lnTo>
                    <a:pt x="6700143" y="2435543"/>
                  </a:lnTo>
                  <a:lnTo>
                    <a:pt x="5365613" y="2640244"/>
                  </a:lnTo>
                  <a:lnTo>
                    <a:pt x="4164227" y="2777923"/>
                  </a:lnTo>
                  <a:lnTo>
                    <a:pt x="3765207" y="2838796"/>
                  </a:lnTo>
                  <a:lnTo>
                    <a:pt x="3059636" y="2946429"/>
                  </a:lnTo>
                  <a:lnTo>
                    <a:pt x="2682549" y="2991889"/>
                  </a:lnTo>
                  <a:lnTo>
                    <a:pt x="1948146" y="3080299"/>
                  </a:lnTo>
                  <a:lnTo>
                    <a:pt x="840156" y="3173817"/>
                  </a:lnTo>
                  <a:lnTo>
                    <a:pt x="50354" y="3069908"/>
                  </a:lnTo>
                  <a:lnTo>
                    <a:pt x="0" y="305761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C6712A8-7F49-678E-B19C-723CE9EF9D4D}"/>
                </a:ext>
              </a:extLst>
            </p:cNvPr>
            <p:cNvSpPr/>
            <p:nvPr/>
          </p:nvSpPr>
          <p:spPr>
            <a:xfrm>
              <a:off x="-103239" y="3647373"/>
              <a:ext cx="12398477" cy="2064557"/>
            </a:xfrm>
            <a:custGeom>
              <a:avLst/>
              <a:gdLst>
                <a:gd name="connsiteX0" fmla="*/ 15586916 w 15586915"/>
                <a:gd name="connsiteY0" fmla="*/ 0 h 2218199"/>
                <a:gd name="connsiteX1" fmla="*/ 14196266 w 15586915"/>
                <a:gd name="connsiteY1" fmla="*/ 384810 h 2218199"/>
                <a:gd name="connsiteX2" fmla="*/ 12176657 w 15586915"/>
                <a:gd name="connsiteY2" fmla="*/ 880976 h 2218199"/>
                <a:gd name="connsiteX3" fmla="*/ 10148707 w 15586915"/>
                <a:gd name="connsiteY3" fmla="*/ 1312805 h 2218199"/>
                <a:gd name="connsiteX4" fmla="*/ 8182851 w 15586915"/>
                <a:gd name="connsiteY4" fmla="*/ 1665922 h 2218199"/>
                <a:gd name="connsiteX5" fmla="*/ 6309257 w 15586915"/>
                <a:gd name="connsiteY5" fmla="*/ 1934181 h 2218199"/>
                <a:gd name="connsiteX6" fmla="*/ 4595478 w 15586915"/>
                <a:gd name="connsiteY6" fmla="*/ 2113424 h 2218199"/>
                <a:gd name="connsiteX7" fmla="*/ 3058194 w 15586915"/>
                <a:gd name="connsiteY7" fmla="*/ 2205557 h 2218199"/>
                <a:gd name="connsiteX8" fmla="*/ 1741685 w 15586915"/>
                <a:gd name="connsiteY8" fmla="*/ 2218200 h 2218199"/>
                <a:gd name="connsiteX9" fmla="*/ 641419 w 15586915"/>
                <a:gd name="connsiteY9" fmla="*/ 2159317 h 2218199"/>
                <a:gd name="connsiteX10" fmla="*/ 0 w 15586915"/>
                <a:gd name="connsiteY10" fmla="*/ 2202180 h 221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86915" h="2218199">
                  <a:moveTo>
                    <a:pt x="15586916" y="0"/>
                  </a:moveTo>
                  <a:lnTo>
                    <a:pt x="14196266" y="384810"/>
                  </a:lnTo>
                  <a:lnTo>
                    <a:pt x="12176657" y="880976"/>
                  </a:lnTo>
                  <a:lnTo>
                    <a:pt x="10148707" y="1312805"/>
                  </a:lnTo>
                  <a:lnTo>
                    <a:pt x="8182851" y="1665922"/>
                  </a:lnTo>
                  <a:lnTo>
                    <a:pt x="6309257" y="1934181"/>
                  </a:lnTo>
                  <a:lnTo>
                    <a:pt x="4595478" y="2113424"/>
                  </a:lnTo>
                  <a:lnTo>
                    <a:pt x="3058194" y="2205557"/>
                  </a:lnTo>
                  <a:lnTo>
                    <a:pt x="1741685" y="2218200"/>
                  </a:lnTo>
                  <a:lnTo>
                    <a:pt x="641419" y="2159317"/>
                  </a:lnTo>
                  <a:lnTo>
                    <a:pt x="0" y="220218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236405A-C5D7-902A-98AD-3DB0DEE3B78A}"/>
                </a:ext>
              </a:extLst>
            </p:cNvPr>
            <p:cNvSpPr/>
            <p:nvPr/>
          </p:nvSpPr>
          <p:spPr>
            <a:xfrm>
              <a:off x="-103239" y="3050419"/>
              <a:ext cx="12398477" cy="2361140"/>
            </a:xfrm>
            <a:custGeom>
              <a:avLst/>
              <a:gdLst>
                <a:gd name="connsiteX0" fmla="*/ 15586916 w 15586915"/>
                <a:gd name="connsiteY0" fmla="*/ 0 h 2536853"/>
                <a:gd name="connsiteX1" fmla="*/ 14261448 w 15586915"/>
                <a:gd name="connsiteY1" fmla="*/ 418667 h 2536853"/>
                <a:gd name="connsiteX2" fmla="*/ 12517395 w 15586915"/>
                <a:gd name="connsiteY2" fmla="*/ 913621 h 2536853"/>
                <a:gd name="connsiteX3" fmla="*/ 10762117 w 15586915"/>
                <a:gd name="connsiteY3" fmla="*/ 1356706 h 2536853"/>
                <a:gd name="connsiteX4" fmla="*/ 9014872 w 15586915"/>
                <a:gd name="connsiteY4" fmla="*/ 1739179 h 2536853"/>
                <a:gd name="connsiteX5" fmla="*/ 7339914 w 15586915"/>
                <a:gd name="connsiteY5" fmla="*/ 2049520 h 2536853"/>
                <a:gd name="connsiteX6" fmla="*/ 5756189 w 15586915"/>
                <a:gd name="connsiteY6" fmla="*/ 2283922 h 2536853"/>
                <a:gd name="connsiteX7" fmla="*/ 4320128 w 15586915"/>
                <a:gd name="connsiteY7" fmla="*/ 2440738 h 2536853"/>
                <a:gd name="connsiteX8" fmla="*/ 3039350 w 15586915"/>
                <a:gd name="connsiteY8" fmla="*/ 2522480 h 2536853"/>
                <a:gd name="connsiteX9" fmla="*/ 1948146 w 15586915"/>
                <a:gd name="connsiteY9" fmla="*/ 2536854 h 2536853"/>
                <a:gd name="connsiteX10" fmla="*/ 1038585 w 15586915"/>
                <a:gd name="connsiteY10" fmla="*/ 2490701 h 2536853"/>
                <a:gd name="connsiteX11" fmla="*/ 50354 w 15586915"/>
                <a:gd name="connsiteY11" fmla="*/ 2526463 h 2536853"/>
                <a:gd name="connsiteX12" fmla="*/ 0 w 15586915"/>
                <a:gd name="connsiteY12" fmla="*/ 2526290 h 2536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2536853">
                  <a:moveTo>
                    <a:pt x="15586916" y="0"/>
                  </a:moveTo>
                  <a:lnTo>
                    <a:pt x="14261448" y="418667"/>
                  </a:lnTo>
                  <a:lnTo>
                    <a:pt x="12517395" y="913621"/>
                  </a:lnTo>
                  <a:lnTo>
                    <a:pt x="10762117" y="1356706"/>
                  </a:lnTo>
                  <a:lnTo>
                    <a:pt x="9014872" y="1739179"/>
                  </a:lnTo>
                  <a:lnTo>
                    <a:pt x="7339914" y="2049520"/>
                  </a:lnTo>
                  <a:lnTo>
                    <a:pt x="5756189" y="2283922"/>
                  </a:lnTo>
                  <a:lnTo>
                    <a:pt x="4320128" y="2440738"/>
                  </a:lnTo>
                  <a:lnTo>
                    <a:pt x="3039350" y="2522480"/>
                  </a:lnTo>
                  <a:lnTo>
                    <a:pt x="1948146" y="2536854"/>
                  </a:lnTo>
                  <a:lnTo>
                    <a:pt x="1038585" y="2490701"/>
                  </a:lnTo>
                  <a:lnTo>
                    <a:pt x="50354" y="2526463"/>
                  </a:lnTo>
                  <a:lnTo>
                    <a:pt x="0" y="252629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7C5E020-8B1D-F37D-742D-BD0814E504B2}"/>
                </a:ext>
              </a:extLst>
            </p:cNvPr>
            <p:cNvSpPr/>
            <p:nvPr/>
          </p:nvSpPr>
          <p:spPr>
            <a:xfrm>
              <a:off x="-103239" y="1652126"/>
              <a:ext cx="12398477" cy="3611947"/>
            </a:xfrm>
            <a:custGeom>
              <a:avLst/>
              <a:gdLst>
                <a:gd name="connsiteX0" fmla="*/ 15586916 w 15586915"/>
                <a:gd name="connsiteY0" fmla="*/ 0 h 3880744"/>
                <a:gd name="connsiteX1" fmla="*/ 14735947 w 15586915"/>
                <a:gd name="connsiteY1" fmla="*/ 403860 h 3880744"/>
                <a:gd name="connsiteX2" fmla="*/ 14648009 w 15586915"/>
                <a:gd name="connsiteY2" fmla="*/ 445597 h 3880744"/>
                <a:gd name="connsiteX3" fmla="*/ 13733196 w 15586915"/>
                <a:gd name="connsiteY3" fmla="*/ 847725 h 3880744"/>
                <a:gd name="connsiteX4" fmla="*/ 13600670 w 15586915"/>
                <a:gd name="connsiteY4" fmla="*/ 905914 h 3880744"/>
                <a:gd name="connsiteX5" fmla="*/ 12642301 w 15586915"/>
                <a:gd name="connsiteY5" fmla="*/ 1297651 h 3880744"/>
                <a:gd name="connsiteX6" fmla="*/ 12517292 w 15586915"/>
                <a:gd name="connsiteY6" fmla="*/ 1348740 h 3880744"/>
                <a:gd name="connsiteX7" fmla="*/ 11573441 w 15586915"/>
                <a:gd name="connsiteY7" fmla="*/ 1701685 h 3880744"/>
                <a:gd name="connsiteX8" fmla="*/ 11386545 w 15586915"/>
                <a:gd name="connsiteY8" fmla="*/ 1771650 h 3880744"/>
                <a:gd name="connsiteX9" fmla="*/ 10436414 w 15586915"/>
                <a:gd name="connsiteY9" fmla="*/ 2097838 h 3880744"/>
                <a:gd name="connsiteX10" fmla="*/ 10250754 w 15586915"/>
                <a:gd name="connsiteY10" fmla="*/ 2161569 h 3880744"/>
                <a:gd name="connsiteX11" fmla="*/ 9377440 w 15586915"/>
                <a:gd name="connsiteY11" fmla="*/ 2431127 h 3880744"/>
                <a:gd name="connsiteX12" fmla="*/ 9103841 w 15586915"/>
                <a:gd name="connsiteY12" fmla="*/ 2515553 h 3880744"/>
                <a:gd name="connsiteX13" fmla="*/ 8280881 w 15586915"/>
                <a:gd name="connsiteY13" fmla="*/ 2743893 h 3880744"/>
                <a:gd name="connsiteX14" fmla="*/ 7991218 w 15586915"/>
                <a:gd name="connsiteY14" fmla="*/ 2824249 h 3880744"/>
                <a:gd name="connsiteX15" fmla="*/ 7327248 w 15586915"/>
                <a:gd name="connsiteY15" fmla="*/ 2984789 h 3880744"/>
                <a:gd name="connsiteX16" fmla="*/ 6909178 w 15586915"/>
                <a:gd name="connsiteY16" fmla="*/ 3085927 h 3880744"/>
                <a:gd name="connsiteX17" fmla="*/ 6373821 w 15586915"/>
                <a:gd name="connsiteY17" fmla="*/ 3197629 h 3880744"/>
                <a:gd name="connsiteX18" fmla="*/ 6139455 w 15586915"/>
                <a:gd name="connsiteY18" fmla="*/ 3246553 h 3880744"/>
                <a:gd name="connsiteX19" fmla="*/ 5898704 w 15586915"/>
                <a:gd name="connsiteY19" fmla="*/ 3296776 h 3880744"/>
                <a:gd name="connsiteX20" fmla="*/ 5266553 w 15586915"/>
                <a:gd name="connsiteY20" fmla="*/ 3419562 h 3880744"/>
                <a:gd name="connsiteX21" fmla="*/ 5252343 w 15586915"/>
                <a:gd name="connsiteY21" fmla="*/ 3422246 h 3880744"/>
                <a:gd name="connsiteX22" fmla="*/ 5020654 w 15586915"/>
                <a:gd name="connsiteY22" fmla="*/ 3467273 h 3880744"/>
                <a:gd name="connsiteX23" fmla="*/ 4716883 w 15586915"/>
                <a:gd name="connsiteY23" fmla="*/ 3516630 h 3880744"/>
                <a:gd name="connsiteX24" fmla="*/ 4151973 w 15586915"/>
                <a:gd name="connsiteY24" fmla="*/ 3608416 h 3880744"/>
                <a:gd name="connsiteX25" fmla="*/ 4102855 w 15586915"/>
                <a:gd name="connsiteY25" fmla="*/ 3616383 h 3880744"/>
                <a:gd name="connsiteX26" fmla="*/ 4029436 w 15586915"/>
                <a:gd name="connsiteY26" fmla="*/ 3625648 h 3880744"/>
                <a:gd name="connsiteX27" fmla="*/ 3663058 w 15586915"/>
                <a:gd name="connsiteY27" fmla="*/ 3671974 h 3880744"/>
                <a:gd name="connsiteX28" fmla="*/ 3147060 w 15586915"/>
                <a:gd name="connsiteY28" fmla="*/ 3737177 h 3880744"/>
                <a:gd name="connsiteX29" fmla="*/ 2188485 w 15586915"/>
                <a:gd name="connsiteY29" fmla="*/ 3827145 h 3880744"/>
                <a:gd name="connsiteX30" fmla="*/ 1235779 w 15586915"/>
                <a:gd name="connsiteY30" fmla="*/ 3880745 h 3880744"/>
                <a:gd name="connsiteX31" fmla="*/ 579223 w 15586915"/>
                <a:gd name="connsiteY31" fmla="*/ 3797704 h 3880744"/>
                <a:gd name="connsiteX32" fmla="*/ 77333 w 15586915"/>
                <a:gd name="connsiteY32" fmla="*/ 3677863 h 3880744"/>
                <a:gd name="connsiteX33" fmla="*/ 0 w 15586915"/>
                <a:gd name="connsiteY33" fmla="*/ 3646776 h 3880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586915" h="3880744">
                  <a:moveTo>
                    <a:pt x="15586916" y="0"/>
                  </a:moveTo>
                  <a:lnTo>
                    <a:pt x="14735947" y="403860"/>
                  </a:lnTo>
                  <a:lnTo>
                    <a:pt x="14648009" y="445597"/>
                  </a:lnTo>
                  <a:lnTo>
                    <a:pt x="13733196" y="847725"/>
                  </a:lnTo>
                  <a:lnTo>
                    <a:pt x="13600670" y="905914"/>
                  </a:lnTo>
                  <a:lnTo>
                    <a:pt x="12642301" y="1297651"/>
                  </a:lnTo>
                  <a:lnTo>
                    <a:pt x="12517292" y="1348740"/>
                  </a:lnTo>
                  <a:lnTo>
                    <a:pt x="11573441" y="1701685"/>
                  </a:lnTo>
                  <a:lnTo>
                    <a:pt x="11386545" y="1771650"/>
                  </a:lnTo>
                  <a:lnTo>
                    <a:pt x="10436414" y="2097838"/>
                  </a:lnTo>
                  <a:lnTo>
                    <a:pt x="10250754" y="2161569"/>
                  </a:lnTo>
                  <a:lnTo>
                    <a:pt x="9377440" y="2431127"/>
                  </a:lnTo>
                  <a:lnTo>
                    <a:pt x="9103841" y="2515553"/>
                  </a:lnTo>
                  <a:lnTo>
                    <a:pt x="8280881" y="2743893"/>
                  </a:lnTo>
                  <a:lnTo>
                    <a:pt x="7991218" y="2824249"/>
                  </a:lnTo>
                  <a:lnTo>
                    <a:pt x="7327248" y="2984789"/>
                  </a:lnTo>
                  <a:lnTo>
                    <a:pt x="6909178" y="3085927"/>
                  </a:lnTo>
                  <a:lnTo>
                    <a:pt x="6373821" y="3197629"/>
                  </a:lnTo>
                  <a:lnTo>
                    <a:pt x="6139455" y="3246553"/>
                  </a:lnTo>
                  <a:lnTo>
                    <a:pt x="5898704" y="3296776"/>
                  </a:lnTo>
                  <a:lnTo>
                    <a:pt x="5266553" y="3419562"/>
                  </a:lnTo>
                  <a:lnTo>
                    <a:pt x="5252343" y="3422246"/>
                  </a:lnTo>
                  <a:lnTo>
                    <a:pt x="5020654" y="3467273"/>
                  </a:lnTo>
                  <a:lnTo>
                    <a:pt x="4716883" y="3516630"/>
                  </a:lnTo>
                  <a:lnTo>
                    <a:pt x="4151973" y="3608416"/>
                  </a:lnTo>
                  <a:lnTo>
                    <a:pt x="4102855" y="3616383"/>
                  </a:lnTo>
                  <a:lnTo>
                    <a:pt x="4029436" y="3625648"/>
                  </a:lnTo>
                  <a:lnTo>
                    <a:pt x="3663058" y="3671974"/>
                  </a:lnTo>
                  <a:lnTo>
                    <a:pt x="3147060" y="3737177"/>
                  </a:lnTo>
                  <a:lnTo>
                    <a:pt x="2188485" y="3827145"/>
                  </a:lnTo>
                  <a:lnTo>
                    <a:pt x="1235779" y="3880745"/>
                  </a:lnTo>
                  <a:lnTo>
                    <a:pt x="579223" y="3797704"/>
                  </a:lnTo>
                  <a:lnTo>
                    <a:pt x="77333" y="3677863"/>
                  </a:lnTo>
                  <a:lnTo>
                    <a:pt x="0" y="364677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C1BF7BC-7BAD-AC2A-CCFA-6F0DD3322319}"/>
                </a:ext>
              </a:extLst>
            </p:cNvPr>
            <p:cNvSpPr/>
            <p:nvPr/>
          </p:nvSpPr>
          <p:spPr>
            <a:xfrm>
              <a:off x="8154576" y="5622634"/>
              <a:ext cx="4140662" cy="1482109"/>
            </a:xfrm>
            <a:custGeom>
              <a:avLst/>
              <a:gdLst>
                <a:gd name="connsiteX0" fmla="*/ 5205490 w 5205489"/>
                <a:gd name="connsiteY0" fmla="*/ 0 h 1592406"/>
                <a:gd name="connsiteX1" fmla="*/ 4433914 w 5205489"/>
                <a:gd name="connsiteY1" fmla="*/ 473739 h 1592406"/>
                <a:gd name="connsiteX2" fmla="*/ 1411760 w 5205489"/>
                <a:gd name="connsiteY2" fmla="*/ 958908 h 1592406"/>
                <a:gd name="connsiteX3" fmla="*/ 0 w 5205489"/>
                <a:gd name="connsiteY3" fmla="*/ 1592407 h 159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05489" h="1592406">
                  <a:moveTo>
                    <a:pt x="5205490" y="0"/>
                  </a:moveTo>
                  <a:lnTo>
                    <a:pt x="4433914" y="473739"/>
                  </a:lnTo>
                  <a:lnTo>
                    <a:pt x="1411760" y="958908"/>
                  </a:lnTo>
                  <a:lnTo>
                    <a:pt x="0" y="159240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255F12A-E411-4153-494B-44739CF00E87}"/>
                </a:ext>
              </a:extLst>
            </p:cNvPr>
            <p:cNvSpPr/>
            <p:nvPr/>
          </p:nvSpPr>
          <p:spPr>
            <a:xfrm>
              <a:off x="-103239" y="2306865"/>
              <a:ext cx="12398477" cy="3061737"/>
            </a:xfrm>
            <a:custGeom>
              <a:avLst/>
              <a:gdLst>
                <a:gd name="connsiteX0" fmla="*/ 15586916 w 15586915"/>
                <a:gd name="connsiteY0" fmla="*/ 0 h 3289588"/>
                <a:gd name="connsiteX1" fmla="*/ 14735639 w 15586915"/>
                <a:gd name="connsiteY1" fmla="*/ 333462 h 3289588"/>
                <a:gd name="connsiteX2" fmla="*/ 13374645 w 15586915"/>
                <a:gd name="connsiteY2" fmla="*/ 821748 h 3289588"/>
                <a:gd name="connsiteX3" fmla="*/ 12164300 w 15586915"/>
                <a:gd name="connsiteY3" fmla="*/ 1218507 h 3289588"/>
                <a:gd name="connsiteX4" fmla="*/ 11978331 w 15586915"/>
                <a:gd name="connsiteY4" fmla="*/ 1279467 h 3289588"/>
                <a:gd name="connsiteX5" fmla="*/ 11553774 w 15586915"/>
                <a:gd name="connsiteY5" fmla="*/ 1404505 h 3289588"/>
                <a:gd name="connsiteX6" fmla="*/ 10798261 w 15586915"/>
                <a:gd name="connsiteY6" fmla="*/ 1626957 h 3289588"/>
                <a:gd name="connsiteX7" fmla="*/ 10548654 w 15586915"/>
                <a:gd name="connsiteY7" fmla="*/ 1700386 h 3289588"/>
                <a:gd name="connsiteX8" fmla="*/ 9386604 w 15586915"/>
                <a:gd name="connsiteY8" fmla="*/ 2005965 h 3289588"/>
                <a:gd name="connsiteX9" fmla="*/ 9137718 w 15586915"/>
                <a:gd name="connsiteY9" fmla="*/ 2071428 h 3289588"/>
                <a:gd name="connsiteX10" fmla="*/ 8072566 w 15586915"/>
                <a:gd name="connsiteY10" fmla="*/ 2314575 h 3289588"/>
                <a:gd name="connsiteX11" fmla="*/ 7752424 w 15586915"/>
                <a:gd name="connsiteY11" fmla="*/ 2387658 h 3289588"/>
                <a:gd name="connsiteX12" fmla="*/ 6445490 w 15586915"/>
                <a:gd name="connsiteY12" fmla="*/ 2642149 h 3289588"/>
                <a:gd name="connsiteX13" fmla="*/ 5221966 w 15586915"/>
                <a:gd name="connsiteY13" fmla="*/ 2833688 h 3289588"/>
                <a:gd name="connsiteX14" fmla="*/ 4143118 w 15586915"/>
                <a:gd name="connsiteY14" fmla="*/ 2961063 h 3289588"/>
                <a:gd name="connsiteX15" fmla="*/ 4123347 w 15586915"/>
                <a:gd name="connsiteY15" fmla="*/ 2963401 h 3289588"/>
                <a:gd name="connsiteX16" fmla="*/ 3710940 w 15586915"/>
                <a:gd name="connsiteY16" fmla="*/ 3020897 h 3289588"/>
                <a:gd name="connsiteX17" fmla="*/ 3096500 w 15586915"/>
                <a:gd name="connsiteY17" fmla="*/ 3106709 h 3289588"/>
                <a:gd name="connsiteX18" fmla="*/ 2716221 w 15586915"/>
                <a:gd name="connsiteY18" fmla="*/ 3147493 h 3289588"/>
                <a:gd name="connsiteX19" fmla="*/ 2065020 w 15586915"/>
                <a:gd name="connsiteY19" fmla="*/ 3217372 h 3289588"/>
                <a:gd name="connsiteX20" fmla="*/ 1038585 w 15586915"/>
                <a:gd name="connsiteY20" fmla="*/ 3289589 h 3289588"/>
                <a:gd name="connsiteX21" fmla="*/ 319834 w 15586915"/>
                <a:gd name="connsiteY21" fmla="*/ 3196417 h 3289588"/>
                <a:gd name="connsiteX22" fmla="*/ 0 w 15586915"/>
                <a:gd name="connsiteY22" fmla="*/ 3118658 h 328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586915" h="3289588">
                  <a:moveTo>
                    <a:pt x="15586916" y="0"/>
                  </a:moveTo>
                  <a:lnTo>
                    <a:pt x="14735639" y="333462"/>
                  </a:lnTo>
                  <a:lnTo>
                    <a:pt x="13374645" y="821748"/>
                  </a:lnTo>
                  <a:lnTo>
                    <a:pt x="12164300" y="1218507"/>
                  </a:lnTo>
                  <a:lnTo>
                    <a:pt x="11978331" y="1279467"/>
                  </a:lnTo>
                  <a:lnTo>
                    <a:pt x="11553774" y="1404505"/>
                  </a:lnTo>
                  <a:lnTo>
                    <a:pt x="10798261" y="1626957"/>
                  </a:lnTo>
                  <a:lnTo>
                    <a:pt x="10548654" y="1700386"/>
                  </a:lnTo>
                  <a:lnTo>
                    <a:pt x="9386604" y="2005965"/>
                  </a:lnTo>
                  <a:lnTo>
                    <a:pt x="9137718" y="2071428"/>
                  </a:lnTo>
                  <a:lnTo>
                    <a:pt x="8072566" y="2314575"/>
                  </a:lnTo>
                  <a:lnTo>
                    <a:pt x="7752424" y="2387658"/>
                  </a:lnTo>
                  <a:lnTo>
                    <a:pt x="6445490" y="2642149"/>
                  </a:lnTo>
                  <a:lnTo>
                    <a:pt x="5221966" y="2833688"/>
                  </a:lnTo>
                  <a:lnTo>
                    <a:pt x="4143118" y="2961063"/>
                  </a:lnTo>
                  <a:lnTo>
                    <a:pt x="4123347" y="2963401"/>
                  </a:lnTo>
                  <a:lnTo>
                    <a:pt x="3710940" y="3020897"/>
                  </a:lnTo>
                  <a:lnTo>
                    <a:pt x="3096500" y="3106709"/>
                  </a:lnTo>
                  <a:lnTo>
                    <a:pt x="2716221" y="3147493"/>
                  </a:lnTo>
                  <a:lnTo>
                    <a:pt x="2065020" y="3217372"/>
                  </a:lnTo>
                  <a:lnTo>
                    <a:pt x="1038585" y="3289589"/>
                  </a:lnTo>
                  <a:lnTo>
                    <a:pt x="319834" y="3196417"/>
                  </a:lnTo>
                  <a:lnTo>
                    <a:pt x="0" y="311865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6522517-F7AF-67C8-D526-4C7DD5E1718A}"/>
                </a:ext>
              </a:extLst>
            </p:cNvPr>
            <p:cNvSpPr/>
            <p:nvPr/>
          </p:nvSpPr>
          <p:spPr>
            <a:xfrm>
              <a:off x="6788253" y="1557509"/>
              <a:ext cx="4395070" cy="2442378"/>
            </a:xfrm>
            <a:custGeom>
              <a:avLst/>
              <a:gdLst>
                <a:gd name="connsiteX0" fmla="*/ 5525324 w 5525323"/>
                <a:gd name="connsiteY0" fmla="*/ 0 h 2624137"/>
                <a:gd name="connsiteX1" fmla="*/ 4880198 w 5525323"/>
                <a:gd name="connsiteY1" fmla="*/ 378229 h 2624137"/>
                <a:gd name="connsiteX2" fmla="*/ 4828094 w 5525323"/>
                <a:gd name="connsiteY2" fmla="*/ 408709 h 2624137"/>
                <a:gd name="connsiteX3" fmla="*/ 4259889 w 5525323"/>
                <a:gd name="connsiteY3" fmla="*/ 718964 h 2624137"/>
                <a:gd name="connsiteX4" fmla="*/ 4078656 w 5525323"/>
                <a:gd name="connsiteY4" fmla="*/ 817851 h 2624137"/>
                <a:gd name="connsiteX5" fmla="*/ 3544020 w 5525323"/>
                <a:gd name="connsiteY5" fmla="*/ 1093557 h 2624137"/>
                <a:gd name="connsiteX6" fmla="*/ 3308110 w 5525323"/>
                <a:gd name="connsiteY6" fmla="*/ 1215217 h 2624137"/>
                <a:gd name="connsiteX7" fmla="*/ 2626120 w 5525323"/>
                <a:gd name="connsiteY7" fmla="*/ 1540019 h 2624137"/>
                <a:gd name="connsiteX8" fmla="*/ 2495653 w 5525323"/>
                <a:gd name="connsiteY8" fmla="*/ 1602192 h 2624137"/>
                <a:gd name="connsiteX9" fmla="*/ 1802850 w 5525323"/>
                <a:gd name="connsiteY9" fmla="*/ 1910975 h 2624137"/>
                <a:gd name="connsiteX10" fmla="*/ 1676194 w 5525323"/>
                <a:gd name="connsiteY10" fmla="*/ 1967345 h 2624137"/>
                <a:gd name="connsiteX11" fmla="*/ 1074111 w 5525323"/>
                <a:gd name="connsiteY11" fmla="*/ 2212484 h 2624137"/>
                <a:gd name="connsiteX12" fmla="*/ 916871 w 5525323"/>
                <a:gd name="connsiteY12" fmla="*/ 2276475 h 2624137"/>
                <a:gd name="connsiteX13" fmla="*/ 832125 w 5525323"/>
                <a:gd name="connsiteY13" fmla="*/ 2311025 h 2624137"/>
                <a:gd name="connsiteX14" fmla="*/ 350314 w 5525323"/>
                <a:gd name="connsiteY14" fmla="*/ 2492260 h 2624137"/>
                <a:gd name="connsiteX15" fmla="*/ 313450 w 5525323"/>
                <a:gd name="connsiteY15" fmla="*/ 2506201 h 2624137"/>
                <a:gd name="connsiteX16" fmla="*/ 0 w 5525323"/>
                <a:gd name="connsiteY16" fmla="*/ 2624138 h 262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25323" h="2624137">
                  <a:moveTo>
                    <a:pt x="5525324" y="0"/>
                  </a:moveTo>
                  <a:lnTo>
                    <a:pt x="4880198" y="378229"/>
                  </a:lnTo>
                  <a:lnTo>
                    <a:pt x="4828094" y="408709"/>
                  </a:lnTo>
                  <a:lnTo>
                    <a:pt x="4259889" y="718964"/>
                  </a:lnTo>
                  <a:lnTo>
                    <a:pt x="4078656" y="817851"/>
                  </a:lnTo>
                  <a:lnTo>
                    <a:pt x="3544020" y="1093557"/>
                  </a:lnTo>
                  <a:lnTo>
                    <a:pt x="3308110" y="1215217"/>
                  </a:lnTo>
                  <a:lnTo>
                    <a:pt x="2626120" y="1540019"/>
                  </a:lnTo>
                  <a:lnTo>
                    <a:pt x="2495653" y="1602192"/>
                  </a:lnTo>
                  <a:lnTo>
                    <a:pt x="1802850" y="1910975"/>
                  </a:lnTo>
                  <a:lnTo>
                    <a:pt x="1676194" y="1967345"/>
                  </a:lnTo>
                  <a:lnTo>
                    <a:pt x="1074111" y="2212484"/>
                  </a:lnTo>
                  <a:lnTo>
                    <a:pt x="916871" y="2276475"/>
                  </a:lnTo>
                  <a:lnTo>
                    <a:pt x="832125" y="2311025"/>
                  </a:lnTo>
                  <a:lnTo>
                    <a:pt x="350314" y="2492260"/>
                  </a:lnTo>
                  <a:lnTo>
                    <a:pt x="313450" y="2506201"/>
                  </a:lnTo>
                  <a:lnTo>
                    <a:pt x="0" y="262413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9417742-0442-3205-CFA7-A4F66C5CC561}"/>
                </a:ext>
              </a:extLst>
            </p:cNvPr>
            <p:cNvSpPr/>
            <p:nvPr/>
          </p:nvSpPr>
          <p:spPr>
            <a:xfrm>
              <a:off x="-103239" y="979012"/>
              <a:ext cx="12398477" cy="4869122"/>
            </a:xfrm>
            <a:custGeom>
              <a:avLst/>
              <a:gdLst>
                <a:gd name="connsiteX0" fmla="*/ 15586916 w 15586915"/>
                <a:gd name="connsiteY0" fmla="*/ 0 h 5231476"/>
                <a:gd name="connsiteX1" fmla="*/ 14918313 w 15586915"/>
                <a:gd name="connsiteY1" fmla="*/ 401782 h 5231476"/>
                <a:gd name="connsiteX2" fmla="*/ 14235808 w 15586915"/>
                <a:gd name="connsiteY2" fmla="*/ 791874 h 5231476"/>
                <a:gd name="connsiteX3" fmla="*/ 14180408 w 15586915"/>
                <a:gd name="connsiteY3" fmla="*/ 823566 h 5231476"/>
                <a:gd name="connsiteX4" fmla="*/ 13384530 w 15586915"/>
                <a:gd name="connsiteY4" fmla="*/ 1247948 h 5231476"/>
                <a:gd name="connsiteX5" fmla="*/ 12638388 w 15586915"/>
                <a:gd name="connsiteY5" fmla="*/ 1623147 h 5231476"/>
                <a:gd name="connsiteX6" fmla="*/ 12560746 w 15586915"/>
                <a:gd name="connsiteY6" fmla="*/ 1662113 h 5231476"/>
                <a:gd name="connsiteX7" fmla="*/ 11819237 w 15586915"/>
                <a:gd name="connsiteY7" fmla="*/ 2006831 h 5231476"/>
                <a:gd name="connsiteX8" fmla="*/ 11689595 w 15586915"/>
                <a:gd name="connsiteY8" fmla="*/ 2067098 h 5231476"/>
                <a:gd name="connsiteX9" fmla="*/ 11323320 w 15586915"/>
                <a:gd name="connsiteY9" fmla="*/ 2318472 h 5231476"/>
                <a:gd name="connsiteX10" fmla="*/ 10837390 w 15586915"/>
                <a:gd name="connsiteY10" fmla="*/ 2593831 h 5231476"/>
                <a:gd name="connsiteX11" fmla="*/ 10250754 w 15586915"/>
                <a:gd name="connsiteY11" fmla="*/ 2884776 h 5231476"/>
                <a:gd name="connsiteX12" fmla="*/ 9532826 w 15586915"/>
                <a:gd name="connsiteY12" fmla="*/ 3190615 h 5231476"/>
                <a:gd name="connsiteX13" fmla="*/ 8707085 w 15586915"/>
                <a:gd name="connsiteY13" fmla="*/ 3501996 h 5231476"/>
                <a:gd name="connsiteX14" fmla="*/ 7752424 w 15586915"/>
                <a:gd name="connsiteY14" fmla="*/ 3814330 h 5231476"/>
                <a:gd name="connsiteX15" fmla="*/ 6700143 w 15586915"/>
                <a:gd name="connsiteY15" fmla="*/ 4117657 h 5231476"/>
                <a:gd name="connsiteX16" fmla="*/ 5542624 w 15586915"/>
                <a:gd name="connsiteY16" fmla="*/ 4404620 h 5231476"/>
                <a:gd name="connsiteX17" fmla="*/ 4320128 w 15586915"/>
                <a:gd name="connsiteY17" fmla="*/ 4666298 h 5231476"/>
                <a:gd name="connsiteX18" fmla="*/ 3927492 w 15586915"/>
                <a:gd name="connsiteY18" fmla="*/ 4736263 h 5231476"/>
                <a:gd name="connsiteX19" fmla="*/ 3038012 w 15586915"/>
                <a:gd name="connsiteY19" fmla="*/ 4894724 h 5231476"/>
                <a:gd name="connsiteX20" fmla="*/ 1741685 w 15586915"/>
                <a:gd name="connsiteY20" fmla="*/ 5085138 h 5231476"/>
                <a:gd name="connsiteX21" fmla="*/ 443402 w 15586915"/>
                <a:gd name="connsiteY21" fmla="*/ 5231477 h 5231476"/>
                <a:gd name="connsiteX22" fmla="*/ 0 w 15586915"/>
                <a:gd name="connsiteY22" fmla="*/ 5172508 h 523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586915" h="5231476">
                  <a:moveTo>
                    <a:pt x="15586916" y="0"/>
                  </a:moveTo>
                  <a:lnTo>
                    <a:pt x="14918313" y="401782"/>
                  </a:lnTo>
                  <a:lnTo>
                    <a:pt x="14235808" y="791874"/>
                  </a:lnTo>
                  <a:lnTo>
                    <a:pt x="14180408" y="823566"/>
                  </a:lnTo>
                  <a:lnTo>
                    <a:pt x="13384530" y="1247948"/>
                  </a:lnTo>
                  <a:lnTo>
                    <a:pt x="12638388" y="1623147"/>
                  </a:lnTo>
                  <a:lnTo>
                    <a:pt x="12560746" y="1662113"/>
                  </a:lnTo>
                  <a:lnTo>
                    <a:pt x="11819237" y="2006831"/>
                  </a:lnTo>
                  <a:lnTo>
                    <a:pt x="11689595" y="2067098"/>
                  </a:lnTo>
                  <a:lnTo>
                    <a:pt x="11323320" y="2318472"/>
                  </a:lnTo>
                  <a:lnTo>
                    <a:pt x="10837390" y="2593831"/>
                  </a:lnTo>
                  <a:lnTo>
                    <a:pt x="10250754" y="2884776"/>
                  </a:lnTo>
                  <a:lnTo>
                    <a:pt x="9532826" y="3190615"/>
                  </a:lnTo>
                  <a:lnTo>
                    <a:pt x="8707085" y="3501996"/>
                  </a:lnTo>
                  <a:lnTo>
                    <a:pt x="7752424" y="3814330"/>
                  </a:lnTo>
                  <a:lnTo>
                    <a:pt x="6700143" y="4117657"/>
                  </a:lnTo>
                  <a:lnTo>
                    <a:pt x="5542624" y="4404620"/>
                  </a:lnTo>
                  <a:lnTo>
                    <a:pt x="4320128" y="4666298"/>
                  </a:lnTo>
                  <a:lnTo>
                    <a:pt x="3927492" y="4736263"/>
                  </a:lnTo>
                  <a:lnTo>
                    <a:pt x="3038012" y="4894724"/>
                  </a:lnTo>
                  <a:lnTo>
                    <a:pt x="1741685" y="5085138"/>
                  </a:lnTo>
                  <a:lnTo>
                    <a:pt x="443402" y="5231477"/>
                  </a:lnTo>
                  <a:lnTo>
                    <a:pt x="0" y="517250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6761330-DC55-6CBC-1FD0-B94DB0D3150E}"/>
                </a:ext>
              </a:extLst>
            </p:cNvPr>
            <p:cNvSpPr/>
            <p:nvPr/>
          </p:nvSpPr>
          <p:spPr>
            <a:xfrm>
              <a:off x="7420098" y="1766730"/>
              <a:ext cx="3222708" cy="1931579"/>
            </a:xfrm>
            <a:custGeom>
              <a:avLst/>
              <a:gdLst>
                <a:gd name="connsiteX0" fmla="*/ 4051472 w 4051471"/>
                <a:gd name="connsiteY0" fmla="*/ 0 h 2075324"/>
                <a:gd name="connsiteX1" fmla="*/ 3444755 w 4051471"/>
                <a:gd name="connsiteY1" fmla="*/ 365847 h 2075324"/>
                <a:gd name="connsiteX2" fmla="*/ 3396564 w 4051471"/>
                <a:gd name="connsiteY2" fmla="*/ 395028 h 2075324"/>
                <a:gd name="connsiteX3" fmla="*/ 2863988 w 4051471"/>
                <a:gd name="connsiteY3" fmla="*/ 693853 h 2075324"/>
                <a:gd name="connsiteX4" fmla="*/ 2694597 w 4051471"/>
                <a:gd name="connsiteY4" fmla="*/ 788930 h 2075324"/>
                <a:gd name="connsiteX5" fmla="*/ 2201562 w 4051471"/>
                <a:gd name="connsiteY5" fmla="*/ 1050434 h 2075324"/>
                <a:gd name="connsiteX6" fmla="*/ 2048133 w 4051471"/>
                <a:gd name="connsiteY6" fmla="*/ 1131916 h 2075324"/>
                <a:gd name="connsiteX7" fmla="*/ 1976876 w 4051471"/>
                <a:gd name="connsiteY7" fmla="*/ 1169670 h 2075324"/>
                <a:gd name="connsiteX8" fmla="*/ 1465306 w 4051471"/>
                <a:gd name="connsiteY8" fmla="*/ 1419918 h 2075324"/>
                <a:gd name="connsiteX9" fmla="*/ 1254520 w 4051471"/>
                <a:gd name="connsiteY9" fmla="*/ 1523047 h 2075324"/>
                <a:gd name="connsiteX10" fmla="*/ 1221363 w 4051471"/>
                <a:gd name="connsiteY10" fmla="*/ 1539240 h 2075324"/>
                <a:gd name="connsiteX11" fmla="*/ 818944 w 4051471"/>
                <a:gd name="connsiteY11" fmla="*/ 1723679 h 2075324"/>
                <a:gd name="connsiteX12" fmla="*/ 483664 w 4051471"/>
                <a:gd name="connsiteY12" fmla="*/ 1877291 h 2075324"/>
                <a:gd name="connsiteX13" fmla="*/ 462452 w 4051471"/>
                <a:gd name="connsiteY13" fmla="*/ 1887076 h 2075324"/>
                <a:gd name="connsiteX14" fmla="*/ 85468 w 4051471"/>
                <a:gd name="connsiteY14" fmla="*/ 2041554 h 2075324"/>
                <a:gd name="connsiteX15" fmla="*/ 0 w 4051471"/>
                <a:gd name="connsiteY15" fmla="*/ 2075324 h 207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51471" h="2075324">
                  <a:moveTo>
                    <a:pt x="4051472" y="0"/>
                  </a:moveTo>
                  <a:lnTo>
                    <a:pt x="3444755" y="365847"/>
                  </a:lnTo>
                  <a:lnTo>
                    <a:pt x="3396564" y="395028"/>
                  </a:lnTo>
                  <a:lnTo>
                    <a:pt x="2863988" y="693853"/>
                  </a:lnTo>
                  <a:lnTo>
                    <a:pt x="2694597" y="788930"/>
                  </a:lnTo>
                  <a:lnTo>
                    <a:pt x="2201562" y="1050434"/>
                  </a:lnTo>
                  <a:lnTo>
                    <a:pt x="2048133" y="1131916"/>
                  </a:lnTo>
                  <a:lnTo>
                    <a:pt x="1976876" y="1169670"/>
                  </a:lnTo>
                  <a:lnTo>
                    <a:pt x="1465306" y="1419918"/>
                  </a:lnTo>
                  <a:lnTo>
                    <a:pt x="1254520" y="1523047"/>
                  </a:lnTo>
                  <a:lnTo>
                    <a:pt x="1221363" y="1539240"/>
                  </a:lnTo>
                  <a:lnTo>
                    <a:pt x="818944" y="1723679"/>
                  </a:lnTo>
                  <a:lnTo>
                    <a:pt x="483664" y="1877291"/>
                  </a:lnTo>
                  <a:lnTo>
                    <a:pt x="462452" y="1887076"/>
                  </a:lnTo>
                  <a:lnTo>
                    <a:pt x="85468" y="2041554"/>
                  </a:lnTo>
                  <a:lnTo>
                    <a:pt x="0" y="207532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8845705-3A71-01C2-ED12-BE09DE10256B}"/>
                </a:ext>
              </a:extLst>
            </p:cNvPr>
            <p:cNvSpPr/>
            <p:nvPr/>
          </p:nvSpPr>
          <p:spPr>
            <a:xfrm>
              <a:off x="5741701" y="1210555"/>
              <a:ext cx="6553536" cy="3177550"/>
            </a:xfrm>
            <a:custGeom>
              <a:avLst/>
              <a:gdLst>
                <a:gd name="connsiteX0" fmla="*/ 8238868 w 8238867"/>
                <a:gd name="connsiteY0" fmla="*/ 0 h 3414019"/>
                <a:gd name="connsiteX1" fmla="*/ 7571603 w 8238867"/>
                <a:gd name="connsiteY1" fmla="*/ 373293 h 3414019"/>
                <a:gd name="connsiteX2" fmla="*/ 6932759 w 8238867"/>
                <a:gd name="connsiteY2" fmla="*/ 706928 h 3414019"/>
                <a:gd name="connsiteX3" fmla="*/ 6730932 w 8238867"/>
                <a:gd name="connsiteY3" fmla="*/ 812309 h 3414019"/>
                <a:gd name="connsiteX4" fmla="*/ 5935774 w 8238867"/>
                <a:gd name="connsiteY4" fmla="*/ 1203527 h 3414019"/>
                <a:gd name="connsiteX5" fmla="*/ 5854734 w 8238867"/>
                <a:gd name="connsiteY5" fmla="*/ 1243359 h 3414019"/>
                <a:gd name="connsiteX6" fmla="*/ 5054428 w 8238867"/>
                <a:gd name="connsiteY6" fmla="*/ 1607560 h 3414019"/>
                <a:gd name="connsiteX7" fmla="*/ 4924270 w 8238867"/>
                <a:gd name="connsiteY7" fmla="*/ 1666788 h 3414019"/>
                <a:gd name="connsiteX8" fmla="*/ 4096677 w 8238867"/>
                <a:gd name="connsiteY8" fmla="*/ 2018174 h 3414019"/>
                <a:gd name="connsiteX9" fmla="*/ 3975272 w 8238867"/>
                <a:gd name="connsiteY9" fmla="*/ 2069696 h 3414019"/>
                <a:gd name="connsiteX10" fmla="*/ 3190000 w 8238867"/>
                <a:gd name="connsiteY10" fmla="*/ 2374583 h 3414019"/>
                <a:gd name="connsiteX11" fmla="*/ 2993115 w 8238867"/>
                <a:gd name="connsiteY11" fmla="*/ 2451129 h 3414019"/>
                <a:gd name="connsiteX12" fmla="*/ 2224937 w 8238867"/>
                <a:gd name="connsiteY12" fmla="*/ 2726055 h 3414019"/>
                <a:gd name="connsiteX13" fmla="*/ 2018064 w 8238867"/>
                <a:gd name="connsiteY13" fmla="*/ 2800090 h 3414019"/>
                <a:gd name="connsiteX14" fmla="*/ 1385707 w 8238867"/>
                <a:gd name="connsiteY14" fmla="*/ 3003666 h 3414019"/>
                <a:gd name="connsiteX15" fmla="*/ 1228159 w 8238867"/>
                <a:gd name="connsiteY15" fmla="*/ 3054408 h 3414019"/>
                <a:gd name="connsiteX16" fmla="*/ 1195104 w 8238867"/>
                <a:gd name="connsiteY16" fmla="*/ 3064972 h 3414019"/>
                <a:gd name="connsiteX17" fmla="*/ 1038895 w 8238867"/>
                <a:gd name="connsiteY17" fmla="*/ 3115281 h 3414019"/>
                <a:gd name="connsiteX18" fmla="*/ 557084 w 8238867"/>
                <a:gd name="connsiteY18" fmla="*/ 3255472 h 3414019"/>
                <a:gd name="connsiteX19" fmla="*/ 511364 w 8238867"/>
                <a:gd name="connsiteY19" fmla="*/ 3268807 h 3414019"/>
                <a:gd name="connsiteX20" fmla="*/ 95765 w 8238867"/>
                <a:gd name="connsiteY20" fmla="*/ 3389688 h 3414019"/>
                <a:gd name="connsiteX21" fmla="*/ 0 w 8238867"/>
                <a:gd name="connsiteY21" fmla="*/ 3414020 h 341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238867" h="3414019">
                  <a:moveTo>
                    <a:pt x="8238868" y="0"/>
                  </a:moveTo>
                  <a:lnTo>
                    <a:pt x="7571603" y="373293"/>
                  </a:lnTo>
                  <a:lnTo>
                    <a:pt x="6932759" y="706928"/>
                  </a:lnTo>
                  <a:lnTo>
                    <a:pt x="6730932" y="812309"/>
                  </a:lnTo>
                  <a:lnTo>
                    <a:pt x="5935774" y="1203527"/>
                  </a:lnTo>
                  <a:lnTo>
                    <a:pt x="5854734" y="1243359"/>
                  </a:lnTo>
                  <a:lnTo>
                    <a:pt x="5054428" y="1607560"/>
                  </a:lnTo>
                  <a:lnTo>
                    <a:pt x="4924270" y="1666788"/>
                  </a:lnTo>
                  <a:lnTo>
                    <a:pt x="4096677" y="2018174"/>
                  </a:lnTo>
                  <a:lnTo>
                    <a:pt x="3975272" y="2069696"/>
                  </a:lnTo>
                  <a:lnTo>
                    <a:pt x="3190000" y="2374583"/>
                  </a:lnTo>
                  <a:lnTo>
                    <a:pt x="2993115" y="2451129"/>
                  </a:lnTo>
                  <a:lnTo>
                    <a:pt x="2224937" y="2726055"/>
                  </a:lnTo>
                  <a:lnTo>
                    <a:pt x="2018064" y="2800090"/>
                  </a:lnTo>
                  <a:lnTo>
                    <a:pt x="1385707" y="3003666"/>
                  </a:lnTo>
                  <a:lnTo>
                    <a:pt x="1228159" y="3054408"/>
                  </a:lnTo>
                  <a:lnTo>
                    <a:pt x="1195104" y="3064972"/>
                  </a:lnTo>
                  <a:lnTo>
                    <a:pt x="1038895" y="3115281"/>
                  </a:lnTo>
                  <a:lnTo>
                    <a:pt x="557084" y="3255472"/>
                  </a:lnTo>
                  <a:lnTo>
                    <a:pt x="511364" y="3268807"/>
                  </a:lnTo>
                  <a:lnTo>
                    <a:pt x="95765" y="3389688"/>
                  </a:lnTo>
                  <a:lnTo>
                    <a:pt x="0" y="341402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41E8EB4-43AF-13EB-96D2-F6F4E513DC62}"/>
                </a:ext>
              </a:extLst>
            </p:cNvPr>
            <p:cNvSpPr/>
            <p:nvPr/>
          </p:nvSpPr>
          <p:spPr>
            <a:xfrm>
              <a:off x="9474292" y="5925100"/>
              <a:ext cx="2820944" cy="1179643"/>
            </a:xfrm>
            <a:custGeom>
              <a:avLst/>
              <a:gdLst>
                <a:gd name="connsiteX0" fmla="*/ 3546390 w 3546389"/>
                <a:gd name="connsiteY0" fmla="*/ 0 h 1267431"/>
                <a:gd name="connsiteX1" fmla="*/ 2774814 w 3546389"/>
                <a:gd name="connsiteY1" fmla="*/ 148764 h 1267431"/>
                <a:gd name="connsiteX2" fmla="*/ 976081 w 3546389"/>
                <a:gd name="connsiteY2" fmla="*/ 1149668 h 1267431"/>
                <a:gd name="connsiteX3" fmla="*/ 0 w 3546389"/>
                <a:gd name="connsiteY3" fmla="*/ 1267431 h 1267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46389" h="1267431">
                  <a:moveTo>
                    <a:pt x="3546390" y="0"/>
                  </a:moveTo>
                  <a:lnTo>
                    <a:pt x="2774814" y="148764"/>
                  </a:lnTo>
                  <a:lnTo>
                    <a:pt x="976081" y="1149668"/>
                  </a:lnTo>
                  <a:lnTo>
                    <a:pt x="0" y="126743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8BA0ADF-AD0C-B300-F7DF-498434C46A7B}"/>
                </a:ext>
              </a:extLst>
            </p:cNvPr>
            <p:cNvSpPr/>
            <p:nvPr/>
          </p:nvSpPr>
          <p:spPr>
            <a:xfrm>
              <a:off x="-103239" y="2549532"/>
              <a:ext cx="12398477" cy="2751856"/>
            </a:xfrm>
            <a:custGeom>
              <a:avLst/>
              <a:gdLst>
                <a:gd name="connsiteX0" fmla="*/ 15586916 w 15586915"/>
                <a:gd name="connsiteY0" fmla="*/ 0 h 2956646"/>
                <a:gd name="connsiteX1" fmla="*/ 15012121 w 15586915"/>
                <a:gd name="connsiteY1" fmla="*/ 455122 h 2956646"/>
                <a:gd name="connsiteX2" fmla="*/ 13431074 w 15586915"/>
                <a:gd name="connsiteY2" fmla="*/ 960640 h 2956646"/>
                <a:gd name="connsiteX3" fmla="*/ 12043101 w 15586915"/>
                <a:gd name="connsiteY3" fmla="*/ 1359304 h 2956646"/>
                <a:gd name="connsiteX4" fmla="*/ 11796068 w 15586915"/>
                <a:gd name="connsiteY4" fmla="*/ 1430309 h 2956646"/>
                <a:gd name="connsiteX5" fmla="*/ 10161064 w 15586915"/>
                <a:gd name="connsiteY5" fmla="*/ 1848370 h 2956646"/>
                <a:gd name="connsiteX6" fmla="*/ 8541299 w 15586915"/>
                <a:gd name="connsiteY6" fmla="*/ 2207635 h 2956646"/>
                <a:gd name="connsiteX7" fmla="*/ 6997117 w 15586915"/>
                <a:gd name="connsiteY7" fmla="*/ 2498148 h 2956646"/>
                <a:gd name="connsiteX8" fmla="*/ 5542624 w 15586915"/>
                <a:gd name="connsiteY8" fmla="*/ 2717223 h 2956646"/>
                <a:gd name="connsiteX9" fmla="*/ 4228791 w 15586915"/>
                <a:gd name="connsiteY9" fmla="*/ 2863995 h 2956646"/>
                <a:gd name="connsiteX10" fmla="*/ 3059636 w 15586915"/>
                <a:gd name="connsiteY10" fmla="*/ 2941147 h 2956646"/>
                <a:gd name="connsiteX11" fmla="*/ 2065020 w 15586915"/>
                <a:gd name="connsiteY11" fmla="*/ 2956647 h 2956646"/>
                <a:gd name="connsiteX12" fmla="*/ 1235779 w 15586915"/>
                <a:gd name="connsiteY12" fmla="*/ 2916555 h 2956646"/>
                <a:gd name="connsiteX13" fmla="*/ 319834 w 15586915"/>
                <a:gd name="connsiteY13" fmla="*/ 2935692 h 2956646"/>
                <a:gd name="connsiteX14" fmla="*/ 0 w 15586915"/>
                <a:gd name="connsiteY14" fmla="*/ 2929024 h 29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586915" h="2956646">
                  <a:moveTo>
                    <a:pt x="15586916" y="0"/>
                  </a:moveTo>
                  <a:lnTo>
                    <a:pt x="15012121" y="455122"/>
                  </a:lnTo>
                  <a:lnTo>
                    <a:pt x="13431074" y="960640"/>
                  </a:lnTo>
                  <a:lnTo>
                    <a:pt x="12043101" y="1359304"/>
                  </a:lnTo>
                  <a:lnTo>
                    <a:pt x="11796068" y="1430309"/>
                  </a:lnTo>
                  <a:lnTo>
                    <a:pt x="10161064" y="1848370"/>
                  </a:lnTo>
                  <a:lnTo>
                    <a:pt x="8541299" y="2207635"/>
                  </a:lnTo>
                  <a:lnTo>
                    <a:pt x="6997117" y="2498148"/>
                  </a:lnTo>
                  <a:lnTo>
                    <a:pt x="5542624" y="2717223"/>
                  </a:lnTo>
                  <a:lnTo>
                    <a:pt x="4228791" y="2863995"/>
                  </a:lnTo>
                  <a:lnTo>
                    <a:pt x="3059636" y="2941147"/>
                  </a:lnTo>
                  <a:lnTo>
                    <a:pt x="2065020" y="2956647"/>
                  </a:lnTo>
                  <a:lnTo>
                    <a:pt x="1235779" y="2916555"/>
                  </a:lnTo>
                  <a:lnTo>
                    <a:pt x="319834" y="2935692"/>
                  </a:lnTo>
                  <a:lnTo>
                    <a:pt x="0" y="292902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1384BD5-A3B0-AECC-C530-3872055884D5}"/>
                </a:ext>
              </a:extLst>
            </p:cNvPr>
            <p:cNvSpPr/>
            <p:nvPr/>
          </p:nvSpPr>
          <p:spPr>
            <a:xfrm>
              <a:off x="7663368" y="1847565"/>
              <a:ext cx="2461200" cy="1712767"/>
            </a:xfrm>
            <a:custGeom>
              <a:avLst/>
              <a:gdLst>
                <a:gd name="connsiteX0" fmla="*/ 3094132 w 3094131"/>
                <a:gd name="connsiteY0" fmla="*/ 0 h 1840229"/>
                <a:gd name="connsiteX1" fmla="*/ 2540755 w 3094131"/>
                <a:gd name="connsiteY1" fmla="*/ 375372 h 1840229"/>
                <a:gd name="connsiteX2" fmla="*/ 2187352 w 3094131"/>
                <a:gd name="connsiteY2" fmla="*/ 603885 h 1840229"/>
                <a:gd name="connsiteX3" fmla="*/ 2012195 w 3094131"/>
                <a:gd name="connsiteY3" fmla="*/ 717233 h 1840229"/>
                <a:gd name="connsiteX4" fmla="*/ 1972139 w 3094131"/>
                <a:gd name="connsiteY4" fmla="*/ 743123 h 1840229"/>
                <a:gd name="connsiteX5" fmla="*/ 1644581 w 3094131"/>
                <a:gd name="connsiteY5" fmla="*/ 939165 h 1840229"/>
                <a:gd name="connsiteX6" fmla="*/ 1444299 w 3094131"/>
                <a:gd name="connsiteY6" fmla="*/ 1059093 h 1840229"/>
                <a:gd name="connsiteX7" fmla="*/ 1363774 w 3094131"/>
                <a:gd name="connsiteY7" fmla="*/ 1107238 h 1840229"/>
                <a:gd name="connsiteX8" fmla="*/ 953942 w 3094131"/>
                <a:gd name="connsiteY8" fmla="*/ 1339042 h 1840229"/>
                <a:gd name="connsiteX9" fmla="*/ 814928 w 3094131"/>
                <a:gd name="connsiteY9" fmla="*/ 1417666 h 1840229"/>
                <a:gd name="connsiteX10" fmla="*/ 745422 w 3094131"/>
                <a:gd name="connsiteY10" fmla="*/ 1456892 h 1840229"/>
                <a:gd name="connsiteX11" fmla="*/ 365760 w 3094131"/>
                <a:gd name="connsiteY11" fmla="*/ 1653800 h 1840229"/>
                <a:gd name="connsiteX12" fmla="*/ 349387 w 3094131"/>
                <a:gd name="connsiteY12" fmla="*/ 1662286 h 1840229"/>
                <a:gd name="connsiteX13" fmla="*/ 135718 w 3094131"/>
                <a:gd name="connsiteY13" fmla="*/ 1773036 h 1840229"/>
                <a:gd name="connsiteX14" fmla="*/ 94117 w 3094131"/>
                <a:gd name="connsiteY14" fmla="*/ 1794597 h 1840229"/>
                <a:gd name="connsiteX15" fmla="*/ 0 w 3094131"/>
                <a:gd name="connsiteY15" fmla="*/ 1840230 h 184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94131" h="1840229">
                  <a:moveTo>
                    <a:pt x="3094132" y="0"/>
                  </a:moveTo>
                  <a:lnTo>
                    <a:pt x="2540755" y="375372"/>
                  </a:lnTo>
                  <a:lnTo>
                    <a:pt x="2187352" y="603885"/>
                  </a:lnTo>
                  <a:lnTo>
                    <a:pt x="2012195" y="717233"/>
                  </a:lnTo>
                  <a:lnTo>
                    <a:pt x="1972139" y="743123"/>
                  </a:lnTo>
                  <a:lnTo>
                    <a:pt x="1644581" y="939165"/>
                  </a:lnTo>
                  <a:lnTo>
                    <a:pt x="1444299" y="1059093"/>
                  </a:lnTo>
                  <a:lnTo>
                    <a:pt x="1363774" y="1107238"/>
                  </a:lnTo>
                  <a:lnTo>
                    <a:pt x="953942" y="1339042"/>
                  </a:lnTo>
                  <a:lnTo>
                    <a:pt x="814928" y="1417666"/>
                  </a:lnTo>
                  <a:lnTo>
                    <a:pt x="745422" y="1456892"/>
                  </a:lnTo>
                  <a:lnTo>
                    <a:pt x="365760" y="1653800"/>
                  </a:lnTo>
                  <a:lnTo>
                    <a:pt x="349387" y="1662286"/>
                  </a:lnTo>
                  <a:lnTo>
                    <a:pt x="135718" y="1773036"/>
                  </a:lnTo>
                  <a:lnTo>
                    <a:pt x="94117" y="1794597"/>
                  </a:lnTo>
                  <a:lnTo>
                    <a:pt x="0" y="18402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CF55936-D987-0390-0273-FC453A9488BE}"/>
                </a:ext>
              </a:extLst>
            </p:cNvPr>
            <p:cNvSpPr/>
            <p:nvPr/>
          </p:nvSpPr>
          <p:spPr>
            <a:xfrm>
              <a:off x="7830954" y="2080076"/>
              <a:ext cx="1845819" cy="1375807"/>
            </a:xfrm>
            <a:custGeom>
              <a:avLst/>
              <a:gdLst>
                <a:gd name="connsiteX0" fmla="*/ 2320496 w 2320496"/>
                <a:gd name="connsiteY0" fmla="*/ 0 h 1478193"/>
                <a:gd name="connsiteX1" fmla="*/ 1857632 w 2320496"/>
                <a:gd name="connsiteY1" fmla="*/ 327054 h 1478193"/>
                <a:gd name="connsiteX2" fmla="*/ 1806455 w 2320496"/>
                <a:gd name="connsiteY2" fmla="*/ 363249 h 1478193"/>
                <a:gd name="connsiteX3" fmla="*/ 1619045 w 2320496"/>
                <a:gd name="connsiteY3" fmla="*/ 489325 h 1478193"/>
                <a:gd name="connsiteX4" fmla="*/ 1408258 w 2320496"/>
                <a:gd name="connsiteY4" fmla="*/ 631161 h 1478193"/>
                <a:gd name="connsiteX5" fmla="*/ 1314656 w 2320496"/>
                <a:gd name="connsiteY5" fmla="*/ 694113 h 1478193"/>
                <a:gd name="connsiteX6" fmla="*/ 1279336 w 2320496"/>
                <a:gd name="connsiteY6" fmla="*/ 717925 h 1478193"/>
                <a:gd name="connsiteX7" fmla="*/ 1024581 w 2320496"/>
                <a:gd name="connsiteY7" fmla="*/ 875780 h 1478193"/>
                <a:gd name="connsiteX8" fmla="*/ 795569 w 2320496"/>
                <a:gd name="connsiteY8" fmla="*/ 1017703 h 1478193"/>
                <a:gd name="connsiteX9" fmla="*/ 714220 w 2320496"/>
                <a:gd name="connsiteY9" fmla="*/ 1068186 h 1478193"/>
                <a:gd name="connsiteX10" fmla="*/ 381824 w 2320496"/>
                <a:gd name="connsiteY10" fmla="*/ 1262322 h 1478193"/>
                <a:gd name="connsiteX11" fmla="*/ 350623 w 2320496"/>
                <a:gd name="connsiteY11" fmla="*/ 1280507 h 1478193"/>
                <a:gd name="connsiteX12" fmla="*/ 224584 w 2320496"/>
                <a:gd name="connsiteY12" fmla="*/ 1354195 h 1478193"/>
                <a:gd name="connsiteX13" fmla="*/ 139734 w 2320496"/>
                <a:gd name="connsiteY13" fmla="*/ 1403725 h 1478193"/>
                <a:gd name="connsiteX14" fmla="*/ 0 w 2320496"/>
                <a:gd name="connsiteY14" fmla="*/ 1478194 h 1478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20496" h="1478193">
                  <a:moveTo>
                    <a:pt x="2320496" y="0"/>
                  </a:moveTo>
                  <a:lnTo>
                    <a:pt x="1857632" y="327054"/>
                  </a:lnTo>
                  <a:lnTo>
                    <a:pt x="1806455" y="363249"/>
                  </a:lnTo>
                  <a:lnTo>
                    <a:pt x="1619045" y="489325"/>
                  </a:lnTo>
                  <a:lnTo>
                    <a:pt x="1408258" y="631161"/>
                  </a:lnTo>
                  <a:lnTo>
                    <a:pt x="1314656" y="694113"/>
                  </a:lnTo>
                  <a:lnTo>
                    <a:pt x="1279336" y="717925"/>
                  </a:lnTo>
                  <a:lnTo>
                    <a:pt x="1024581" y="875780"/>
                  </a:lnTo>
                  <a:lnTo>
                    <a:pt x="795569" y="1017703"/>
                  </a:lnTo>
                  <a:lnTo>
                    <a:pt x="714220" y="1068186"/>
                  </a:lnTo>
                  <a:lnTo>
                    <a:pt x="381824" y="1262322"/>
                  </a:lnTo>
                  <a:lnTo>
                    <a:pt x="350623" y="1280507"/>
                  </a:lnTo>
                  <a:lnTo>
                    <a:pt x="224584" y="1354195"/>
                  </a:lnTo>
                  <a:lnTo>
                    <a:pt x="139734" y="1403725"/>
                  </a:lnTo>
                  <a:lnTo>
                    <a:pt x="0" y="147819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A75F02-DADD-7A23-40A7-1E281A14D119}"/>
                </a:ext>
              </a:extLst>
            </p:cNvPr>
            <p:cNvSpPr/>
            <p:nvPr/>
          </p:nvSpPr>
          <p:spPr>
            <a:xfrm>
              <a:off x="4348758" y="4635688"/>
              <a:ext cx="7946479" cy="2469054"/>
            </a:xfrm>
            <a:custGeom>
              <a:avLst/>
              <a:gdLst>
                <a:gd name="connsiteX0" fmla="*/ 9990026 w 9990025"/>
                <a:gd name="connsiteY0" fmla="*/ 0 h 2652798"/>
                <a:gd name="connsiteX1" fmla="*/ 9458685 w 9990025"/>
                <a:gd name="connsiteY1" fmla="*/ 329392 h 2652798"/>
                <a:gd name="connsiteX2" fmla="*/ 6902382 w 9990025"/>
                <a:gd name="connsiteY2" fmla="*/ 846339 h 2652798"/>
                <a:gd name="connsiteX3" fmla="*/ 4387164 w 9990025"/>
                <a:gd name="connsiteY3" fmla="*/ 1272714 h 2652798"/>
                <a:gd name="connsiteX4" fmla="*/ 2553730 w 9990025"/>
                <a:gd name="connsiteY4" fmla="*/ 1952106 h 2652798"/>
                <a:gd name="connsiteX5" fmla="*/ 545963 w 9990025"/>
                <a:gd name="connsiteY5" fmla="*/ 2627861 h 2652798"/>
                <a:gd name="connsiteX6" fmla="*/ 0 w 9990025"/>
                <a:gd name="connsiteY6" fmla="*/ 2652799 h 265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90025" h="2652798">
                  <a:moveTo>
                    <a:pt x="9990026" y="0"/>
                  </a:moveTo>
                  <a:lnTo>
                    <a:pt x="9458685" y="329392"/>
                  </a:lnTo>
                  <a:lnTo>
                    <a:pt x="6902382" y="846339"/>
                  </a:lnTo>
                  <a:lnTo>
                    <a:pt x="4387164" y="1272714"/>
                  </a:lnTo>
                  <a:lnTo>
                    <a:pt x="2553730" y="1952106"/>
                  </a:lnTo>
                  <a:lnTo>
                    <a:pt x="545963" y="2627861"/>
                  </a:lnTo>
                  <a:lnTo>
                    <a:pt x="0" y="265279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4F936E0-D0FF-1864-80C4-51387CFDEF7A}"/>
                </a:ext>
              </a:extLst>
            </p:cNvPr>
            <p:cNvSpPr/>
            <p:nvPr/>
          </p:nvSpPr>
          <p:spPr>
            <a:xfrm>
              <a:off x="8085445" y="2317020"/>
              <a:ext cx="1186615" cy="959785"/>
            </a:xfrm>
            <a:custGeom>
              <a:avLst/>
              <a:gdLst>
                <a:gd name="connsiteX0" fmla="*/ 1491769 w 1491769"/>
                <a:gd name="connsiteY0" fmla="*/ 0 h 1031211"/>
                <a:gd name="connsiteX1" fmla="*/ 1062063 w 1491769"/>
                <a:gd name="connsiteY1" fmla="*/ 317096 h 1031211"/>
                <a:gd name="connsiteX2" fmla="*/ 1015416 w 1491769"/>
                <a:gd name="connsiteY2" fmla="*/ 351472 h 1031211"/>
                <a:gd name="connsiteX3" fmla="*/ 852204 w 1491769"/>
                <a:gd name="connsiteY3" fmla="*/ 465773 h 1031211"/>
                <a:gd name="connsiteX4" fmla="*/ 641110 w 1491769"/>
                <a:gd name="connsiteY4" fmla="*/ 613583 h 1031211"/>
                <a:gd name="connsiteX5" fmla="*/ 556054 w 1491769"/>
                <a:gd name="connsiteY5" fmla="*/ 673158 h 1031211"/>
                <a:gd name="connsiteX6" fmla="*/ 526398 w 1491769"/>
                <a:gd name="connsiteY6" fmla="*/ 693853 h 1031211"/>
                <a:gd name="connsiteX7" fmla="*/ 209447 w 1491769"/>
                <a:gd name="connsiteY7" fmla="*/ 896995 h 1031211"/>
                <a:gd name="connsiteX8" fmla="*/ 194413 w 1491769"/>
                <a:gd name="connsiteY8" fmla="*/ 906607 h 1031211"/>
                <a:gd name="connsiteX9" fmla="*/ 99266 w 1491769"/>
                <a:gd name="connsiteY9" fmla="*/ 967653 h 1031211"/>
                <a:gd name="connsiteX10" fmla="*/ 0 w 1491769"/>
                <a:gd name="connsiteY10" fmla="*/ 1031211 h 103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91769" h="1031211">
                  <a:moveTo>
                    <a:pt x="1491769" y="0"/>
                  </a:moveTo>
                  <a:lnTo>
                    <a:pt x="1062063" y="317096"/>
                  </a:lnTo>
                  <a:lnTo>
                    <a:pt x="1015416" y="351472"/>
                  </a:lnTo>
                  <a:lnTo>
                    <a:pt x="852204" y="465773"/>
                  </a:lnTo>
                  <a:lnTo>
                    <a:pt x="641110" y="613583"/>
                  </a:lnTo>
                  <a:lnTo>
                    <a:pt x="556054" y="673158"/>
                  </a:lnTo>
                  <a:lnTo>
                    <a:pt x="526398" y="693853"/>
                  </a:lnTo>
                  <a:lnTo>
                    <a:pt x="209447" y="896995"/>
                  </a:lnTo>
                  <a:lnTo>
                    <a:pt x="194413" y="906607"/>
                  </a:lnTo>
                  <a:lnTo>
                    <a:pt x="99266" y="967653"/>
                  </a:lnTo>
                  <a:lnTo>
                    <a:pt x="0" y="103121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437ADF0-35B8-0CA4-913E-CF58C868920A}"/>
                </a:ext>
              </a:extLst>
            </p:cNvPr>
            <p:cNvSpPr/>
            <p:nvPr/>
          </p:nvSpPr>
          <p:spPr>
            <a:xfrm>
              <a:off x="-103239" y="2785670"/>
              <a:ext cx="12398477" cy="3644184"/>
            </a:xfrm>
            <a:custGeom>
              <a:avLst/>
              <a:gdLst>
                <a:gd name="connsiteX0" fmla="*/ 15586916 w 15586915"/>
                <a:gd name="connsiteY0" fmla="*/ 0 h 3915380"/>
                <a:gd name="connsiteX1" fmla="*/ 15012121 w 15586915"/>
                <a:gd name="connsiteY1" fmla="*/ 201411 h 3915380"/>
                <a:gd name="connsiteX2" fmla="*/ 14261448 w 15586915"/>
                <a:gd name="connsiteY2" fmla="*/ 703118 h 3915380"/>
                <a:gd name="connsiteX3" fmla="*/ 13313581 w 15586915"/>
                <a:gd name="connsiteY3" fmla="*/ 1241454 h 3915380"/>
                <a:gd name="connsiteX4" fmla="*/ 12176657 w 15586915"/>
                <a:gd name="connsiteY4" fmla="*/ 1806806 h 3915380"/>
                <a:gd name="connsiteX5" fmla="*/ 10828123 w 15586915"/>
                <a:gd name="connsiteY5" fmla="*/ 2393806 h 3915380"/>
                <a:gd name="connsiteX6" fmla="*/ 9291869 w 15586915"/>
                <a:gd name="connsiteY6" fmla="*/ 2989725 h 3915380"/>
                <a:gd name="connsiteX7" fmla="*/ 7562438 w 15586915"/>
                <a:gd name="connsiteY7" fmla="*/ 3585470 h 3915380"/>
                <a:gd name="connsiteX8" fmla="*/ 5318760 w 15586915"/>
                <a:gd name="connsiteY8" fmla="*/ 3801428 h 3915380"/>
                <a:gd name="connsiteX9" fmla="*/ 3288339 w 15586915"/>
                <a:gd name="connsiteY9" fmla="*/ 3909060 h 3915380"/>
                <a:gd name="connsiteX10" fmla="*/ 1532238 w 15586915"/>
                <a:gd name="connsiteY10" fmla="*/ 3915381 h 3915380"/>
                <a:gd name="connsiteX11" fmla="*/ 53958 w 15586915"/>
                <a:gd name="connsiteY11" fmla="*/ 3830435 h 3915380"/>
                <a:gd name="connsiteX12" fmla="*/ 0 w 15586915"/>
                <a:gd name="connsiteY12" fmla="*/ 3836757 h 391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3915380">
                  <a:moveTo>
                    <a:pt x="15586916" y="0"/>
                  </a:moveTo>
                  <a:lnTo>
                    <a:pt x="15012121" y="201411"/>
                  </a:lnTo>
                  <a:lnTo>
                    <a:pt x="14261448" y="703118"/>
                  </a:lnTo>
                  <a:lnTo>
                    <a:pt x="13313581" y="1241454"/>
                  </a:lnTo>
                  <a:lnTo>
                    <a:pt x="12176657" y="1806806"/>
                  </a:lnTo>
                  <a:lnTo>
                    <a:pt x="10828123" y="2393806"/>
                  </a:lnTo>
                  <a:lnTo>
                    <a:pt x="9291869" y="2989725"/>
                  </a:lnTo>
                  <a:lnTo>
                    <a:pt x="7562438" y="3585470"/>
                  </a:lnTo>
                  <a:lnTo>
                    <a:pt x="5318760" y="3801428"/>
                  </a:lnTo>
                  <a:lnTo>
                    <a:pt x="3288339" y="3909060"/>
                  </a:lnTo>
                  <a:lnTo>
                    <a:pt x="1532238" y="3915381"/>
                  </a:lnTo>
                  <a:lnTo>
                    <a:pt x="53958" y="3830435"/>
                  </a:lnTo>
                  <a:lnTo>
                    <a:pt x="0" y="38367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9684F92-4464-EA59-43A7-D2CF6C670AF1}"/>
                </a:ext>
              </a:extLst>
            </p:cNvPr>
            <p:cNvSpPr/>
            <p:nvPr/>
          </p:nvSpPr>
          <p:spPr>
            <a:xfrm>
              <a:off x="8181606" y="2559122"/>
              <a:ext cx="728661" cy="625484"/>
            </a:xfrm>
            <a:custGeom>
              <a:avLst/>
              <a:gdLst>
                <a:gd name="connsiteX0" fmla="*/ 916047 w 916047"/>
                <a:gd name="connsiteY0" fmla="*/ 0 h 672032"/>
                <a:gd name="connsiteX1" fmla="*/ 654496 w 916047"/>
                <a:gd name="connsiteY1" fmla="*/ 201410 h 672032"/>
                <a:gd name="connsiteX2" fmla="*/ 516307 w 916047"/>
                <a:gd name="connsiteY2" fmla="*/ 307831 h 672032"/>
                <a:gd name="connsiteX3" fmla="*/ 473779 w 916047"/>
                <a:gd name="connsiteY3" fmla="*/ 340562 h 672032"/>
                <a:gd name="connsiteX4" fmla="*/ 145398 w 916047"/>
                <a:gd name="connsiteY4" fmla="*/ 570115 h 672032"/>
                <a:gd name="connsiteX5" fmla="*/ 89380 w 916047"/>
                <a:gd name="connsiteY5" fmla="*/ 602327 h 672032"/>
                <a:gd name="connsiteX6" fmla="*/ 0 w 916047"/>
                <a:gd name="connsiteY6" fmla="*/ 672032 h 67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47" h="672032">
                  <a:moveTo>
                    <a:pt x="916047" y="0"/>
                  </a:moveTo>
                  <a:lnTo>
                    <a:pt x="654496" y="201410"/>
                  </a:lnTo>
                  <a:lnTo>
                    <a:pt x="516307" y="307831"/>
                  </a:lnTo>
                  <a:lnTo>
                    <a:pt x="473779" y="340562"/>
                  </a:lnTo>
                  <a:lnTo>
                    <a:pt x="145398" y="570115"/>
                  </a:lnTo>
                  <a:lnTo>
                    <a:pt x="89380" y="602327"/>
                  </a:lnTo>
                  <a:lnTo>
                    <a:pt x="0" y="67203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45EA56F-75C8-5F14-118D-A32C3EAB4C4C}"/>
                </a:ext>
              </a:extLst>
            </p:cNvPr>
            <p:cNvSpPr/>
            <p:nvPr/>
          </p:nvSpPr>
          <p:spPr>
            <a:xfrm>
              <a:off x="-103239" y="748191"/>
              <a:ext cx="11181310" cy="4908935"/>
            </a:xfrm>
            <a:custGeom>
              <a:avLst/>
              <a:gdLst>
                <a:gd name="connsiteX0" fmla="*/ 14056738 w 14056737"/>
                <a:gd name="connsiteY0" fmla="*/ 0 h 5274252"/>
                <a:gd name="connsiteX1" fmla="*/ 13649891 w 14056737"/>
                <a:gd name="connsiteY1" fmla="*/ 352598 h 5274252"/>
                <a:gd name="connsiteX2" fmla="*/ 13229144 w 14056737"/>
                <a:gd name="connsiteY2" fmla="*/ 707275 h 5274252"/>
                <a:gd name="connsiteX3" fmla="*/ 12769266 w 14056737"/>
                <a:gd name="connsiteY3" fmla="*/ 1070524 h 5274252"/>
                <a:gd name="connsiteX4" fmla="*/ 12295076 w 14056737"/>
                <a:gd name="connsiteY4" fmla="*/ 1431001 h 5274252"/>
                <a:gd name="connsiteX5" fmla="*/ 12304652 w 14056737"/>
                <a:gd name="connsiteY5" fmla="*/ 1556558 h 5274252"/>
                <a:gd name="connsiteX6" fmla="*/ 12269230 w 14056737"/>
                <a:gd name="connsiteY6" fmla="*/ 1704629 h 5274252"/>
                <a:gd name="connsiteX7" fmla="*/ 12152664 w 14056737"/>
                <a:gd name="connsiteY7" fmla="*/ 1883266 h 5274252"/>
                <a:gd name="connsiteX8" fmla="*/ 11971844 w 14056737"/>
                <a:gd name="connsiteY8" fmla="*/ 2084763 h 5274252"/>
                <a:gd name="connsiteX9" fmla="*/ 11689595 w 14056737"/>
                <a:gd name="connsiteY9" fmla="*/ 2315095 h 5274252"/>
                <a:gd name="connsiteX10" fmla="*/ 10928522 w 14056737"/>
                <a:gd name="connsiteY10" fmla="*/ 2645699 h 5274252"/>
                <a:gd name="connsiteX11" fmla="*/ 10806498 w 14056737"/>
                <a:gd name="connsiteY11" fmla="*/ 2698779 h 5274252"/>
                <a:gd name="connsiteX12" fmla="*/ 10341164 w 14056737"/>
                <a:gd name="connsiteY12" fmla="*/ 2947901 h 5274252"/>
                <a:gd name="connsiteX13" fmla="*/ 9783668 w 14056737"/>
                <a:gd name="connsiteY13" fmla="*/ 3210791 h 5274252"/>
                <a:gd name="connsiteX14" fmla="*/ 9103841 w 14056737"/>
                <a:gd name="connsiteY14" fmla="*/ 3486756 h 5274252"/>
                <a:gd name="connsiteX15" fmla="*/ 8326086 w 14056737"/>
                <a:gd name="connsiteY15" fmla="*/ 3766791 h 5274252"/>
                <a:gd name="connsiteX16" fmla="*/ 7429603 w 14056737"/>
                <a:gd name="connsiteY16" fmla="*/ 4046567 h 5274252"/>
                <a:gd name="connsiteX17" fmla="*/ 6445490 w 14056737"/>
                <a:gd name="connsiteY17" fmla="*/ 4316817 h 5274252"/>
                <a:gd name="connsiteX18" fmla="*/ 5365613 w 14056737"/>
                <a:gd name="connsiteY18" fmla="*/ 4570355 h 5274252"/>
                <a:gd name="connsiteX19" fmla="*/ 4228791 w 14056737"/>
                <a:gd name="connsiteY19" fmla="*/ 4799388 h 5274252"/>
                <a:gd name="connsiteX20" fmla="*/ 3835228 w 14056737"/>
                <a:gd name="connsiteY20" fmla="*/ 4864418 h 5274252"/>
                <a:gd name="connsiteX21" fmla="*/ 3039350 w 14056737"/>
                <a:gd name="connsiteY21" fmla="*/ 4996036 h 5274252"/>
                <a:gd name="connsiteX22" fmla="*/ 2660616 w 14056737"/>
                <a:gd name="connsiteY22" fmla="*/ 5046605 h 5274252"/>
                <a:gd name="connsiteX23" fmla="*/ 1839818 w 14056737"/>
                <a:gd name="connsiteY23" fmla="*/ 5156229 h 5274252"/>
                <a:gd name="connsiteX24" fmla="*/ 641419 w 14056737"/>
                <a:gd name="connsiteY24" fmla="*/ 5274252 h 5274252"/>
                <a:gd name="connsiteX25" fmla="*/ 0 w 14056737"/>
                <a:gd name="connsiteY25" fmla="*/ 5189221 h 527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56737" h="5274252">
                  <a:moveTo>
                    <a:pt x="14056738" y="0"/>
                  </a:moveTo>
                  <a:lnTo>
                    <a:pt x="13649891" y="352598"/>
                  </a:lnTo>
                  <a:lnTo>
                    <a:pt x="13229144" y="707275"/>
                  </a:lnTo>
                  <a:lnTo>
                    <a:pt x="12769266" y="1070524"/>
                  </a:lnTo>
                  <a:lnTo>
                    <a:pt x="12295076" y="1431001"/>
                  </a:lnTo>
                  <a:lnTo>
                    <a:pt x="12304652" y="1556558"/>
                  </a:lnTo>
                  <a:lnTo>
                    <a:pt x="12269230" y="1704629"/>
                  </a:lnTo>
                  <a:lnTo>
                    <a:pt x="12152664" y="1883266"/>
                  </a:lnTo>
                  <a:lnTo>
                    <a:pt x="11971844" y="2084763"/>
                  </a:lnTo>
                  <a:lnTo>
                    <a:pt x="11689595" y="2315095"/>
                  </a:lnTo>
                  <a:lnTo>
                    <a:pt x="10928522" y="2645699"/>
                  </a:lnTo>
                  <a:lnTo>
                    <a:pt x="10806498" y="2698779"/>
                  </a:lnTo>
                  <a:lnTo>
                    <a:pt x="10341164" y="2947901"/>
                  </a:lnTo>
                  <a:lnTo>
                    <a:pt x="9783668" y="3210791"/>
                  </a:lnTo>
                  <a:lnTo>
                    <a:pt x="9103841" y="3486756"/>
                  </a:lnTo>
                  <a:lnTo>
                    <a:pt x="8326086" y="3766791"/>
                  </a:lnTo>
                  <a:lnTo>
                    <a:pt x="7429603" y="4046567"/>
                  </a:lnTo>
                  <a:lnTo>
                    <a:pt x="6445490" y="4316817"/>
                  </a:lnTo>
                  <a:lnTo>
                    <a:pt x="5365613" y="4570355"/>
                  </a:lnTo>
                  <a:lnTo>
                    <a:pt x="4228791" y="4799388"/>
                  </a:lnTo>
                  <a:lnTo>
                    <a:pt x="3835228" y="4864418"/>
                  </a:lnTo>
                  <a:lnTo>
                    <a:pt x="3039350" y="4996036"/>
                  </a:lnTo>
                  <a:lnTo>
                    <a:pt x="2660616" y="5046605"/>
                  </a:lnTo>
                  <a:lnTo>
                    <a:pt x="1839818" y="5156229"/>
                  </a:lnTo>
                  <a:lnTo>
                    <a:pt x="641419" y="5274252"/>
                  </a:lnTo>
                  <a:lnTo>
                    <a:pt x="0" y="518922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62F049D-1D26-8723-7968-647FDAE0503E}"/>
                </a:ext>
              </a:extLst>
            </p:cNvPr>
            <p:cNvSpPr/>
            <p:nvPr/>
          </p:nvSpPr>
          <p:spPr>
            <a:xfrm>
              <a:off x="6299501" y="1017374"/>
              <a:ext cx="4267867" cy="3175858"/>
            </a:xfrm>
            <a:custGeom>
              <a:avLst/>
              <a:gdLst>
                <a:gd name="connsiteX0" fmla="*/ 5365408 w 5365407"/>
                <a:gd name="connsiteY0" fmla="*/ 0 h 3412201"/>
                <a:gd name="connsiteX1" fmla="*/ 4988732 w 5365407"/>
                <a:gd name="connsiteY1" fmla="*/ 346017 h 3412201"/>
                <a:gd name="connsiteX2" fmla="*/ 4600318 w 5365407"/>
                <a:gd name="connsiteY2" fmla="*/ 692641 h 3412201"/>
                <a:gd name="connsiteX3" fmla="*/ 4175143 w 5365407"/>
                <a:gd name="connsiteY3" fmla="*/ 1046451 h 3412201"/>
                <a:gd name="connsiteX4" fmla="*/ 3736993 w 5365407"/>
                <a:gd name="connsiteY4" fmla="*/ 1396365 h 3412201"/>
                <a:gd name="connsiteX5" fmla="*/ 3731741 w 5365407"/>
                <a:gd name="connsiteY5" fmla="*/ 1505037 h 3412201"/>
                <a:gd name="connsiteX6" fmla="*/ 3686742 w 5365407"/>
                <a:gd name="connsiteY6" fmla="*/ 1635096 h 3412201"/>
                <a:gd name="connsiteX7" fmla="*/ 3565542 w 5365407"/>
                <a:gd name="connsiteY7" fmla="*/ 1794250 h 3412201"/>
                <a:gd name="connsiteX8" fmla="*/ 3385649 w 5365407"/>
                <a:gd name="connsiteY8" fmla="*/ 1974792 h 3412201"/>
                <a:gd name="connsiteX9" fmla="*/ 3110093 w 5365407"/>
                <a:gd name="connsiteY9" fmla="*/ 2182524 h 3412201"/>
                <a:gd name="connsiteX10" fmla="*/ 2757205 w 5365407"/>
                <a:gd name="connsiteY10" fmla="*/ 2409565 h 3412201"/>
                <a:gd name="connsiteX11" fmla="*/ 2056783 w 5365407"/>
                <a:gd name="connsiteY11" fmla="*/ 2687695 h 3412201"/>
                <a:gd name="connsiteX12" fmla="*/ 1845894 w 5365407"/>
                <a:gd name="connsiteY12" fmla="*/ 2771515 h 3412201"/>
                <a:gd name="connsiteX13" fmla="*/ 1186764 w 5365407"/>
                <a:gd name="connsiteY13" fmla="*/ 3013191 h 3412201"/>
                <a:gd name="connsiteX14" fmla="*/ 1068551 w 5365407"/>
                <a:gd name="connsiteY14" fmla="*/ 3056573 h 3412201"/>
                <a:gd name="connsiteX15" fmla="*/ 972683 w 5365407"/>
                <a:gd name="connsiteY15" fmla="*/ 3091729 h 3412201"/>
                <a:gd name="connsiteX16" fmla="*/ 944983 w 5365407"/>
                <a:gd name="connsiteY16" fmla="*/ 3101860 h 3412201"/>
                <a:gd name="connsiteX17" fmla="*/ 510540 w 5365407"/>
                <a:gd name="connsiteY17" fmla="*/ 3245081 h 3412201"/>
                <a:gd name="connsiteX18" fmla="*/ 462761 w 5365407"/>
                <a:gd name="connsiteY18" fmla="*/ 3260841 h 3412201"/>
                <a:gd name="connsiteX19" fmla="*/ 41189 w 5365407"/>
                <a:gd name="connsiteY19" fmla="*/ 3399819 h 3412201"/>
                <a:gd name="connsiteX20" fmla="*/ 0 w 5365407"/>
                <a:gd name="connsiteY20" fmla="*/ 3412201 h 3412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365407" h="3412201">
                  <a:moveTo>
                    <a:pt x="5365408" y="0"/>
                  </a:moveTo>
                  <a:lnTo>
                    <a:pt x="4988732" y="346017"/>
                  </a:lnTo>
                  <a:lnTo>
                    <a:pt x="4600318" y="692641"/>
                  </a:lnTo>
                  <a:lnTo>
                    <a:pt x="4175143" y="1046451"/>
                  </a:lnTo>
                  <a:lnTo>
                    <a:pt x="3736993" y="1396365"/>
                  </a:lnTo>
                  <a:lnTo>
                    <a:pt x="3731741" y="1505037"/>
                  </a:lnTo>
                  <a:lnTo>
                    <a:pt x="3686742" y="1635096"/>
                  </a:lnTo>
                  <a:lnTo>
                    <a:pt x="3565542" y="1794250"/>
                  </a:lnTo>
                  <a:lnTo>
                    <a:pt x="3385649" y="1974792"/>
                  </a:lnTo>
                  <a:lnTo>
                    <a:pt x="3110093" y="2182524"/>
                  </a:lnTo>
                  <a:lnTo>
                    <a:pt x="2757205" y="2409565"/>
                  </a:lnTo>
                  <a:lnTo>
                    <a:pt x="2056783" y="2687695"/>
                  </a:lnTo>
                  <a:lnTo>
                    <a:pt x="1845894" y="2771515"/>
                  </a:lnTo>
                  <a:lnTo>
                    <a:pt x="1186764" y="3013191"/>
                  </a:lnTo>
                  <a:lnTo>
                    <a:pt x="1068551" y="3056573"/>
                  </a:lnTo>
                  <a:lnTo>
                    <a:pt x="972683" y="3091729"/>
                  </a:lnTo>
                  <a:lnTo>
                    <a:pt x="944983" y="3101860"/>
                  </a:lnTo>
                  <a:lnTo>
                    <a:pt x="510540" y="3245081"/>
                  </a:lnTo>
                  <a:lnTo>
                    <a:pt x="462761" y="3260841"/>
                  </a:lnTo>
                  <a:lnTo>
                    <a:pt x="41189" y="3399819"/>
                  </a:lnTo>
                  <a:lnTo>
                    <a:pt x="0" y="341220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57E3759-62EC-AE0A-3E58-D00CDC84C37E}"/>
                </a:ext>
              </a:extLst>
            </p:cNvPr>
            <p:cNvSpPr/>
            <p:nvPr/>
          </p:nvSpPr>
          <p:spPr>
            <a:xfrm>
              <a:off x="4718085" y="4826775"/>
              <a:ext cx="7577151" cy="2277968"/>
            </a:xfrm>
            <a:custGeom>
              <a:avLst/>
              <a:gdLst>
                <a:gd name="connsiteX0" fmla="*/ 9525720 w 9525720"/>
                <a:gd name="connsiteY0" fmla="*/ 0 h 2447491"/>
                <a:gd name="connsiteX1" fmla="*/ 8994380 w 9525720"/>
                <a:gd name="connsiteY1" fmla="*/ 124085 h 2447491"/>
                <a:gd name="connsiteX2" fmla="*/ 7491078 w 9525720"/>
                <a:gd name="connsiteY2" fmla="*/ 946612 h 2447491"/>
                <a:gd name="connsiteX3" fmla="*/ 5731991 w 9525720"/>
                <a:gd name="connsiteY3" fmla="*/ 1813993 h 2447491"/>
                <a:gd name="connsiteX4" fmla="*/ 2809206 w 9525720"/>
                <a:gd name="connsiteY4" fmla="*/ 2181918 h 2447491"/>
                <a:gd name="connsiteX5" fmla="*/ 81657 w 9525720"/>
                <a:gd name="connsiteY5" fmla="*/ 2422554 h 2447491"/>
                <a:gd name="connsiteX6" fmla="*/ 0 w 9525720"/>
                <a:gd name="connsiteY6" fmla="*/ 2447492 h 244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720" h="2447491">
                  <a:moveTo>
                    <a:pt x="9525720" y="0"/>
                  </a:moveTo>
                  <a:lnTo>
                    <a:pt x="8994380" y="124085"/>
                  </a:lnTo>
                  <a:lnTo>
                    <a:pt x="7491078" y="946612"/>
                  </a:lnTo>
                  <a:lnTo>
                    <a:pt x="5731991" y="1813993"/>
                  </a:lnTo>
                  <a:lnTo>
                    <a:pt x="2809206" y="2181918"/>
                  </a:lnTo>
                  <a:lnTo>
                    <a:pt x="81657" y="2422554"/>
                  </a:lnTo>
                  <a:lnTo>
                    <a:pt x="0" y="244749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1B3E995-C532-2208-5E1C-157BCCE8EB96}"/>
                </a:ext>
              </a:extLst>
            </p:cNvPr>
            <p:cNvSpPr/>
            <p:nvPr/>
          </p:nvSpPr>
          <p:spPr>
            <a:xfrm>
              <a:off x="-103239" y="3181142"/>
              <a:ext cx="12398477" cy="2366137"/>
            </a:xfrm>
            <a:custGeom>
              <a:avLst/>
              <a:gdLst>
                <a:gd name="connsiteX0" fmla="*/ 15586916 w 15586915"/>
                <a:gd name="connsiteY0" fmla="*/ 0 h 2542222"/>
                <a:gd name="connsiteX1" fmla="*/ 15172759 w 15586915"/>
                <a:gd name="connsiteY1" fmla="*/ 295361 h 2542222"/>
                <a:gd name="connsiteX2" fmla="*/ 13313581 w 15586915"/>
                <a:gd name="connsiteY2" fmla="*/ 816552 h 2542222"/>
                <a:gd name="connsiteX3" fmla="*/ 11430721 w 15586915"/>
                <a:gd name="connsiteY3" fmla="*/ 1285529 h 2542222"/>
                <a:gd name="connsiteX4" fmla="*/ 9548066 w 15586915"/>
                <a:gd name="connsiteY4" fmla="*/ 1692159 h 2542222"/>
                <a:gd name="connsiteX5" fmla="*/ 7733065 w 15586915"/>
                <a:gd name="connsiteY5" fmla="*/ 2023370 h 2542222"/>
                <a:gd name="connsiteX6" fmla="*/ 6010121 w 15586915"/>
                <a:gd name="connsiteY6" fmla="*/ 2274311 h 2542222"/>
                <a:gd name="connsiteX7" fmla="*/ 5228247 w 15586915"/>
                <a:gd name="connsiteY7" fmla="*/ 2357870 h 2542222"/>
                <a:gd name="connsiteX8" fmla="*/ 4441122 w 15586915"/>
                <a:gd name="connsiteY8" fmla="*/ 2441950 h 2542222"/>
                <a:gd name="connsiteX9" fmla="*/ 3038012 w 15586915"/>
                <a:gd name="connsiteY9" fmla="*/ 2528714 h 2542222"/>
                <a:gd name="connsiteX10" fmla="*/ 1839818 w 15586915"/>
                <a:gd name="connsiteY10" fmla="*/ 2542222 h 2542222"/>
                <a:gd name="connsiteX11" fmla="*/ 840156 w 15586915"/>
                <a:gd name="connsiteY11" fmla="*/ 2489922 h 2542222"/>
                <a:gd name="connsiteX12" fmla="*/ 0 w 15586915"/>
                <a:gd name="connsiteY12" fmla="*/ 2533130 h 2542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2542222">
                  <a:moveTo>
                    <a:pt x="15586916" y="0"/>
                  </a:moveTo>
                  <a:lnTo>
                    <a:pt x="15172759" y="295361"/>
                  </a:lnTo>
                  <a:lnTo>
                    <a:pt x="13313581" y="816552"/>
                  </a:lnTo>
                  <a:lnTo>
                    <a:pt x="11430721" y="1285529"/>
                  </a:lnTo>
                  <a:lnTo>
                    <a:pt x="9548066" y="1692159"/>
                  </a:lnTo>
                  <a:lnTo>
                    <a:pt x="7733065" y="2023370"/>
                  </a:lnTo>
                  <a:lnTo>
                    <a:pt x="6010121" y="2274311"/>
                  </a:lnTo>
                  <a:lnTo>
                    <a:pt x="5228247" y="2357870"/>
                  </a:lnTo>
                  <a:lnTo>
                    <a:pt x="4441122" y="2441950"/>
                  </a:lnTo>
                  <a:lnTo>
                    <a:pt x="3038012" y="2528714"/>
                  </a:lnTo>
                  <a:lnTo>
                    <a:pt x="1839818" y="2542222"/>
                  </a:lnTo>
                  <a:lnTo>
                    <a:pt x="840156" y="2489922"/>
                  </a:lnTo>
                  <a:lnTo>
                    <a:pt x="0" y="25331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E09C876-09CC-91DF-B031-AADDA0F08FBC}"/>
                </a:ext>
              </a:extLst>
            </p:cNvPr>
            <p:cNvSpPr/>
            <p:nvPr/>
          </p:nvSpPr>
          <p:spPr>
            <a:xfrm>
              <a:off x="8360003" y="2764232"/>
              <a:ext cx="226396" cy="229852"/>
            </a:xfrm>
            <a:custGeom>
              <a:avLst/>
              <a:gdLst>
                <a:gd name="connsiteX0" fmla="*/ 284617 w 284617"/>
                <a:gd name="connsiteY0" fmla="*/ 0 h 246957"/>
                <a:gd name="connsiteX1" fmla="*/ 81761 w 284617"/>
                <a:gd name="connsiteY1" fmla="*/ 186170 h 246957"/>
                <a:gd name="connsiteX2" fmla="*/ 38306 w 284617"/>
                <a:gd name="connsiteY2" fmla="*/ 217516 h 246957"/>
                <a:gd name="connsiteX3" fmla="*/ 0 w 284617"/>
                <a:gd name="connsiteY3" fmla="*/ 246957 h 246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617" h="246957">
                  <a:moveTo>
                    <a:pt x="284617" y="0"/>
                  </a:moveTo>
                  <a:lnTo>
                    <a:pt x="81761" y="186170"/>
                  </a:lnTo>
                  <a:lnTo>
                    <a:pt x="38306" y="217516"/>
                  </a:lnTo>
                  <a:lnTo>
                    <a:pt x="0" y="2469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70B0241-DF9E-31E3-48AD-F8B3DF0A56D6}"/>
                </a:ext>
              </a:extLst>
            </p:cNvPr>
            <p:cNvSpPr/>
            <p:nvPr/>
          </p:nvSpPr>
          <p:spPr>
            <a:xfrm>
              <a:off x="-103239" y="3853531"/>
              <a:ext cx="12398477" cy="2056256"/>
            </a:xfrm>
            <a:custGeom>
              <a:avLst/>
              <a:gdLst>
                <a:gd name="connsiteX0" fmla="*/ 15586916 w 15586915"/>
                <a:gd name="connsiteY0" fmla="*/ 0 h 2209280"/>
                <a:gd name="connsiteX1" fmla="*/ 15182438 w 15586915"/>
                <a:gd name="connsiteY1" fmla="*/ 263323 h 2209280"/>
                <a:gd name="connsiteX2" fmla="*/ 13014033 w 15586915"/>
                <a:gd name="connsiteY2" fmla="*/ 788064 h 2209280"/>
                <a:gd name="connsiteX3" fmla="*/ 10828123 w 15586915"/>
                <a:gd name="connsiteY3" fmla="*/ 1246476 h 2209280"/>
                <a:gd name="connsiteX4" fmla="*/ 8698024 w 15586915"/>
                <a:gd name="connsiteY4" fmla="*/ 1622627 h 2209280"/>
                <a:gd name="connsiteX5" fmla="*/ 6660292 w 15586915"/>
                <a:gd name="connsiteY5" fmla="*/ 1908983 h 2209280"/>
                <a:gd name="connsiteX6" fmla="*/ 4788038 w 15586915"/>
                <a:gd name="connsiteY6" fmla="*/ 2100176 h 2209280"/>
                <a:gd name="connsiteX7" fmla="*/ 3103297 w 15586915"/>
                <a:gd name="connsiteY7" fmla="*/ 2197851 h 2209280"/>
                <a:gd name="connsiteX8" fmla="*/ 1655908 w 15586915"/>
                <a:gd name="connsiteY8" fmla="*/ 2209281 h 2209280"/>
                <a:gd name="connsiteX9" fmla="*/ 443402 w 15586915"/>
                <a:gd name="connsiteY9" fmla="*/ 2143038 h 2209280"/>
                <a:gd name="connsiteX10" fmla="*/ 0 w 15586915"/>
                <a:gd name="connsiteY10" fmla="*/ 2179753 h 2209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86915" h="2209280">
                  <a:moveTo>
                    <a:pt x="15586916" y="0"/>
                  </a:moveTo>
                  <a:lnTo>
                    <a:pt x="15182438" y="263323"/>
                  </a:lnTo>
                  <a:lnTo>
                    <a:pt x="13014033" y="788064"/>
                  </a:lnTo>
                  <a:lnTo>
                    <a:pt x="10828123" y="1246476"/>
                  </a:lnTo>
                  <a:lnTo>
                    <a:pt x="8698024" y="1622627"/>
                  </a:lnTo>
                  <a:lnTo>
                    <a:pt x="6660292" y="1908983"/>
                  </a:lnTo>
                  <a:lnTo>
                    <a:pt x="4788038" y="2100176"/>
                  </a:lnTo>
                  <a:lnTo>
                    <a:pt x="3103297" y="2197851"/>
                  </a:lnTo>
                  <a:lnTo>
                    <a:pt x="1655908" y="2209281"/>
                  </a:lnTo>
                  <a:lnTo>
                    <a:pt x="443402" y="2143038"/>
                  </a:lnTo>
                  <a:lnTo>
                    <a:pt x="0" y="217975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54796AB-7217-A17B-5DBA-74A6E53AA783}"/>
                </a:ext>
              </a:extLst>
            </p:cNvPr>
            <p:cNvSpPr/>
            <p:nvPr/>
          </p:nvSpPr>
          <p:spPr>
            <a:xfrm>
              <a:off x="-103239" y="2083059"/>
              <a:ext cx="12398477" cy="3103726"/>
            </a:xfrm>
            <a:custGeom>
              <a:avLst/>
              <a:gdLst>
                <a:gd name="connsiteX0" fmla="*/ 15586916 w 15586915"/>
                <a:gd name="connsiteY0" fmla="*/ 0 h 3334702"/>
                <a:gd name="connsiteX1" fmla="*/ 15154326 w 15586915"/>
                <a:gd name="connsiteY1" fmla="*/ 184958 h 3334702"/>
                <a:gd name="connsiteX2" fmla="*/ 13936568 w 15586915"/>
                <a:gd name="connsiteY2" fmla="*/ 668309 h 3334702"/>
                <a:gd name="connsiteX3" fmla="*/ 12838567 w 15586915"/>
                <a:gd name="connsiteY3" fmla="*/ 1067146 h 3334702"/>
                <a:gd name="connsiteX4" fmla="*/ 12652907 w 15586915"/>
                <a:gd name="connsiteY4" fmla="*/ 1134601 h 3334702"/>
                <a:gd name="connsiteX5" fmla="*/ 11529471 w 15586915"/>
                <a:gd name="connsiteY5" fmla="*/ 1507981 h 3334702"/>
                <a:gd name="connsiteX6" fmla="*/ 11465319 w 15586915"/>
                <a:gd name="connsiteY6" fmla="*/ 1529282 h 3334702"/>
                <a:gd name="connsiteX7" fmla="*/ 11345459 w 15586915"/>
                <a:gd name="connsiteY7" fmla="*/ 1569114 h 3334702"/>
                <a:gd name="connsiteX8" fmla="*/ 10266817 w 15586915"/>
                <a:gd name="connsiteY8" fmla="*/ 1891145 h 3334702"/>
                <a:gd name="connsiteX9" fmla="*/ 10013401 w 15586915"/>
                <a:gd name="connsiteY9" fmla="*/ 1966826 h 3334702"/>
                <a:gd name="connsiteX10" fmla="*/ 8961635 w 15586915"/>
                <a:gd name="connsiteY10" fmla="*/ 2247814 h 3334702"/>
                <a:gd name="connsiteX11" fmla="*/ 8707085 w 15586915"/>
                <a:gd name="connsiteY11" fmla="*/ 2315787 h 3334702"/>
                <a:gd name="connsiteX12" fmla="*/ 7766222 w 15586915"/>
                <a:gd name="connsiteY12" fmla="*/ 2534256 h 3334702"/>
                <a:gd name="connsiteX13" fmla="*/ 7429603 w 15586915"/>
                <a:gd name="connsiteY13" fmla="*/ 2612361 h 3334702"/>
                <a:gd name="connsiteX14" fmla="*/ 6229556 w 15586915"/>
                <a:gd name="connsiteY14" fmla="*/ 2850832 h 3334702"/>
                <a:gd name="connsiteX15" fmla="*/ 5108283 w 15586915"/>
                <a:gd name="connsiteY15" fmla="*/ 3030595 h 3334702"/>
                <a:gd name="connsiteX16" fmla="*/ 4151561 w 15586915"/>
                <a:gd name="connsiteY16" fmla="*/ 3147493 h 3334702"/>
                <a:gd name="connsiteX17" fmla="*/ 4102855 w 15586915"/>
                <a:gd name="connsiteY17" fmla="*/ 3153381 h 3334702"/>
                <a:gd name="connsiteX18" fmla="*/ 3943453 w 15586915"/>
                <a:gd name="connsiteY18" fmla="*/ 3165504 h 3334702"/>
                <a:gd name="connsiteX19" fmla="*/ 3424263 w 15586915"/>
                <a:gd name="connsiteY19" fmla="*/ 3205076 h 3334702"/>
                <a:gd name="connsiteX20" fmla="*/ 3208432 w 15586915"/>
                <a:gd name="connsiteY20" fmla="*/ 3221441 h 3334702"/>
                <a:gd name="connsiteX21" fmla="*/ 2793863 w 15586915"/>
                <a:gd name="connsiteY21" fmla="*/ 3254693 h 3334702"/>
                <a:gd name="connsiteX22" fmla="*/ 2316171 w 15586915"/>
                <a:gd name="connsiteY22" fmla="*/ 3292966 h 3334702"/>
                <a:gd name="connsiteX23" fmla="*/ 1430089 w 15586915"/>
                <a:gd name="connsiteY23" fmla="*/ 3329940 h 3334702"/>
                <a:gd name="connsiteX24" fmla="*/ 579223 w 15586915"/>
                <a:gd name="connsiteY24" fmla="*/ 3334702 h 3334702"/>
                <a:gd name="connsiteX25" fmla="*/ 0 w 15586915"/>
                <a:gd name="connsiteY25" fmla="*/ 3312535 h 333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586915" h="3334702">
                  <a:moveTo>
                    <a:pt x="15586916" y="0"/>
                  </a:moveTo>
                  <a:lnTo>
                    <a:pt x="15154326" y="184958"/>
                  </a:lnTo>
                  <a:lnTo>
                    <a:pt x="13936568" y="668309"/>
                  </a:lnTo>
                  <a:lnTo>
                    <a:pt x="12838567" y="1067146"/>
                  </a:lnTo>
                  <a:lnTo>
                    <a:pt x="12652907" y="1134601"/>
                  </a:lnTo>
                  <a:lnTo>
                    <a:pt x="11529471" y="1507981"/>
                  </a:lnTo>
                  <a:lnTo>
                    <a:pt x="11465319" y="1529282"/>
                  </a:lnTo>
                  <a:lnTo>
                    <a:pt x="11345459" y="1569114"/>
                  </a:lnTo>
                  <a:lnTo>
                    <a:pt x="10266817" y="1891145"/>
                  </a:lnTo>
                  <a:lnTo>
                    <a:pt x="10013401" y="1966826"/>
                  </a:lnTo>
                  <a:lnTo>
                    <a:pt x="8961635" y="2247814"/>
                  </a:lnTo>
                  <a:lnTo>
                    <a:pt x="8707085" y="2315787"/>
                  </a:lnTo>
                  <a:lnTo>
                    <a:pt x="7766222" y="2534256"/>
                  </a:lnTo>
                  <a:lnTo>
                    <a:pt x="7429603" y="2612361"/>
                  </a:lnTo>
                  <a:lnTo>
                    <a:pt x="6229556" y="2850832"/>
                  </a:lnTo>
                  <a:lnTo>
                    <a:pt x="5108283" y="3030595"/>
                  </a:lnTo>
                  <a:lnTo>
                    <a:pt x="4151561" y="3147493"/>
                  </a:lnTo>
                  <a:lnTo>
                    <a:pt x="4102855" y="3153381"/>
                  </a:lnTo>
                  <a:lnTo>
                    <a:pt x="3943453" y="3165504"/>
                  </a:lnTo>
                  <a:lnTo>
                    <a:pt x="3424263" y="3205076"/>
                  </a:lnTo>
                  <a:lnTo>
                    <a:pt x="3208432" y="3221441"/>
                  </a:lnTo>
                  <a:lnTo>
                    <a:pt x="2793863" y="3254693"/>
                  </a:lnTo>
                  <a:lnTo>
                    <a:pt x="2316171" y="3292966"/>
                  </a:lnTo>
                  <a:lnTo>
                    <a:pt x="1430089" y="3329940"/>
                  </a:lnTo>
                  <a:lnTo>
                    <a:pt x="579223" y="3334702"/>
                  </a:lnTo>
                  <a:lnTo>
                    <a:pt x="0" y="331253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F9DC98A-BCDD-B3D8-6A32-1A0D27961301}"/>
                </a:ext>
              </a:extLst>
            </p:cNvPr>
            <p:cNvSpPr/>
            <p:nvPr/>
          </p:nvSpPr>
          <p:spPr>
            <a:xfrm>
              <a:off x="-103239" y="3335800"/>
              <a:ext cx="12398477" cy="2810770"/>
            </a:xfrm>
            <a:custGeom>
              <a:avLst/>
              <a:gdLst>
                <a:gd name="connsiteX0" fmla="*/ 15586916 w 15586915"/>
                <a:gd name="connsiteY0" fmla="*/ 0 h 3019944"/>
                <a:gd name="connsiteX1" fmla="*/ 15172759 w 15586915"/>
                <a:gd name="connsiteY1" fmla="*/ 129193 h 3019944"/>
                <a:gd name="connsiteX2" fmla="*/ 14196266 w 15586915"/>
                <a:gd name="connsiteY2" fmla="*/ 719571 h 3019944"/>
                <a:gd name="connsiteX3" fmla="*/ 13014033 w 15586915"/>
                <a:gd name="connsiteY3" fmla="*/ 1344324 h 3019944"/>
                <a:gd name="connsiteX4" fmla="*/ 11603406 w 15586915"/>
                <a:gd name="connsiteY4" fmla="*/ 1998259 h 3019944"/>
                <a:gd name="connsiteX5" fmla="*/ 9291869 w 15586915"/>
                <a:gd name="connsiteY5" fmla="*/ 2398655 h 3019944"/>
                <a:gd name="connsiteX6" fmla="*/ 7073008 w 15586915"/>
                <a:gd name="connsiteY6" fmla="*/ 2703975 h 3019944"/>
                <a:gd name="connsiteX7" fmla="*/ 5025596 w 15586915"/>
                <a:gd name="connsiteY7" fmla="*/ 2907463 h 3019944"/>
                <a:gd name="connsiteX8" fmla="*/ 3177746 w 15586915"/>
                <a:gd name="connsiteY8" fmla="*/ 3010419 h 3019944"/>
                <a:gd name="connsiteX9" fmla="*/ 1584754 w 15586915"/>
                <a:gd name="connsiteY9" fmla="*/ 3019945 h 3019944"/>
                <a:gd name="connsiteX10" fmla="*/ 247135 w 15586915"/>
                <a:gd name="connsiteY10" fmla="*/ 2945303 h 3019944"/>
                <a:gd name="connsiteX11" fmla="*/ 0 w 15586915"/>
                <a:gd name="connsiteY11" fmla="*/ 2969808 h 3019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86915" h="3019944">
                  <a:moveTo>
                    <a:pt x="15586916" y="0"/>
                  </a:moveTo>
                  <a:lnTo>
                    <a:pt x="15172759" y="129193"/>
                  </a:lnTo>
                  <a:lnTo>
                    <a:pt x="14196266" y="719571"/>
                  </a:lnTo>
                  <a:lnTo>
                    <a:pt x="13014033" y="1344324"/>
                  </a:lnTo>
                  <a:lnTo>
                    <a:pt x="11603406" y="1998259"/>
                  </a:lnTo>
                  <a:lnTo>
                    <a:pt x="9291869" y="2398655"/>
                  </a:lnTo>
                  <a:lnTo>
                    <a:pt x="7073008" y="2703975"/>
                  </a:lnTo>
                  <a:lnTo>
                    <a:pt x="5025596" y="2907463"/>
                  </a:lnTo>
                  <a:lnTo>
                    <a:pt x="3177746" y="3010419"/>
                  </a:lnTo>
                  <a:lnTo>
                    <a:pt x="1584754" y="3019945"/>
                  </a:lnTo>
                  <a:lnTo>
                    <a:pt x="247135" y="2945303"/>
                  </a:lnTo>
                  <a:lnTo>
                    <a:pt x="0" y="296980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0D78800-1293-0124-4205-2DE14E06F86D}"/>
                </a:ext>
              </a:extLst>
            </p:cNvPr>
            <p:cNvSpPr/>
            <p:nvPr/>
          </p:nvSpPr>
          <p:spPr>
            <a:xfrm>
              <a:off x="1380704" y="3995939"/>
              <a:ext cx="10914532" cy="3108804"/>
            </a:xfrm>
            <a:custGeom>
              <a:avLst/>
              <a:gdLst>
                <a:gd name="connsiteX0" fmla="*/ 13721354 w 13721354"/>
                <a:gd name="connsiteY0" fmla="*/ 0 h 3340157"/>
                <a:gd name="connsiteX1" fmla="*/ 13316876 w 13721354"/>
                <a:gd name="connsiteY1" fmla="*/ 110317 h 3340157"/>
                <a:gd name="connsiteX2" fmla="*/ 12097882 w 13721354"/>
                <a:gd name="connsiteY2" fmla="*/ 802351 h 3340157"/>
                <a:gd name="connsiteX3" fmla="*/ 10633710 w 13721354"/>
                <a:gd name="connsiteY3" fmla="*/ 1533698 h 3340157"/>
                <a:gd name="connsiteX4" fmla="*/ 8938054 w 13721354"/>
                <a:gd name="connsiteY4" fmla="*/ 2293620 h 3340157"/>
                <a:gd name="connsiteX5" fmla="*/ 6285059 w 13721354"/>
                <a:gd name="connsiteY5" fmla="*/ 2639464 h 3340157"/>
                <a:gd name="connsiteX6" fmla="*/ 3817620 w 13721354"/>
                <a:gd name="connsiteY6" fmla="*/ 2867891 h 3340157"/>
                <a:gd name="connsiteX7" fmla="*/ 1579914 w 13721354"/>
                <a:gd name="connsiteY7" fmla="*/ 2979074 h 3340157"/>
                <a:gd name="connsiteX8" fmla="*/ 0 w 13721354"/>
                <a:gd name="connsiteY8" fmla="*/ 3340158 h 33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21354" h="3340157">
                  <a:moveTo>
                    <a:pt x="13721354" y="0"/>
                  </a:moveTo>
                  <a:lnTo>
                    <a:pt x="13316876" y="110317"/>
                  </a:lnTo>
                  <a:lnTo>
                    <a:pt x="12097882" y="802351"/>
                  </a:lnTo>
                  <a:lnTo>
                    <a:pt x="10633710" y="1533698"/>
                  </a:lnTo>
                  <a:lnTo>
                    <a:pt x="8938054" y="2293620"/>
                  </a:lnTo>
                  <a:lnTo>
                    <a:pt x="6285059" y="2639464"/>
                  </a:lnTo>
                  <a:lnTo>
                    <a:pt x="3817620" y="2867891"/>
                  </a:lnTo>
                  <a:lnTo>
                    <a:pt x="1579914" y="2979074"/>
                  </a:lnTo>
                  <a:lnTo>
                    <a:pt x="0" y="334015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DBB9E59-2909-253E-AEB2-4E656B905A43}"/>
                </a:ext>
              </a:extLst>
            </p:cNvPr>
            <p:cNvSpPr/>
            <p:nvPr/>
          </p:nvSpPr>
          <p:spPr>
            <a:xfrm>
              <a:off x="-103239" y="246742"/>
              <a:ext cx="11965752" cy="5830358"/>
            </a:xfrm>
            <a:custGeom>
              <a:avLst/>
              <a:gdLst>
                <a:gd name="connsiteX0" fmla="*/ 15042910 w 15042909"/>
                <a:gd name="connsiteY0" fmla="*/ 0 h 6264246"/>
                <a:gd name="connsiteX1" fmla="*/ 14749025 w 15042909"/>
                <a:gd name="connsiteY1" fmla="*/ 255270 h 6264246"/>
                <a:gd name="connsiteX2" fmla="*/ 14314479 w 15042909"/>
                <a:gd name="connsiteY2" fmla="*/ 613756 h 6264246"/>
                <a:gd name="connsiteX3" fmla="*/ 13862737 w 15042909"/>
                <a:gd name="connsiteY3" fmla="*/ 976053 h 6264246"/>
                <a:gd name="connsiteX4" fmla="*/ 13368981 w 15042909"/>
                <a:gd name="connsiteY4" fmla="*/ 1348740 h 6264246"/>
                <a:gd name="connsiteX5" fmla="*/ 12858029 w 15042909"/>
                <a:gd name="connsiteY5" fmla="*/ 1719955 h 6264246"/>
                <a:gd name="connsiteX6" fmla="*/ 12880890 w 15042909"/>
                <a:gd name="connsiteY6" fmla="*/ 1862138 h 6264246"/>
                <a:gd name="connsiteX7" fmla="*/ 12854631 w 15042909"/>
                <a:gd name="connsiteY7" fmla="*/ 2028132 h 6264246"/>
                <a:gd name="connsiteX8" fmla="*/ 12742390 w 15042909"/>
                <a:gd name="connsiteY8" fmla="*/ 2226166 h 6264246"/>
                <a:gd name="connsiteX9" fmla="*/ 12560746 w 15042909"/>
                <a:gd name="connsiteY9" fmla="*/ 2448878 h 6264246"/>
                <a:gd name="connsiteX10" fmla="*/ 12272318 w 15042909"/>
                <a:gd name="connsiteY10" fmla="*/ 2702329 h 6264246"/>
                <a:gd name="connsiteX11" fmla="*/ 11892966 w 15042909"/>
                <a:gd name="connsiteY11" fmla="*/ 2978814 h 6264246"/>
                <a:gd name="connsiteX12" fmla="*/ 11386545 w 15042909"/>
                <a:gd name="connsiteY12" fmla="*/ 3281622 h 6264246"/>
                <a:gd name="connsiteX13" fmla="*/ 10770458 w 15042909"/>
                <a:gd name="connsiteY13" fmla="*/ 3602095 h 6264246"/>
                <a:gd name="connsiteX14" fmla="*/ 10013401 w 15042909"/>
                <a:gd name="connsiteY14" fmla="*/ 3939800 h 6264246"/>
                <a:gd name="connsiteX15" fmla="*/ 9137718 w 15042909"/>
                <a:gd name="connsiteY15" fmla="*/ 4284865 h 6264246"/>
                <a:gd name="connsiteX16" fmla="*/ 8121788 w 15042909"/>
                <a:gd name="connsiteY16" fmla="*/ 4632614 h 6264246"/>
                <a:gd name="connsiteX17" fmla="*/ 6997117 w 15042909"/>
                <a:gd name="connsiteY17" fmla="*/ 4972310 h 6264246"/>
                <a:gd name="connsiteX18" fmla="*/ 5756189 w 15042909"/>
                <a:gd name="connsiteY18" fmla="*/ 5296246 h 6264246"/>
                <a:gd name="connsiteX19" fmla="*/ 4884214 w 15042909"/>
                <a:gd name="connsiteY19" fmla="*/ 5494194 h 6264246"/>
                <a:gd name="connsiteX20" fmla="*/ 4441122 w 15042909"/>
                <a:gd name="connsiteY20" fmla="*/ 5594726 h 6264246"/>
                <a:gd name="connsiteX21" fmla="*/ 3058194 w 15042909"/>
                <a:gd name="connsiteY21" fmla="*/ 5859261 h 6264246"/>
                <a:gd name="connsiteX22" fmla="*/ 1655908 w 15042909"/>
                <a:gd name="connsiteY22" fmla="*/ 6084484 h 6264246"/>
                <a:gd name="connsiteX23" fmla="*/ 247135 w 15042909"/>
                <a:gd name="connsiteY23" fmla="*/ 6264247 h 6264246"/>
                <a:gd name="connsiteX24" fmla="*/ 0 w 15042909"/>
                <a:gd name="connsiteY24" fmla="*/ 6231255 h 626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042909" h="6264246">
                  <a:moveTo>
                    <a:pt x="15042910" y="0"/>
                  </a:moveTo>
                  <a:lnTo>
                    <a:pt x="14749025" y="255270"/>
                  </a:lnTo>
                  <a:lnTo>
                    <a:pt x="14314479" y="613756"/>
                  </a:lnTo>
                  <a:lnTo>
                    <a:pt x="13862737" y="976053"/>
                  </a:lnTo>
                  <a:lnTo>
                    <a:pt x="13368981" y="1348740"/>
                  </a:lnTo>
                  <a:lnTo>
                    <a:pt x="12858029" y="1719955"/>
                  </a:lnTo>
                  <a:lnTo>
                    <a:pt x="12880890" y="1862138"/>
                  </a:lnTo>
                  <a:lnTo>
                    <a:pt x="12854631" y="2028132"/>
                  </a:lnTo>
                  <a:lnTo>
                    <a:pt x="12742390" y="2226166"/>
                  </a:lnTo>
                  <a:lnTo>
                    <a:pt x="12560746" y="2448878"/>
                  </a:lnTo>
                  <a:lnTo>
                    <a:pt x="12272318" y="2702329"/>
                  </a:lnTo>
                  <a:lnTo>
                    <a:pt x="11892966" y="2978814"/>
                  </a:lnTo>
                  <a:lnTo>
                    <a:pt x="11386545" y="3281622"/>
                  </a:lnTo>
                  <a:lnTo>
                    <a:pt x="10770458" y="3602095"/>
                  </a:lnTo>
                  <a:lnTo>
                    <a:pt x="10013401" y="3939800"/>
                  </a:lnTo>
                  <a:lnTo>
                    <a:pt x="9137718" y="4284865"/>
                  </a:lnTo>
                  <a:lnTo>
                    <a:pt x="8121788" y="4632614"/>
                  </a:lnTo>
                  <a:lnTo>
                    <a:pt x="6997117" y="4972310"/>
                  </a:lnTo>
                  <a:lnTo>
                    <a:pt x="5756189" y="5296246"/>
                  </a:lnTo>
                  <a:lnTo>
                    <a:pt x="4884214" y="5494194"/>
                  </a:lnTo>
                  <a:lnTo>
                    <a:pt x="4441122" y="5594726"/>
                  </a:lnTo>
                  <a:lnTo>
                    <a:pt x="3058194" y="5859261"/>
                  </a:lnTo>
                  <a:lnTo>
                    <a:pt x="1655908" y="6084484"/>
                  </a:lnTo>
                  <a:lnTo>
                    <a:pt x="247135" y="6264247"/>
                  </a:lnTo>
                  <a:lnTo>
                    <a:pt x="0" y="623125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368DF97-5B10-5E7D-DA2F-049F26D36594}"/>
                </a:ext>
              </a:extLst>
            </p:cNvPr>
            <p:cNvSpPr/>
            <p:nvPr/>
          </p:nvSpPr>
          <p:spPr>
            <a:xfrm>
              <a:off x="-103239" y="453705"/>
              <a:ext cx="12398477" cy="5897089"/>
            </a:xfrm>
            <a:custGeom>
              <a:avLst/>
              <a:gdLst>
                <a:gd name="connsiteX0" fmla="*/ 15586916 w 15586915"/>
                <a:gd name="connsiteY0" fmla="*/ 0 h 6335943"/>
                <a:gd name="connsiteX1" fmla="*/ 15277173 w 15586915"/>
                <a:gd name="connsiteY1" fmla="*/ 229553 h 6335943"/>
                <a:gd name="connsiteX2" fmla="*/ 14722252 w 15586915"/>
                <a:gd name="connsiteY2" fmla="*/ 618952 h 6335943"/>
                <a:gd name="connsiteX3" fmla="*/ 14141072 w 15586915"/>
                <a:gd name="connsiteY3" fmla="*/ 1011036 h 6335943"/>
                <a:gd name="connsiteX4" fmla="*/ 13509539 w 15586915"/>
                <a:gd name="connsiteY4" fmla="*/ 1410739 h 6335943"/>
                <a:gd name="connsiteX5" fmla="*/ 13491828 w 15586915"/>
                <a:gd name="connsiteY5" fmla="*/ 1594658 h 6335943"/>
                <a:gd name="connsiteX6" fmla="*/ 13384530 w 15586915"/>
                <a:gd name="connsiteY6" fmla="*/ 1812348 h 6335943"/>
                <a:gd name="connsiteX7" fmla="*/ 13202782 w 15586915"/>
                <a:gd name="connsiteY7" fmla="*/ 2056534 h 6335943"/>
                <a:gd name="connsiteX8" fmla="*/ 12909001 w 15586915"/>
                <a:gd name="connsiteY8" fmla="*/ 2333712 h 6335943"/>
                <a:gd name="connsiteX9" fmla="*/ 12517292 w 15586915"/>
                <a:gd name="connsiteY9" fmla="*/ 2636347 h 6335943"/>
                <a:gd name="connsiteX10" fmla="*/ 11990997 w 15586915"/>
                <a:gd name="connsiteY10" fmla="*/ 2967817 h 6335943"/>
                <a:gd name="connsiteX11" fmla="*/ 11451624 w 15586915"/>
                <a:gd name="connsiteY11" fmla="*/ 3261880 h 6335943"/>
                <a:gd name="connsiteX12" fmla="*/ 11345459 w 15586915"/>
                <a:gd name="connsiteY12" fmla="*/ 3319722 h 6335943"/>
                <a:gd name="connsiteX13" fmla="*/ 10548654 w 15586915"/>
                <a:gd name="connsiteY13" fmla="*/ 3691457 h 6335943"/>
                <a:gd name="connsiteX14" fmla="*/ 9621177 w 15586915"/>
                <a:gd name="connsiteY14" fmla="*/ 4073063 h 6335943"/>
                <a:gd name="connsiteX15" fmla="*/ 8541299 w 15586915"/>
                <a:gd name="connsiteY15" fmla="*/ 4459432 h 6335943"/>
                <a:gd name="connsiteX16" fmla="*/ 7339914 w 15586915"/>
                <a:gd name="connsiteY16" fmla="*/ 4839479 h 6335943"/>
                <a:gd name="connsiteX17" fmla="*/ 6010121 w 15586915"/>
                <a:gd name="connsiteY17" fmla="*/ 5204720 h 6335943"/>
                <a:gd name="connsiteX18" fmla="*/ 5590506 w 15586915"/>
                <a:gd name="connsiteY18" fmla="*/ 5305598 h 6335943"/>
                <a:gd name="connsiteX19" fmla="*/ 4595478 w 15586915"/>
                <a:gd name="connsiteY19" fmla="*/ 5544762 h 6335943"/>
                <a:gd name="connsiteX20" fmla="*/ 3103297 w 15586915"/>
                <a:gd name="connsiteY20" fmla="*/ 5850688 h 6335943"/>
                <a:gd name="connsiteX21" fmla="*/ 1584754 w 15586915"/>
                <a:gd name="connsiteY21" fmla="*/ 6116522 h 6335943"/>
                <a:gd name="connsiteX22" fmla="*/ 53958 w 15586915"/>
                <a:gd name="connsiteY22" fmla="*/ 6335944 h 6335943"/>
                <a:gd name="connsiteX23" fmla="*/ 0 w 15586915"/>
                <a:gd name="connsiteY23" fmla="*/ 6328757 h 633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586915" h="6335943">
                  <a:moveTo>
                    <a:pt x="15586916" y="0"/>
                  </a:moveTo>
                  <a:lnTo>
                    <a:pt x="15277173" y="229553"/>
                  </a:lnTo>
                  <a:lnTo>
                    <a:pt x="14722252" y="618952"/>
                  </a:lnTo>
                  <a:lnTo>
                    <a:pt x="14141072" y="1011036"/>
                  </a:lnTo>
                  <a:lnTo>
                    <a:pt x="13509539" y="1410739"/>
                  </a:lnTo>
                  <a:lnTo>
                    <a:pt x="13491828" y="1594658"/>
                  </a:lnTo>
                  <a:lnTo>
                    <a:pt x="13384530" y="1812348"/>
                  </a:lnTo>
                  <a:lnTo>
                    <a:pt x="13202782" y="2056534"/>
                  </a:lnTo>
                  <a:lnTo>
                    <a:pt x="12909001" y="2333712"/>
                  </a:lnTo>
                  <a:lnTo>
                    <a:pt x="12517292" y="2636347"/>
                  </a:lnTo>
                  <a:lnTo>
                    <a:pt x="11990997" y="2967817"/>
                  </a:lnTo>
                  <a:lnTo>
                    <a:pt x="11451624" y="3261880"/>
                  </a:lnTo>
                  <a:lnTo>
                    <a:pt x="11345459" y="3319722"/>
                  </a:lnTo>
                  <a:lnTo>
                    <a:pt x="10548654" y="3691457"/>
                  </a:lnTo>
                  <a:lnTo>
                    <a:pt x="9621177" y="4073063"/>
                  </a:lnTo>
                  <a:lnTo>
                    <a:pt x="8541299" y="4459432"/>
                  </a:lnTo>
                  <a:lnTo>
                    <a:pt x="7339914" y="4839479"/>
                  </a:lnTo>
                  <a:lnTo>
                    <a:pt x="6010121" y="5204720"/>
                  </a:lnTo>
                  <a:lnTo>
                    <a:pt x="5590506" y="5305598"/>
                  </a:lnTo>
                  <a:lnTo>
                    <a:pt x="4595478" y="5544762"/>
                  </a:lnTo>
                  <a:lnTo>
                    <a:pt x="3103297" y="5850688"/>
                  </a:lnTo>
                  <a:lnTo>
                    <a:pt x="1584754" y="6116522"/>
                  </a:lnTo>
                  <a:lnTo>
                    <a:pt x="53958" y="6335944"/>
                  </a:lnTo>
                  <a:lnTo>
                    <a:pt x="0" y="63287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9D22074-7B4A-4677-2869-AB9A55AE3179}"/>
                </a:ext>
              </a:extLst>
            </p:cNvPr>
            <p:cNvSpPr/>
            <p:nvPr/>
          </p:nvSpPr>
          <p:spPr>
            <a:xfrm>
              <a:off x="6644994" y="246742"/>
              <a:ext cx="717604" cy="489926"/>
            </a:xfrm>
            <a:custGeom>
              <a:avLst/>
              <a:gdLst>
                <a:gd name="connsiteX0" fmla="*/ 902146 w 902146"/>
                <a:gd name="connsiteY0" fmla="*/ 526386 h 526386"/>
                <a:gd name="connsiteX1" fmla="*/ 798658 w 902146"/>
                <a:gd name="connsiteY1" fmla="*/ 478848 h 526386"/>
                <a:gd name="connsiteX2" fmla="*/ 595595 w 902146"/>
                <a:gd name="connsiteY2" fmla="*/ 385589 h 526386"/>
                <a:gd name="connsiteX3" fmla="*/ 274216 w 902146"/>
                <a:gd name="connsiteY3" fmla="*/ 261158 h 526386"/>
                <a:gd name="connsiteX4" fmla="*/ 81554 w 902146"/>
                <a:gd name="connsiteY4" fmla="*/ 129280 h 526386"/>
                <a:gd name="connsiteX5" fmla="*/ 0 w 902146"/>
                <a:gd name="connsiteY5" fmla="*/ 0 h 52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2146" h="526386">
                  <a:moveTo>
                    <a:pt x="902146" y="526386"/>
                  </a:moveTo>
                  <a:lnTo>
                    <a:pt x="798658" y="478848"/>
                  </a:lnTo>
                  <a:lnTo>
                    <a:pt x="595595" y="385589"/>
                  </a:lnTo>
                  <a:lnTo>
                    <a:pt x="274216" y="261158"/>
                  </a:lnTo>
                  <a:lnTo>
                    <a:pt x="81554" y="129280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88CAE70-2EDA-212A-17A9-54AFBE5E7E7D}"/>
                </a:ext>
              </a:extLst>
            </p:cNvPr>
            <p:cNvSpPr/>
            <p:nvPr/>
          </p:nvSpPr>
          <p:spPr>
            <a:xfrm>
              <a:off x="8482294" y="246742"/>
              <a:ext cx="1516133" cy="2564800"/>
            </a:xfrm>
            <a:custGeom>
              <a:avLst/>
              <a:gdLst>
                <a:gd name="connsiteX0" fmla="*/ 1906029 w 1906028"/>
                <a:gd name="connsiteY0" fmla="*/ 0 h 2755669"/>
                <a:gd name="connsiteX1" fmla="*/ 1781124 w 1906028"/>
                <a:gd name="connsiteY1" fmla="*/ 243840 h 2755669"/>
                <a:gd name="connsiteX2" fmla="*/ 1625017 w 1906028"/>
                <a:gd name="connsiteY2" fmla="*/ 525261 h 2755669"/>
                <a:gd name="connsiteX3" fmla="*/ 1466129 w 1906028"/>
                <a:gd name="connsiteY3" fmla="*/ 811443 h 2755669"/>
                <a:gd name="connsiteX4" fmla="*/ 1166478 w 1906028"/>
                <a:gd name="connsiteY4" fmla="*/ 857856 h 2755669"/>
                <a:gd name="connsiteX5" fmla="*/ 1036835 w 1906028"/>
                <a:gd name="connsiteY5" fmla="*/ 1142654 h 2755669"/>
                <a:gd name="connsiteX6" fmla="*/ 883611 w 1906028"/>
                <a:gd name="connsiteY6" fmla="*/ 1439401 h 2755669"/>
                <a:gd name="connsiteX7" fmla="*/ 729975 w 1906028"/>
                <a:gd name="connsiteY7" fmla="*/ 1723159 h 2755669"/>
                <a:gd name="connsiteX8" fmla="*/ 721429 w 1906028"/>
                <a:gd name="connsiteY8" fmla="*/ 1739005 h 2755669"/>
                <a:gd name="connsiteX9" fmla="*/ 544933 w 1906028"/>
                <a:gd name="connsiteY9" fmla="*/ 2023543 h 2755669"/>
                <a:gd name="connsiteX10" fmla="*/ 529487 w 1906028"/>
                <a:gd name="connsiteY10" fmla="*/ 2048395 h 2755669"/>
                <a:gd name="connsiteX11" fmla="*/ 332500 w 1906028"/>
                <a:gd name="connsiteY11" fmla="*/ 2343583 h 2755669"/>
                <a:gd name="connsiteX12" fmla="*/ 322511 w 1906028"/>
                <a:gd name="connsiteY12" fmla="*/ 2358390 h 2755669"/>
                <a:gd name="connsiteX13" fmla="*/ 95250 w 1906028"/>
                <a:gd name="connsiteY13" fmla="*/ 2654185 h 2755669"/>
                <a:gd name="connsiteX14" fmla="*/ 79186 w 1906028"/>
                <a:gd name="connsiteY14" fmla="*/ 2675053 h 2755669"/>
                <a:gd name="connsiteX15" fmla="*/ 48603 w 1906028"/>
                <a:gd name="connsiteY15" fmla="*/ 2690986 h 2755669"/>
                <a:gd name="connsiteX16" fmla="*/ 7620 w 1906028"/>
                <a:gd name="connsiteY16" fmla="*/ 2745538 h 2755669"/>
                <a:gd name="connsiteX17" fmla="*/ 0 w 1906028"/>
                <a:gd name="connsiteY17" fmla="*/ 2755669 h 2755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6028" h="2755669">
                  <a:moveTo>
                    <a:pt x="1906029" y="0"/>
                  </a:moveTo>
                  <a:lnTo>
                    <a:pt x="1781124" y="243840"/>
                  </a:lnTo>
                  <a:lnTo>
                    <a:pt x="1625017" y="525261"/>
                  </a:lnTo>
                  <a:lnTo>
                    <a:pt x="1466129" y="811443"/>
                  </a:lnTo>
                  <a:lnTo>
                    <a:pt x="1166478" y="857856"/>
                  </a:lnTo>
                  <a:lnTo>
                    <a:pt x="1036835" y="1142654"/>
                  </a:lnTo>
                  <a:lnTo>
                    <a:pt x="883611" y="1439401"/>
                  </a:lnTo>
                  <a:lnTo>
                    <a:pt x="729975" y="1723159"/>
                  </a:lnTo>
                  <a:lnTo>
                    <a:pt x="721429" y="1739005"/>
                  </a:lnTo>
                  <a:lnTo>
                    <a:pt x="544933" y="2023543"/>
                  </a:lnTo>
                  <a:lnTo>
                    <a:pt x="529487" y="2048395"/>
                  </a:lnTo>
                  <a:lnTo>
                    <a:pt x="332500" y="2343583"/>
                  </a:lnTo>
                  <a:lnTo>
                    <a:pt x="322511" y="2358390"/>
                  </a:lnTo>
                  <a:lnTo>
                    <a:pt x="95250" y="2654185"/>
                  </a:lnTo>
                  <a:lnTo>
                    <a:pt x="79186" y="2675053"/>
                  </a:lnTo>
                  <a:lnTo>
                    <a:pt x="48603" y="2690986"/>
                  </a:lnTo>
                  <a:lnTo>
                    <a:pt x="7620" y="2745538"/>
                  </a:lnTo>
                  <a:lnTo>
                    <a:pt x="0" y="275566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76D3BF7-CA02-DA05-47E2-AB719B4A33A7}"/>
                </a:ext>
              </a:extLst>
            </p:cNvPr>
            <p:cNvSpPr/>
            <p:nvPr/>
          </p:nvSpPr>
          <p:spPr>
            <a:xfrm>
              <a:off x="7679259" y="246742"/>
              <a:ext cx="471714" cy="1011204"/>
            </a:xfrm>
            <a:custGeom>
              <a:avLst/>
              <a:gdLst>
                <a:gd name="connsiteX0" fmla="*/ 549979 w 593021"/>
                <a:gd name="connsiteY0" fmla="*/ 0 h 1086456"/>
                <a:gd name="connsiteX1" fmla="*/ 297077 w 593021"/>
                <a:gd name="connsiteY1" fmla="*/ 132484 h 1086456"/>
                <a:gd name="connsiteX2" fmla="*/ 109254 w 593021"/>
                <a:gd name="connsiteY2" fmla="*/ 272761 h 1086456"/>
                <a:gd name="connsiteX3" fmla="*/ 7517 w 593021"/>
                <a:gd name="connsiteY3" fmla="*/ 415810 h 1086456"/>
                <a:gd name="connsiteX4" fmla="*/ 0 w 593021"/>
                <a:gd name="connsiteY4" fmla="*/ 558252 h 1086456"/>
                <a:gd name="connsiteX5" fmla="*/ 86188 w 593021"/>
                <a:gd name="connsiteY5" fmla="*/ 705889 h 1086456"/>
                <a:gd name="connsiteX6" fmla="*/ 245179 w 593021"/>
                <a:gd name="connsiteY6" fmla="*/ 817851 h 1086456"/>
                <a:gd name="connsiteX7" fmla="*/ 344754 w 593021"/>
                <a:gd name="connsiteY7" fmla="*/ 887903 h 1086456"/>
                <a:gd name="connsiteX8" fmla="*/ 483870 w 593021"/>
                <a:gd name="connsiteY8" fmla="*/ 999606 h 1086456"/>
                <a:gd name="connsiteX9" fmla="*/ 547405 w 593021"/>
                <a:gd name="connsiteY9" fmla="*/ 1050608 h 1086456"/>
                <a:gd name="connsiteX10" fmla="*/ 579532 w 593021"/>
                <a:gd name="connsiteY10" fmla="*/ 1073901 h 1086456"/>
                <a:gd name="connsiteX11" fmla="*/ 591683 w 593021"/>
                <a:gd name="connsiteY11" fmla="*/ 1084898 h 1086456"/>
                <a:gd name="connsiteX12" fmla="*/ 593022 w 593021"/>
                <a:gd name="connsiteY12" fmla="*/ 1086456 h 108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3021" h="1086456">
                  <a:moveTo>
                    <a:pt x="549979" y="0"/>
                  </a:moveTo>
                  <a:lnTo>
                    <a:pt x="297077" y="132484"/>
                  </a:lnTo>
                  <a:lnTo>
                    <a:pt x="109254" y="272761"/>
                  </a:lnTo>
                  <a:lnTo>
                    <a:pt x="7517" y="415810"/>
                  </a:lnTo>
                  <a:lnTo>
                    <a:pt x="0" y="558252"/>
                  </a:lnTo>
                  <a:lnTo>
                    <a:pt x="86188" y="705889"/>
                  </a:lnTo>
                  <a:lnTo>
                    <a:pt x="245179" y="817851"/>
                  </a:lnTo>
                  <a:lnTo>
                    <a:pt x="344754" y="887903"/>
                  </a:lnTo>
                  <a:lnTo>
                    <a:pt x="483870" y="999606"/>
                  </a:lnTo>
                  <a:lnTo>
                    <a:pt x="547405" y="1050608"/>
                  </a:lnTo>
                  <a:lnTo>
                    <a:pt x="579532" y="1073901"/>
                  </a:lnTo>
                  <a:lnTo>
                    <a:pt x="591683" y="1084898"/>
                  </a:lnTo>
                  <a:lnTo>
                    <a:pt x="593022" y="108645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0564CE7A-5979-D743-1760-567B447C8561}"/>
                </a:ext>
              </a:extLst>
            </p:cNvPr>
            <p:cNvSpPr/>
            <p:nvPr/>
          </p:nvSpPr>
          <p:spPr>
            <a:xfrm>
              <a:off x="6652283" y="246742"/>
              <a:ext cx="968983" cy="627418"/>
            </a:xfrm>
            <a:custGeom>
              <a:avLst/>
              <a:gdLst>
                <a:gd name="connsiteX0" fmla="*/ 1218170 w 1218170"/>
                <a:gd name="connsiteY0" fmla="*/ 674110 h 674110"/>
                <a:gd name="connsiteX1" fmla="*/ 1191604 w 1218170"/>
                <a:gd name="connsiteY1" fmla="*/ 657485 h 674110"/>
                <a:gd name="connsiteX2" fmla="*/ 1150311 w 1218170"/>
                <a:gd name="connsiteY2" fmla="*/ 625360 h 674110"/>
                <a:gd name="connsiteX3" fmla="*/ 978964 w 1218170"/>
                <a:gd name="connsiteY3" fmla="*/ 525087 h 674110"/>
                <a:gd name="connsiteX4" fmla="*/ 861781 w 1218170"/>
                <a:gd name="connsiteY4" fmla="*/ 468197 h 674110"/>
                <a:gd name="connsiteX5" fmla="*/ 681270 w 1218170"/>
                <a:gd name="connsiteY5" fmla="*/ 380394 h 674110"/>
                <a:gd name="connsiteX6" fmla="*/ 378632 w 1218170"/>
                <a:gd name="connsiteY6" fmla="*/ 247823 h 674110"/>
                <a:gd name="connsiteX7" fmla="*/ 276483 w 1218170"/>
                <a:gd name="connsiteY7" fmla="*/ 111789 h 674110"/>
                <a:gd name="connsiteX8" fmla="*/ 0 w 1218170"/>
                <a:gd name="connsiteY8" fmla="*/ 0 h 67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8170" h="674110">
                  <a:moveTo>
                    <a:pt x="1218170" y="674110"/>
                  </a:moveTo>
                  <a:lnTo>
                    <a:pt x="1191604" y="657485"/>
                  </a:lnTo>
                  <a:lnTo>
                    <a:pt x="1150311" y="625360"/>
                  </a:lnTo>
                  <a:lnTo>
                    <a:pt x="978964" y="525087"/>
                  </a:lnTo>
                  <a:lnTo>
                    <a:pt x="861781" y="468197"/>
                  </a:lnTo>
                  <a:lnTo>
                    <a:pt x="681270" y="380394"/>
                  </a:lnTo>
                  <a:lnTo>
                    <a:pt x="378632" y="247823"/>
                  </a:lnTo>
                  <a:lnTo>
                    <a:pt x="276483" y="11178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065F6268-52F4-113B-AC98-F569C132E123}"/>
                </a:ext>
              </a:extLst>
            </p:cNvPr>
            <p:cNvSpPr/>
            <p:nvPr/>
          </p:nvSpPr>
          <p:spPr>
            <a:xfrm>
              <a:off x="8164733" y="246742"/>
              <a:ext cx="1737944" cy="1402564"/>
            </a:xfrm>
            <a:custGeom>
              <a:avLst/>
              <a:gdLst>
                <a:gd name="connsiteX0" fmla="*/ 2184881 w 2184880"/>
                <a:gd name="connsiteY0" fmla="*/ 0 h 1506941"/>
                <a:gd name="connsiteX1" fmla="*/ 1903250 w 2184880"/>
                <a:gd name="connsiteY1" fmla="*/ 49617 h 1506941"/>
                <a:gd name="connsiteX2" fmla="*/ 1498359 w 2184880"/>
                <a:gd name="connsiteY2" fmla="*/ 139931 h 1506941"/>
                <a:gd name="connsiteX3" fmla="*/ 1127760 w 2184880"/>
                <a:gd name="connsiteY3" fmla="*/ 237519 h 1506941"/>
                <a:gd name="connsiteX4" fmla="*/ 788052 w 2184880"/>
                <a:gd name="connsiteY4" fmla="*/ 348269 h 1506941"/>
                <a:gd name="connsiteX5" fmla="*/ 501582 w 2184880"/>
                <a:gd name="connsiteY5" fmla="*/ 463175 h 1506941"/>
                <a:gd name="connsiteX6" fmla="*/ 268038 w 2184880"/>
                <a:gd name="connsiteY6" fmla="*/ 587693 h 1506941"/>
                <a:gd name="connsiteX7" fmla="*/ 104620 w 2184880"/>
                <a:gd name="connsiteY7" fmla="*/ 714808 h 1506941"/>
                <a:gd name="connsiteX8" fmla="*/ 11945 w 2184880"/>
                <a:gd name="connsiteY8" fmla="*/ 850409 h 1506941"/>
                <a:gd name="connsiteX9" fmla="*/ 0 w 2184880"/>
                <a:gd name="connsiteY9" fmla="*/ 989907 h 1506941"/>
                <a:gd name="connsiteX10" fmla="*/ 129128 w 2184880"/>
                <a:gd name="connsiteY10" fmla="*/ 1148542 h 1506941"/>
                <a:gd name="connsiteX11" fmla="*/ 179070 w 2184880"/>
                <a:gd name="connsiteY11" fmla="*/ 1209762 h 1506941"/>
                <a:gd name="connsiteX12" fmla="*/ 277924 w 2184880"/>
                <a:gd name="connsiteY12" fmla="*/ 1359824 h 1506941"/>
                <a:gd name="connsiteX13" fmla="*/ 351241 w 2184880"/>
                <a:gd name="connsiteY13" fmla="*/ 1465811 h 1506941"/>
                <a:gd name="connsiteX14" fmla="*/ 383060 w 2184880"/>
                <a:gd name="connsiteY14" fmla="*/ 1506942 h 1506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84880" h="1506941">
                  <a:moveTo>
                    <a:pt x="2184881" y="0"/>
                  </a:moveTo>
                  <a:lnTo>
                    <a:pt x="1903250" y="49617"/>
                  </a:lnTo>
                  <a:lnTo>
                    <a:pt x="1498359" y="139931"/>
                  </a:lnTo>
                  <a:lnTo>
                    <a:pt x="1127760" y="237519"/>
                  </a:lnTo>
                  <a:lnTo>
                    <a:pt x="788052" y="348269"/>
                  </a:lnTo>
                  <a:lnTo>
                    <a:pt x="501582" y="463175"/>
                  </a:lnTo>
                  <a:lnTo>
                    <a:pt x="268038" y="587693"/>
                  </a:lnTo>
                  <a:lnTo>
                    <a:pt x="104620" y="714808"/>
                  </a:lnTo>
                  <a:lnTo>
                    <a:pt x="11945" y="850409"/>
                  </a:lnTo>
                  <a:lnTo>
                    <a:pt x="0" y="989907"/>
                  </a:lnTo>
                  <a:lnTo>
                    <a:pt x="129128" y="1148542"/>
                  </a:lnTo>
                  <a:lnTo>
                    <a:pt x="179070" y="1209762"/>
                  </a:lnTo>
                  <a:lnTo>
                    <a:pt x="277924" y="1359824"/>
                  </a:lnTo>
                  <a:lnTo>
                    <a:pt x="351241" y="1465811"/>
                  </a:lnTo>
                  <a:lnTo>
                    <a:pt x="383060" y="150694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5224BF8-63C3-E432-3AD2-46439A87F5BC}"/>
                </a:ext>
              </a:extLst>
            </p:cNvPr>
            <p:cNvSpPr/>
            <p:nvPr/>
          </p:nvSpPr>
          <p:spPr>
            <a:xfrm>
              <a:off x="7084845" y="339908"/>
              <a:ext cx="1026319" cy="881771"/>
            </a:xfrm>
            <a:custGeom>
              <a:avLst/>
              <a:gdLst>
                <a:gd name="connsiteX0" fmla="*/ 1290252 w 1290251"/>
                <a:gd name="connsiteY0" fmla="*/ 947391 h 947391"/>
                <a:gd name="connsiteX1" fmla="*/ 1231145 w 1290251"/>
                <a:gd name="connsiteY1" fmla="*/ 899506 h 947391"/>
                <a:gd name="connsiteX2" fmla="*/ 1092029 w 1290251"/>
                <a:gd name="connsiteY2" fmla="*/ 787804 h 947391"/>
                <a:gd name="connsiteX3" fmla="*/ 982569 w 1290251"/>
                <a:gd name="connsiteY3" fmla="*/ 638695 h 947391"/>
                <a:gd name="connsiteX4" fmla="*/ 916975 w 1290251"/>
                <a:gd name="connsiteY4" fmla="*/ 588299 h 947391"/>
                <a:gd name="connsiteX5" fmla="*/ 747275 w 1290251"/>
                <a:gd name="connsiteY5" fmla="*/ 458153 h 947391"/>
                <a:gd name="connsiteX6" fmla="*/ 504053 w 1290251"/>
                <a:gd name="connsiteY6" fmla="*/ 292937 h 947391"/>
                <a:gd name="connsiteX7" fmla="*/ 255270 w 1290251"/>
                <a:gd name="connsiteY7" fmla="*/ 139238 h 947391"/>
                <a:gd name="connsiteX8" fmla="*/ 0 w 1290251"/>
                <a:gd name="connsiteY8" fmla="*/ 0 h 947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251" h="947391">
                  <a:moveTo>
                    <a:pt x="1290252" y="947391"/>
                  </a:moveTo>
                  <a:lnTo>
                    <a:pt x="1231145" y="899506"/>
                  </a:lnTo>
                  <a:lnTo>
                    <a:pt x="1092029" y="787804"/>
                  </a:lnTo>
                  <a:lnTo>
                    <a:pt x="982569" y="638695"/>
                  </a:lnTo>
                  <a:lnTo>
                    <a:pt x="916975" y="588299"/>
                  </a:lnTo>
                  <a:lnTo>
                    <a:pt x="747275" y="458153"/>
                  </a:lnTo>
                  <a:lnTo>
                    <a:pt x="504053" y="292937"/>
                  </a:lnTo>
                  <a:lnTo>
                    <a:pt x="255270" y="139238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2AC884A-AA5E-E430-7C82-E66C1CBFB3C7}"/>
                </a:ext>
              </a:extLst>
            </p:cNvPr>
            <p:cNvSpPr/>
            <p:nvPr/>
          </p:nvSpPr>
          <p:spPr>
            <a:xfrm>
              <a:off x="-103239" y="748191"/>
              <a:ext cx="11867708" cy="6273459"/>
            </a:xfrm>
            <a:custGeom>
              <a:avLst/>
              <a:gdLst>
                <a:gd name="connsiteX0" fmla="*/ 14056738 w 14919651"/>
                <a:gd name="connsiteY0" fmla="*/ 0 h 6740322"/>
                <a:gd name="connsiteX1" fmla="*/ 14314479 w 14919651"/>
                <a:gd name="connsiteY1" fmla="*/ 74988 h 6740322"/>
                <a:gd name="connsiteX2" fmla="*/ 14546579 w 14919651"/>
                <a:gd name="connsiteY2" fmla="*/ 172403 h 6740322"/>
                <a:gd name="connsiteX3" fmla="*/ 14722252 w 14919651"/>
                <a:gd name="connsiteY3" fmla="*/ 302549 h 6740322"/>
                <a:gd name="connsiteX4" fmla="*/ 14857146 w 14919651"/>
                <a:gd name="connsiteY4" fmla="*/ 458412 h 6740322"/>
                <a:gd name="connsiteX5" fmla="*/ 14918313 w 14919651"/>
                <a:gd name="connsiteY5" fmla="*/ 649778 h 6740322"/>
                <a:gd name="connsiteX6" fmla="*/ 14919652 w 14919651"/>
                <a:gd name="connsiteY6" fmla="*/ 870066 h 6740322"/>
                <a:gd name="connsiteX7" fmla="*/ 14825945 w 14919651"/>
                <a:gd name="connsiteY7" fmla="*/ 1127760 h 6740322"/>
                <a:gd name="connsiteX8" fmla="*/ 14648009 w 14919651"/>
                <a:gd name="connsiteY8" fmla="*/ 1416800 h 6740322"/>
                <a:gd name="connsiteX9" fmla="*/ 14348666 w 14919651"/>
                <a:gd name="connsiteY9" fmla="*/ 1743941 h 6740322"/>
                <a:gd name="connsiteX10" fmla="*/ 13936568 w 14919651"/>
                <a:gd name="connsiteY10" fmla="*/ 2102514 h 6740322"/>
                <a:gd name="connsiteX11" fmla="*/ 13374645 w 14919651"/>
                <a:gd name="connsiteY11" fmla="*/ 2496416 h 6740322"/>
                <a:gd name="connsiteX12" fmla="*/ 12672060 w 14919651"/>
                <a:gd name="connsiteY12" fmla="*/ 2917594 h 6740322"/>
                <a:gd name="connsiteX13" fmla="*/ 11796068 w 14919651"/>
                <a:gd name="connsiteY13" fmla="*/ 3365702 h 6740322"/>
                <a:gd name="connsiteX14" fmla="*/ 10762117 w 14919651"/>
                <a:gd name="connsiteY14" fmla="*/ 3830262 h 6740322"/>
                <a:gd name="connsiteX15" fmla="*/ 9548066 w 14919651"/>
                <a:gd name="connsiteY15" fmla="*/ 4306166 h 6740322"/>
                <a:gd name="connsiteX16" fmla="*/ 8182851 w 14919651"/>
                <a:gd name="connsiteY16" fmla="*/ 4780857 h 6740322"/>
                <a:gd name="connsiteX17" fmla="*/ 6660292 w 14919651"/>
                <a:gd name="connsiteY17" fmla="*/ 5245418 h 6740322"/>
                <a:gd name="connsiteX18" fmla="*/ 5025596 w 14919651"/>
                <a:gd name="connsiteY18" fmla="*/ 5687638 h 6740322"/>
                <a:gd name="connsiteX19" fmla="*/ 3288339 w 14919651"/>
                <a:gd name="connsiteY19" fmla="*/ 6098165 h 6740322"/>
                <a:gd name="connsiteX20" fmla="*/ 1504023 w 14919651"/>
                <a:gd name="connsiteY20" fmla="*/ 6469726 h 6740322"/>
                <a:gd name="connsiteX21" fmla="*/ 0 w 14919651"/>
                <a:gd name="connsiteY21" fmla="*/ 6740323 h 674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919651" h="6740322">
                  <a:moveTo>
                    <a:pt x="14056738" y="0"/>
                  </a:moveTo>
                  <a:lnTo>
                    <a:pt x="14314479" y="74988"/>
                  </a:lnTo>
                  <a:lnTo>
                    <a:pt x="14546579" y="172403"/>
                  </a:lnTo>
                  <a:lnTo>
                    <a:pt x="14722252" y="302549"/>
                  </a:lnTo>
                  <a:lnTo>
                    <a:pt x="14857146" y="458412"/>
                  </a:lnTo>
                  <a:lnTo>
                    <a:pt x="14918313" y="649778"/>
                  </a:lnTo>
                  <a:lnTo>
                    <a:pt x="14919652" y="870066"/>
                  </a:lnTo>
                  <a:lnTo>
                    <a:pt x="14825945" y="1127760"/>
                  </a:lnTo>
                  <a:lnTo>
                    <a:pt x="14648009" y="1416800"/>
                  </a:lnTo>
                  <a:lnTo>
                    <a:pt x="14348666" y="1743941"/>
                  </a:lnTo>
                  <a:lnTo>
                    <a:pt x="13936568" y="2102514"/>
                  </a:lnTo>
                  <a:lnTo>
                    <a:pt x="13374645" y="2496416"/>
                  </a:lnTo>
                  <a:lnTo>
                    <a:pt x="12672060" y="2917594"/>
                  </a:lnTo>
                  <a:lnTo>
                    <a:pt x="11796068" y="3365702"/>
                  </a:lnTo>
                  <a:lnTo>
                    <a:pt x="10762117" y="3830262"/>
                  </a:lnTo>
                  <a:lnTo>
                    <a:pt x="9548066" y="4306166"/>
                  </a:lnTo>
                  <a:lnTo>
                    <a:pt x="8182851" y="4780857"/>
                  </a:lnTo>
                  <a:lnTo>
                    <a:pt x="6660292" y="5245418"/>
                  </a:lnTo>
                  <a:lnTo>
                    <a:pt x="5025596" y="5687638"/>
                  </a:lnTo>
                  <a:lnTo>
                    <a:pt x="3288339" y="6098165"/>
                  </a:lnTo>
                  <a:lnTo>
                    <a:pt x="1504023" y="6469726"/>
                  </a:lnTo>
                  <a:lnTo>
                    <a:pt x="0" y="674032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2F56902-1931-628F-C1E8-BECF57585810}"/>
                </a:ext>
              </a:extLst>
            </p:cNvPr>
            <p:cNvSpPr/>
            <p:nvPr/>
          </p:nvSpPr>
          <p:spPr>
            <a:xfrm>
              <a:off x="8407838" y="246742"/>
              <a:ext cx="1898322" cy="2680854"/>
            </a:xfrm>
            <a:custGeom>
              <a:avLst/>
              <a:gdLst>
                <a:gd name="connsiteX0" fmla="*/ 2386502 w 2386501"/>
                <a:gd name="connsiteY0" fmla="*/ 0 h 2880360"/>
                <a:gd name="connsiteX1" fmla="*/ 2256550 w 2386501"/>
                <a:gd name="connsiteY1" fmla="*/ 197341 h 2880360"/>
                <a:gd name="connsiteX2" fmla="*/ 1874727 w 2386501"/>
                <a:gd name="connsiteY2" fmla="*/ 243840 h 2880360"/>
                <a:gd name="connsiteX3" fmla="*/ 1492079 w 2386501"/>
                <a:gd name="connsiteY3" fmla="*/ 310688 h 2880360"/>
                <a:gd name="connsiteX4" fmla="*/ 1385502 w 2386501"/>
                <a:gd name="connsiteY4" fmla="*/ 577475 h 2880360"/>
                <a:gd name="connsiteX5" fmla="*/ 1260080 w 2386501"/>
                <a:gd name="connsiteY5" fmla="*/ 857856 h 2880360"/>
                <a:gd name="connsiteX6" fmla="*/ 984010 w 2386501"/>
                <a:gd name="connsiteY6" fmla="*/ 915959 h 2880360"/>
                <a:gd name="connsiteX7" fmla="*/ 887730 w 2386501"/>
                <a:gd name="connsiteY7" fmla="*/ 1195994 h 2880360"/>
                <a:gd name="connsiteX8" fmla="*/ 784346 w 2386501"/>
                <a:gd name="connsiteY8" fmla="*/ 1480445 h 2880360"/>
                <a:gd name="connsiteX9" fmla="*/ 655320 w 2386501"/>
                <a:gd name="connsiteY9" fmla="*/ 1776326 h 2880360"/>
                <a:gd name="connsiteX10" fmla="*/ 521455 w 2386501"/>
                <a:gd name="connsiteY10" fmla="*/ 2057054 h 2880360"/>
                <a:gd name="connsiteX11" fmla="*/ 512908 w 2386501"/>
                <a:gd name="connsiteY11" fmla="*/ 2074978 h 2880360"/>
                <a:gd name="connsiteX12" fmla="*/ 368128 w 2386501"/>
                <a:gd name="connsiteY12" fmla="*/ 2329209 h 2880360"/>
                <a:gd name="connsiteX13" fmla="*/ 351653 w 2386501"/>
                <a:gd name="connsiteY13" fmla="*/ 2358304 h 2880360"/>
                <a:gd name="connsiteX14" fmla="*/ 337648 w 2386501"/>
                <a:gd name="connsiteY14" fmla="*/ 2382895 h 2880360"/>
                <a:gd name="connsiteX15" fmla="*/ 203681 w 2386501"/>
                <a:gd name="connsiteY15" fmla="*/ 2594004 h 2880360"/>
                <a:gd name="connsiteX16" fmla="*/ 200797 w 2386501"/>
                <a:gd name="connsiteY16" fmla="*/ 2598593 h 2880360"/>
                <a:gd name="connsiteX17" fmla="*/ 173818 w 2386501"/>
                <a:gd name="connsiteY17" fmla="*/ 2641110 h 2880360"/>
                <a:gd name="connsiteX18" fmla="*/ 162903 w 2386501"/>
                <a:gd name="connsiteY18" fmla="*/ 2674447 h 2880360"/>
                <a:gd name="connsiteX19" fmla="*/ 89587 w 2386501"/>
                <a:gd name="connsiteY19" fmla="*/ 2773853 h 2880360"/>
                <a:gd name="connsiteX20" fmla="*/ 78465 w 2386501"/>
                <a:gd name="connsiteY20" fmla="*/ 2787102 h 2880360"/>
                <a:gd name="connsiteX21" fmla="*/ 59209 w 2386501"/>
                <a:gd name="connsiteY21" fmla="*/ 2809962 h 2880360"/>
                <a:gd name="connsiteX22" fmla="*/ 0 w 2386501"/>
                <a:gd name="connsiteY22" fmla="*/ 2880360 h 2880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86501" h="2880360">
                  <a:moveTo>
                    <a:pt x="2386502" y="0"/>
                  </a:moveTo>
                  <a:lnTo>
                    <a:pt x="2256550" y="197341"/>
                  </a:lnTo>
                  <a:lnTo>
                    <a:pt x="1874727" y="243840"/>
                  </a:lnTo>
                  <a:lnTo>
                    <a:pt x="1492079" y="310688"/>
                  </a:lnTo>
                  <a:lnTo>
                    <a:pt x="1385502" y="577475"/>
                  </a:lnTo>
                  <a:lnTo>
                    <a:pt x="1260080" y="857856"/>
                  </a:lnTo>
                  <a:lnTo>
                    <a:pt x="984010" y="915959"/>
                  </a:lnTo>
                  <a:lnTo>
                    <a:pt x="887730" y="1195994"/>
                  </a:lnTo>
                  <a:lnTo>
                    <a:pt x="784346" y="1480445"/>
                  </a:lnTo>
                  <a:lnTo>
                    <a:pt x="655320" y="1776326"/>
                  </a:lnTo>
                  <a:lnTo>
                    <a:pt x="521455" y="2057054"/>
                  </a:lnTo>
                  <a:lnTo>
                    <a:pt x="512908" y="2074978"/>
                  </a:lnTo>
                  <a:lnTo>
                    <a:pt x="368128" y="2329209"/>
                  </a:lnTo>
                  <a:lnTo>
                    <a:pt x="351653" y="2358304"/>
                  </a:lnTo>
                  <a:lnTo>
                    <a:pt x="337648" y="2382895"/>
                  </a:lnTo>
                  <a:lnTo>
                    <a:pt x="203681" y="2594004"/>
                  </a:lnTo>
                  <a:lnTo>
                    <a:pt x="200797" y="2598593"/>
                  </a:lnTo>
                  <a:lnTo>
                    <a:pt x="173818" y="2641110"/>
                  </a:lnTo>
                  <a:lnTo>
                    <a:pt x="162903" y="2674447"/>
                  </a:lnTo>
                  <a:lnTo>
                    <a:pt x="89587" y="2773853"/>
                  </a:lnTo>
                  <a:lnTo>
                    <a:pt x="78465" y="2787102"/>
                  </a:lnTo>
                  <a:lnTo>
                    <a:pt x="59209" y="2809962"/>
                  </a:lnTo>
                  <a:lnTo>
                    <a:pt x="0" y="288036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B0ACCF9-7C17-B0FB-1850-9F7D5A15AFF8}"/>
                </a:ext>
              </a:extLst>
            </p:cNvPr>
            <p:cNvSpPr/>
            <p:nvPr/>
          </p:nvSpPr>
          <p:spPr>
            <a:xfrm>
              <a:off x="-103239" y="246742"/>
              <a:ext cx="11332023" cy="4967446"/>
            </a:xfrm>
            <a:custGeom>
              <a:avLst/>
              <a:gdLst>
                <a:gd name="connsiteX0" fmla="*/ 14246208 w 14246208"/>
                <a:gd name="connsiteY0" fmla="*/ 0 h 5337117"/>
                <a:gd name="connsiteX1" fmla="*/ 14089585 w 14246208"/>
                <a:gd name="connsiteY1" fmla="*/ 163657 h 5337117"/>
                <a:gd name="connsiteX2" fmla="*/ 13757190 w 14246208"/>
                <a:gd name="connsiteY2" fmla="*/ 493741 h 5337117"/>
                <a:gd name="connsiteX3" fmla="*/ 13414701 w 14246208"/>
                <a:gd name="connsiteY3" fmla="*/ 827982 h 5337117"/>
                <a:gd name="connsiteX4" fmla="*/ 13140998 w 14246208"/>
                <a:gd name="connsiteY4" fmla="*/ 793692 h 5337117"/>
                <a:gd name="connsiteX5" fmla="*/ 12828269 w 14246208"/>
                <a:gd name="connsiteY5" fmla="*/ 1122391 h 5337117"/>
                <a:gd name="connsiteX6" fmla="*/ 12483105 w 14246208"/>
                <a:gd name="connsiteY6" fmla="*/ 1461481 h 5337117"/>
                <a:gd name="connsiteX7" fmla="*/ 12127333 w 14246208"/>
                <a:gd name="connsiteY7" fmla="*/ 1799965 h 5337117"/>
                <a:gd name="connsiteX8" fmla="*/ 11735830 w 14246208"/>
                <a:gd name="connsiteY8" fmla="*/ 2144511 h 5337117"/>
                <a:gd name="connsiteX9" fmla="*/ 11331454 w 14246208"/>
                <a:gd name="connsiteY9" fmla="*/ 2484466 h 5337117"/>
                <a:gd name="connsiteX10" fmla="*/ 11309933 w 14246208"/>
                <a:gd name="connsiteY10" fmla="*/ 2575820 h 5337117"/>
                <a:gd name="connsiteX11" fmla="*/ 11253916 w 14246208"/>
                <a:gd name="connsiteY11" fmla="*/ 2687695 h 5337117"/>
                <a:gd name="connsiteX12" fmla="*/ 11127671 w 14246208"/>
                <a:gd name="connsiteY12" fmla="*/ 2827193 h 5337117"/>
                <a:gd name="connsiteX13" fmla="*/ 10948292 w 14246208"/>
                <a:gd name="connsiteY13" fmla="*/ 2986954 h 5337117"/>
                <a:gd name="connsiteX14" fmla="*/ 10679430 w 14246208"/>
                <a:gd name="connsiteY14" fmla="*/ 3172345 h 5337117"/>
                <a:gd name="connsiteX15" fmla="*/ 10339928 w 14246208"/>
                <a:gd name="connsiteY15" fmla="*/ 3375660 h 5337117"/>
                <a:gd name="connsiteX16" fmla="*/ 9895188 w 14246208"/>
                <a:gd name="connsiteY16" fmla="*/ 3599498 h 5337117"/>
                <a:gd name="connsiteX17" fmla="*/ 9366112 w 14246208"/>
                <a:gd name="connsiteY17" fmla="*/ 3835631 h 5337117"/>
                <a:gd name="connsiteX18" fmla="*/ 8723149 w 14246208"/>
                <a:gd name="connsiteY18" fmla="*/ 4083454 h 5337117"/>
                <a:gd name="connsiteX19" fmla="*/ 7991218 w 14246208"/>
                <a:gd name="connsiteY19" fmla="*/ 4334222 h 5337117"/>
                <a:gd name="connsiteX20" fmla="*/ 7149826 w 14246208"/>
                <a:gd name="connsiteY20" fmla="*/ 4583863 h 5337117"/>
                <a:gd name="connsiteX21" fmla="*/ 6229556 w 14246208"/>
                <a:gd name="connsiteY21" fmla="*/ 4823806 h 5337117"/>
                <a:gd name="connsiteX22" fmla="*/ 5221966 w 14246208"/>
                <a:gd name="connsiteY22" fmla="*/ 5047125 h 5337117"/>
                <a:gd name="connsiteX23" fmla="*/ 4164227 w 14246208"/>
                <a:gd name="connsiteY23" fmla="*/ 5246803 h 5337117"/>
                <a:gd name="connsiteX24" fmla="*/ 3096500 w 14246208"/>
                <a:gd name="connsiteY24" fmla="*/ 5320146 h 5337117"/>
                <a:gd name="connsiteX25" fmla="*/ 2188485 w 14246208"/>
                <a:gd name="connsiteY25" fmla="*/ 5337118 h 5337117"/>
                <a:gd name="connsiteX26" fmla="*/ 1430089 w 14246208"/>
                <a:gd name="connsiteY26" fmla="*/ 5302914 h 5337117"/>
                <a:gd name="connsiteX27" fmla="*/ 827491 w 14246208"/>
                <a:gd name="connsiteY27" fmla="*/ 5229658 h 5337117"/>
                <a:gd name="connsiteX28" fmla="*/ 363804 w 14246208"/>
                <a:gd name="connsiteY28" fmla="*/ 5122199 h 5337117"/>
                <a:gd name="connsiteX29" fmla="*/ 30995 w 14246208"/>
                <a:gd name="connsiteY29" fmla="*/ 4993178 h 5337117"/>
                <a:gd name="connsiteX30" fmla="*/ 0 w 14246208"/>
                <a:gd name="connsiteY30" fmla="*/ 4972397 h 5337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46208" h="5337117">
                  <a:moveTo>
                    <a:pt x="14246208" y="0"/>
                  </a:moveTo>
                  <a:lnTo>
                    <a:pt x="14089585" y="163657"/>
                  </a:lnTo>
                  <a:lnTo>
                    <a:pt x="13757190" y="493741"/>
                  </a:lnTo>
                  <a:lnTo>
                    <a:pt x="13414701" y="827982"/>
                  </a:lnTo>
                  <a:lnTo>
                    <a:pt x="13140998" y="793692"/>
                  </a:lnTo>
                  <a:lnTo>
                    <a:pt x="12828269" y="1122391"/>
                  </a:lnTo>
                  <a:lnTo>
                    <a:pt x="12483105" y="1461481"/>
                  </a:lnTo>
                  <a:lnTo>
                    <a:pt x="12127333" y="1799965"/>
                  </a:lnTo>
                  <a:lnTo>
                    <a:pt x="11735830" y="2144511"/>
                  </a:lnTo>
                  <a:lnTo>
                    <a:pt x="11331454" y="2484466"/>
                  </a:lnTo>
                  <a:lnTo>
                    <a:pt x="11309933" y="2575820"/>
                  </a:lnTo>
                  <a:lnTo>
                    <a:pt x="11253916" y="2687695"/>
                  </a:lnTo>
                  <a:lnTo>
                    <a:pt x="11127671" y="2827193"/>
                  </a:lnTo>
                  <a:lnTo>
                    <a:pt x="10948292" y="2986954"/>
                  </a:lnTo>
                  <a:lnTo>
                    <a:pt x="10679430" y="3172345"/>
                  </a:lnTo>
                  <a:lnTo>
                    <a:pt x="10339928" y="3375660"/>
                  </a:lnTo>
                  <a:lnTo>
                    <a:pt x="9895188" y="3599498"/>
                  </a:lnTo>
                  <a:lnTo>
                    <a:pt x="9366112" y="3835631"/>
                  </a:lnTo>
                  <a:lnTo>
                    <a:pt x="8723149" y="4083454"/>
                  </a:lnTo>
                  <a:lnTo>
                    <a:pt x="7991218" y="4334222"/>
                  </a:lnTo>
                  <a:lnTo>
                    <a:pt x="7149826" y="4583863"/>
                  </a:lnTo>
                  <a:lnTo>
                    <a:pt x="6229556" y="4823806"/>
                  </a:lnTo>
                  <a:lnTo>
                    <a:pt x="5221966" y="5047125"/>
                  </a:lnTo>
                  <a:lnTo>
                    <a:pt x="4164227" y="5246803"/>
                  </a:lnTo>
                  <a:lnTo>
                    <a:pt x="3096500" y="5320146"/>
                  </a:lnTo>
                  <a:lnTo>
                    <a:pt x="2188485" y="5337118"/>
                  </a:lnTo>
                  <a:lnTo>
                    <a:pt x="1430089" y="5302914"/>
                  </a:lnTo>
                  <a:lnTo>
                    <a:pt x="827491" y="5229658"/>
                  </a:lnTo>
                  <a:lnTo>
                    <a:pt x="363804" y="5122199"/>
                  </a:lnTo>
                  <a:lnTo>
                    <a:pt x="30995" y="4993178"/>
                  </a:lnTo>
                  <a:lnTo>
                    <a:pt x="0" y="497239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2344BAC-DA45-6B0C-E4A1-92881A032D67}"/>
                </a:ext>
              </a:extLst>
            </p:cNvPr>
            <p:cNvSpPr/>
            <p:nvPr/>
          </p:nvSpPr>
          <p:spPr>
            <a:xfrm>
              <a:off x="8567478" y="246742"/>
              <a:ext cx="815895" cy="1968248"/>
            </a:xfrm>
            <a:custGeom>
              <a:avLst/>
              <a:gdLst>
                <a:gd name="connsiteX0" fmla="*/ 88042 w 1025713"/>
                <a:gd name="connsiteY0" fmla="*/ 2114723 h 2114723"/>
                <a:gd name="connsiteX1" fmla="*/ 89690 w 1025713"/>
                <a:gd name="connsiteY1" fmla="*/ 2089266 h 2114723"/>
                <a:gd name="connsiteX2" fmla="*/ 83511 w 1025713"/>
                <a:gd name="connsiteY2" fmla="*/ 1810097 h 2114723"/>
                <a:gd name="connsiteX3" fmla="*/ 49530 w 1025713"/>
                <a:gd name="connsiteY3" fmla="*/ 1544436 h 2114723"/>
                <a:gd name="connsiteX4" fmla="*/ 0 w 1025713"/>
                <a:gd name="connsiteY4" fmla="*/ 1286654 h 2114723"/>
                <a:gd name="connsiteX5" fmla="*/ 125009 w 1025713"/>
                <a:gd name="connsiteY5" fmla="*/ 1178243 h 2114723"/>
                <a:gd name="connsiteX6" fmla="*/ 306036 w 1025713"/>
                <a:gd name="connsiteY6" fmla="*/ 1077624 h 2114723"/>
                <a:gd name="connsiteX7" fmla="*/ 524236 w 1025713"/>
                <a:gd name="connsiteY7" fmla="*/ 992245 h 2114723"/>
                <a:gd name="connsiteX8" fmla="*/ 783316 w 1025713"/>
                <a:gd name="connsiteY8" fmla="*/ 915959 h 2114723"/>
                <a:gd name="connsiteX9" fmla="*/ 859824 w 1025713"/>
                <a:gd name="connsiteY9" fmla="*/ 648912 h 2114723"/>
                <a:gd name="connsiteX10" fmla="*/ 933863 w 1025713"/>
                <a:gd name="connsiteY10" fmla="*/ 387408 h 2114723"/>
                <a:gd name="connsiteX11" fmla="*/ 992041 w 1025713"/>
                <a:gd name="connsiteY11" fmla="*/ 139931 h 2114723"/>
                <a:gd name="connsiteX12" fmla="*/ 1025714 w 1025713"/>
                <a:gd name="connsiteY12" fmla="*/ 0 h 2114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5713" h="2114723">
                  <a:moveTo>
                    <a:pt x="88042" y="2114723"/>
                  </a:moveTo>
                  <a:lnTo>
                    <a:pt x="89690" y="2089266"/>
                  </a:lnTo>
                  <a:lnTo>
                    <a:pt x="83511" y="1810097"/>
                  </a:lnTo>
                  <a:lnTo>
                    <a:pt x="49530" y="1544436"/>
                  </a:lnTo>
                  <a:lnTo>
                    <a:pt x="0" y="1286654"/>
                  </a:lnTo>
                  <a:lnTo>
                    <a:pt x="125009" y="1178243"/>
                  </a:lnTo>
                  <a:lnTo>
                    <a:pt x="306036" y="1077624"/>
                  </a:lnTo>
                  <a:lnTo>
                    <a:pt x="524236" y="992245"/>
                  </a:lnTo>
                  <a:lnTo>
                    <a:pt x="783316" y="915959"/>
                  </a:lnTo>
                  <a:lnTo>
                    <a:pt x="859824" y="648912"/>
                  </a:lnTo>
                  <a:lnTo>
                    <a:pt x="933863" y="387408"/>
                  </a:lnTo>
                  <a:lnTo>
                    <a:pt x="992041" y="139931"/>
                  </a:lnTo>
                  <a:lnTo>
                    <a:pt x="1025714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F18EC08-7672-2326-0B30-1B5A3401B620}"/>
                </a:ext>
              </a:extLst>
            </p:cNvPr>
            <p:cNvSpPr/>
            <p:nvPr/>
          </p:nvSpPr>
          <p:spPr>
            <a:xfrm>
              <a:off x="6872209" y="350788"/>
              <a:ext cx="791568" cy="533527"/>
            </a:xfrm>
            <a:custGeom>
              <a:avLst/>
              <a:gdLst>
                <a:gd name="connsiteX0" fmla="*/ 995130 w 995130"/>
                <a:gd name="connsiteY0" fmla="*/ 573232 h 573231"/>
                <a:gd name="connsiteX1" fmla="*/ 834493 w 995130"/>
                <a:gd name="connsiteY1" fmla="*/ 424555 h 573231"/>
                <a:gd name="connsiteX2" fmla="*/ 747893 w 995130"/>
                <a:gd name="connsiteY2" fmla="*/ 375545 h 573231"/>
                <a:gd name="connsiteX3" fmla="*/ 561717 w 995130"/>
                <a:gd name="connsiteY3" fmla="*/ 270423 h 573231"/>
                <a:gd name="connsiteX4" fmla="*/ 283484 w 995130"/>
                <a:gd name="connsiteY4" fmla="*/ 128068 h 573231"/>
                <a:gd name="connsiteX5" fmla="*/ 0 w 995130"/>
                <a:gd name="connsiteY5" fmla="*/ 0 h 573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5130" h="573231">
                  <a:moveTo>
                    <a:pt x="995130" y="573232"/>
                  </a:moveTo>
                  <a:lnTo>
                    <a:pt x="834493" y="424555"/>
                  </a:lnTo>
                  <a:lnTo>
                    <a:pt x="747893" y="375545"/>
                  </a:lnTo>
                  <a:lnTo>
                    <a:pt x="561717" y="270423"/>
                  </a:lnTo>
                  <a:lnTo>
                    <a:pt x="283484" y="128068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1727B23-5D66-4B8B-7891-B4372EEE80CB}"/>
                </a:ext>
              </a:extLst>
            </p:cNvPr>
            <p:cNvSpPr/>
            <p:nvPr/>
          </p:nvSpPr>
          <p:spPr>
            <a:xfrm>
              <a:off x="7976260" y="246742"/>
              <a:ext cx="2635421" cy="3106951"/>
            </a:xfrm>
            <a:custGeom>
              <a:avLst/>
              <a:gdLst>
                <a:gd name="connsiteX0" fmla="*/ 3313156 w 3313156"/>
                <a:gd name="connsiteY0" fmla="*/ 0 h 3338166"/>
                <a:gd name="connsiteX1" fmla="*/ 3190103 w 3313156"/>
                <a:gd name="connsiteY1" fmla="*/ 164350 h 3338166"/>
                <a:gd name="connsiteX2" fmla="*/ 2948632 w 3313156"/>
                <a:gd name="connsiteY2" fmla="*/ 468717 h 3338166"/>
                <a:gd name="connsiteX3" fmla="*/ 2702114 w 3313156"/>
                <a:gd name="connsiteY3" fmla="*/ 777500 h 3338166"/>
                <a:gd name="connsiteX4" fmla="*/ 2427793 w 3313156"/>
                <a:gd name="connsiteY4" fmla="*/ 1098666 h 3338166"/>
                <a:gd name="connsiteX5" fmla="*/ 2145649 w 3313156"/>
                <a:gd name="connsiteY5" fmla="*/ 1421650 h 3338166"/>
                <a:gd name="connsiteX6" fmla="*/ 1831786 w 3313156"/>
                <a:gd name="connsiteY6" fmla="*/ 1753899 h 3338166"/>
                <a:gd name="connsiteX7" fmla="*/ 1506804 w 3313156"/>
                <a:gd name="connsiteY7" fmla="*/ 2084763 h 3338166"/>
                <a:gd name="connsiteX8" fmla="*/ 1145986 w 3313156"/>
                <a:gd name="connsiteY8" fmla="*/ 2420736 h 3338166"/>
                <a:gd name="connsiteX9" fmla="*/ 771062 w 3313156"/>
                <a:gd name="connsiteY9" fmla="*/ 2751599 h 3338166"/>
                <a:gd name="connsiteX10" fmla="*/ 503126 w 3313156"/>
                <a:gd name="connsiteY10" fmla="*/ 2965825 h 3338166"/>
                <a:gd name="connsiteX11" fmla="*/ 403551 w 3313156"/>
                <a:gd name="connsiteY11" fmla="*/ 3054581 h 3338166"/>
                <a:gd name="connsiteX12" fmla="*/ 290487 w 3313156"/>
                <a:gd name="connsiteY12" fmla="*/ 3145675 h 3338166"/>
                <a:gd name="connsiteX13" fmla="*/ 267112 w 3313156"/>
                <a:gd name="connsiteY13" fmla="*/ 3156325 h 3338166"/>
                <a:gd name="connsiteX14" fmla="*/ 127892 w 3313156"/>
                <a:gd name="connsiteY14" fmla="*/ 3253827 h 3338166"/>
                <a:gd name="connsiteX15" fmla="*/ 0 w 3313156"/>
                <a:gd name="connsiteY15" fmla="*/ 3338166 h 333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313156" h="3338166">
                  <a:moveTo>
                    <a:pt x="3313156" y="0"/>
                  </a:moveTo>
                  <a:lnTo>
                    <a:pt x="3190103" y="164350"/>
                  </a:lnTo>
                  <a:lnTo>
                    <a:pt x="2948632" y="468717"/>
                  </a:lnTo>
                  <a:lnTo>
                    <a:pt x="2702114" y="777500"/>
                  </a:lnTo>
                  <a:lnTo>
                    <a:pt x="2427793" y="1098666"/>
                  </a:lnTo>
                  <a:lnTo>
                    <a:pt x="2145649" y="1421650"/>
                  </a:lnTo>
                  <a:lnTo>
                    <a:pt x="1831786" y="1753899"/>
                  </a:lnTo>
                  <a:lnTo>
                    <a:pt x="1506804" y="2084763"/>
                  </a:lnTo>
                  <a:lnTo>
                    <a:pt x="1145986" y="2420736"/>
                  </a:lnTo>
                  <a:lnTo>
                    <a:pt x="771062" y="2751599"/>
                  </a:lnTo>
                  <a:lnTo>
                    <a:pt x="503126" y="2965825"/>
                  </a:lnTo>
                  <a:lnTo>
                    <a:pt x="403551" y="3054581"/>
                  </a:lnTo>
                  <a:lnTo>
                    <a:pt x="290487" y="3145675"/>
                  </a:lnTo>
                  <a:lnTo>
                    <a:pt x="267112" y="3156325"/>
                  </a:lnTo>
                  <a:lnTo>
                    <a:pt x="127892" y="3253827"/>
                  </a:lnTo>
                  <a:lnTo>
                    <a:pt x="0" y="333816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4A2E1B5-52F8-AC96-59D0-F1AA5659E714}"/>
                </a:ext>
              </a:extLst>
            </p:cNvPr>
            <p:cNvSpPr/>
            <p:nvPr/>
          </p:nvSpPr>
          <p:spPr>
            <a:xfrm>
              <a:off x="7166098" y="246742"/>
              <a:ext cx="3752986" cy="3580275"/>
            </a:xfrm>
            <a:custGeom>
              <a:avLst/>
              <a:gdLst>
                <a:gd name="connsiteX0" fmla="*/ 4718118 w 4718118"/>
                <a:gd name="connsiteY0" fmla="*/ 0 h 3846714"/>
                <a:gd name="connsiteX1" fmla="*/ 4581782 w 4718118"/>
                <a:gd name="connsiteY1" fmla="*/ 155604 h 3846714"/>
                <a:gd name="connsiteX2" fmla="*/ 4306536 w 4718118"/>
                <a:gd name="connsiteY2" fmla="*/ 467851 h 3846714"/>
                <a:gd name="connsiteX3" fmla="*/ 4002250 w 4718118"/>
                <a:gd name="connsiteY3" fmla="*/ 793692 h 3846714"/>
                <a:gd name="connsiteX4" fmla="*/ 3720619 w 4718118"/>
                <a:gd name="connsiteY4" fmla="*/ 777500 h 3846714"/>
                <a:gd name="connsiteX5" fmla="*/ 3417158 w 4718118"/>
                <a:gd name="connsiteY5" fmla="*/ 787025 h 3846714"/>
                <a:gd name="connsiteX6" fmla="*/ 3120801 w 4718118"/>
                <a:gd name="connsiteY6" fmla="*/ 811443 h 3846714"/>
                <a:gd name="connsiteX7" fmla="*/ 2939054 w 4718118"/>
                <a:gd name="connsiteY7" fmla="*/ 1110355 h 3846714"/>
                <a:gd name="connsiteX8" fmla="*/ 2751128 w 4718118"/>
                <a:gd name="connsiteY8" fmla="*/ 1412211 h 3846714"/>
                <a:gd name="connsiteX9" fmla="*/ 2535297 w 4718118"/>
                <a:gd name="connsiteY9" fmla="*/ 1724631 h 3846714"/>
                <a:gd name="connsiteX10" fmla="*/ 2308448 w 4718118"/>
                <a:gd name="connsiteY10" fmla="*/ 2037830 h 3846714"/>
                <a:gd name="connsiteX11" fmla="*/ 2047824 w 4718118"/>
                <a:gd name="connsiteY11" fmla="*/ 2358563 h 3846714"/>
                <a:gd name="connsiteX12" fmla="*/ 1770826 w 4718118"/>
                <a:gd name="connsiteY12" fmla="*/ 2677045 h 3846714"/>
                <a:gd name="connsiteX13" fmla="*/ 1610291 w 4718118"/>
                <a:gd name="connsiteY13" fmla="*/ 2840442 h 3846714"/>
                <a:gd name="connsiteX14" fmla="*/ 1584136 w 4718118"/>
                <a:gd name="connsiteY14" fmla="*/ 2867198 h 3846714"/>
                <a:gd name="connsiteX15" fmla="*/ 1539240 w 4718118"/>
                <a:gd name="connsiteY15" fmla="*/ 2922357 h 3846714"/>
                <a:gd name="connsiteX16" fmla="*/ 1451816 w 4718118"/>
                <a:gd name="connsiteY16" fmla="*/ 3006350 h 3846714"/>
                <a:gd name="connsiteX17" fmla="*/ 1366039 w 4718118"/>
                <a:gd name="connsiteY17" fmla="*/ 3086793 h 3846714"/>
                <a:gd name="connsiteX18" fmla="*/ 1294473 w 4718118"/>
                <a:gd name="connsiteY18" fmla="*/ 3156152 h 3846714"/>
                <a:gd name="connsiteX19" fmla="*/ 1156077 w 4718118"/>
                <a:gd name="connsiteY19" fmla="*/ 3255385 h 3846714"/>
                <a:gd name="connsiteX20" fmla="*/ 1018505 w 4718118"/>
                <a:gd name="connsiteY20" fmla="*/ 3338166 h 3846714"/>
                <a:gd name="connsiteX21" fmla="*/ 835831 w 4718118"/>
                <a:gd name="connsiteY21" fmla="*/ 3447964 h 3846714"/>
                <a:gd name="connsiteX22" fmla="*/ 625149 w 4718118"/>
                <a:gd name="connsiteY22" fmla="*/ 3560185 h 3846714"/>
                <a:gd name="connsiteX23" fmla="*/ 316333 w 4718118"/>
                <a:gd name="connsiteY23" fmla="*/ 3709814 h 3846714"/>
                <a:gd name="connsiteX24" fmla="*/ 0 w 4718118"/>
                <a:gd name="connsiteY24" fmla="*/ 3846715 h 384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18118" h="3846714">
                  <a:moveTo>
                    <a:pt x="4718118" y="0"/>
                  </a:moveTo>
                  <a:lnTo>
                    <a:pt x="4581782" y="155604"/>
                  </a:lnTo>
                  <a:lnTo>
                    <a:pt x="4306536" y="467851"/>
                  </a:lnTo>
                  <a:lnTo>
                    <a:pt x="4002250" y="793692"/>
                  </a:lnTo>
                  <a:lnTo>
                    <a:pt x="3720619" y="777500"/>
                  </a:lnTo>
                  <a:lnTo>
                    <a:pt x="3417158" y="787025"/>
                  </a:lnTo>
                  <a:lnTo>
                    <a:pt x="3120801" y="811443"/>
                  </a:lnTo>
                  <a:lnTo>
                    <a:pt x="2939054" y="1110355"/>
                  </a:lnTo>
                  <a:lnTo>
                    <a:pt x="2751128" y="1412211"/>
                  </a:lnTo>
                  <a:lnTo>
                    <a:pt x="2535297" y="1724631"/>
                  </a:lnTo>
                  <a:lnTo>
                    <a:pt x="2308448" y="2037830"/>
                  </a:lnTo>
                  <a:lnTo>
                    <a:pt x="2047824" y="2358563"/>
                  </a:lnTo>
                  <a:lnTo>
                    <a:pt x="1770826" y="2677045"/>
                  </a:lnTo>
                  <a:lnTo>
                    <a:pt x="1610291" y="2840442"/>
                  </a:lnTo>
                  <a:lnTo>
                    <a:pt x="1584136" y="2867198"/>
                  </a:lnTo>
                  <a:lnTo>
                    <a:pt x="1539240" y="2922357"/>
                  </a:lnTo>
                  <a:lnTo>
                    <a:pt x="1451816" y="3006350"/>
                  </a:lnTo>
                  <a:lnTo>
                    <a:pt x="1366039" y="3086793"/>
                  </a:lnTo>
                  <a:lnTo>
                    <a:pt x="1294473" y="3156152"/>
                  </a:lnTo>
                  <a:lnTo>
                    <a:pt x="1156077" y="3255385"/>
                  </a:lnTo>
                  <a:lnTo>
                    <a:pt x="1018505" y="3338166"/>
                  </a:lnTo>
                  <a:lnTo>
                    <a:pt x="835831" y="3447964"/>
                  </a:lnTo>
                  <a:lnTo>
                    <a:pt x="625149" y="3560185"/>
                  </a:lnTo>
                  <a:lnTo>
                    <a:pt x="316333" y="3709814"/>
                  </a:lnTo>
                  <a:lnTo>
                    <a:pt x="0" y="384671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7A52ABE-208E-B683-2CCB-B1F560C78C8C}"/>
                </a:ext>
              </a:extLst>
            </p:cNvPr>
            <p:cNvSpPr/>
            <p:nvPr/>
          </p:nvSpPr>
          <p:spPr>
            <a:xfrm>
              <a:off x="7485789" y="246742"/>
              <a:ext cx="651176" cy="998147"/>
            </a:xfrm>
            <a:custGeom>
              <a:avLst/>
              <a:gdLst>
                <a:gd name="connsiteX0" fmla="*/ 330028 w 818635"/>
                <a:gd name="connsiteY0" fmla="*/ 0 h 1072428"/>
                <a:gd name="connsiteX1" fmla="*/ 166405 w 818635"/>
                <a:gd name="connsiteY1" fmla="*/ 106767 h 1072428"/>
                <a:gd name="connsiteX2" fmla="*/ 35732 w 818635"/>
                <a:gd name="connsiteY2" fmla="*/ 249209 h 1072428"/>
                <a:gd name="connsiteX3" fmla="*/ 0 w 818635"/>
                <a:gd name="connsiteY3" fmla="*/ 393036 h 1072428"/>
                <a:gd name="connsiteX4" fmla="*/ 63122 w 818635"/>
                <a:gd name="connsiteY4" fmla="*/ 536344 h 1072428"/>
                <a:gd name="connsiteX5" fmla="*/ 238383 w 818635"/>
                <a:gd name="connsiteY5" fmla="*/ 647960 h 1072428"/>
                <a:gd name="connsiteX6" fmla="*/ 329410 w 818635"/>
                <a:gd name="connsiteY6" fmla="*/ 705889 h 1072428"/>
                <a:gd name="connsiteX7" fmla="*/ 485518 w 818635"/>
                <a:gd name="connsiteY7" fmla="*/ 841317 h 1072428"/>
                <a:gd name="connsiteX8" fmla="*/ 509305 w 818635"/>
                <a:gd name="connsiteY8" fmla="*/ 857943 h 1072428"/>
                <a:gd name="connsiteX9" fmla="*/ 509613 w 818635"/>
                <a:gd name="connsiteY9" fmla="*/ 858116 h 1072428"/>
                <a:gd name="connsiteX10" fmla="*/ 622987 w 818635"/>
                <a:gd name="connsiteY10" fmla="*/ 935788 h 1072428"/>
                <a:gd name="connsiteX11" fmla="*/ 790627 w 818635"/>
                <a:gd name="connsiteY11" fmla="*/ 1050608 h 1072428"/>
                <a:gd name="connsiteX12" fmla="*/ 818635 w 818635"/>
                <a:gd name="connsiteY12" fmla="*/ 1072428 h 10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8635" h="1072428">
                  <a:moveTo>
                    <a:pt x="330028" y="0"/>
                  </a:moveTo>
                  <a:lnTo>
                    <a:pt x="166405" y="106767"/>
                  </a:lnTo>
                  <a:lnTo>
                    <a:pt x="35732" y="249209"/>
                  </a:lnTo>
                  <a:lnTo>
                    <a:pt x="0" y="393036"/>
                  </a:lnTo>
                  <a:lnTo>
                    <a:pt x="63122" y="536344"/>
                  </a:lnTo>
                  <a:lnTo>
                    <a:pt x="238383" y="647960"/>
                  </a:lnTo>
                  <a:lnTo>
                    <a:pt x="329410" y="705889"/>
                  </a:lnTo>
                  <a:lnTo>
                    <a:pt x="485518" y="841317"/>
                  </a:lnTo>
                  <a:lnTo>
                    <a:pt x="509305" y="857943"/>
                  </a:lnTo>
                  <a:lnTo>
                    <a:pt x="509613" y="858116"/>
                  </a:lnTo>
                  <a:lnTo>
                    <a:pt x="622987" y="935788"/>
                  </a:lnTo>
                  <a:lnTo>
                    <a:pt x="790627" y="1050608"/>
                  </a:lnTo>
                  <a:lnTo>
                    <a:pt x="818635" y="107242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E442B5A-9F22-69D2-3F92-02BB185DB539}"/>
                </a:ext>
              </a:extLst>
            </p:cNvPr>
            <p:cNvSpPr/>
            <p:nvPr/>
          </p:nvSpPr>
          <p:spPr>
            <a:xfrm>
              <a:off x="7514293" y="246742"/>
              <a:ext cx="865449" cy="1266603"/>
            </a:xfrm>
            <a:custGeom>
              <a:avLst/>
              <a:gdLst>
                <a:gd name="connsiteX0" fmla="*/ 1088013 w 1088012"/>
                <a:gd name="connsiteY0" fmla="*/ 1360863 h 1360862"/>
                <a:gd name="connsiteX1" fmla="*/ 1067007 w 1088012"/>
                <a:gd name="connsiteY1" fmla="*/ 1326053 h 1360862"/>
                <a:gd name="connsiteX2" fmla="*/ 996779 w 1088012"/>
                <a:gd name="connsiteY2" fmla="*/ 1209762 h 1360862"/>
                <a:gd name="connsiteX3" fmla="*/ 984010 w 1088012"/>
                <a:gd name="connsiteY3" fmla="*/ 1066800 h 1360862"/>
                <a:gd name="connsiteX4" fmla="*/ 829653 w 1088012"/>
                <a:gd name="connsiteY4" fmla="*/ 850409 h 1360862"/>
                <a:gd name="connsiteX5" fmla="*/ 667162 w 1088012"/>
                <a:gd name="connsiteY5" fmla="*/ 644323 h 1360862"/>
                <a:gd name="connsiteX6" fmla="*/ 494270 w 1088012"/>
                <a:gd name="connsiteY6" fmla="*/ 453477 h 1360862"/>
                <a:gd name="connsiteX7" fmla="*/ 316642 w 1088012"/>
                <a:gd name="connsiteY7" fmla="*/ 272761 h 1360862"/>
                <a:gd name="connsiteX8" fmla="*/ 130570 w 1088012"/>
                <a:gd name="connsiteY8" fmla="*/ 106767 h 1360862"/>
                <a:gd name="connsiteX9" fmla="*/ 0 w 1088012"/>
                <a:gd name="connsiteY9" fmla="*/ 0 h 1360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8012" h="1360862">
                  <a:moveTo>
                    <a:pt x="1088013" y="1360863"/>
                  </a:moveTo>
                  <a:lnTo>
                    <a:pt x="1067007" y="1326053"/>
                  </a:lnTo>
                  <a:lnTo>
                    <a:pt x="996779" y="1209762"/>
                  </a:lnTo>
                  <a:lnTo>
                    <a:pt x="984010" y="1066800"/>
                  </a:lnTo>
                  <a:lnTo>
                    <a:pt x="829653" y="850409"/>
                  </a:lnTo>
                  <a:lnTo>
                    <a:pt x="667162" y="644323"/>
                  </a:lnTo>
                  <a:lnTo>
                    <a:pt x="494270" y="453477"/>
                  </a:lnTo>
                  <a:lnTo>
                    <a:pt x="316642" y="272761"/>
                  </a:lnTo>
                  <a:lnTo>
                    <a:pt x="130570" y="106767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02B178C-AA93-58F7-257F-8621CC2B4514}"/>
                </a:ext>
              </a:extLst>
            </p:cNvPr>
            <p:cNvSpPr/>
            <p:nvPr/>
          </p:nvSpPr>
          <p:spPr>
            <a:xfrm>
              <a:off x="8575588" y="1263264"/>
              <a:ext cx="2067218" cy="657560"/>
            </a:xfrm>
            <a:custGeom>
              <a:avLst/>
              <a:gdLst>
                <a:gd name="connsiteX0" fmla="*/ 2598832 w 2598831"/>
                <a:gd name="connsiteY0" fmla="*/ 540933 h 706495"/>
                <a:gd name="connsiteX1" fmla="*/ 2563204 w 2598831"/>
                <a:gd name="connsiteY1" fmla="*/ 382299 h 706495"/>
                <a:gd name="connsiteX2" fmla="*/ 2458274 w 2598831"/>
                <a:gd name="connsiteY2" fmla="*/ 256569 h 706495"/>
                <a:gd name="connsiteX3" fmla="*/ 2318437 w 2598831"/>
                <a:gd name="connsiteY3" fmla="*/ 153872 h 706495"/>
                <a:gd name="connsiteX4" fmla="*/ 2127318 w 2598831"/>
                <a:gd name="connsiteY4" fmla="*/ 81828 h 706495"/>
                <a:gd name="connsiteX5" fmla="*/ 1917562 w 2598831"/>
                <a:gd name="connsiteY5" fmla="*/ 30220 h 706495"/>
                <a:gd name="connsiteX6" fmla="*/ 1674340 w 2598831"/>
                <a:gd name="connsiteY6" fmla="*/ 6494 h 706495"/>
                <a:gd name="connsiteX7" fmla="*/ 1428236 w 2598831"/>
                <a:gd name="connsiteY7" fmla="*/ 0 h 706495"/>
                <a:gd name="connsiteX8" fmla="*/ 1167095 w 2598831"/>
                <a:gd name="connsiteY8" fmla="*/ 18184 h 706495"/>
                <a:gd name="connsiteX9" fmla="*/ 919549 w 2598831"/>
                <a:gd name="connsiteY9" fmla="*/ 50482 h 706495"/>
                <a:gd name="connsiteX10" fmla="*/ 676841 w 2598831"/>
                <a:gd name="connsiteY10" fmla="*/ 103822 h 706495"/>
                <a:gd name="connsiteX11" fmla="*/ 464614 w 2598831"/>
                <a:gd name="connsiteY11" fmla="*/ 168592 h 706495"/>
                <a:gd name="connsiteX12" fmla="*/ 277615 w 2598831"/>
                <a:gd name="connsiteY12" fmla="*/ 251287 h 706495"/>
                <a:gd name="connsiteX13" fmla="*/ 136851 w 2598831"/>
                <a:gd name="connsiteY13" fmla="*/ 343679 h 706495"/>
                <a:gd name="connsiteX14" fmla="*/ 39336 w 2598831"/>
                <a:gd name="connsiteY14" fmla="*/ 452264 h 706495"/>
                <a:gd name="connsiteX15" fmla="*/ 0 w 2598831"/>
                <a:gd name="connsiteY15" fmla="*/ 570894 h 706495"/>
                <a:gd name="connsiteX16" fmla="*/ 16167 w 2598831"/>
                <a:gd name="connsiteY16" fmla="*/ 706495 h 70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98831" h="706495">
                  <a:moveTo>
                    <a:pt x="2598832" y="540933"/>
                  </a:moveTo>
                  <a:lnTo>
                    <a:pt x="2563204" y="382299"/>
                  </a:lnTo>
                  <a:lnTo>
                    <a:pt x="2458274" y="256569"/>
                  </a:lnTo>
                  <a:lnTo>
                    <a:pt x="2318437" y="153872"/>
                  </a:lnTo>
                  <a:lnTo>
                    <a:pt x="2127318" y="81828"/>
                  </a:lnTo>
                  <a:lnTo>
                    <a:pt x="1917562" y="30220"/>
                  </a:lnTo>
                  <a:lnTo>
                    <a:pt x="1674340" y="6494"/>
                  </a:lnTo>
                  <a:lnTo>
                    <a:pt x="1428236" y="0"/>
                  </a:lnTo>
                  <a:lnTo>
                    <a:pt x="1167095" y="18184"/>
                  </a:lnTo>
                  <a:lnTo>
                    <a:pt x="919549" y="50482"/>
                  </a:lnTo>
                  <a:lnTo>
                    <a:pt x="676841" y="103822"/>
                  </a:lnTo>
                  <a:lnTo>
                    <a:pt x="464614" y="168592"/>
                  </a:lnTo>
                  <a:lnTo>
                    <a:pt x="277615" y="251287"/>
                  </a:lnTo>
                  <a:lnTo>
                    <a:pt x="136851" y="343679"/>
                  </a:lnTo>
                  <a:lnTo>
                    <a:pt x="39336" y="452264"/>
                  </a:lnTo>
                  <a:lnTo>
                    <a:pt x="0" y="570894"/>
                  </a:lnTo>
                  <a:lnTo>
                    <a:pt x="16167" y="70649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7E48EB6-AE80-B883-EA75-7BD544BAB262}"/>
                </a:ext>
              </a:extLst>
            </p:cNvPr>
            <p:cNvSpPr/>
            <p:nvPr/>
          </p:nvSpPr>
          <p:spPr>
            <a:xfrm>
              <a:off x="7212459" y="246742"/>
              <a:ext cx="1006251" cy="1060929"/>
            </a:xfrm>
            <a:custGeom>
              <a:avLst/>
              <a:gdLst>
                <a:gd name="connsiteX0" fmla="*/ 1265023 w 1265022"/>
                <a:gd name="connsiteY0" fmla="*/ 1139883 h 1139882"/>
                <a:gd name="connsiteX1" fmla="*/ 1197164 w 1265022"/>
                <a:gd name="connsiteY1" fmla="*/ 989907 h 1139882"/>
                <a:gd name="connsiteX2" fmla="*/ 1004604 w 1265022"/>
                <a:gd name="connsiteY2" fmla="*/ 785986 h 1139882"/>
                <a:gd name="connsiteX3" fmla="*/ 804013 w 1265022"/>
                <a:gd name="connsiteY3" fmla="*/ 593234 h 1139882"/>
                <a:gd name="connsiteX4" fmla="*/ 594360 w 1265022"/>
                <a:gd name="connsiteY4" fmla="*/ 415810 h 1139882"/>
                <a:gd name="connsiteX5" fmla="*/ 379353 w 1265022"/>
                <a:gd name="connsiteY5" fmla="*/ 249209 h 1139882"/>
                <a:gd name="connsiteX6" fmla="*/ 156931 w 1265022"/>
                <a:gd name="connsiteY6" fmla="*/ 97242 h 1139882"/>
                <a:gd name="connsiteX7" fmla="*/ 0 w 1265022"/>
                <a:gd name="connsiteY7" fmla="*/ 0 h 113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5022" h="1139882">
                  <a:moveTo>
                    <a:pt x="1265023" y="1139883"/>
                  </a:moveTo>
                  <a:lnTo>
                    <a:pt x="1197164" y="989907"/>
                  </a:lnTo>
                  <a:lnTo>
                    <a:pt x="1004604" y="785986"/>
                  </a:lnTo>
                  <a:lnTo>
                    <a:pt x="804013" y="593234"/>
                  </a:lnTo>
                  <a:lnTo>
                    <a:pt x="594360" y="415810"/>
                  </a:lnTo>
                  <a:lnTo>
                    <a:pt x="379353" y="249209"/>
                  </a:lnTo>
                  <a:lnTo>
                    <a:pt x="156931" y="97242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ACC4E169-0C6A-45DB-3179-9C2E5E8F3271}"/>
                </a:ext>
              </a:extLst>
            </p:cNvPr>
            <p:cNvSpPr/>
            <p:nvPr/>
          </p:nvSpPr>
          <p:spPr>
            <a:xfrm>
              <a:off x="8620228" y="1557832"/>
              <a:ext cx="1504339" cy="486541"/>
            </a:xfrm>
            <a:custGeom>
              <a:avLst/>
              <a:gdLst>
                <a:gd name="connsiteX0" fmla="*/ 1891201 w 1891201"/>
                <a:gd name="connsiteY0" fmla="*/ 311294 h 522749"/>
                <a:gd name="connsiteX1" fmla="*/ 1802439 w 1891201"/>
                <a:gd name="connsiteY1" fmla="*/ 200631 h 522749"/>
                <a:gd name="connsiteX2" fmla="*/ 1682784 w 1891201"/>
                <a:gd name="connsiteY2" fmla="*/ 111962 h 522749"/>
                <a:gd name="connsiteX3" fmla="*/ 1516278 w 1891201"/>
                <a:gd name="connsiteY3" fmla="*/ 52820 h 522749"/>
                <a:gd name="connsiteX4" fmla="*/ 1336075 w 1891201"/>
                <a:gd name="connsiteY4" fmla="*/ 12989 h 522749"/>
                <a:gd name="connsiteX5" fmla="*/ 1128069 w 1891201"/>
                <a:gd name="connsiteY5" fmla="*/ 0 h 522749"/>
                <a:gd name="connsiteX6" fmla="*/ 923049 w 1891201"/>
                <a:gd name="connsiteY6" fmla="*/ 3550 h 522749"/>
                <a:gd name="connsiteX7" fmla="*/ 710205 w 1891201"/>
                <a:gd name="connsiteY7" fmla="*/ 30740 h 522749"/>
                <a:gd name="connsiteX8" fmla="*/ 517337 w 1891201"/>
                <a:gd name="connsiteY8" fmla="*/ 71784 h 522749"/>
                <a:gd name="connsiteX9" fmla="*/ 337031 w 1891201"/>
                <a:gd name="connsiteY9" fmla="*/ 133263 h 522749"/>
                <a:gd name="connsiteX10" fmla="*/ 192971 w 1891201"/>
                <a:gd name="connsiteY10" fmla="*/ 206519 h 522749"/>
                <a:gd name="connsiteX11" fmla="*/ 80319 w 1891201"/>
                <a:gd name="connsiteY11" fmla="*/ 298306 h 522749"/>
                <a:gd name="connsiteX12" fmla="*/ 17196 w 1891201"/>
                <a:gd name="connsiteY12" fmla="*/ 401436 h 522749"/>
                <a:gd name="connsiteX13" fmla="*/ 0 w 1891201"/>
                <a:gd name="connsiteY13" fmla="*/ 522749 h 52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1201" h="522749">
                  <a:moveTo>
                    <a:pt x="1891201" y="311294"/>
                  </a:moveTo>
                  <a:lnTo>
                    <a:pt x="1802439" y="200631"/>
                  </a:lnTo>
                  <a:lnTo>
                    <a:pt x="1682784" y="111962"/>
                  </a:lnTo>
                  <a:lnTo>
                    <a:pt x="1516278" y="52820"/>
                  </a:lnTo>
                  <a:lnTo>
                    <a:pt x="1336075" y="12989"/>
                  </a:lnTo>
                  <a:lnTo>
                    <a:pt x="1128069" y="0"/>
                  </a:lnTo>
                  <a:lnTo>
                    <a:pt x="923049" y="3550"/>
                  </a:lnTo>
                  <a:lnTo>
                    <a:pt x="710205" y="30740"/>
                  </a:lnTo>
                  <a:lnTo>
                    <a:pt x="517337" y="71784"/>
                  </a:lnTo>
                  <a:lnTo>
                    <a:pt x="337031" y="133263"/>
                  </a:lnTo>
                  <a:lnTo>
                    <a:pt x="192971" y="206519"/>
                  </a:lnTo>
                  <a:lnTo>
                    <a:pt x="80319" y="298306"/>
                  </a:lnTo>
                  <a:lnTo>
                    <a:pt x="17196" y="401436"/>
                  </a:lnTo>
                  <a:lnTo>
                    <a:pt x="0" y="52274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3DEBEB5-2859-2E05-C18F-45992D5451BB}"/>
                </a:ext>
              </a:extLst>
            </p:cNvPr>
            <p:cNvSpPr/>
            <p:nvPr/>
          </p:nvSpPr>
          <p:spPr>
            <a:xfrm>
              <a:off x="7287897" y="246742"/>
              <a:ext cx="602358" cy="797792"/>
            </a:xfrm>
            <a:custGeom>
              <a:avLst/>
              <a:gdLst>
                <a:gd name="connsiteX0" fmla="*/ 170214 w 757263"/>
                <a:gd name="connsiteY0" fmla="*/ 0 h 857163"/>
                <a:gd name="connsiteX1" fmla="*/ 62092 w 757263"/>
                <a:gd name="connsiteY1" fmla="*/ 97242 h 857163"/>
                <a:gd name="connsiteX2" fmla="*/ 0 w 757263"/>
                <a:gd name="connsiteY2" fmla="*/ 239337 h 857163"/>
                <a:gd name="connsiteX3" fmla="*/ 39130 w 757263"/>
                <a:gd name="connsiteY3" fmla="*/ 382212 h 857163"/>
                <a:gd name="connsiteX4" fmla="*/ 179893 w 757263"/>
                <a:gd name="connsiteY4" fmla="*/ 525087 h 857163"/>
                <a:gd name="connsiteX5" fmla="*/ 351241 w 757263"/>
                <a:gd name="connsiteY5" fmla="*/ 625360 h 857163"/>
                <a:gd name="connsiteX6" fmla="*/ 472543 w 757263"/>
                <a:gd name="connsiteY6" fmla="*/ 685021 h 857163"/>
                <a:gd name="connsiteX7" fmla="*/ 617117 w 757263"/>
                <a:gd name="connsiteY7" fmla="*/ 772564 h 857163"/>
                <a:gd name="connsiteX8" fmla="*/ 727195 w 757263"/>
                <a:gd name="connsiteY8" fmla="*/ 839239 h 857163"/>
                <a:gd name="connsiteX9" fmla="*/ 734300 w 757263"/>
                <a:gd name="connsiteY9" fmla="*/ 841317 h 857163"/>
                <a:gd name="connsiteX10" fmla="*/ 757263 w 757263"/>
                <a:gd name="connsiteY10" fmla="*/ 857163 h 85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7263" h="857163">
                  <a:moveTo>
                    <a:pt x="170214" y="0"/>
                  </a:moveTo>
                  <a:lnTo>
                    <a:pt x="62092" y="97242"/>
                  </a:lnTo>
                  <a:lnTo>
                    <a:pt x="0" y="239337"/>
                  </a:lnTo>
                  <a:lnTo>
                    <a:pt x="39130" y="382212"/>
                  </a:lnTo>
                  <a:lnTo>
                    <a:pt x="179893" y="525087"/>
                  </a:lnTo>
                  <a:lnTo>
                    <a:pt x="351241" y="625360"/>
                  </a:lnTo>
                  <a:lnTo>
                    <a:pt x="472543" y="685021"/>
                  </a:lnTo>
                  <a:lnTo>
                    <a:pt x="617117" y="772564"/>
                  </a:lnTo>
                  <a:lnTo>
                    <a:pt x="727195" y="839239"/>
                  </a:lnTo>
                  <a:lnTo>
                    <a:pt x="734300" y="841317"/>
                  </a:lnTo>
                  <a:lnTo>
                    <a:pt x="757263" y="85716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C3F13A1-F910-0580-0472-9EF7A587947F}"/>
                </a:ext>
              </a:extLst>
            </p:cNvPr>
            <p:cNvSpPr/>
            <p:nvPr/>
          </p:nvSpPr>
          <p:spPr>
            <a:xfrm>
              <a:off x="7823254" y="246742"/>
              <a:ext cx="687707" cy="1434157"/>
            </a:xfrm>
            <a:custGeom>
              <a:avLst/>
              <a:gdLst>
                <a:gd name="connsiteX0" fmla="*/ 859721 w 864561"/>
                <a:gd name="connsiteY0" fmla="*/ 1540885 h 1540885"/>
                <a:gd name="connsiteX1" fmla="*/ 864561 w 864561"/>
                <a:gd name="connsiteY1" fmla="*/ 1409267 h 1540885"/>
                <a:gd name="connsiteX2" fmla="*/ 768590 w 864561"/>
                <a:gd name="connsiteY2" fmla="*/ 1164648 h 1540885"/>
                <a:gd name="connsiteX3" fmla="*/ 655423 w 864561"/>
                <a:gd name="connsiteY3" fmla="*/ 935095 h 1540885"/>
                <a:gd name="connsiteX4" fmla="*/ 533915 w 864561"/>
                <a:gd name="connsiteY4" fmla="*/ 714808 h 1540885"/>
                <a:gd name="connsiteX5" fmla="*/ 400668 w 864561"/>
                <a:gd name="connsiteY5" fmla="*/ 509501 h 1540885"/>
                <a:gd name="connsiteX6" fmla="*/ 262993 w 864561"/>
                <a:gd name="connsiteY6" fmla="*/ 313632 h 1540885"/>
                <a:gd name="connsiteX7" fmla="*/ 116051 w 864561"/>
                <a:gd name="connsiteY7" fmla="*/ 132484 h 1540885"/>
                <a:gd name="connsiteX8" fmla="*/ 0 w 864561"/>
                <a:gd name="connsiteY8" fmla="*/ 0 h 1540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561" h="1540885">
                  <a:moveTo>
                    <a:pt x="859721" y="1540885"/>
                  </a:moveTo>
                  <a:lnTo>
                    <a:pt x="864561" y="1409267"/>
                  </a:lnTo>
                  <a:lnTo>
                    <a:pt x="768590" y="1164648"/>
                  </a:lnTo>
                  <a:lnTo>
                    <a:pt x="655423" y="935095"/>
                  </a:lnTo>
                  <a:lnTo>
                    <a:pt x="533915" y="714808"/>
                  </a:lnTo>
                  <a:lnTo>
                    <a:pt x="400668" y="509501"/>
                  </a:lnTo>
                  <a:lnTo>
                    <a:pt x="262993" y="313632"/>
                  </a:lnTo>
                  <a:lnTo>
                    <a:pt x="116051" y="132484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2E07762-BC34-5813-B779-114DBB4A8076}"/>
                </a:ext>
              </a:extLst>
            </p:cNvPr>
            <p:cNvSpPr/>
            <p:nvPr/>
          </p:nvSpPr>
          <p:spPr>
            <a:xfrm>
              <a:off x="-103239" y="1867713"/>
              <a:ext cx="12398477" cy="4902084"/>
            </a:xfrm>
            <a:custGeom>
              <a:avLst/>
              <a:gdLst>
                <a:gd name="connsiteX0" fmla="*/ 15586916 w 15586915"/>
                <a:gd name="connsiteY0" fmla="*/ 0 h 5266891"/>
                <a:gd name="connsiteX1" fmla="*/ 15452537 w 15586915"/>
                <a:gd name="connsiteY1" fmla="*/ 62778 h 5266891"/>
                <a:gd name="connsiteX2" fmla="*/ 15154326 w 15586915"/>
                <a:gd name="connsiteY2" fmla="*/ 416329 h 5266891"/>
                <a:gd name="connsiteX3" fmla="*/ 14735639 w 15586915"/>
                <a:gd name="connsiteY3" fmla="*/ 805295 h 5266891"/>
                <a:gd name="connsiteX4" fmla="*/ 14159401 w 15586915"/>
                <a:gd name="connsiteY4" fmla="*/ 1233401 h 5266891"/>
                <a:gd name="connsiteX5" fmla="*/ 13431074 w 15586915"/>
                <a:gd name="connsiteY5" fmla="*/ 1693199 h 5266891"/>
                <a:gd name="connsiteX6" fmla="*/ 12517395 w 15586915"/>
                <a:gd name="connsiteY6" fmla="*/ 2184342 h 5266891"/>
                <a:gd name="connsiteX7" fmla="*/ 11430721 w 15586915"/>
                <a:gd name="connsiteY7" fmla="*/ 2696701 h 5266891"/>
                <a:gd name="connsiteX8" fmla="*/ 10148707 w 15586915"/>
                <a:gd name="connsiteY8" fmla="*/ 3224906 h 5266891"/>
                <a:gd name="connsiteX9" fmla="*/ 8698024 w 15586915"/>
                <a:gd name="connsiteY9" fmla="*/ 3756227 h 5266891"/>
                <a:gd name="connsiteX10" fmla="*/ 7073008 w 15586915"/>
                <a:gd name="connsiteY10" fmla="*/ 4281315 h 5266891"/>
                <a:gd name="connsiteX11" fmla="*/ 5318760 w 15586915"/>
                <a:gd name="connsiteY11" fmla="*/ 4787698 h 5266891"/>
                <a:gd name="connsiteX12" fmla="*/ 3445476 w 15586915"/>
                <a:gd name="connsiteY12" fmla="*/ 5265680 h 5266891"/>
                <a:gd name="connsiteX13" fmla="*/ 1504023 w 15586915"/>
                <a:gd name="connsiteY13" fmla="*/ 5266892 h 5266891"/>
                <a:gd name="connsiteX14" fmla="*/ 0 w 15586915"/>
                <a:gd name="connsiteY14" fmla="*/ 5177097 h 526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586915" h="5266891">
                  <a:moveTo>
                    <a:pt x="15586916" y="0"/>
                  </a:moveTo>
                  <a:lnTo>
                    <a:pt x="15452537" y="62778"/>
                  </a:lnTo>
                  <a:lnTo>
                    <a:pt x="15154326" y="416329"/>
                  </a:lnTo>
                  <a:lnTo>
                    <a:pt x="14735639" y="805295"/>
                  </a:lnTo>
                  <a:lnTo>
                    <a:pt x="14159401" y="1233401"/>
                  </a:lnTo>
                  <a:lnTo>
                    <a:pt x="13431074" y="1693199"/>
                  </a:lnTo>
                  <a:lnTo>
                    <a:pt x="12517395" y="2184342"/>
                  </a:lnTo>
                  <a:lnTo>
                    <a:pt x="11430721" y="2696701"/>
                  </a:lnTo>
                  <a:lnTo>
                    <a:pt x="10148707" y="3224906"/>
                  </a:lnTo>
                  <a:lnTo>
                    <a:pt x="8698024" y="3756227"/>
                  </a:lnTo>
                  <a:lnTo>
                    <a:pt x="7073008" y="4281315"/>
                  </a:lnTo>
                  <a:lnTo>
                    <a:pt x="5318760" y="4787698"/>
                  </a:lnTo>
                  <a:lnTo>
                    <a:pt x="3445476" y="5265680"/>
                  </a:lnTo>
                  <a:lnTo>
                    <a:pt x="1504023" y="5266892"/>
                  </a:lnTo>
                  <a:lnTo>
                    <a:pt x="0" y="517709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2996DE7-736F-78B4-8D14-8FFA23F02DEC}"/>
                </a:ext>
              </a:extLst>
            </p:cNvPr>
            <p:cNvSpPr/>
            <p:nvPr/>
          </p:nvSpPr>
          <p:spPr>
            <a:xfrm>
              <a:off x="-103239" y="727077"/>
              <a:ext cx="12398477" cy="5931744"/>
            </a:xfrm>
            <a:custGeom>
              <a:avLst/>
              <a:gdLst>
                <a:gd name="connsiteX0" fmla="*/ 15586916 w 15586915"/>
                <a:gd name="connsiteY0" fmla="*/ 0 h 6373177"/>
                <a:gd name="connsiteX1" fmla="*/ 15470145 w 15586915"/>
                <a:gd name="connsiteY1" fmla="*/ 79664 h 6373177"/>
                <a:gd name="connsiteX2" fmla="*/ 14857146 w 15586915"/>
                <a:gd name="connsiteY2" fmla="*/ 481099 h 6373177"/>
                <a:gd name="connsiteX3" fmla="*/ 14189058 w 15586915"/>
                <a:gd name="connsiteY3" fmla="*/ 892233 h 6373177"/>
                <a:gd name="connsiteX4" fmla="*/ 14180408 w 15586915"/>
                <a:gd name="connsiteY4" fmla="*/ 1094249 h 6373177"/>
                <a:gd name="connsiteX5" fmla="*/ 14078980 w 15586915"/>
                <a:gd name="connsiteY5" fmla="*/ 1331768 h 6373177"/>
                <a:gd name="connsiteX6" fmla="*/ 13898262 w 15586915"/>
                <a:gd name="connsiteY6" fmla="*/ 1598122 h 6373177"/>
                <a:gd name="connsiteX7" fmla="*/ 13600670 w 15586915"/>
                <a:gd name="connsiteY7" fmla="*/ 1899805 h 6373177"/>
                <a:gd name="connsiteX8" fmla="*/ 13197943 w 15586915"/>
                <a:gd name="connsiteY8" fmla="*/ 2229716 h 6373177"/>
                <a:gd name="connsiteX9" fmla="*/ 12652907 w 15586915"/>
                <a:gd name="connsiteY9" fmla="*/ 2591493 h 6373177"/>
                <a:gd name="connsiteX10" fmla="*/ 11978331 w 15586915"/>
                <a:gd name="connsiteY10" fmla="*/ 2976822 h 6373177"/>
                <a:gd name="connsiteX11" fmla="*/ 11599596 w 15586915"/>
                <a:gd name="connsiteY11" fmla="*/ 3161694 h 6373177"/>
                <a:gd name="connsiteX12" fmla="*/ 11141573 w 15586915"/>
                <a:gd name="connsiteY12" fmla="*/ 3385272 h 6373177"/>
                <a:gd name="connsiteX13" fmla="*/ 10161064 w 15586915"/>
                <a:gd name="connsiteY13" fmla="*/ 3806450 h 6373177"/>
                <a:gd name="connsiteX14" fmla="*/ 9014872 w 15586915"/>
                <a:gd name="connsiteY14" fmla="*/ 4235421 h 6373177"/>
                <a:gd name="connsiteX15" fmla="*/ 7733065 w 15586915"/>
                <a:gd name="connsiteY15" fmla="*/ 4660063 h 6373177"/>
                <a:gd name="connsiteX16" fmla="*/ 6309257 w 15586915"/>
                <a:gd name="connsiteY16" fmla="*/ 5071803 h 6373177"/>
                <a:gd name="connsiteX17" fmla="*/ 4788038 w 15586915"/>
                <a:gd name="connsiteY17" fmla="*/ 5459297 h 6373177"/>
                <a:gd name="connsiteX18" fmla="*/ 3177746 w 15586915"/>
                <a:gd name="connsiteY18" fmla="*/ 5813281 h 6373177"/>
                <a:gd name="connsiteX19" fmla="*/ 1532238 w 15586915"/>
                <a:gd name="connsiteY19" fmla="*/ 6127173 h 6373177"/>
                <a:gd name="connsiteX20" fmla="*/ 0 w 15586915"/>
                <a:gd name="connsiteY20" fmla="*/ 6373178 h 6373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586915" h="6373177">
                  <a:moveTo>
                    <a:pt x="15586916" y="0"/>
                  </a:moveTo>
                  <a:lnTo>
                    <a:pt x="15470145" y="79664"/>
                  </a:lnTo>
                  <a:lnTo>
                    <a:pt x="14857146" y="481099"/>
                  </a:lnTo>
                  <a:lnTo>
                    <a:pt x="14189058" y="892233"/>
                  </a:lnTo>
                  <a:lnTo>
                    <a:pt x="14180408" y="1094249"/>
                  </a:lnTo>
                  <a:lnTo>
                    <a:pt x="14078980" y="1331768"/>
                  </a:lnTo>
                  <a:lnTo>
                    <a:pt x="13898262" y="1598122"/>
                  </a:lnTo>
                  <a:lnTo>
                    <a:pt x="13600670" y="1899805"/>
                  </a:lnTo>
                  <a:lnTo>
                    <a:pt x="13197943" y="2229716"/>
                  </a:lnTo>
                  <a:lnTo>
                    <a:pt x="12652907" y="2591493"/>
                  </a:lnTo>
                  <a:lnTo>
                    <a:pt x="11978331" y="2976822"/>
                  </a:lnTo>
                  <a:lnTo>
                    <a:pt x="11599596" y="3161694"/>
                  </a:lnTo>
                  <a:lnTo>
                    <a:pt x="11141573" y="3385272"/>
                  </a:lnTo>
                  <a:lnTo>
                    <a:pt x="10161064" y="3806450"/>
                  </a:lnTo>
                  <a:lnTo>
                    <a:pt x="9014872" y="4235421"/>
                  </a:lnTo>
                  <a:lnTo>
                    <a:pt x="7733065" y="4660063"/>
                  </a:lnTo>
                  <a:lnTo>
                    <a:pt x="6309257" y="5071803"/>
                  </a:lnTo>
                  <a:lnTo>
                    <a:pt x="4788038" y="5459297"/>
                  </a:lnTo>
                  <a:lnTo>
                    <a:pt x="3177746" y="5813281"/>
                  </a:lnTo>
                  <a:lnTo>
                    <a:pt x="1532238" y="6127173"/>
                  </a:lnTo>
                  <a:lnTo>
                    <a:pt x="0" y="637317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40C2543-B7E6-8077-691F-50E39A8052E9}"/>
                </a:ext>
              </a:extLst>
            </p:cNvPr>
            <p:cNvSpPr/>
            <p:nvPr/>
          </p:nvSpPr>
          <p:spPr>
            <a:xfrm>
              <a:off x="8589185" y="246742"/>
              <a:ext cx="221727" cy="2315605"/>
            </a:xfrm>
            <a:custGeom>
              <a:avLst/>
              <a:gdLst>
                <a:gd name="connsiteX0" fmla="*/ 215316 w 278747"/>
                <a:gd name="connsiteY0" fmla="*/ 0 h 2487930"/>
                <a:gd name="connsiteX1" fmla="*/ 234264 w 278747"/>
                <a:gd name="connsiteY1" fmla="*/ 124171 h 2487930"/>
                <a:gd name="connsiteX2" fmla="*/ 254446 w 278747"/>
                <a:gd name="connsiteY2" fmla="*/ 348269 h 2487930"/>
                <a:gd name="connsiteX3" fmla="*/ 273290 w 278747"/>
                <a:gd name="connsiteY3" fmla="*/ 579726 h 2487930"/>
                <a:gd name="connsiteX4" fmla="*/ 278233 w 278747"/>
                <a:gd name="connsiteY4" fmla="*/ 825298 h 2487930"/>
                <a:gd name="connsiteX5" fmla="*/ 278748 w 278747"/>
                <a:gd name="connsiteY5" fmla="*/ 1077624 h 2487930"/>
                <a:gd name="connsiteX6" fmla="*/ 260522 w 278747"/>
                <a:gd name="connsiteY6" fmla="*/ 1343458 h 2487930"/>
                <a:gd name="connsiteX7" fmla="*/ 231998 w 278747"/>
                <a:gd name="connsiteY7" fmla="*/ 1615180 h 2487930"/>
                <a:gd name="connsiteX8" fmla="*/ 177834 w 278747"/>
                <a:gd name="connsiteY8" fmla="*/ 1899545 h 2487930"/>
                <a:gd name="connsiteX9" fmla="*/ 105959 w 278747"/>
                <a:gd name="connsiteY9" fmla="*/ 2188499 h 2487930"/>
                <a:gd name="connsiteX10" fmla="*/ 45411 w 278747"/>
                <a:gd name="connsiteY10" fmla="*/ 2359776 h 2487930"/>
                <a:gd name="connsiteX11" fmla="*/ 36349 w 278747"/>
                <a:gd name="connsiteY11" fmla="*/ 2385320 h 2487930"/>
                <a:gd name="connsiteX12" fmla="*/ 4531 w 278747"/>
                <a:gd name="connsiteY12" fmla="*/ 2477453 h 2487930"/>
                <a:gd name="connsiteX13" fmla="*/ 0 w 278747"/>
                <a:gd name="connsiteY13" fmla="*/ 2487930 h 2487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8747" h="2487930">
                  <a:moveTo>
                    <a:pt x="215316" y="0"/>
                  </a:moveTo>
                  <a:lnTo>
                    <a:pt x="234264" y="124171"/>
                  </a:lnTo>
                  <a:lnTo>
                    <a:pt x="254446" y="348269"/>
                  </a:lnTo>
                  <a:lnTo>
                    <a:pt x="273290" y="579726"/>
                  </a:lnTo>
                  <a:lnTo>
                    <a:pt x="278233" y="825298"/>
                  </a:lnTo>
                  <a:lnTo>
                    <a:pt x="278748" y="1077624"/>
                  </a:lnTo>
                  <a:lnTo>
                    <a:pt x="260522" y="1343458"/>
                  </a:lnTo>
                  <a:lnTo>
                    <a:pt x="231998" y="1615180"/>
                  </a:lnTo>
                  <a:lnTo>
                    <a:pt x="177834" y="1899545"/>
                  </a:lnTo>
                  <a:lnTo>
                    <a:pt x="105959" y="2188499"/>
                  </a:lnTo>
                  <a:lnTo>
                    <a:pt x="45411" y="2359776"/>
                  </a:lnTo>
                  <a:lnTo>
                    <a:pt x="36349" y="2385320"/>
                  </a:lnTo>
                  <a:lnTo>
                    <a:pt x="4531" y="2477453"/>
                  </a:lnTo>
                  <a:lnTo>
                    <a:pt x="0" y="24879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E652DC5-A9D3-F86D-042A-81C5684C2B99}"/>
                </a:ext>
              </a:extLst>
            </p:cNvPr>
            <p:cNvSpPr/>
            <p:nvPr/>
          </p:nvSpPr>
          <p:spPr>
            <a:xfrm>
              <a:off x="8638821" y="1851917"/>
              <a:ext cx="1037950" cy="339378"/>
            </a:xfrm>
            <a:custGeom>
              <a:avLst/>
              <a:gdLst>
                <a:gd name="connsiteX0" fmla="*/ 1304874 w 1304873"/>
                <a:gd name="connsiteY0" fmla="*/ 245139 h 364634"/>
                <a:gd name="connsiteX1" fmla="*/ 1234235 w 1304873"/>
                <a:gd name="connsiteY1" fmla="*/ 149802 h 364634"/>
                <a:gd name="connsiteX2" fmla="*/ 1137131 w 1304873"/>
                <a:gd name="connsiteY2" fmla="*/ 75334 h 364634"/>
                <a:gd name="connsiteX3" fmla="*/ 998837 w 1304873"/>
                <a:gd name="connsiteY3" fmla="*/ 29268 h 364634"/>
                <a:gd name="connsiteX4" fmla="*/ 851896 w 1304873"/>
                <a:gd name="connsiteY4" fmla="*/ 1732 h 364634"/>
                <a:gd name="connsiteX5" fmla="*/ 683843 w 1304873"/>
                <a:gd name="connsiteY5" fmla="*/ 0 h 364634"/>
                <a:gd name="connsiteX6" fmla="*/ 524647 w 1304873"/>
                <a:gd name="connsiteY6" fmla="*/ 14374 h 364634"/>
                <a:gd name="connsiteX7" fmla="*/ 364936 w 1304873"/>
                <a:gd name="connsiteY7" fmla="*/ 51695 h 364634"/>
                <a:gd name="connsiteX8" fmla="*/ 230659 w 1304873"/>
                <a:gd name="connsiteY8" fmla="*/ 102957 h 364634"/>
                <a:gd name="connsiteX9" fmla="*/ 115432 w 1304873"/>
                <a:gd name="connsiteY9" fmla="*/ 174914 h 364634"/>
                <a:gd name="connsiteX10" fmla="*/ 40057 w 1304873"/>
                <a:gd name="connsiteY10" fmla="*/ 259859 h 364634"/>
                <a:gd name="connsiteX11" fmla="*/ 0 w 1304873"/>
                <a:gd name="connsiteY11" fmla="*/ 364634 h 36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4873" h="364634">
                  <a:moveTo>
                    <a:pt x="1304874" y="245139"/>
                  </a:moveTo>
                  <a:lnTo>
                    <a:pt x="1234235" y="149802"/>
                  </a:lnTo>
                  <a:lnTo>
                    <a:pt x="1137131" y="75334"/>
                  </a:lnTo>
                  <a:lnTo>
                    <a:pt x="998837" y="29268"/>
                  </a:lnTo>
                  <a:lnTo>
                    <a:pt x="851896" y="1732"/>
                  </a:lnTo>
                  <a:lnTo>
                    <a:pt x="683843" y="0"/>
                  </a:lnTo>
                  <a:lnTo>
                    <a:pt x="524647" y="14374"/>
                  </a:lnTo>
                  <a:lnTo>
                    <a:pt x="364936" y="51695"/>
                  </a:lnTo>
                  <a:lnTo>
                    <a:pt x="230659" y="102957"/>
                  </a:lnTo>
                  <a:lnTo>
                    <a:pt x="115432" y="174914"/>
                  </a:lnTo>
                  <a:lnTo>
                    <a:pt x="40057" y="259859"/>
                  </a:lnTo>
                  <a:lnTo>
                    <a:pt x="0" y="36463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4C191BC-47A5-3650-D207-FCDB6875F161}"/>
                </a:ext>
              </a:extLst>
            </p:cNvPr>
            <p:cNvSpPr/>
            <p:nvPr/>
          </p:nvSpPr>
          <p:spPr>
            <a:xfrm>
              <a:off x="7852004" y="246742"/>
              <a:ext cx="706546" cy="1183027"/>
            </a:xfrm>
            <a:custGeom>
              <a:avLst/>
              <a:gdLst>
                <a:gd name="connsiteX0" fmla="*/ 888245 w 888244"/>
                <a:gd name="connsiteY0" fmla="*/ 0 h 1271067"/>
                <a:gd name="connsiteX1" fmla="*/ 766839 w 888244"/>
                <a:gd name="connsiteY1" fmla="*/ 43122 h 1271067"/>
                <a:gd name="connsiteX2" fmla="*/ 459877 w 888244"/>
                <a:gd name="connsiteY2" fmla="*/ 178464 h 1271067"/>
                <a:gd name="connsiteX3" fmla="*/ 226849 w 888244"/>
                <a:gd name="connsiteY3" fmla="*/ 313632 h 1271067"/>
                <a:gd name="connsiteX4" fmla="*/ 69712 w 888244"/>
                <a:gd name="connsiteY4" fmla="*/ 453477 h 1271067"/>
                <a:gd name="connsiteX5" fmla="*/ 0 w 888244"/>
                <a:gd name="connsiteY5" fmla="*/ 593234 h 1271067"/>
                <a:gd name="connsiteX6" fmla="*/ 18123 w 888244"/>
                <a:gd name="connsiteY6" fmla="*/ 738794 h 1271067"/>
                <a:gd name="connsiteX7" fmla="*/ 175260 w 888244"/>
                <a:gd name="connsiteY7" fmla="*/ 871711 h 1271067"/>
                <a:gd name="connsiteX8" fmla="*/ 245487 w 888244"/>
                <a:gd name="connsiteY8" fmla="*/ 931199 h 1271067"/>
                <a:gd name="connsiteX9" fmla="*/ 386457 w 888244"/>
                <a:gd name="connsiteY9" fmla="*/ 1067666 h 1271067"/>
                <a:gd name="connsiteX10" fmla="*/ 461010 w 888244"/>
                <a:gd name="connsiteY10" fmla="*/ 1139883 h 1271067"/>
                <a:gd name="connsiteX11" fmla="*/ 577370 w 888244"/>
                <a:gd name="connsiteY11" fmla="*/ 1267258 h 1271067"/>
                <a:gd name="connsiteX12" fmla="*/ 581180 w 888244"/>
                <a:gd name="connsiteY12" fmla="*/ 1271068 h 1271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8244" h="1271067">
                  <a:moveTo>
                    <a:pt x="888245" y="0"/>
                  </a:moveTo>
                  <a:lnTo>
                    <a:pt x="766839" y="43122"/>
                  </a:lnTo>
                  <a:lnTo>
                    <a:pt x="459877" y="178464"/>
                  </a:lnTo>
                  <a:lnTo>
                    <a:pt x="226849" y="313632"/>
                  </a:lnTo>
                  <a:lnTo>
                    <a:pt x="69712" y="453477"/>
                  </a:lnTo>
                  <a:lnTo>
                    <a:pt x="0" y="593234"/>
                  </a:lnTo>
                  <a:lnTo>
                    <a:pt x="18123" y="738794"/>
                  </a:lnTo>
                  <a:lnTo>
                    <a:pt x="175260" y="871711"/>
                  </a:lnTo>
                  <a:lnTo>
                    <a:pt x="245487" y="931199"/>
                  </a:lnTo>
                  <a:lnTo>
                    <a:pt x="386457" y="1067666"/>
                  </a:lnTo>
                  <a:lnTo>
                    <a:pt x="461010" y="1139883"/>
                  </a:lnTo>
                  <a:lnTo>
                    <a:pt x="577370" y="1267258"/>
                  </a:lnTo>
                  <a:lnTo>
                    <a:pt x="581180" y="127106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54517E64-22EF-7C42-027E-1CE5D32D8E1B}"/>
                </a:ext>
              </a:extLst>
            </p:cNvPr>
            <p:cNvSpPr/>
            <p:nvPr/>
          </p:nvSpPr>
          <p:spPr>
            <a:xfrm>
              <a:off x="8632679" y="2143423"/>
              <a:ext cx="639381" cy="219939"/>
            </a:xfrm>
            <a:custGeom>
              <a:avLst/>
              <a:gdLst>
                <a:gd name="connsiteX0" fmla="*/ 803807 w 803807"/>
                <a:gd name="connsiteY0" fmla="*/ 186517 h 236306"/>
                <a:gd name="connsiteX1" fmla="*/ 753350 w 803807"/>
                <a:gd name="connsiteY1" fmla="*/ 106680 h 236306"/>
                <a:gd name="connsiteX2" fmla="*/ 681578 w 803807"/>
                <a:gd name="connsiteY2" fmla="*/ 46932 h 236306"/>
                <a:gd name="connsiteX3" fmla="*/ 574692 w 803807"/>
                <a:gd name="connsiteY3" fmla="*/ 14461 h 236306"/>
                <a:gd name="connsiteX4" fmla="*/ 464716 w 803807"/>
                <a:gd name="connsiteY4" fmla="*/ 0 h 236306"/>
                <a:gd name="connsiteX5" fmla="*/ 340429 w 803807"/>
                <a:gd name="connsiteY5" fmla="*/ 10564 h 236306"/>
                <a:gd name="connsiteX6" fmla="*/ 230247 w 803807"/>
                <a:gd name="connsiteY6" fmla="*/ 37148 h 236306"/>
                <a:gd name="connsiteX7" fmla="*/ 126039 w 803807"/>
                <a:gd name="connsiteY7" fmla="*/ 86504 h 236306"/>
                <a:gd name="connsiteX8" fmla="*/ 51280 w 803807"/>
                <a:gd name="connsiteY8" fmla="*/ 150668 h 236306"/>
                <a:gd name="connsiteX9" fmla="*/ 0 w 803807"/>
                <a:gd name="connsiteY9" fmla="*/ 236307 h 23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3807" h="236306">
                  <a:moveTo>
                    <a:pt x="803807" y="186517"/>
                  </a:moveTo>
                  <a:lnTo>
                    <a:pt x="753350" y="106680"/>
                  </a:lnTo>
                  <a:lnTo>
                    <a:pt x="681578" y="46932"/>
                  </a:lnTo>
                  <a:lnTo>
                    <a:pt x="574692" y="14461"/>
                  </a:lnTo>
                  <a:lnTo>
                    <a:pt x="464716" y="0"/>
                  </a:lnTo>
                  <a:lnTo>
                    <a:pt x="340429" y="10564"/>
                  </a:lnTo>
                  <a:lnTo>
                    <a:pt x="230247" y="37148"/>
                  </a:lnTo>
                  <a:lnTo>
                    <a:pt x="126039" y="86504"/>
                  </a:lnTo>
                  <a:lnTo>
                    <a:pt x="51280" y="150668"/>
                  </a:lnTo>
                  <a:lnTo>
                    <a:pt x="0" y="23630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C769DEA-3F98-DDCA-11B5-9935A6C5FB67}"/>
                </a:ext>
              </a:extLst>
            </p:cNvPr>
            <p:cNvSpPr/>
            <p:nvPr/>
          </p:nvSpPr>
          <p:spPr>
            <a:xfrm>
              <a:off x="8591396" y="2441779"/>
              <a:ext cx="318871" cy="117344"/>
            </a:xfrm>
            <a:custGeom>
              <a:avLst/>
              <a:gdLst>
                <a:gd name="connsiteX0" fmla="*/ 400874 w 400873"/>
                <a:gd name="connsiteY0" fmla="*/ 126076 h 126076"/>
                <a:gd name="connsiteX1" fmla="*/ 372659 w 400873"/>
                <a:gd name="connsiteY1" fmla="*/ 62345 h 126076"/>
                <a:gd name="connsiteX2" fmla="*/ 328587 w 400873"/>
                <a:gd name="connsiteY2" fmla="*/ 18097 h 126076"/>
                <a:gd name="connsiteX3" fmla="*/ 255991 w 400873"/>
                <a:gd name="connsiteY3" fmla="*/ 173 h 126076"/>
                <a:gd name="connsiteX4" fmla="*/ 185351 w 400873"/>
                <a:gd name="connsiteY4" fmla="*/ 0 h 126076"/>
                <a:gd name="connsiteX5" fmla="*/ 106886 w 400873"/>
                <a:gd name="connsiteY5" fmla="*/ 24505 h 126076"/>
                <a:gd name="connsiteX6" fmla="*/ 46647 w 400873"/>
                <a:gd name="connsiteY6" fmla="*/ 65463 h 126076"/>
                <a:gd name="connsiteX7" fmla="*/ 0 w 400873"/>
                <a:gd name="connsiteY7" fmla="*/ 125990 h 126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873" h="126076">
                  <a:moveTo>
                    <a:pt x="400874" y="126076"/>
                  </a:moveTo>
                  <a:lnTo>
                    <a:pt x="372659" y="62345"/>
                  </a:lnTo>
                  <a:lnTo>
                    <a:pt x="328587" y="18097"/>
                  </a:lnTo>
                  <a:lnTo>
                    <a:pt x="255991" y="173"/>
                  </a:lnTo>
                  <a:lnTo>
                    <a:pt x="185351" y="0"/>
                  </a:lnTo>
                  <a:lnTo>
                    <a:pt x="106886" y="24505"/>
                  </a:lnTo>
                  <a:lnTo>
                    <a:pt x="46647" y="65463"/>
                  </a:lnTo>
                  <a:lnTo>
                    <a:pt x="0" y="12599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603B167-EAF5-2D14-D851-C9CA7EFEA9F0}"/>
                </a:ext>
              </a:extLst>
            </p:cNvPr>
            <p:cNvSpPr/>
            <p:nvPr/>
          </p:nvSpPr>
          <p:spPr>
            <a:xfrm>
              <a:off x="8297016" y="246742"/>
              <a:ext cx="1395892" cy="1570279"/>
            </a:xfrm>
            <a:custGeom>
              <a:avLst/>
              <a:gdLst>
                <a:gd name="connsiteX0" fmla="*/ 1754866 w 1754865"/>
                <a:gd name="connsiteY0" fmla="*/ 0 h 1687137"/>
                <a:gd name="connsiteX1" fmla="*/ 1736949 w 1754865"/>
                <a:gd name="connsiteY1" fmla="*/ 49617 h 1687137"/>
                <a:gd name="connsiteX2" fmla="*/ 1631401 w 1754865"/>
                <a:gd name="connsiteY2" fmla="*/ 310688 h 1687137"/>
                <a:gd name="connsiteX3" fmla="*/ 1273880 w 1754865"/>
                <a:gd name="connsiteY3" fmla="*/ 387408 h 1687137"/>
                <a:gd name="connsiteX4" fmla="*/ 935612 w 1754865"/>
                <a:gd name="connsiteY4" fmla="*/ 480233 h 1687137"/>
                <a:gd name="connsiteX5" fmla="*/ 640595 w 1754865"/>
                <a:gd name="connsiteY5" fmla="*/ 579726 h 1687137"/>
                <a:gd name="connsiteX6" fmla="*/ 386561 w 1754865"/>
                <a:gd name="connsiteY6" fmla="*/ 691688 h 1687137"/>
                <a:gd name="connsiteX7" fmla="*/ 193074 w 1754865"/>
                <a:gd name="connsiteY7" fmla="*/ 808153 h 1687137"/>
                <a:gd name="connsiteX8" fmla="*/ 59828 w 1754865"/>
                <a:gd name="connsiteY8" fmla="*/ 935095 h 1687137"/>
                <a:gd name="connsiteX9" fmla="*/ 0 w 1754865"/>
                <a:gd name="connsiteY9" fmla="*/ 1066800 h 1687137"/>
                <a:gd name="connsiteX10" fmla="*/ 139117 w 1754865"/>
                <a:gd name="connsiteY10" fmla="*/ 1298691 h 1687137"/>
                <a:gd name="connsiteX11" fmla="*/ 264126 w 1754865"/>
                <a:gd name="connsiteY11" fmla="*/ 1540885 h 1687137"/>
                <a:gd name="connsiteX12" fmla="*/ 322100 w 1754865"/>
                <a:gd name="connsiteY12" fmla="*/ 1687137 h 1687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4865" h="1687137">
                  <a:moveTo>
                    <a:pt x="1754866" y="0"/>
                  </a:moveTo>
                  <a:lnTo>
                    <a:pt x="1736949" y="49617"/>
                  </a:lnTo>
                  <a:lnTo>
                    <a:pt x="1631401" y="310688"/>
                  </a:lnTo>
                  <a:lnTo>
                    <a:pt x="1273880" y="387408"/>
                  </a:lnTo>
                  <a:lnTo>
                    <a:pt x="935612" y="480233"/>
                  </a:lnTo>
                  <a:lnTo>
                    <a:pt x="640595" y="579726"/>
                  </a:lnTo>
                  <a:lnTo>
                    <a:pt x="386561" y="691688"/>
                  </a:lnTo>
                  <a:lnTo>
                    <a:pt x="193074" y="808153"/>
                  </a:lnTo>
                  <a:lnTo>
                    <a:pt x="59828" y="935095"/>
                  </a:lnTo>
                  <a:lnTo>
                    <a:pt x="0" y="1066800"/>
                  </a:lnTo>
                  <a:lnTo>
                    <a:pt x="139117" y="1298691"/>
                  </a:lnTo>
                  <a:lnTo>
                    <a:pt x="264126" y="1540885"/>
                  </a:lnTo>
                  <a:lnTo>
                    <a:pt x="322100" y="168713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B4B41D7-08B9-6A30-9A08-4226090FE1C1}"/>
                </a:ext>
              </a:extLst>
            </p:cNvPr>
            <p:cNvSpPr/>
            <p:nvPr/>
          </p:nvSpPr>
          <p:spPr>
            <a:xfrm>
              <a:off x="8011562" y="246742"/>
              <a:ext cx="1087751" cy="1341152"/>
            </a:xfrm>
            <a:custGeom>
              <a:avLst/>
              <a:gdLst>
                <a:gd name="connsiteX0" fmla="*/ 1367482 w 1367481"/>
                <a:gd name="connsiteY0" fmla="*/ 0 h 1440959"/>
                <a:gd name="connsiteX1" fmla="*/ 1332780 w 1367481"/>
                <a:gd name="connsiteY1" fmla="*/ 9265 h 1440959"/>
                <a:gd name="connsiteX2" fmla="*/ 960635 w 1367481"/>
                <a:gd name="connsiteY2" fmla="*/ 124085 h 1440959"/>
                <a:gd name="connsiteX3" fmla="*/ 960429 w 1367481"/>
                <a:gd name="connsiteY3" fmla="*/ 124171 h 1440959"/>
                <a:gd name="connsiteX4" fmla="*/ 631019 w 1367481"/>
                <a:gd name="connsiteY4" fmla="*/ 249035 h 1440959"/>
                <a:gd name="connsiteX5" fmla="*/ 365142 w 1367481"/>
                <a:gd name="connsiteY5" fmla="*/ 375805 h 1440959"/>
                <a:gd name="connsiteX6" fmla="*/ 163933 w 1367481"/>
                <a:gd name="connsiteY6" fmla="*/ 509501 h 1440959"/>
                <a:gd name="connsiteX7" fmla="*/ 42013 w 1367481"/>
                <a:gd name="connsiteY7" fmla="*/ 644323 h 1440959"/>
                <a:gd name="connsiteX8" fmla="*/ 0 w 1367481"/>
                <a:gd name="connsiteY8" fmla="*/ 785986 h 1440959"/>
                <a:gd name="connsiteX9" fmla="*/ 44896 w 1367481"/>
                <a:gd name="connsiteY9" fmla="*/ 931199 h 1440959"/>
                <a:gd name="connsiteX10" fmla="*/ 161771 w 1367481"/>
                <a:gd name="connsiteY10" fmla="*/ 1073901 h 1440959"/>
                <a:gd name="connsiteX11" fmla="*/ 175260 w 1367481"/>
                <a:gd name="connsiteY11" fmla="*/ 1086456 h 1440959"/>
                <a:gd name="connsiteX12" fmla="*/ 278233 w 1367481"/>
                <a:gd name="connsiteY12" fmla="*/ 1179108 h 1440959"/>
                <a:gd name="connsiteX13" fmla="*/ 376778 w 1367481"/>
                <a:gd name="connsiteY13" fmla="*/ 1267258 h 1440959"/>
                <a:gd name="connsiteX14" fmla="*/ 380588 w 1367481"/>
                <a:gd name="connsiteY14" fmla="*/ 1271068 h 1440959"/>
                <a:gd name="connsiteX15" fmla="*/ 470484 w 1367481"/>
                <a:gd name="connsiteY15" fmla="*/ 1359824 h 1440959"/>
                <a:gd name="connsiteX16" fmla="*/ 537004 w 1367481"/>
                <a:gd name="connsiteY16" fmla="*/ 1440959 h 1440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67481" h="1440959">
                  <a:moveTo>
                    <a:pt x="1367482" y="0"/>
                  </a:moveTo>
                  <a:lnTo>
                    <a:pt x="1332780" y="9265"/>
                  </a:lnTo>
                  <a:lnTo>
                    <a:pt x="960635" y="124085"/>
                  </a:lnTo>
                  <a:lnTo>
                    <a:pt x="960429" y="124171"/>
                  </a:lnTo>
                  <a:lnTo>
                    <a:pt x="631019" y="249035"/>
                  </a:lnTo>
                  <a:lnTo>
                    <a:pt x="365142" y="375805"/>
                  </a:lnTo>
                  <a:lnTo>
                    <a:pt x="163933" y="509501"/>
                  </a:lnTo>
                  <a:lnTo>
                    <a:pt x="42013" y="644323"/>
                  </a:lnTo>
                  <a:lnTo>
                    <a:pt x="0" y="785986"/>
                  </a:lnTo>
                  <a:lnTo>
                    <a:pt x="44896" y="931199"/>
                  </a:lnTo>
                  <a:lnTo>
                    <a:pt x="161771" y="1073901"/>
                  </a:lnTo>
                  <a:lnTo>
                    <a:pt x="175260" y="1086456"/>
                  </a:lnTo>
                  <a:lnTo>
                    <a:pt x="278233" y="1179108"/>
                  </a:lnTo>
                  <a:lnTo>
                    <a:pt x="376778" y="1267258"/>
                  </a:lnTo>
                  <a:lnTo>
                    <a:pt x="380588" y="1271068"/>
                  </a:lnTo>
                  <a:lnTo>
                    <a:pt x="470484" y="1359824"/>
                  </a:lnTo>
                  <a:lnTo>
                    <a:pt x="537004" y="144095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F933ED2-7AB5-5EA0-3035-1F6C3055E777}"/>
                </a:ext>
              </a:extLst>
            </p:cNvPr>
            <p:cNvSpPr/>
            <p:nvPr/>
          </p:nvSpPr>
          <p:spPr>
            <a:xfrm>
              <a:off x="8544790" y="246742"/>
              <a:ext cx="527330" cy="2434722"/>
            </a:xfrm>
            <a:custGeom>
              <a:avLst/>
              <a:gdLst>
                <a:gd name="connsiteX0" fmla="*/ 662940 w 662940"/>
                <a:gd name="connsiteY0" fmla="*/ 0 h 2615911"/>
                <a:gd name="connsiteX1" fmla="*/ 662426 w 662940"/>
                <a:gd name="connsiteY1" fmla="*/ 9265 h 2615911"/>
                <a:gd name="connsiteX2" fmla="*/ 649965 w 662940"/>
                <a:gd name="connsiteY2" fmla="*/ 237519 h 2615911"/>
                <a:gd name="connsiteX3" fmla="*/ 624119 w 662940"/>
                <a:gd name="connsiteY3" fmla="*/ 480233 h 2615911"/>
                <a:gd name="connsiteX4" fmla="*/ 596729 w 662940"/>
                <a:gd name="connsiteY4" fmla="*/ 729442 h 2615911"/>
                <a:gd name="connsiteX5" fmla="*/ 552760 w 662940"/>
                <a:gd name="connsiteY5" fmla="*/ 992245 h 2615911"/>
                <a:gd name="connsiteX6" fmla="*/ 503332 w 662940"/>
                <a:gd name="connsiteY6" fmla="*/ 1260764 h 2615911"/>
                <a:gd name="connsiteX7" fmla="*/ 431869 w 662940"/>
                <a:gd name="connsiteY7" fmla="*/ 1541924 h 2615911"/>
                <a:gd name="connsiteX8" fmla="*/ 348872 w 662940"/>
                <a:gd name="connsiteY8" fmla="*/ 1827588 h 2615911"/>
                <a:gd name="connsiteX9" fmla="*/ 246620 w 662940"/>
                <a:gd name="connsiteY9" fmla="*/ 2097751 h 2615911"/>
                <a:gd name="connsiteX10" fmla="*/ 236529 w 662940"/>
                <a:gd name="connsiteY10" fmla="*/ 2124335 h 2615911"/>
                <a:gd name="connsiteX11" fmla="*/ 116565 w 662940"/>
                <a:gd name="connsiteY11" fmla="*/ 2398135 h 2615911"/>
                <a:gd name="connsiteX12" fmla="*/ 105239 w 662940"/>
                <a:gd name="connsiteY12" fmla="*/ 2423853 h 2615911"/>
                <a:gd name="connsiteX13" fmla="*/ 47574 w 662940"/>
                <a:gd name="connsiteY13" fmla="*/ 2529234 h 2615911"/>
                <a:gd name="connsiteX14" fmla="*/ 29759 w 662940"/>
                <a:gd name="connsiteY14" fmla="*/ 2561619 h 2615911"/>
                <a:gd name="connsiteX15" fmla="*/ 0 w 662940"/>
                <a:gd name="connsiteY15" fmla="*/ 2615912 h 261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2940" h="2615911">
                  <a:moveTo>
                    <a:pt x="662940" y="0"/>
                  </a:moveTo>
                  <a:lnTo>
                    <a:pt x="662426" y="9265"/>
                  </a:lnTo>
                  <a:lnTo>
                    <a:pt x="649965" y="237519"/>
                  </a:lnTo>
                  <a:lnTo>
                    <a:pt x="624119" y="480233"/>
                  </a:lnTo>
                  <a:lnTo>
                    <a:pt x="596729" y="729442"/>
                  </a:lnTo>
                  <a:lnTo>
                    <a:pt x="552760" y="992245"/>
                  </a:lnTo>
                  <a:lnTo>
                    <a:pt x="503332" y="1260764"/>
                  </a:lnTo>
                  <a:lnTo>
                    <a:pt x="431869" y="1541924"/>
                  </a:lnTo>
                  <a:lnTo>
                    <a:pt x="348872" y="1827588"/>
                  </a:lnTo>
                  <a:lnTo>
                    <a:pt x="246620" y="2097751"/>
                  </a:lnTo>
                  <a:lnTo>
                    <a:pt x="236529" y="2124335"/>
                  </a:lnTo>
                  <a:lnTo>
                    <a:pt x="116565" y="2398135"/>
                  </a:lnTo>
                  <a:lnTo>
                    <a:pt x="105239" y="2423853"/>
                  </a:lnTo>
                  <a:lnTo>
                    <a:pt x="47574" y="2529234"/>
                  </a:lnTo>
                  <a:lnTo>
                    <a:pt x="29759" y="2561619"/>
                  </a:lnTo>
                  <a:lnTo>
                    <a:pt x="0" y="261591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4B9859C-FF17-46E0-E83C-9FEDCF8C69C6}"/>
                </a:ext>
              </a:extLst>
            </p:cNvPr>
            <p:cNvSpPr/>
            <p:nvPr/>
          </p:nvSpPr>
          <p:spPr>
            <a:xfrm>
              <a:off x="6453573" y="246742"/>
              <a:ext cx="909026" cy="489926"/>
            </a:xfrm>
            <a:custGeom>
              <a:avLst/>
              <a:gdLst>
                <a:gd name="connsiteX0" fmla="*/ 1142795 w 1142794"/>
                <a:gd name="connsiteY0" fmla="*/ 526386 h 526386"/>
                <a:gd name="connsiteX1" fmla="*/ 843967 w 1142794"/>
                <a:gd name="connsiteY1" fmla="*/ 409142 h 526386"/>
                <a:gd name="connsiteX2" fmla="*/ 816679 w 1142794"/>
                <a:gd name="connsiteY2" fmla="*/ 398838 h 526386"/>
                <a:gd name="connsiteX3" fmla="*/ 712882 w 1142794"/>
                <a:gd name="connsiteY3" fmla="*/ 362383 h 526386"/>
                <a:gd name="connsiteX4" fmla="*/ 604143 w 1142794"/>
                <a:gd name="connsiteY4" fmla="*/ 323330 h 526386"/>
                <a:gd name="connsiteX5" fmla="*/ 476662 w 1142794"/>
                <a:gd name="connsiteY5" fmla="*/ 278043 h 526386"/>
                <a:gd name="connsiteX6" fmla="*/ 192045 w 1142794"/>
                <a:gd name="connsiteY6" fmla="*/ 150322 h 526386"/>
                <a:gd name="connsiteX7" fmla="*/ 11636 w 1142794"/>
                <a:gd name="connsiteY7" fmla="*/ 22081 h 526386"/>
                <a:gd name="connsiteX8" fmla="*/ 0 w 1142794"/>
                <a:gd name="connsiteY8" fmla="*/ 0 h 52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2794" h="526386">
                  <a:moveTo>
                    <a:pt x="1142795" y="526386"/>
                  </a:moveTo>
                  <a:lnTo>
                    <a:pt x="843967" y="409142"/>
                  </a:lnTo>
                  <a:lnTo>
                    <a:pt x="816679" y="398838"/>
                  </a:lnTo>
                  <a:lnTo>
                    <a:pt x="712882" y="362383"/>
                  </a:lnTo>
                  <a:lnTo>
                    <a:pt x="604143" y="323330"/>
                  </a:lnTo>
                  <a:lnTo>
                    <a:pt x="476662" y="278043"/>
                  </a:lnTo>
                  <a:lnTo>
                    <a:pt x="192045" y="150322"/>
                  </a:lnTo>
                  <a:lnTo>
                    <a:pt x="11636" y="22081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F4220334-520A-286A-F3EE-7EB161D9CDE6}"/>
                </a:ext>
              </a:extLst>
            </p:cNvPr>
            <p:cNvSpPr/>
            <p:nvPr/>
          </p:nvSpPr>
          <p:spPr>
            <a:xfrm>
              <a:off x="6922582" y="246742"/>
              <a:ext cx="943754" cy="781110"/>
            </a:xfrm>
            <a:custGeom>
              <a:avLst/>
              <a:gdLst>
                <a:gd name="connsiteX0" fmla="*/ 1186455 w 1186454"/>
                <a:gd name="connsiteY0" fmla="*/ 839239 h 839239"/>
                <a:gd name="connsiteX1" fmla="*/ 977420 w 1186454"/>
                <a:gd name="connsiteY1" fmla="*/ 727190 h 839239"/>
                <a:gd name="connsiteX2" fmla="*/ 878359 w 1186454"/>
                <a:gd name="connsiteY2" fmla="*/ 674110 h 839239"/>
                <a:gd name="connsiteX3" fmla="*/ 767355 w 1186454"/>
                <a:gd name="connsiteY3" fmla="*/ 620424 h 839239"/>
                <a:gd name="connsiteX4" fmla="*/ 558628 w 1186454"/>
                <a:gd name="connsiteY4" fmla="*/ 524308 h 839239"/>
                <a:gd name="connsiteX5" fmla="*/ 531135 w 1186454"/>
                <a:gd name="connsiteY5" fmla="*/ 501188 h 839239"/>
                <a:gd name="connsiteX6" fmla="*/ 341459 w 1186454"/>
                <a:gd name="connsiteY6" fmla="*/ 380394 h 839239"/>
                <a:gd name="connsiteX7" fmla="*/ 220156 w 1186454"/>
                <a:gd name="connsiteY7" fmla="*/ 239857 h 839239"/>
                <a:gd name="connsiteX8" fmla="*/ 203989 w 1186454"/>
                <a:gd name="connsiteY8" fmla="*/ 100099 h 839239"/>
                <a:gd name="connsiteX9" fmla="*/ 0 w 1186454"/>
                <a:gd name="connsiteY9" fmla="*/ 0 h 839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86454" h="839239">
                  <a:moveTo>
                    <a:pt x="1186455" y="839239"/>
                  </a:moveTo>
                  <a:lnTo>
                    <a:pt x="977420" y="727190"/>
                  </a:lnTo>
                  <a:lnTo>
                    <a:pt x="878359" y="674110"/>
                  </a:lnTo>
                  <a:lnTo>
                    <a:pt x="767355" y="620424"/>
                  </a:lnTo>
                  <a:lnTo>
                    <a:pt x="558628" y="524308"/>
                  </a:lnTo>
                  <a:lnTo>
                    <a:pt x="531135" y="501188"/>
                  </a:lnTo>
                  <a:lnTo>
                    <a:pt x="341459" y="380394"/>
                  </a:lnTo>
                  <a:lnTo>
                    <a:pt x="220156" y="239857"/>
                  </a:lnTo>
                  <a:lnTo>
                    <a:pt x="203989" y="10009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34B853D6-90AA-9C4C-657C-958AEC54A92D}"/>
                </a:ext>
              </a:extLst>
            </p:cNvPr>
            <p:cNvSpPr/>
            <p:nvPr/>
          </p:nvSpPr>
          <p:spPr>
            <a:xfrm>
              <a:off x="6404590" y="246742"/>
              <a:ext cx="1128377" cy="577450"/>
            </a:xfrm>
            <a:custGeom>
              <a:avLst/>
              <a:gdLst>
                <a:gd name="connsiteX0" fmla="*/ 1418556 w 1418555"/>
                <a:gd name="connsiteY0" fmla="*/ 620424 h 620423"/>
                <a:gd name="connsiteX1" fmla="*/ 1353168 w 1418555"/>
                <a:gd name="connsiteY1" fmla="*/ 588818 h 620423"/>
                <a:gd name="connsiteX2" fmla="*/ 1215287 w 1418555"/>
                <a:gd name="connsiteY2" fmla="*/ 522230 h 620423"/>
                <a:gd name="connsiteX3" fmla="*/ 1180689 w 1418555"/>
                <a:gd name="connsiteY3" fmla="*/ 507336 h 620423"/>
                <a:gd name="connsiteX4" fmla="*/ 897821 w 1418555"/>
                <a:gd name="connsiteY4" fmla="*/ 385589 h 620423"/>
                <a:gd name="connsiteX5" fmla="*/ 690022 w 1418555"/>
                <a:gd name="connsiteY5" fmla="*/ 247823 h 620423"/>
                <a:gd name="connsiteX6" fmla="*/ 383780 w 1418555"/>
                <a:gd name="connsiteY6" fmla="*/ 129280 h 620423"/>
                <a:gd name="connsiteX7" fmla="*/ 73214 w 1418555"/>
                <a:gd name="connsiteY7" fmla="*/ 22081 h 620423"/>
                <a:gd name="connsiteX8" fmla="*/ 0 w 1418555"/>
                <a:gd name="connsiteY8" fmla="*/ 0 h 620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8555" h="620423">
                  <a:moveTo>
                    <a:pt x="1418556" y="620424"/>
                  </a:moveTo>
                  <a:lnTo>
                    <a:pt x="1353168" y="588818"/>
                  </a:lnTo>
                  <a:lnTo>
                    <a:pt x="1215287" y="522230"/>
                  </a:lnTo>
                  <a:lnTo>
                    <a:pt x="1180689" y="507336"/>
                  </a:lnTo>
                  <a:lnTo>
                    <a:pt x="897821" y="385589"/>
                  </a:lnTo>
                  <a:lnTo>
                    <a:pt x="690022" y="247823"/>
                  </a:lnTo>
                  <a:lnTo>
                    <a:pt x="383780" y="129280"/>
                  </a:lnTo>
                  <a:lnTo>
                    <a:pt x="73214" y="22081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C2D6D85-6B4C-F896-B0ED-379B93EDF484}"/>
                </a:ext>
              </a:extLst>
            </p:cNvPr>
            <p:cNvSpPr/>
            <p:nvPr/>
          </p:nvSpPr>
          <p:spPr>
            <a:xfrm>
              <a:off x="6197197" y="246742"/>
              <a:ext cx="927700" cy="380803"/>
            </a:xfrm>
            <a:custGeom>
              <a:avLst/>
              <a:gdLst>
                <a:gd name="connsiteX0" fmla="*/ 1166272 w 1166271"/>
                <a:gd name="connsiteY0" fmla="*/ 409142 h 409142"/>
                <a:gd name="connsiteX1" fmla="*/ 1138984 w 1166271"/>
                <a:gd name="connsiteY1" fmla="*/ 398838 h 409142"/>
                <a:gd name="connsiteX2" fmla="*/ 1061754 w 1166271"/>
                <a:gd name="connsiteY2" fmla="*/ 363595 h 409142"/>
                <a:gd name="connsiteX3" fmla="*/ 837170 w 1166271"/>
                <a:gd name="connsiteY3" fmla="*/ 261158 h 409142"/>
                <a:gd name="connsiteX4" fmla="*/ 514350 w 1166271"/>
                <a:gd name="connsiteY4" fmla="*/ 150322 h 409142"/>
                <a:gd name="connsiteX5" fmla="*/ 188647 w 1166271"/>
                <a:gd name="connsiteY5" fmla="*/ 50569 h 409142"/>
                <a:gd name="connsiteX6" fmla="*/ 0 w 1166271"/>
                <a:gd name="connsiteY6" fmla="*/ 0 h 409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6271" h="409142">
                  <a:moveTo>
                    <a:pt x="1166272" y="409142"/>
                  </a:moveTo>
                  <a:lnTo>
                    <a:pt x="1138984" y="398838"/>
                  </a:lnTo>
                  <a:lnTo>
                    <a:pt x="1061754" y="363595"/>
                  </a:lnTo>
                  <a:lnTo>
                    <a:pt x="837170" y="261158"/>
                  </a:lnTo>
                  <a:lnTo>
                    <a:pt x="514350" y="150322"/>
                  </a:lnTo>
                  <a:lnTo>
                    <a:pt x="188647" y="5056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6D9D956-3863-F74A-EAC8-523D86DD351E}"/>
                </a:ext>
              </a:extLst>
            </p:cNvPr>
            <p:cNvSpPr/>
            <p:nvPr/>
          </p:nvSpPr>
          <p:spPr>
            <a:xfrm>
              <a:off x="8136228" y="246742"/>
              <a:ext cx="484163" cy="1799164"/>
            </a:xfrm>
            <a:custGeom>
              <a:avLst/>
              <a:gdLst>
                <a:gd name="connsiteX0" fmla="*/ 608673 w 608673"/>
                <a:gd name="connsiteY0" fmla="*/ 1933056 h 1933055"/>
                <a:gd name="connsiteX1" fmla="*/ 608364 w 608673"/>
                <a:gd name="connsiteY1" fmla="*/ 1931757 h 1933055"/>
                <a:gd name="connsiteX2" fmla="*/ 594257 w 608673"/>
                <a:gd name="connsiteY2" fmla="*/ 1863436 h 1933055"/>
                <a:gd name="connsiteX3" fmla="*/ 552347 w 608673"/>
                <a:gd name="connsiteY3" fmla="*/ 1663065 h 1933055"/>
                <a:gd name="connsiteX4" fmla="*/ 471101 w 608673"/>
                <a:gd name="connsiteY4" fmla="*/ 1409267 h 1933055"/>
                <a:gd name="connsiteX5" fmla="*/ 542152 w 608673"/>
                <a:gd name="connsiteY5" fmla="*/ 1286654 h 1933055"/>
                <a:gd name="connsiteX6" fmla="*/ 472955 w 608673"/>
                <a:gd name="connsiteY6" fmla="*/ 1043161 h 1933055"/>
                <a:gd name="connsiteX7" fmla="*/ 395210 w 608673"/>
                <a:gd name="connsiteY7" fmla="*/ 808153 h 1933055"/>
                <a:gd name="connsiteX8" fmla="*/ 303873 w 608673"/>
                <a:gd name="connsiteY8" fmla="*/ 587693 h 1933055"/>
                <a:gd name="connsiteX9" fmla="*/ 208417 w 608673"/>
                <a:gd name="connsiteY9" fmla="*/ 375805 h 1933055"/>
                <a:gd name="connsiteX10" fmla="*/ 102561 w 608673"/>
                <a:gd name="connsiteY10" fmla="*/ 178464 h 1933055"/>
                <a:gd name="connsiteX11" fmla="*/ 0 w 608673"/>
                <a:gd name="connsiteY11" fmla="*/ 0 h 1933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8673" h="1933055">
                  <a:moveTo>
                    <a:pt x="608673" y="1933056"/>
                  </a:moveTo>
                  <a:lnTo>
                    <a:pt x="608364" y="1931757"/>
                  </a:lnTo>
                  <a:lnTo>
                    <a:pt x="594257" y="1863436"/>
                  </a:lnTo>
                  <a:lnTo>
                    <a:pt x="552347" y="1663065"/>
                  </a:lnTo>
                  <a:lnTo>
                    <a:pt x="471101" y="1409267"/>
                  </a:lnTo>
                  <a:lnTo>
                    <a:pt x="542152" y="1286654"/>
                  </a:lnTo>
                  <a:lnTo>
                    <a:pt x="472955" y="1043161"/>
                  </a:lnTo>
                  <a:lnTo>
                    <a:pt x="395210" y="808153"/>
                  </a:lnTo>
                  <a:lnTo>
                    <a:pt x="303873" y="587693"/>
                  </a:lnTo>
                  <a:lnTo>
                    <a:pt x="208417" y="375805"/>
                  </a:lnTo>
                  <a:lnTo>
                    <a:pt x="102561" y="178464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A9F5BB72-D355-22C2-FC30-00D9B4658CD7}"/>
                </a:ext>
              </a:extLst>
            </p:cNvPr>
            <p:cNvSpPr/>
            <p:nvPr/>
          </p:nvSpPr>
          <p:spPr>
            <a:xfrm>
              <a:off x="8448465" y="246742"/>
              <a:ext cx="235980" cy="2136527"/>
            </a:xfrm>
            <a:custGeom>
              <a:avLst/>
              <a:gdLst>
                <a:gd name="connsiteX0" fmla="*/ 226334 w 296665"/>
                <a:gd name="connsiteY0" fmla="*/ 2295525 h 2295525"/>
                <a:gd name="connsiteX1" fmla="*/ 229423 w 296665"/>
                <a:gd name="connsiteY1" fmla="*/ 2277861 h 2295525"/>
                <a:gd name="connsiteX2" fmla="*/ 246105 w 296665"/>
                <a:gd name="connsiteY2" fmla="*/ 2186074 h 2295525"/>
                <a:gd name="connsiteX3" fmla="*/ 279366 w 296665"/>
                <a:gd name="connsiteY3" fmla="*/ 1984491 h 2295525"/>
                <a:gd name="connsiteX4" fmla="*/ 296253 w 296665"/>
                <a:gd name="connsiteY4" fmla="*/ 1706967 h 2295525"/>
                <a:gd name="connsiteX5" fmla="*/ 296665 w 296665"/>
                <a:gd name="connsiteY5" fmla="*/ 1435851 h 2295525"/>
                <a:gd name="connsiteX6" fmla="*/ 274629 w 296665"/>
                <a:gd name="connsiteY6" fmla="*/ 1178243 h 2295525"/>
                <a:gd name="connsiteX7" fmla="*/ 243325 w 296665"/>
                <a:gd name="connsiteY7" fmla="*/ 927908 h 2295525"/>
                <a:gd name="connsiteX8" fmla="*/ 196163 w 296665"/>
                <a:gd name="connsiteY8" fmla="*/ 691688 h 2295525"/>
                <a:gd name="connsiteX9" fmla="*/ 144883 w 296665"/>
                <a:gd name="connsiteY9" fmla="*/ 463175 h 2295525"/>
                <a:gd name="connsiteX10" fmla="*/ 81761 w 296665"/>
                <a:gd name="connsiteY10" fmla="*/ 249035 h 2295525"/>
                <a:gd name="connsiteX11" fmla="*/ 16990 w 296665"/>
                <a:gd name="connsiteY11" fmla="*/ 43122 h 2295525"/>
                <a:gd name="connsiteX12" fmla="*/ 0 w 296665"/>
                <a:gd name="connsiteY12" fmla="*/ 0 h 2295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6665" h="2295525">
                  <a:moveTo>
                    <a:pt x="226334" y="2295525"/>
                  </a:moveTo>
                  <a:lnTo>
                    <a:pt x="229423" y="2277861"/>
                  </a:lnTo>
                  <a:lnTo>
                    <a:pt x="246105" y="2186074"/>
                  </a:lnTo>
                  <a:lnTo>
                    <a:pt x="279366" y="1984491"/>
                  </a:lnTo>
                  <a:lnTo>
                    <a:pt x="296253" y="1706967"/>
                  </a:lnTo>
                  <a:lnTo>
                    <a:pt x="296665" y="1435851"/>
                  </a:lnTo>
                  <a:lnTo>
                    <a:pt x="274629" y="1178243"/>
                  </a:lnTo>
                  <a:lnTo>
                    <a:pt x="243325" y="927908"/>
                  </a:lnTo>
                  <a:lnTo>
                    <a:pt x="196163" y="691688"/>
                  </a:lnTo>
                  <a:lnTo>
                    <a:pt x="144883" y="463175"/>
                  </a:lnTo>
                  <a:lnTo>
                    <a:pt x="81761" y="249035"/>
                  </a:lnTo>
                  <a:lnTo>
                    <a:pt x="16990" y="43122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4F3B99E-C30D-A9B6-3758-DC9D281DDC8B}"/>
                </a:ext>
              </a:extLst>
            </p:cNvPr>
            <p:cNvSpPr/>
            <p:nvPr/>
          </p:nvSpPr>
          <p:spPr>
            <a:xfrm>
              <a:off x="6292047" y="246742"/>
              <a:ext cx="806476" cy="368714"/>
            </a:xfrm>
            <a:custGeom>
              <a:avLst/>
              <a:gdLst>
                <a:gd name="connsiteX0" fmla="*/ 1013872 w 1013872"/>
                <a:gd name="connsiteY0" fmla="*/ 396153 h 396153"/>
                <a:gd name="connsiteX1" fmla="*/ 954971 w 1013872"/>
                <a:gd name="connsiteY1" fmla="*/ 375372 h 396153"/>
                <a:gd name="connsiteX2" fmla="*/ 807205 w 1013872"/>
                <a:gd name="connsiteY2" fmla="*/ 323330 h 396153"/>
                <a:gd name="connsiteX3" fmla="*/ 679725 w 1013872"/>
                <a:gd name="connsiteY3" fmla="*/ 278043 h 396153"/>
                <a:gd name="connsiteX4" fmla="*/ 648627 w 1013872"/>
                <a:gd name="connsiteY4" fmla="*/ 268259 h 396153"/>
                <a:gd name="connsiteX5" fmla="*/ 346298 w 1013872"/>
                <a:gd name="connsiteY5" fmla="*/ 173182 h 396153"/>
                <a:gd name="connsiteX6" fmla="*/ 69404 w 1013872"/>
                <a:gd name="connsiteY6" fmla="*/ 50569 h 396153"/>
                <a:gd name="connsiteX7" fmla="*/ 0 w 1013872"/>
                <a:gd name="connsiteY7" fmla="*/ 0 h 39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3872" h="396153">
                  <a:moveTo>
                    <a:pt x="1013872" y="396153"/>
                  </a:moveTo>
                  <a:lnTo>
                    <a:pt x="954971" y="375372"/>
                  </a:lnTo>
                  <a:lnTo>
                    <a:pt x="807205" y="323330"/>
                  </a:lnTo>
                  <a:lnTo>
                    <a:pt x="679725" y="278043"/>
                  </a:lnTo>
                  <a:lnTo>
                    <a:pt x="648627" y="268259"/>
                  </a:lnTo>
                  <a:lnTo>
                    <a:pt x="346298" y="173182"/>
                  </a:lnTo>
                  <a:lnTo>
                    <a:pt x="69404" y="5056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EEFA3C4-0178-B0A8-1A0E-3698B9BDED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24400" y="549275"/>
            <a:ext cx="2743200" cy="5759450"/>
          </a:xfrm>
          <a:custGeom>
            <a:avLst/>
            <a:gdLst>
              <a:gd name="connsiteX0" fmla="*/ 177814 w 2743200"/>
              <a:gd name="connsiteY0" fmla="*/ 0 h 5759450"/>
              <a:gd name="connsiteX1" fmla="*/ 2565386 w 2743200"/>
              <a:gd name="connsiteY1" fmla="*/ 0 h 5759450"/>
              <a:gd name="connsiteX2" fmla="*/ 2743200 w 2743200"/>
              <a:gd name="connsiteY2" fmla="*/ 177814 h 5759450"/>
              <a:gd name="connsiteX3" fmla="*/ 2743200 w 2743200"/>
              <a:gd name="connsiteY3" fmla="*/ 5581636 h 5759450"/>
              <a:gd name="connsiteX4" fmla="*/ 2565386 w 2743200"/>
              <a:gd name="connsiteY4" fmla="*/ 5759450 h 5759450"/>
              <a:gd name="connsiteX5" fmla="*/ 177814 w 2743200"/>
              <a:gd name="connsiteY5" fmla="*/ 5759450 h 5759450"/>
              <a:gd name="connsiteX6" fmla="*/ 0 w 2743200"/>
              <a:gd name="connsiteY6" fmla="*/ 5581636 h 5759450"/>
              <a:gd name="connsiteX7" fmla="*/ 0 w 2743200"/>
              <a:gd name="connsiteY7" fmla="*/ 177814 h 5759450"/>
              <a:gd name="connsiteX8" fmla="*/ 177814 w 2743200"/>
              <a:gd name="connsiteY8" fmla="*/ 0 h 575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3200" h="5759450">
                <a:moveTo>
                  <a:pt x="177814" y="0"/>
                </a:moveTo>
                <a:lnTo>
                  <a:pt x="2565386" y="0"/>
                </a:lnTo>
                <a:cubicBezTo>
                  <a:pt x="2663590" y="0"/>
                  <a:pt x="2743200" y="79610"/>
                  <a:pt x="2743200" y="177814"/>
                </a:cubicBezTo>
                <a:lnTo>
                  <a:pt x="2743200" y="5581636"/>
                </a:lnTo>
                <a:cubicBezTo>
                  <a:pt x="2743200" y="5679840"/>
                  <a:pt x="2663590" y="5759450"/>
                  <a:pt x="2565386" y="5759450"/>
                </a:cubicBezTo>
                <a:lnTo>
                  <a:pt x="177814" y="5759450"/>
                </a:lnTo>
                <a:cubicBezTo>
                  <a:pt x="79610" y="5759450"/>
                  <a:pt x="0" y="5679840"/>
                  <a:pt x="0" y="5581636"/>
                </a:cubicBezTo>
                <a:lnTo>
                  <a:pt x="0" y="177814"/>
                </a:lnTo>
                <a:cubicBezTo>
                  <a:pt x="0" y="79610"/>
                  <a:pt x="79610" y="0"/>
                  <a:pt x="177814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743053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bg>
      <p:bgPr>
        <a:solidFill>
          <a:srgbClr val="020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8EC1EAC-EAC3-9A05-6827-513858966333}"/>
              </a:ext>
            </a:extLst>
          </p:cNvPr>
          <p:cNvGrpSpPr/>
          <p:nvPr userDrawn="1"/>
        </p:nvGrpSpPr>
        <p:grpSpPr>
          <a:xfrm>
            <a:off x="-525172" y="-233386"/>
            <a:ext cx="13242343" cy="7324771"/>
            <a:chOff x="-103239" y="246742"/>
            <a:chExt cx="12398477" cy="6858001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76A9589-9537-F02C-D67F-50F0FB8257A2}"/>
                </a:ext>
              </a:extLst>
            </p:cNvPr>
            <p:cNvSpPr/>
            <p:nvPr/>
          </p:nvSpPr>
          <p:spPr>
            <a:xfrm>
              <a:off x="10067724" y="6624086"/>
              <a:ext cx="2227514" cy="480657"/>
            </a:xfrm>
            <a:custGeom>
              <a:avLst/>
              <a:gdLst>
                <a:gd name="connsiteX0" fmla="*/ 2800350 w 2800349"/>
                <a:gd name="connsiteY0" fmla="*/ 0 h 516427"/>
                <a:gd name="connsiteX1" fmla="*/ 230041 w 2800349"/>
                <a:gd name="connsiteY1" fmla="*/ 398664 h 516427"/>
                <a:gd name="connsiteX2" fmla="*/ 0 w 2800349"/>
                <a:gd name="connsiteY2" fmla="*/ 516428 h 51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00349" h="516427">
                  <a:moveTo>
                    <a:pt x="2800350" y="0"/>
                  </a:moveTo>
                  <a:lnTo>
                    <a:pt x="230041" y="398664"/>
                  </a:lnTo>
                  <a:lnTo>
                    <a:pt x="0" y="51642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3EDC0A5B-7B0D-F885-D5E6-92CB54E4D867}"/>
                </a:ext>
              </a:extLst>
            </p:cNvPr>
            <p:cNvSpPr/>
            <p:nvPr/>
          </p:nvSpPr>
          <p:spPr>
            <a:xfrm>
              <a:off x="6382475" y="5333223"/>
              <a:ext cx="5912762" cy="1771520"/>
            </a:xfrm>
            <a:custGeom>
              <a:avLst/>
              <a:gdLst>
                <a:gd name="connsiteX0" fmla="*/ 7433310 w 7433309"/>
                <a:gd name="connsiteY0" fmla="*/ 0 h 1903354"/>
                <a:gd name="connsiteX1" fmla="*/ 5398668 w 7433309"/>
                <a:gd name="connsiteY1" fmla="*/ 402475 h 1903354"/>
                <a:gd name="connsiteX2" fmla="*/ 2650010 w 7433309"/>
                <a:gd name="connsiteY2" fmla="*/ 856817 h 1903354"/>
                <a:gd name="connsiteX3" fmla="*/ 716795 w 7433309"/>
                <a:gd name="connsiteY3" fmla="*/ 1637781 h 1903354"/>
                <a:gd name="connsiteX4" fmla="*/ 0 w 7433309"/>
                <a:gd name="connsiteY4" fmla="*/ 1903355 h 190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33309" h="1903354">
                  <a:moveTo>
                    <a:pt x="7433310" y="0"/>
                  </a:moveTo>
                  <a:lnTo>
                    <a:pt x="5398668" y="402475"/>
                  </a:lnTo>
                  <a:lnTo>
                    <a:pt x="2650010" y="856817"/>
                  </a:lnTo>
                  <a:lnTo>
                    <a:pt x="716795" y="1637781"/>
                  </a:lnTo>
                  <a:lnTo>
                    <a:pt x="0" y="190335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EA7F056-1A57-DC74-BB65-227202CE7AB1}"/>
                </a:ext>
              </a:extLst>
            </p:cNvPr>
            <p:cNvSpPr/>
            <p:nvPr/>
          </p:nvSpPr>
          <p:spPr>
            <a:xfrm>
              <a:off x="3064753" y="4383108"/>
              <a:ext cx="9230485" cy="2721633"/>
            </a:xfrm>
            <a:custGeom>
              <a:avLst/>
              <a:gdLst>
                <a:gd name="connsiteX0" fmla="*/ 11604230 w 11604230"/>
                <a:gd name="connsiteY0" fmla="*/ 0 h 2924174"/>
                <a:gd name="connsiteX1" fmla="*/ 9980758 w 11604230"/>
                <a:gd name="connsiteY1" fmla="*/ 386369 h 2924174"/>
                <a:gd name="connsiteX2" fmla="*/ 7620721 w 11604230"/>
                <a:gd name="connsiteY2" fmla="*/ 873010 h 2924174"/>
                <a:gd name="connsiteX3" fmla="*/ 6001368 w 11604230"/>
                <a:gd name="connsiteY3" fmla="*/ 1544089 h 2924174"/>
                <a:gd name="connsiteX4" fmla="*/ 3579753 w 11604230"/>
                <a:gd name="connsiteY4" fmla="*/ 1869152 h 2924174"/>
                <a:gd name="connsiteX5" fmla="*/ 1700496 w 11604230"/>
                <a:gd name="connsiteY5" fmla="*/ 2451908 h 2924174"/>
                <a:gd name="connsiteX6" fmla="*/ 0 w 11604230"/>
                <a:gd name="connsiteY6" fmla="*/ 2924175 h 2924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04230" h="2924174">
                  <a:moveTo>
                    <a:pt x="11604230" y="0"/>
                  </a:moveTo>
                  <a:lnTo>
                    <a:pt x="9980758" y="386369"/>
                  </a:lnTo>
                  <a:lnTo>
                    <a:pt x="7620721" y="873010"/>
                  </a:lnTo>
                  <a:lnTo>
                    <a:pt x="6001368" y="1544089"/>
                  </a:lnTo>
                  <a:lnTo>
                    <a:pt x="3579753" y="1869152"/>
                  </a:lnTo>
                  <a:lnTo>
                    <a:pt x="1700496" y="2451908"/>
                  </a:lnTo>
                  <a:lnTo>
                    <a:pt x="0" y="292417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26AE41E4-ABFA-D109-2CDC-5830A4760E98}"/>
                </a:ext>
              </a:extLst>
            </p:cNvPr>
            <p:cNvSpPr/>
            <p:nvPr/>
          </p:nvSpPr>
          <p:spPr>
            <a:xfrm>
              <a:off x="-103239" y="2544616"/>
              <a:ext cx="12398477" cy="2953984"/>
            </a:xfrm>
            <a:custGeom>
              <a:avLst/>
              <a:gdLst>
                <a:gd name="connsiteX0" fmla="*/ 15586916 w 15586915"/>
                <a:gd name="connsiteY0" fmla="*/ 0 h 3173816"/>
                <a:gd name="connsiteX1" fmla="*/ 14346194 w 15586915"/>
                <a:gd name="connsiteY1" fmla="*/ 439882 h 3173816"/>
                <a:gd name="connsiteX2" fmla="*/ 14159401 w 15586915"/>
                <a:gd name="connsiteY2" fmla="*/ 506124 h 3173816"/>
                <a:gd name="connsiteX3" fmla="*/ 12860912 w 15586915"/>
                <a:gd name="connsiteY3" fmla="*/ 926350 h 3173816"/>
                <a:gd name="connsiteX4" fmla="*/ 12672060 w 15586915"/>
                <a:gd name="connsiteY4" fmla="*/ 987483 h 3173816"/>
                <a:gd name="connsiteX5" fmla="*/ 11389428 w 15586915"/>
                <a:gd name="connsiteY5" fmla="*/ 1360430 h 3173816"/>
                <a:gd name="connsiteX6" fmla="*/ 11141573 w 15586915"/>
                <a:gd name="connsiteY6" fmla="*/ 1432473 h 3173816"/>
                <a:gd name="connsiteX7" fmla="*/ 9868003 w 15586915"/>
                <a:gd name="connsiteY7" fmla="*/ 1762558 h 3173816"/>
                <a:gd name="connsiteX8" fmla="*/ 9621177 w 15586915"/>
                <a:gd name="connsiteY8" fmla="*/ 1826549 h 3173816"/>
                <a:gd name="connsiteX9" fmla="*/ 8121788 w 15586915"/>
                <a:gd name="connsiteY9" fmla="*/ 2163734 h 3173816"/>
                <a:gd name="connsiteX10" fmla="*/ 6700143 w 15586915"/>
                <a:gd name="connsiteY10" fmla="*/ 2435543 h 3173816"/>
                <a:gd name="connsiteX11" fmla="*/ 5365613 w 15586915"/>
                <a:gd name="connsiteY11" fmla="*/ 2640244 h 3173816"/>
                <a:gd name="connsiteX12" fmla="*/ 4164227 w 15586915"/>
                <a:gd name="connsiteY12" fmla="*/ 2777923 h 3173816"/>
                <a:gd name="connsiteX13" fmla="*/ 3765207 w 15586915"/>
                <a:gd name="connsiteY13" fmla="*/ 2838796 h 3173816"/>
                <a:gd name="connsiteX14" fmla="*/ 3059636 w 15586915"/>
                <a:gd name="connsiteY14" fmla="*/ 2946429 h 3173816"/>
                <a:gd name="connsiteX15" fmla="*/ 2682549 w 15586915"/>
                <a:gd name="connsiteY15" fmla="*/ 2991889 h 3173816"/>
                <a:gd name="connsiteX16" fmla="*/ 1948146 w 15586915"/>
                <a:gd name="connsiteY16" fmla="*/ 3080299 h 3173816"/>
                <a:gd name="connsiteX17" fmla="*/ 840156 w 15586915"/>
                <a:gd name="connsiteY17" fmla="*/ 3173817 h 3173816"/>
                <a:gd name="connsiteX18" fmla="*/ 50354 w 15586915"/>
                <a:gd name="connsiteY18" fmla="*/ 3069908 h 3173816"/>
                <a:gd name="connsiteX19" fmla="*/ 0 w 15586915"/>
                <a:gd name="connsiteY19" fmla="*/ 3057612 h 3173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586915" h="3173816">
                  <a:moveTo>
                    <a:pt x="15586916" y="0"/>
                  </a:moveTo>
                  <a:lnTo>
                    <a:pt x="14346194" y="439882"/>
                  </a:lnTo>
                  <a:lnTo>
                    <a:pt x="14159401" y="506124"/>
                  </a:lnTo>
                  <a:lnTo>
                    <a:pt x="12860912" y="926350"/>
                  </a:lnTo>
                  <a:lnTo>
                    <a:pt x="12672060" y="987483"/>
                  </a:lnTo>
                  <a:lnTo>
                    <a:pt x="11389428" y="1360430"/>
                  </a:lnTo>
                  <a:lnTo>
                    <a:pt x="11141573" y="1432473"/>
                  </a:lnTo>
                  <a:lnTo>
                    <a:pt x="9868003" y="1762558"/>
                  </a:lnTo>
                  <a:lnTo>
                    <a:pt x="9621177" y="1826549"/>
                  </a:lnTo>
                  <a:lnTo>
                    <a:pt x="8121788" y="2163734"/>
                  </a:lnTo>
                  <a:lnTo>
                    <a:pt x="6700143" y="2435543"/>
                  </a:lnTo>
                  <a:lnTo>
                    <a:pt x="5365613" y="2640244"/>
                  </a:lnTo>
                  <a:lnTo>
                    <a:pt x="4164227" y="2777923"/>
                  </a:lnTo>
                  <a:lnTo>
                    <a:pt x="3765207" y="2838796"/>
                  </a:lnTo>
                  <a:lnTo>
                    <a:pt x="3059636" y="2946429"/>
                  </a:lnTo>
                  <a:lnTo>
                    <a:pt x="2682549" y="2991889"/>
                  </a:lnTo>
                  <a:lnTo>
                    <a:pt x="1948146" y="3080299"/>
                  </a:lnTo>
                  <a:lnTo>
                    <a:pt x="840156" y="3173817"/>
                  </a:lnTo>
                  <a:lnTo>
                    <a:pt x="50354" y="3069908"/>
                  </a:lnTo>
                  <a:lnTo>
                    <a:pt x="0" y="305761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F886AC9B-EC35-3425-8AF3-4599F07FE464}"/>
                </a:ext>
              </a:extLst>
            </p:cNvPr>
            <p:cNvSpPr/>
            <p:nvPr/>
          </p:nvSpPr>
          <p:spPr>
            <a:xfrm>
              <a:off x="-103239" y="3647373"/>
              <a:ext cx="12398477" cy="2064557"/>
            </a:xfrm>
            <a:custGeom>
              <a:avLst/>
              <a:gdLst>
                <a:gd name="connsiteX0" fmla="*/ 15586916 w 15586915"/>
                <a:gd name="connsiteY0" fmla="*/ 0 h 2218199"/>
                <a:gd name="connsiteX1" fmla="*/ 14196266 w 15586915"/>
                <a:gd name="connsiteY1" fmla="*/ 384810 h 2218199"/>
                <a:gd name="connsiteX2" fmla="*/ 12176657 w 15586915"/>
                <a:gd name="connsiteY2" fmla="*/ 880976 h 2218199"/>
                <a:gd name="connsiteX3" fmla="*/ 10148707 w 15586915"/>
                <a:gd name="connsiteY3" fmla="*/ 1312805 h 2218199"/>
                <a:gd name="connsiteX4" fmla="*/ 8182851 w 15586915"/>
                <a:gd name="connsiteY4" fmla="*/ 1665922 h 2218199"/>
                <a:gd name="connsiteX5" fmla="*/ 6309257 w 15586915"/>
                <a:gd name="connsiteY5" fmla="*/ 1934181 h 2218199"/>
                <a:gd name="connsiteX6" fmla="*/ 4595478 w 15586915"/>
                <a:gd name="connsiteY6" fmla="*/ 2113424 h 2218199"/>
                <a:gd name="connsiteX7" fmla="*/ 3058194 w 15586915"/>
                <a:gd name="connsiteY7" fmla="*/ 2205557 h 2218199"/>
                <a:gd name="connsiteX8" fmla="*/ 1741685 w 15586915"/>
                <a:gd name="connsiteY8" fmla="*/ 2218200 h 2218199"/>
                <a:gd name="connsiteX9" fmla="*/ 641419 w 15586915"/>
                <a:gd name="connsiteY9" fmla="*/ 2159317 h 2218199"/>
                <a:gd name="connsiteX10" fmla="*/ 0 w 15586915"/>
                <a:gd name="connsiteY10" fmla="*/ 2202180 h 221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86915" h="2218199">
                  <a:moveTo>
                    <a:pt x="15586916" y="0"/>
                  </a:moveTo>
                  <a:lnTo>
                    <a:pt x="14196266" y="384810"/>
                  </a:lnTo>
                  <a:lnTo>
                    <a:pt x="12176657" y="880976"/>
                  </a:lnTo>
                  <a:lnTo>
                    <a:pt x="10148707" y="1312805"/>
                  </a:lnTo>
                  <a:lnTo>
                    <a:pt x="8182851" y="1665922"/>
                  </a:lnTo>
                  <a:lnTo>
                    <a:pt x="6309257" y="1934181"/>
                  </a:lnTo>
                  <a:lnTo>
                    <a:pt x="4595478" y="2113424"/>
                  </a:lnTo>
                  <a:lnTo>
                    <a:pt x="3058194" y="2205557"/>
                  </a:lnTo>
                  <a:lnTo>
                    <a:pt x="1741685" y="2218200"/>
                  </a:lnTo>
                  <a:lnTo>
                    <a:pt x="641419" y="2159317"/>
                  </a:lnTo>
                  <a:lnTo>
                    <a:pt x="0" y="220218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6DCEC8D-6D69-CA7E-A736-02A597DCE702}"/>
                </a:ext>
              </a:extLst>
            </p:cNvPr>
            <p:cNvSpPr/>
            <p:nvPr/>
          </p:nvSpPr>
          <p:spPr>
            <a:xfrm>
              <a:off x="-103239" y="3050419"/>
              <a:ext cx="12398477" cy="2361140"/>
            </a:xfrm>
            <a:custGeom>
              <a:avLst/>
              <a:gdLst>
                <a:gd name="connsiteX0" fmla="*/ 15586916 w 15586915"/>
                <a:gd name="connsiteY0" fmla="*/ 0 h 2536853"/>
                <a:gd name="connsiteX1" fmla="*/ 14261448 w 15586915"/>
                <a:gd name="connsiteY1" fmla="*/ 418667 h 2536853"/>
                <a:gd name="connsiteX2" fmla="*/ 12517395 w 15586915"/>
                <a:gd name="connsiteY2" fmla="*/ 913621 h 2536853"/>
                <a:gd name="connsiteX3" fmla="*/ 10762117 w 15586915"/>
                <a:gd name="connsiteY3" fmla="*/ 1356706 h 2536853"/>
                <a:gd name="connsiteX4" fmla="*/ 9014872 w 15586915"/>
                <a:gd name="connsiteY4" fmla="*/ 1739179 h 2536853"/>
                <a:gd name="connsiteX5" fmla="*/ 7339914 w 15586915"/>
                <a:gd name="connsiteY5" fmla="*/ 2049520 h 2536853"/>
                <a:gd name="connsiteX6" fmla="*/ 5756189 w 15586915"/>
                <a:gd name="connsiteY6" fmla="*/ 2283922 h 2536853"/>
                <a:gd name="connsiteX7" fmla="*/ 4320128 w 15586915"/>
                <a:gd name="connsiteY7" fmla="*/ 2440738 h 2536853"/>
                <a:gd name="connsiteX8" fmla="*/ 3039350 w 15586915"/>
                <a:gd name="connsiteY8" fmla="*/ 2522480 h 2536853"/>
                <a:gd name="connsiteX9" fmla="*/ 1948146 w 15586915"/>
                <a:gd name="connsiteY9" fmla="*/ 2536854 h 2536853"/>
                <a:gd name="connsiteX10" fmla="*/ 1038585 w 15586915"/>
                <a:gd name="connsiteY10" fmla="*/ 2490701 h 2536853"/>
                <a:gd name="connsiteX11" fmla="*/ 50354 w 15586915"/>
                <a:gd name="connsiteY11" fmla="*/ 2526463 h 2536853"/>
                <a:gd name="connsiteX12" fmla="*/ 0 w 15586915"/>
                <a:gd name="connsiteY12" fmla="*/ 2526290 h 2536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2536853">
                  <a:moveTo>
                    <a:pt x="15586916" y="0"/>
                  </a:moveTo>
                  <a:lnTo>
                    <a:pt x="14261448" y="418667"/>
                  </a:lnTo>
                  <a:lnTo>
                    <a:pt x="12517395" y="913621"/>
                  </a:lnTo>
                  <a:lnTo>
                    <a:pt x="10762117" y="1356706"/>
                  </a:lnTo>
                  <a:lnTo>
                    <a:pt x="9014872" y="1739179"/>
                  </a:lnTo>
                  <a:lnTo>
                    <a:pt x="7339914" y="2049520"/>
                  </a:lnTo>
                  <a:lnTo>
                    <a:pt x="5756189" y="2283922"/>
                  </a:lnTo>
                  <a:lnTo>
                    <a:pt x="4320128" y="2440738"/>
                  </a:lnTo>
                  <a:lnTo>
                    <a:pt x="3039350" y="2522480"/>
                  </a:lnTo>
                  <a:lnTo>
                    <a:pt x="1948146" y="2536854"/>
                  </a:lnTo>
                  <a:lnTo>
                    <a:pt x="1038585" y="2490701"/>
                  </a:lnTo>
                  <a:lnTo>
                    <a:pt x="50354" y="2526463"/>
                  </a:lnTo>
                  <a:lnTo>
                    <a:pt x="0" y="252629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7E9E85E-E1C3-743B-4B98-76E5D6E6AB43}"/>
                </a:ext>
              </a:extLst>
            </p:cNvPr>
            <p:cNvSpPr/>
            <p:nvPr/>
          </p:nvSpPr>
          <p:spPr>
            <a:xfrm>
              <a:off x="-103239" y="1652126"/>
              <a:ext cx="12398477" cy="3611947"/>
            </a:xfrm>
            <a:custGeom>
              <a:avLst/>
              <a:gdLst>
                <a:gd name="connsiteX0" fmla="*/ 15586916 w 15586915"/>
                <a:gd name="connsiteY0" fmla="*/ 0 h 3880744"/>
                <a:gd name="connsiteX1" fmla="*/ 14735947 w 15586915"/>
                <a:gd name="connsiteY1" fmla="*/ 403860 h 3880744"/>
                <a:gd name="connsiteX2" fmla="*/ 14648009 w 15586915"/>
                <a:gd name="connsiteY2" fmla="*/ 445597 h 3880744"/>
                <a:gd name="connsiteX3" fmla="*/ 13733196 w 15586915"/>
                <a:gd name="connsiteY3" fmla="*/ 847725 h 3880744"/>
                <a:gd name="connsiteX4" fmla="*/ 13600670 w 15586915"/>
                <a:gd name="connsiteY4" fmla="*/ 905914 h 3880744"/>
                <a:gd name="connsiteX5" fmla="*/ 12642301 w 15586915"/>
                <a:gd name="connsiteY5" fmla="*/ 1297651 h 3880744"/>
                <a:gd name="connsiteX6" fmla="*/ 12517292 w 15586915"/>
                <a:gd name="connsiteY6" fmla="*/ 1348740 h 3880744"/>
                <a:gd name="connsiteX7" fmla="*/ 11573441 w 15586915"/>
                <a:gd name="connsiteY7" fmla="*/ 1701685 h 3880744"/>
                <a:gd name="connsiteX8" fmla="*/ 11386545 w 15586915"/>
                <a:gd name="connsiteY8" fmla="*/ 1771650 h 3880744"/>
                <a:gd name="connsiteX9" fmla="*/ 10436414 w 15586915"/>
                <a:gd name="connsiteY9" fmla="*/ 2097838 h 3880744"/>
                <a:gd name="connsiteX10" fmla="*/ 10250754 w 15586915"/>
                <a:gd name="connsiteY10" fmla="*/ 2161569 h 3880744"/>
                <a:gd name="connsiteX11" fmla="*/ 9377440 w 15586915"/>
                <a:gd name="connsiteY11" fmla="*/ 2431127 h 3880744"/>
                <a:gd name="connsiteX12" fmla="*/ 9103841 w 15586915"/>
                <a:gd name="connsiteY12" fmla="*/ 2515553 h 3880744"/>
                <a:gd name="connsiteX13" fmla="*/ 8280881 w 15586915"/>
                <a:gd name="connsiteY13" fmla="*/ 2743893 h 3880744"/>
                <a:gd name="connsiteX14" fmla="*/ 7991218 w 15586915"/>
                <a:gd name="connsiteY14" fmla="*/ 2824249 h 3880744"/>
                <a:gd name="connsiteX15" fmla="*/ 7327248 w 15586915"/>
                <a:gd name="connsiteY15" fmla="*/ 2984789 h 3880744"/>
                <a:gd name="connsiteX16" fmla="*/ 6909178 w 15586915"/>
                <a:gd name="connsiteY16" fmla="*/ 3085927 h 3880744"/>
                <a:gd name="connsiteX17" fmla="*/ 6373821 w 15586915"/>
                <a:gd name="connsiteY17" fmla="*/ 3197629 h 3880744"/>
                <a:gd name="connsiteX18" fmla="*/ 6139455 w 15586915"/>
                <a:gd name="connsiteY18" fmla="*/ 3246553 h 3880744"/>
                <a:gd name="connsiteX19" fmla="*/ 5898704 w 15586915"/>
                <a:gd name="connsiteY19" fmla="*/ 3296776 h 3880744"/>
                <a:gd name="connsiteX20" fmla="*/ 5266553 w 15586915"/>
                <a:gd name="connsiteY20" fmla="*/ 3419562 h 3880744"/>
                <a:gd name="connsiteX21" fmla="*/ 5252343 w 15586915"/>
                <a:gd name="connsiteY21" fmla="*/ 3422246 h 3880744"/>
                <a:gd name="connsiteX22" fmla="*/ 5020654 w 15586915"/>
                <a:gd name="connsiteY22" fmla="*/ 3467273 h 3880744"/>
                <a:gd name="connsiteX23" fmla="*/ 4716883 w 15586915"/>
                <a:gd name="connsiteY23" fmla="*/ 3516630 h 3880744"/>
                <a:gd name="connsiteX24" fmla="*/ 4151973 w 15586915"/>
                <a:gd name="connsiteY24" fmla="*/ 3608416 h 3880744"/>
                <a:gd name="connsiteX25" fmla="*/ 4102855 w 15586915"/>
                <a:gd name="connsiteY25" fmla="*/ 3616383 h 3880744"/>
                <a:gd name="connsiteX26" fmla="*/ 4029436 w 15586915"/>
                <a:gd name="connsiteY26" fmla="*/ 3625648 h 3880744"/>
                <a:gd name="connsiteX27" fmla="*/ 3663058 w 15586915"/>
                <a:gd name="connsiteY27" fmla="*/ 3671974 h 3880744"/>
                <a:gd name="connsiteX28" fmla="*/ 3147060 w 15586915"/>
                <a:gd name="connsiteY28" fmla="*/ 3737177 h 3880744"/>
                <a:gd name="connsiteX29" fmla="*/ 2188485 w 15586915"/>
                <a:gd name="connsiteY29" fmla="*/ 3827145 h 3880744"/>
                <a:gd name="connsiteX30" fmla="*/ 1235779 w 15586915"/>
                <a:gd name="connsiteY30" fmla="*/ 3880745 h 3880744"/>
                <a:gd name="connsiteX31" fmla="*/ 579223 w 15586915"/>
                <a:gd name="connsiteY31" fmla="*/ 3797704 h 3880744"/>
                <a:gd name="connsiteX32" fmla="*/ 77333 w 15586915"/>
                <a:gd name="connsiteY32" fmla="*/ 3677863 h 3880744"/>
                <a:gd name="connsiteX33" fmla="*/ 0 w 15586915"/>
                <a:gd name="connsiteY33" fmla="*/ 3646776 h 3880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586915" h="3880744">
                  <a:moveTo>
                    <a:pt x="15586916" y="0"/>
                  </a:moveTo>
                  <a:lnTo>
                    <a:pt x="14735947" y="403860"/>
                  </a:lnTo>
                  <a:lnTo>
                    <a:pt x="14648009" y="445597"/>
                  </a:lnTo>
                  <a:lnTo>
                    <a:pt x="13733196" y="847725"/>
                  </a:lnTo>
                  <a:lnTo>
                    <a:pt x="13600670" y="905914"/>
                  </a:lnTo>
                  <a:lnTo>
                    <a:pt x="12642301" y="1297651"/>
                  </a:lnTo>
                  <a:lnTo>
                    <a:pt x="12517292" y="1348740"/>
                  </a:lnTo>
                  <a:lnTo>
                    <a:pt x="11573441" y="1701685"/>
                  </a:lnTo>
                  <a:lnTo>
                    <a:pt x="11386545" y="1771650"/>
                  </a:lnTo>
                  <a:lnTo>
                    <a:pt x="10436414" y="2097838"/>
                  </a:lnTo>
                  <a:lnTo>
                    <a:pt x="10250754" y="2161569"/>
                  </a:lnTo>
                  <a:lnTo>
                    <a:pt x="9377440" y="2431127"/>
                  </a:lnTo>
                  <a:lnTo>
                    <a:pt x="9103841" y="2515553"/>
                  </a:lnTo>
                  <a:lnTo>
                    <a:pt x="8280881" y="2743893"/>
                  </a:lnTo>
                  <a:lnTo>
                    <a:pt x="7991218" y="2824249"/>
                  </a:lnTo>
                  <a:lnTo>
                    <a:pt x="7327248" y="2984789"/>
                  </a:lnTo>
                  <a:lnTo>
                    <a:pt x="6909178" y="3085927"/>
                  </a:lnTo>
                  <a:lnTo>
                    <a:pt x="6373821" y="3197629"/>
                  </a:lnTo>
                  <a:lnTo>
                    <a:pt x="6139455" y="3246553"/>
                  </a:lnTo>
                  <a:lnTo>
                    <a:pt x="5898704" y="3296776"/>
                  </a:lnTo>
                  <a:lnTo>
                    <a:pt x="5266553" y="3419562"/>
                  </a:lnTo>
                  <a:lnTo>
                    <a:pt x="5252343" y="3422246"/>
                  </a:lnTo>
                  <a:lnTo>
                    <a:pt x="5020654" y="3467273"/>
                  </a:lnTo>
                  <a:lnTo>
                    <a:pt x="4716883" y="3516630"/>
                  </a:lnTo>
                  <a:lnTo>
                    <a:pt x="4151973" y="3608416"/>
                  </a:lnTo>
                  <a:lnTo>
                    <a:pt x="4102855" y="3616383"/>
                  </a:lnTo>
                  <a:lnTo>
                    <a:pt x="4029436" y="3625648"/>
                  </a:lnTo>
                  <a:lnTo>
                    <a:pt x="3663058" y="3671974"/>
                  </a:lnTo>
                  <a:lnTo>
                    <a:pt x="3147060" y="3737177"/>
                  </a:lnTo>
                  <a:lnTo>
                    <a:pt x="2188485" y="3827145"/>
                  </a:lnTo>
                  <a:lnTo>
                    <a:pt x="1235779" y="3880745"/>
                  </a:lnTo>
                  <a:lnTo>
                    <a:pt x="579223" y="3797704"/>
                  </a:lnTo>
                  <a:lnTo>
                    <a:pt x="77333" y="3677863"/>
                  </a:lnTo>
                  <a:lnTo>
                    <a:pt x="0" y="364677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950DB59-14BF-EBA3-C9CB-F9A99B739500}"/>
                </a:ext>
              </a:extLst>
            </p:cNvPr>
            <p:cNvSpPr/>
            <p:nvPr/>
          </p:nvSpPr>
          <p:spPr>
            <a:xfrm>
              <a:off x="8154576" y="5622634"/>
              <a:ext cx="4140662" cy="1482109"/>
            </a:xfrm>
            <a:custGeom>
              <a:avLst/>
              <a:gdLst>
                <a:gd name="connsiteX0" fmla="*/ 5205490 w 5205489"/>
                <a:gd name="connsiteY0" fmla="*/ 0 h 1592406"/>
                <a:gd name="connsiteX1" fmla="*/ 4433914 w 5205489"/>
                <a:gd name="connsiteY1" fmla="*/ 473739 h 1592406"/>
                <a:gd name="connsiteX2" fmla="*/ 1411760 w 5205489"/>
                <a:gd name="connsiteY2" fmla="*/ 958908 h 1592406"/>
                <a:gd name="connsiteX3" fmla="*/ 0 w 5205489"/>
                <a:gd name="connsiteY3" fmla="*/ 1592407 h 159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05489" h="1592406">
                  <a:moveTo>
                    <a:pt x="5205490" y="0"/>
                  </a:moveTo>
                  <a:lnTo>
                    <a:pt x="4433914" y="473739"/>
                  </a:lnTo>
                  <a:lnTo>
                    <a:pt x="1411760" y="958908"/>
                  </a:lnTo>
                  <a:lnTo>
                    <a:pt x="0" y="159240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6FF0DF71-D73B-9C2A-6EB4-C19BD8A7B7BD}"/>
                </a:ext>
              </a:extLst>
            </p:cNvPr>
            <p:cNvSpPr/>
            <p:nvPr/>
          </p:nvSpPr>
          <p:spPr>
            <a:xfrm>
              <a:off x="-103239" y="2306865"/>
              <a:ext cx="12398477" cy="3061737"/>
            </a:xfrm>
            <a:custGeom>
              <a:avLst/>
              <a:gdLst>
                <a:gd name="connsiteX0" fmla="*/ 15586916 w 15586915"/>
                <a:gd name="connsiteY0" fmla="*/ 0 h 3289588"/>
                <a:gd name="connsiteX1" fmla="*/ 14735639 w 15586915"/>
                <a:gd name="connsiteY1" fmla="*/ 333462 h 3289588"/>
                <a:gd name="connsiteX2" fmla="*/ 13374645 w 15586915"/>
                <a:gd name="connsiteY2" fmla="*/ 821748 h 3289588"/>
                <a:gd name="connsiteX3" fmla="*/ 12164300 w 15586915"/>
                <a:gd name="connsiteY3" fmla="*/ 1218507 h 3289588"/>
                <a:gd name="connsiteX4" fmla="*/ 11978331 w 15586915"/>
                <a:gd name="connsiteY4" fmla="*/ 1279467 h 3289588"/>
                <a:gd name="connsiteX5" fmla="*/ 11553774 w 15586915"/>
                <a:gd name="connsiteY5" fmla="*/ 1404505 h 3289588"/>
                <a:gd name="connsiteX6" fmla="*/ 10798261 w 15586915"/>
                <a:gd name="connsiteY6" fmla="*/ 1626957 h 3289588"/>
                <a:gd name="connsiteX7" fmla="*/ 10548654 w 15586915"/>
                <a:gd name="connsiteY7" fmla="*/ 1700386 h 3289588"/>
                <a:gd name="connsiteX8" fmla="*/ 9386604 w 15586915"/>
                <a:gd name="connsiteY8" fmla="*/ 2005965 h 3289588"/>
                <a:gd name="connsiteX9" fmla="*/ 9137718 w 15586915"/>
                <a:gd name="connsiteY9" fmla="*/ 2071428 h 3289588"/>
                <a:gd name="connsiteX10" fmla="*/ 8072566 w 15586915"/>
                <a:gd name="connsiteY10" fmla="*/ 2314575 h 3289588"/>
                <a:gd name="connsiteX11" fmla="*/ 7752424 w 15586915"/>
                <a:gd name="connsiteY11" fmla="*/ 2387658 h 3289588"/>
                <a:gd name="connsiteX12" fmla="*/ 6445490 w 15586915"/>
                <a:gd name="connsiteY12" fmla="*/ 2642149 h 3289588"/>
                <a:gd name="connsiteX13" fmla="*/ 5221966 w 15586915"/>
                <a:gd name="connsiteY13" fmla="*/ 2833688 h 3289588"/>
                <a:gd name="connsiteX14" fmla="*/ 4143118 w 15586915"/>
                <a:gd name="connsiteY14" fmla="*/ 2961063 h 3289588"/>
                <a:gd name="connsiteX15" fmla="*/ 4123347 w 15586915"/>
                <a:gd name="connsiteY15" fmla="*/ 2963401 h 3289588"/>
                <a:gd name="connsiteX16" fmla="*/ 3710940 w 15586915"/>
                <a:gd name="connsiteY16" fmla="*/ 3020897 h 3289588"/>
                <a:gd name="connsiteX17" fmla="*/ 3096500 w 15586915"/>
                <a:gd name="connsiteY17" fmla="*/ 3106709 h 3289588"/>
                <a:gd name="connsiteX18" fmla="*/ 2716221 w 15586915"/>
                <a:gd name="connsiteY18" fmla="*/ 3147493 h 3289588"/>
                <a:gd name="connsiteX19" fmla="*/ 2065020 w 15586915"/>
                <a:gd name="connsiteY19" fmla="*/ 3217372 h 3289588"/>
                <a:gd name="connsiteX20" fmla="*/ 1038585 w 15586915"/>
                <a:gd name="connsiteY20" fmla="*/ 3289589 h 3289588"/>
                <a:gd name="connsiteX21" fmla="*/ 319834 w 15586915"/>
                <a:gd name="connsiteY21" fmla="*/ 3196417 h 3289588"/>
                <a:gd name="connsiteX22" fmla="*/ 0 w 15586915"/>
                <a:gd name="connsiteY22" fmla="*/ 3118658 h 328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586915" h="3289588">
                  <a:moveTo>
                    <a:pt x="15586916" y="0"/>
                  </a:moveTo>
                  <a:lnTo>
                    <a:pt x="14735639" y="333462"/>
                  </a:lnTo>
                  <a:lnTo>
                    <a:pt x="13374645" y="821748"/>
                  </a:lnTo>
                  <a:lnTo>
                    <a:pt x="12164300" y="1218507"/>
                  </a:lnTo>
                  <a:lnTo>
                    <a:pt x="11978331" y="1279467"/>
                  </a:lnTo>
                  <a:lnTo>
                    <a:pt x="11553774" y="1404505"/>
                  </a:lnTo>
                  <a:lnTo>
                    <a:pt x="10798261" y="1626957"/>
                  </a:lnTo>
                  <a:lnTo>
                    <a:pt x="10548654" y="1700386"/>
                  </a:lnTo>
                  <a:lnTo>
                    <a:pt x="9386604" y="2005965"/>
                  </a:lnTo>
                  <a:lnTo>
                    <a:pt x="9137718" y="2071428"/>
                  </a:lnTo>
                  <a:lnTo>
                    <a:pt x="8072566" y="2314575"/>
                  </a:lnTo>
                  <a:lnTo>
                    <a:pt x="7752424" y="2387658"/>
                  </a:lnTo>
                  <a:lnTo>
                    <a:pt x="6445490" y="2642149"/>
                  </a:lnTo>
                  <a:lnTo>
                    <a:pt x="5221966" y="2833688"/>
                  </a:lnTo>
                  <a:lnTo>
                    <a:pt x="4143118" y="2961063"/>
                  </a:lnTo>
                  <a:lnTo>
                    <a:pt x="4123347" y="2963401"/>
                  </a:lnTo>
                  <a:lnTo>
                    <a:pt x="3710940" y="3020897"/>
                  </a:lnTo>
                  <a:lnTo>
                    <a:pt x="3096500" y="3106709"/>
                  </a:lnTo>
                  <a:lnTo>
                    <a:pt x="2716221" y="3147493"/>
                  </a:lnTo>
                  <a:lnTo>
                    <a:pt x="2065020" y="3217372"/>
                  </a:lnTo>
                  <a:lnTo>
                    <a:pt x="1038585" y="3289589"/>
                  </a:lnTo>
                  <a:lnTo>
                    <a:pt x="319834" y="3196417"/>
                  </a:lnTo>
                  <a:lnTo>
                    <a:pt x="0" y="311865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FCE1174-8C37-992B-55A5-D3C9BF3417F0}"/>
                </a:ext>
              </a:extLst>
            </p:cNvPr>
            <p:cNvSpPr/>
            <p:nvPr/>
          </p:nvSpPr>
          <p:spPr>
            <a:xfrm>
              <a:off x="6788253" y="1557509"/>
              <a:ext cx="4395070" cy="2442378"/>
            </a:xfrm>
            <a:custGeom>
              <a:avLst/>
              <a:gdLst>
                <a:gd name="connsiteX0" fmla="*/ 5525324 w 5525323"/>
                <a:gd name="connsiteY0" fmla="*/ 0 h 2624137"/>
                <a:gd name="connsiteX1" fmla="*/ 4880198 w 5525323"/>
                <a:gd name="connsiteY1" fmla="*/ 378229 h 2624137"/>
                <a:gd name="connsiteX2" fmla="*/ 4828094 w 5525323"/>
                <a:gd name="connsiteY2" fmla="*/ 408709 h 2624137"/>
                <a:gd name="connsiteX3" fmla="*/ 4259889 w 5525323"/>
                <a:gd name="connsiteY3" fmla="*/ 718964 h 2624137"/>
                <a:gd name="connsiteX4" fmla="*/ 4078656 w 5525323"/>
                <a:gd name="connsiteY4" fmla="*/ 817851 h 2624137"/>
                <a:gd name="connsiteX5" fmla="*/ 3544020 w 5525323"/>
                <a:gd name="connsiteY5" fmla="*/ 1093557 h 2624137"/>
                <a:gd name="connsiteX6" fmla="*/ 3308110 w 5525323"/>
                <a:gd name="connsiteY6" fmla="*/ 1215217 h 2624137"/>
                <a:gd name="connsiteX7" fmla="*/ 2626120 w 5525323"/>
                <a:gd name="connsiteY7" fmla="*/ 1540019 h 2624137"/>
                <a:gd name="connsiteX8" fmla="*/ 2495653 w 5525323"/>
                <a:gd name="connsiteY8" fmla="*/ 1602192 h 2624137"/>
                <a:gd name="connsiteX9" fmla="*/ 1802850 w 5525323"/>
                <a:gd name="connsiteY9" fmla="*/ 1910975 h 2624137"/>
                <a:gd name="connsiteX10" fmla="*/ 1676194 w 5525323"/>
                <a:gd name="connsiteY10" fmla="*/ 1967345 h 2624137"/>
                <a:gd name="connsiteX11" fmla="*/ 1074111 w 5525323"/>
                <a:gd name="connsiteY11" fmla="*/ 2212484 h 2624137"/>
                <a:gd name="connsiteX12" fmla="*/ 916871 w 5525323"/>
                <a:gd name="connsiteY12" fmla="*/ 2276475 h 2624137"/>
                <a:gd name="connsiteX13" fmla="*/ 832125 w 5525323"/>
                <a:gd name="connsiteY13" fmla="*/ 2311025 h 2624137"/>
                <a:gd name="connsiteX14" fmla="*/ 350314 w 5525323"/>
                <a:gd name="connsiteY14" fmla="*/ 2492260 h 2624137"/>
                <a:gd name="connsiteX15" fmla="*/ 313450 w 5525323"/>
                <a:gd name="connsiteY15" fmla="*/ 2506201 h 2624137"/>
                <a:gd name="connsiteX16" fmla="*/ 0 w 5525323"/>
                <a:gd name="connsiteY16" fmla="*/ 2624138 h 262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25323" h="2624137">
                  <a:moveTo>
                    <a:pt x="5525324" y="0"/>
                  </a:moveTo>
                  <a:lnTo>
                    <a:pt x="4880198" y="378229"/>
                  </a:lnTo>
                  <a:lnTo>
                    <a:pt x="4828094" y="408709"/>
                  </a:lnTo>
                  <a:lnTo>
                    <a:pt x="4259889" y="718964"/>
                  </a:lnTo>
                  <a:lnTo>
                    <a:pt x="4078656" y="817851"/>
                  </a:lnTo>
                  <a:lnTo>
                    <a:pt x="3544020" y="1093557"/>
                  </a:lnTo>
                  <a:lnTo>
                    <a:pt x="3308110" y="1215217"/>
                  </a:lnTo>
                  <a:lnTo>
                    <a:pt x="2626120" y="1540019"/>
                  </a:lnTo>
                  <a:lnTo>
                    <a:pt x="2495653" y="1602192"/>
                  </a:lnTo>
                  <a:lnTo>
                    <a:pt x="1802850" y="1910975"/>
                  </a:lnTo>
                  <a:lnTo>
                    <a:pt x="1676194" y="1967345"/>
                  </a:lnTo>
                  <a:lnTo>
                    <a:pt x="1074111" y="2212484"/>
                  </a:lnTo>
                  <a:lnTo>
                    <a:pt x="916871" y="2276475"/>
                  </a:lnTo>
                  <a:lnTo>
                    <a:pt x="832125" y="2311025"/>
                  </a:lnTo>
                  <a:lnTo>
                    <a:pt x="350314" y="2492260"/>
                  </a:lnTo>
                  <a:lnTo>
                    <a:pt x="313450" y="2506201"/>
                  </a:lnTo>
                  <a:lnTo>
                    <a:pt x="0" y="262413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9253D38-773D-B946-3CEF-942E0F83FDA1}"/>
                </a:ext>
              </a:extLst>
            </p:cNvPr>
            <p:cNvSpPr/>
            <p:nvPr/>
          </p:nvSpPr>
          <p:spPr>
            <a:xfrm>
              <a:off x="-103239" y="979012"/>
              <a:ext cx="12398477" cy="4869122"/>
            </a:xfrm>
            <a:custGeom>
              <a:avLst/>
              <a:gdLst>
                <a:gd name="connsiteX0" fmla="*/ 15586916 w 15586915"/>
                <a:gd name="connsiteY0" fmla="*/ 0 h 5231476"/>
                <a:gd name="connsiteX1" fmla="*/ 14918313 w 15586915"/>
                <a:gd name="connsiteY1" fmla="*/ 401782 h 5231476"/>
                <a:gd name="connsiteX2" fmla="*/ 14235808 w 15586915"/>
                <a:gd name="connsiteY2" fmla="*/ 791874 h 5231476"/>
                <a:gd name="connsiteX3" fmla="*/ 14180408 w 15586915"/>
                <a:gd name="connsiteY3" fmla="*/ 823566 h 5231476"/>
                <a:gd name="connsiteX4" fmla="*/ 13384530 w 15586915"/>
                <a:gd name="connsiteY4" fmla="*/ 1247948 h 5231476"/>
                <a:gd name="connsiteX5" fmla="*/ 12638388 w 15586915"/>
                <a:gd name="connsiteY5" fmla="*/ 1623147 h 5231476"/>
                <a:gd name="connsiteX6" fmla="*/ 12560746 w 15586915"/>
                <a:gd name="connsiteY6" fmla="*/ 1662113 h 5231476"/>
                <a:gd name="connsiteX7" fmla="*/ 11819237 w 15586915"/>
                <a:gd name="connsiteY7" fmla="*/ 2006831 h 5231476"/>
                <a:gd name="connsiteX8" fmla="*/ 11689595 w 15586915"/>
                <a:gd name="connsiteY8" fmla="*/ 2067098 h 5231476"/>
                <a:gd name="connsiteX9" fmla="*/ 11323320 w 15586915"/>
                <a:gd name="connsiteY9" fmla="*/ 2318472 h 5231476"/>
                <a:gd name="connsiteX10" fmla="*/ 10837390 w 15586915"/>
                <a:gd name="connsiteY10" fmla="*/ 2593831 h 5231476"/>
                <a:gd name="connsiteX11" fmla="*/ 10250754 w 15586915"/>
                <a:gd name="connsiteY11" fmla="*/ 2884776 h 5231476"/>
                <a:gd name="connsiteX12" fmla="*/ 9532826 w 15586915"/>
                <a:gd name="connsiteY12" fmla="*/ 3190615 h 5231476"/>
                <a:gd name="connsiteX13" fmla="*/ 8707085 w 15586915"/>
                <a:gd name="connsiteY13" fmla="*/ 3501996 h 5231476"/>
                <a:gd name="connsiteX14" fmla="*/ 7752424 w 15586915"/>
                <a:gd name="connsiteY14" fmla="*/ 3814330 h 5231476"/>
                <a:gd name="connsiteX15" fmla="*/ 6700143 w 15586915"/>
                <a:gd name="connsiteY15" fmla="*/ 4117657 h 5231476"/>
                <a:gd name="connsiteX16" fmla="*/ 5542624 w 15586915"/>
                <a:gd name="connsiteY16" fmla="*/ 4404620 h 5231476"/>
                <a:gd name="connsiteX17" fmla="*/ 4320128 w 15586915"/>
                <a:gd name="connsiteY17" fmla="*/ 4666298 h 5231476"/>
                <a:gd name="connsiteX18" fmla="*/ 3927492 w 15586915"/>
                <a:gd name="connsiteY18" fmla="*/ 4736263 h 5231476"/>
                <a:gd name="connsiteX19" fmla="*/ 3038012 w 15586915"/>
                <a:gd name="connsiteY19" fmla="*/ 4894724 h 5231476"/>
                <a:gd name="connsiteX20" fmla="*/ 1741685 w 15586915"/>
                <a:gd name="connsiteY20" fmla="*/ 5085138 h 5231476"/>
                <a:gd name="connsiteX21" fmla="*/ 443402 w 15586915"/>
                <a:gd name="connsiteY21" fmla="*/ 5231477 h 5231476"/>
                <a:gd name="connsiteX22" fmla="*/ 0 w 15586915"/>
                <a:gd name="connsiteY22" fmla="*/ 5172508 h 523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586915" h="5231476">
                  <a:moveTo>
                    <a:pt x="15586916" y="0"/>
                  </a:moveTo>
                  <a:lnTo>
                    <a:pt x="14918313" y="401782"/>
                  </a:lnTo>
                  <a:lnTo>
                    <a:pt x="14235808" y="791874"/>
                  </a:lnTo>
                  <a:lnTo>
                    <a:pt x="14180408" y="823566"/>
                  </a:lnTo>
                  <a:lnTo>
                    <a:pt x="13384530" y="1247948"/>
                  </a:lnTo>
                  <a:lnTo>
                    <a:pt x="12638388" y="1623147"/>
                  </a:lnTo>
                  <a:lnTo>
                    <a:pt x="12560746" y="1662113"/>
                  </a:lnTo>
                  <a:lnTo>
                    <a:pt x="11819237" y="2006831"/>
                  </a:lnTo>
                  <a:lnTo>
                    <a:pt x="11689595" y="2067098"/>
                  </a:lnTo>
                  <a:lnTo>
                    <a:pt x="11323320" y="2318472"/>
                  </a:lnTo>
                  <a:lnTo>
                    <a:pt x="10837390" y="2593831"/>
                  </a:lnTo>
                  <a:lnTo>
                    <a:pt x="10250754" y="2884776"/>
                  </a:lnTo>
                  <a:lnTo>
                    <a:pt x="9532826" y="3190615"/>
                  </a:lnTo>
                  <a:lnTo>
                    <a:pt x="8707085" y="3501996"/>
                  </a:lnTo>
                  <a:lnTo>
                    <a:pt x="7752424" y="3814330"/>
                  </a:lnTo>
                  <a:lnTo>
                    <a:pt x="6700143" y="4117657"/>
                  </a:lnTo>
                  <a:lnTo>
                    <a:pt x="5542624" y="4404620"/>
                  </a:lnTo>
                  <a:lnTo>
                    <a:pt x="4320128" y="4666298"/>
                  </a:lnTo>
                  <a:lnTo>
                    <a:pt x="3927492" y="4736263"/>
                  </a:lnTo>
                  <a:lnTo>
                    <a:pt x="3038012" y="4894724"/>
                  </a:lnTo>
                  <a:lnTo>
                    <a:pt x="1741685" y="5085138"/>
                  </a:lnTo>
                  <a:lnTo>
                    <a:pt x="443402" y="5231477"/>
                  </a:lnTo>
                  <a:lnTo>
                    <a:pt x="0" y="517250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6F4CEDA-ECFC-B9BE-6DFA-3EFFC9D7D5E5}"/>
                </a:ext>
              </a:extLst>
            </p:cNvPr>
            <p:cNvSpPr/>
            <p:nvPr/>
          </p:nvSpPr>
          <p:spPr>
            <a:xfrm>
              <a:off x="7420098" y="1766730"/>
              <a:ext cx="3222708" cy="1931579"/>
            </a:xfrm>
            <a:custGeom>
              <a:avLst/>
              <a:gdLst>
                <a:gd name="connsiteX0" fmla="*/ 4051472 w 4051471"/>
                <a:gd name="connsiteY0" fmla="*/ 0 h 2075324"/>
                <a:gd name="connsiteX1" fmla="*/ 3444755 w 4051471"/>
                <a:gd name="connsiteY1" fmla="*/ 365847 h 2075324"/>
                <a:gd name="connsiteX2" fmla="*/ 3396564 w 4051471"/>
                <a:gd name="connsiteY2" fmla="*/ 395028 h 2075324"/>
                <a:gd name="connsiteX3" fmla="*/ 2863988 w 4051471"/>
                <a:gd name="connsiteY3" fmla="*/ 693853 h 2075324"/>
                <a:gd name="connsiteX4" fmla="*/ 2694597 w 4051471"/>
                <a:gd name="connsiteY4" fmla="*/ 788930 h 2075324"/>
                <a:gd name="connsiteX5" fmla="*/ 2201562 w 4051471"/>
                <a:gd name="connsiteY5" fmla="*/ 1050434 h 2075324"/>
                <a:gd name="connsiteX6" fmla="*/ 2048133 w 4051471"/>
                <a:gd name="connsiteY6" fmla="*/ 1131916 h 2075324"/>
                <a:gd name="connsiteX7" fmla="*/ 1976876 w 4051471"/>
                <a:gd name="connsiteY7" fmla="*/ 1169670 h 2075324"/>
                <a:gd name="connsiteX8" fmla="*/ 1465306 w 4051471"/>
                <a:gd name="connsiteY8" fmla="*/ 1419918 h 2075324"/>
                <a:gd name="connsiteX9" fmla="*/ 1254520 w 4051471"/>
                <a:gd name="connsiteY9" fmla="*/ 1523047 h 2075324"/>
                <a:gd name="connsiteX10" fmla="*/ 1221363 w 4051471"/>
                <a:gd name="connsiteY10" fmla="*/ 1539240 h 2075324"/>
                <a:gd name="connsiteX11" fmla="*/ 818944 w 4051471"/>
                <a:gd name="connsiteY11" fmla="*/ 1723679 h 2075324"/>
                <a:gd name="connsiteX12" fmla="*/ 483664 w 4051471"/>
                <a:gd name="connsiteY12" fmla="*/ 1877291 h 2075324"/>
                <a:gd name="connsiteX13" fmla="*/ 462452 w 4051471"/>
                <a:gd name="connsiteY13" fmla="*/ 1887076 h 2075324"/>
                <a:gd name="connsiteX14" fmla="*/ 85468 w 4051471"/>
                <a:gd name="connsiteY14" fmla="*/ 2041554 h 2075324"/>
                <a:gd name="connsiteX15" fmla="*/ 0 w 4051471"/>
                <a:gd name="connsiteY15" fmla="*/ 2075324 h 207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51471" h="2075324">
                  <a:moveTo>
                    <a:pt x="4051472" y="0"/>
                  </a:moveTo>
                  <a:lnTo>
                    <a:pt x="3444755" y="365847"/>
                  </a:lnTo>
                  <a:lnTo>
                    <a:pt x="3396564" y="395028"/>
                  </a:lnTo>
                  <a:lnTo>
                    <a:pt x="2863988" y="693853"/>
                  </a:lnTo>
                  <a:lnTo>
                    <a:pt x="2694597" y="788930"/>
                  </a:lnTo>
                  <a:lnTo>
                    <a:pt x="2201562" y="1050434"/>
                  </a:lnTo>
                  <a:lnTo>
                    <a:pt x="2048133" y="1131916"/>
                  </a:lnTo>
                  <a:lnTo>
                    <a:pt x="1976876" y="1169670"/>
                  </a:lnTo>
                  <a:lnTo>
                    <a:pt x="1465306" y="1419918"/>
                  </a:lnTo>
                  <a:lnTo>
                    <a:pt x="1254520" y="1523047"/>
                  </a:lnTo>
                  <a:lnTo>
                    <a:pt x="1221363" y="1539240"/>
                  </a:lnTo>
                  <a:lnTo>
                    <a:pt x="818944" y="1723679"/>
                  </a:lnTo>
                  <a:lnTo>
                    <a:pt x="483664" y="1877291"/>
                  </a:lnTo>
                  <a:lnTo>
                    <a:pt x="462452" y="1887076"/>
                  </a:lnTo>
                  <a:lnTo>
                    <a:pt x="85468" y="2041554"/>
                  </a:lnTo>
                  <a:lnTo>
                    <a:pt x="0" y="207532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8B230B7-BA85-644A-3016-1688AA3773C0}"/>
                </a:ext>
              </a:extLst>
            </p:cNvPr>
            <p:cNvSpPr/>
            <p:nvPr/>
          </p:nvSpPr>
          <p:spPr>
            <a:xfrm>
              <a:off x="5741701" y="1210555"/>
              <a:ext cx="6553536" cy="3177550"/>
            </a:xfrm>
            <a:custGeom>
              <a:avLst/>
              <a:gdLst>
                <a:gd name="connsiteX0" fmla="*/ 8238868 w 8238867"/>
                <a:gd name="connsiteY0" fmla="*/ 0 h 3414019"/>
                <a:gd name="connsiteX1" fmla="*/ 7571603 w 8238867"/>
                <a:gd name="connsiteY1" fmla="*/ 373293 h 3414019"/>
                <a:gd name="connsiteX2" fmla="*/ 6932759 w 8238867"/>
                <a:gd name="connsiteY2" fmla="*/ 706928 h 3414019"/>
                <a:gd name="connsiteX3" fmla="*/ 6730932 w 8238867"/>
                <a:gd name="connsiteY3" fmla="*/ 812309 h 3414019"/>
                <a:gd name="connsiteX4" fmla="*/ 5935774 w 8238867"/>
                <a:gd name="connsiteY4" fmla="*/ 1203527 h 3414019"/>
                <a:gd name="connsiteX5" fmla="*/ 5854734 w 8238867"/>
                <a:gd name="connsiteY5" fmla="*/ 1243359 h 3414019"/>
                <a:gd name="connsiteX6" fmla="*/ 5054428 w 8238867"/>
                <a:gd name="connsiteY6" fmla="*/ 1607560 h 3414019"/>
                <a:gd name="connsiteX7" fmla="*/ 4924270 w 8238867"/>
                <a:gd name="connsiteY7" fmla="*/ 1666788 h 3414019"/>
                <a:gd name="connsiteX8" fmla="*/ 4096677 w 8238867"/>
                <a:gd name="connsiteY8" fmla="*/ 2018174 h 3414019"/>
                <a:gd name="connsiteX9" fmla="*/ 3975272 w 8238867"/>
                <a:gd name="connsiteY9" fmla="*/ 2069696 h 3414019"/>
                <a:gd name="connsiteX10" fmla="*/ 3190000 w 8238867"/>
                <a:gd name="connsiteY10" fmla="*/ 2374583 h 3414019"/>
                <a:gd name="connsiteX11" fmla="*/ 2993115 w 8238867"/>
                <a:gd name="connsiteY11" fmla="*/ 2451129 h 3414019"/>
                <a:gd name="connsiteX12" fmla="*/ 2224937 w 8238867"/>
                <a:gd name="connsiteY12" fmla="*/ 2726055 h 3414019"/>
                <a:gd name="connsiteX13" fmla="*/ 2018064 w 8238867"/>
                <a:gd name="connsiteY13" fmla="*/ 2800090 h 3414019"/>
                <a:gd name="connsiteX14" fmla="*/ 1385707 w 8238867"/>
                <a:gd name="connsiteY14" fmla="*/ 3003666 h 3414019"/>
                <a:gd name="connsiteX15" fmla="*/ 1228159 w 8238867"/>
                <a:gd name="connsiteY15" fmla="*/ 3054408 h 3414019"/>
                <a:gd name="connsiteX16" fmla="*/ 1195104 w 8238867"/>
                <a:gd name="connsiteY16" fmla="*/ 3064972 h 3414019"/>
                <a:gd name="connsiteX17" fmla="*/ 1038895 w 8238867"/>
                <a:gd name="connsiteY17" fmla="*/ 3115281 h 3414019"/>
                <a:gd name="connsiteX18" fmla="*/ 557084 w 8238867"/>
                <a:gd name="connsiteY18" fmla="*/ 3255472 h 3414019"/>
                <a:gd name="connsiteX19" fmla="*/ 511364 w 8238867"/>
                <a:gd name="connsiteY19" fmla="*/ 3268807 h 3414019"/>
                <a:gd name="connsiteX20" fmla="*/ 95765 w 8238867"/>
                <a:gd name="connsiteY20" fmla="*/ 3389688 h 3414019"/>
                <a:gd name="connsiteX21" fmla="*/ 0 w 8238867"/>
                <a:gd name="connsiteY21" fmla="*/ 3414020 h 341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238867" h="3414019">
                  <a:moveTo>
                    <a:pt x="8238868" y="0"/>
                  </a:moveTo>
                  <a:lnTo>
                    <a:pt x="7571603" y="373293"/>
                  </a:lnTo>
                  <a:lnTo>
                    <a:pt x="6932759" y="706928"/>
                  </a:lnTo>
                  <a:lnTo>
                    <a:pt x="6730932" y="812309"/>
                  </a:lnTo>
                  <a:lnTo>
                    <a:pt x="5935774" y="1203527"/>
                  </a:lnTo>
                  <a:lnTo>
                    <a:pt x="5854734" y="1243359"/>
                  </a:lnTo>
                  <a:lnTo>
                    <a:pt x="5054428" y="1607560"/>
                  </a:lnTo>
                  <a:lnTo>
                    <a:pt x="4924270" y="1666788"/>
                  </a:lnTo>
                  <a:lnTo>
                    <a:pt x="4096677" y="2018174"/>
                  </a:lnTo>
                  <a:lnTo>
                    <a:pt x="3975272" y="2069696"/>
                  </a:lnTo>
                  <a:lnTo>
                    <a:pt x="3190000" y="2374583"/>
                  </a:lnTo>
                  <a:lnTo>
                    <a:pt x="2993115" y="2451129"/>
                  </a:lnTo>
                  <a:lnTo>
                    <a:pt x="2224937" y="2726055"/>
                  </a:lnTo>
                  <a:lnTo>
                    <a:pt x="2018064" y="2800090"/>
                  </a:lnTo>
                  <a:lnTo>
                    <a:pt x="1385707" y="3003666"/>
                  </a:lnTo>
                  <a:lnTo>
                    <a:pt x="1228159" y="3054408"/>
                  </a:lnTo>
                  <a:lnTo>
                    <a:pt x="1195104" y="3064972"/>
                  </a:lnTo>
                  <a:lnTo>
                    <a:pt x="1038895" y="3115281"/>
                  </a:lnTo>
                  <a:lnTo>
                    <a:pt x="557084" y="3255472"/>
                  </a:lnTo>
                  <a:lnTo>
                    <a:pt x="511364" y="3268807"/>
                  </a:lnTo>
                  <a:lnTo>
                    <a:pt x="95765" y="3389688"/>
                  </a:lnTo>
                  <a:lnTo>
                    <a:pt x="0" y="341402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D1630198-57BA-4B26-1CD6-93159B5458A9}"/>
                </a:ext>
              </a:extLst>
            </p:cNvPr>
            <p:cNvSpPr/>
            <p:nvPr/>
          </p:nvSpPr>
          <p:spPr>
            <a:xfrm>
              <a:off x="9474292" y="5925100"/>
              <a:ext cx="2820944" cy="1179643"/>
            </a:xfrm>
            <a:custGeom>
              <a:avLst/>
              <a:gdLst>
                <a:gd name="connsiteX0" fmla="*/ 3546390 w 3546389"/>
                <a:gd name="connsiteY0" fmla="*/ 0 h 1267431"/>
                <a:gd name="connsiteX1" fmla="*/ 2774814 w 3546389"/>
                <a:gd name="connsiteY1" fmla="*/ 148764 h 1267431"/>
                <a:gd name="connsiteX2" fmla="*/ 976081 w 3546389"/>
                <a:gd name="connsiteY2" fmla="*/ 1149668 h 1267431"/>
                <a:gd name="connsiteX3" fmla="*/ 0 w 3546389"/>
                <a:gd name="connsiteY3" fmla="*/ 1267431 h 1267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46389" h="1267431">
                  <a:moveTo>
                    <a:pt x="3546390" y="0"/>
                  </a:moveTo>
                  <a:lnTo>
                    <a:pt x="2774814" y="148764"/>
                  </a:lnTo>
                  <a:lnTo>
                    <a:pt x="976081" y="1149668"/>
                  </a:lnTo>
                  <a:lnTo>
                    <a:pt x="0" y="126743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6C5BCD36-71E7-9EAC-5C6B-567B83895214}"/>
                </a:ext>
              </a:extLst>
            </p:cNvPr>
            <p:cNvSpPr/>
            <p:nvPr/>
          </p:nvSpPr>
          <p:spPr>
            <a:xfrm>
              <a:off x="-103239" y="2549532"/>
              <a:ext cx="12398477" cy="2751856"/>
            </a:xfrm>
            <a:custGeom>
              <a:avLst/>
              <a:gdLst>
                <a:gd name="connsiteX0" fmla="*/ 15586916 w 15586915"/>
                <a:gd name="connsiteY0" fmla="*/ 0 h 2956646"/>
                <a:gd name="connsiteX1" fmla="*/ 15012121 w 15586915"/>
                <a:gd name="connsiteY1" fmla="*/ 455122 h 2956646"/>
                <a:gd name="connsiteX2" fmla="*/ 13431074 w 15586915"/>
                <a:gd name="connsiteY2" fmla="*/ 960640 h 2956646"/>
                <a:gd name="connsiteX3" fmla="*/ 12043101 w 15586915"/>
                <a:gd name="connsiteY3" fmla="*/ 1359304 h 2956646"/>
                <a:gd name="connsiteX4" fmla="*/ 11796068 w 15586915"/>
                <a:gd name="connsiteY4" fmla="*/ 1430309 h 2956646"/>
                <a:gd name="connsiteX5" fmla="*/ 10161064 w 15586915"/>
                <a:gd name="connsiteY5" fmla="*/ 1848370 h 2956646"/>
                <a:gd name="connsiteX6" fmla="*/ 8541299 w 15586915"/>
                <a:gd name="connsiteY6" fmla="*/ 2207635 h 2956646"/>
                <a:gd name="connsiteX7" fmla="*/ 6997117 w 15586915"/>
                <a:gd name="connsiteY7" fmla="*/ 2498148 h 2956646"/>
                <a:gd name="connsiteX8" fmla="*/ 5542624 w 15586915"/>
                <a:gd name="connsiteY8" fmla="*/ 2717223 h 2956646"/>
                <a:gd name="connsiteX9" fmla="*/ 4228791 w 15586915"/>
                <a:gd name="connsiteY9" fmla="*/ 2863995 h 2956646"/>
                <a:gd name="connsiteX10" fmla="*/ 3059636 w 15586915"/>
                <a:gd name="connsiteY10" fmla="*/ 2941147 h 2956646"/>
                <a:gd name="connsiteX11" fmla="*/ 2065020 w 15586915"/>
                <a:gd name="connsiteY11" fmla="*/ 2956647 h 2956646"/>
                <a:gd name="connsiteX12" fmla="*/ 1235779 w 15586915"/>
                <a:gd name="connsiteY12" fmla="*/ 2916555 h 2956646"/>
                <a:gd name="connsiteX13" fmla="*/ 319834 w 15586915"/>
                <a:gd name="connsiteY13" fmla="*/ 2935692 h 2956646"/>
                <a:gd name="connsiteX14" fmla="*/ 0 w 15586915"/>
                <a:gd name="connsiteY14" fmla="*/ 2929024 h 29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586915" h="2956646">
                  <a:moveTo>
                    <a:pt x="15586916" y="0"/>
                  </a:moveTo>
                  <a:lnTo>
                    <a:pt x="15012121" y="455122"/>
                  </a:lnTo>
                  <a:lnTo>
                    <a:pt x="13431074" y="960640"/>
                  </a:lnTo>
                  <a:lnTo>
                    <a:pt x="12043101" y="1359304"/>
                  </a:lnTo>
                  <a:lnTo>
                    <a:pt x="11796068" y="1430309"/>
                  </a:lnTo>
                  <a:lnTo>
                    <a:pt x="10161064" y="1848370"/>
                  </a:lnTo>
                  <a:lnTo>
                    <a:pt x="8541299" y="2207635"/>
                  </a:lnTo>
                  <a:lnTo>
                    <a:pt x="6997117" y="2498148"/>
                  </a:lnTo>
                  <a:lnTo>
                    <a:pt x="5542624" y="2717223"/>
                  </a:lnTo>
                  <a:lnTo>
                    <a:pt x="4228791" y="2863995"/>
                  </a:lnTo>
                  <a:lnTo>
                    <a:pt x="3059636" y="2941147"/>
                  </a:lnTo>
                  <a:lnTo>
                    <a:pt x="2065020" y="2956647"/>
                  </a:lnTo>
                  <a:lnTo>
                    <a:pt x="1235779" y="2916555"/>
                  </a:lnTo>
                  <a:lnTo>
                    <a:pt x="319834" y="2935692"/>
                  </a:lnTo>
                  <a:lnTo>
                    <a:pt x="0" y="292902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A5DA8BB-2BB6-7C07-2F2A-747CA8A706FF}"/>
                </a:ext>
              </a:extLst>
            </p:cNvPr>
            <p:cNvSpPr/>
            <p:nvPr/>
          </p:nvSpPr>
          <p:spPr>
            <a:xfrm>
              <a:off x="7663368" y="1847565"/>
              <a:ext cx="2461200" cy="1712767"/>
            </a:xfrm>
            <a:custGeom>
              <a:avLst/>
              <a:gdLst>
                <a:gd name="connsiteX0" fmla="*/ 3094132 w 3094131"/>
                <a:gd name="connsiteY0" fmla="*/ 0 h 1840229"/>
                <a:gd name="connsiteX1" fmla="*/ 2540755 w 3094131"/>
                <a:gd name="connsiteY1" fmla="*/ 375372 h 1840229"/>
                <a:gd name="connsiteX2" fmla="*/ 2187352 w 3094131"/>
                <a:gd name="connsiteY2" fmla="*/ 603885 h 1840229"/>
                <a:gd name="connsiteX3" fmla="*/ 2012195 w 3094131"/>
                <a:gd name="connsiteY3" fmla="*/ 717233 h 1840229"/>
                <a:gd name="connsiteX4" fmla="*/ 1972139 w 3094131"/>
                <a:gd name="connsiteY4" fmla="*/ 743123 h 1840229"/>
                <a:gd name="connsiteX5" fmla="*/ 1644581 w 3094131"/>
                <a:gd name="connsiteY5" fmla="*/ 939165 h 1840229"/>
                <a:gd name="connsiteX6" fmla="*/ 1444299 w 3094131"/>
                <a:gd name="connsiteY6" fmla="*/ 1059093 h 1840229"/>
                <a:gd name="connsiteX7" fmla="*/ 1363774 w 3094131"/>
                <a:gd name="connsiteY7" fmla="*/ 1107238 h 1840229"/>
                <a:gd name="connsiteX8" fmla="*/ 953942 w 3094131"/>
                <a:gd name="connsiteY8" fmla="*/ 1339042 h 1840229"/>
                <a:gd name="connsiteX9" fmla="*/ 814928 w 3094131"/>
                <a:gd name="connsiteY9" fmla="*/ 1417666 h 1840229"/>
                <a:gd name="connsiteX10" fmla="*/ 745422 w 3094131"/>
                <a:gd name="connsiteY10" fmla="*/ 1456892 h 1840229"/>
                <a:gd name="connsiteX11" fmla="*/ 365760 w 3094131"/>
                <a:gd name="connsiteY11" fmla="*/ 1653800 h 1840229"/>
                <a:gd name="connsiteX12" fmla="*/ 349387 w 3094131"/>
                <a:gd name="connsiteY12" fmla="*/ 1662286 h 1840229"/>
                <a:gd name="connsiteX13" fmla="*/ 135718 w 3094131"/>
                <a:gd name="connsiteY13" fmla="*/ 1773036 h 1840229"/>
                <a:gd name="connsiteX14" fmla="*/ 94117 w 3094131"/>
                <a:gd name="connsiteY14" fmla="*/ 1794597 h 1840229"/>
                <a:gd name="connsiteX15" fmla="*/ 0 w 3094131"/>
                <a:gd name="connsiteY15" fmla="*/ 1840230 h 184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94131" h="1840229">
                  <a:moveTo>
                    <a:pt x="3094132" y="0"/>
                  </a:moveTo>
                  <a:lnTo>
                    <a:pt x="2540755" y="375372"/>
                  </a:lnTo>
                  <a:lnTo>
                    <a:pt x="2187352" y="603885"/>
                  </a:lnTo>
                  <a:lnTo>
                    <a:pt x="2012195" y="717233"/>
                  </a:lnTo>
                  <a:lnTo>
                    <a:pt x="1972139" y="743123"/>
                  </a:lnTo>
                  <a:lnTo>
                    <a:pt x="1644581" y="939165"/>
                  </a:lnTo>
                  <a:lnTo>
                    <a:pt x="1444299" y="1059093"/>
                  </a:lnTo>
                  <a:lnTo>
                    <a:pt x="1363774" y="1107238"/>
                  </a:lnTo>
                  <a:lnTo>
                    <a:pt x="953942" y="1339042"/>
                  </a:lnTo>
                  <a:lnTo>
                    <a:pt x="814928" y="1417666"/>
                  </a:lnTo>
                  <a:lnTo>
                    <a:pt x="745422" y="1456892"/>
                  </a:lnTo>
                  <a:lnTo>
                    <a:pt x="365760" y="1653800"/>
                  </a:lnTo>
                  <a:lnTo>
                    <a:pt x="349387" y="1662286"/>
                  </a:lnTo>
                  <a:lnTo>
                    <a:pt x="135718" y="1773036"/>
                  </a:lnTo>
                  <a:lnTo>
                    <a:pt x="94117" y="1794597"/>
                  </a:lnTo>
                  <a:lnTo>
                    <a:pt x="0" y="18402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F698184-15D1-45CC-B648-3B53A27BB53E}"/>
                </a:ext>
              </a:extLst>
            </p:cNvPr>
            <p:cNvSpPr/>
            <p:nvPr/>
          </p:nvSpPr>
          <p:spPr>
            <a:xfrm>
              <a:off x="7830954" y="2080076"/>
              <a:ext cx="1845819" cy="1375807"/>
            </a:xfrm>
            <a:custGeom>
              <a:avLst/>
              <a:gdLst>
                <a:gd name="connsiteX0" fmla="*/ 2320496 w 2320496"/>
                <a:gd name="connsiteY0" fmla="*/ 0 h 1478193"/>
                <a:gd name="connsiteX1" fmla="*/ 1857632 w 2320496"/>
                <a:gd name="connsiteY1" fmla="*/ 327054 h 1478193"/>
                <a:gd name="connsiteX2" fmla="*/ 1806455 w 2320496"/>
                <a:gd name="connsiteY2" fmla="*/ 363249 h 1478193"/>
                <a:gd name="connsiteX3" fmla="*/ 1619045 w 2320496"/>
                <a:gd name="connsiteY3" fmla="*/ 489325 h 1478193"/>
                <a:gd name="connsiteX4" fmla="*/ 1408258 w 2320496"/>
                <a:gd name="connsiteY4" fmla="*/ 631161 h 1478193"/>
                <a:gd name="connsiteX5" fmla="*/ 1314656 w 2320496"/>
                <a:gd name="connsiteY5" fmla="*/ 694113 h 1478193"/>
                <a:gd name="connsiteX6" fmla="*/ 1279336 w 2320496"/>
                <a:gd name="connsiteY6" fmla="*/ 717925 h 1478193"/>
                <a:gd name="connsiteX7" fmla="*/ 1024581 w 2320496"/>
                <a:gd name="connsiteY7" fmla="*/ 875780 h 1478193"/>
                <a:gd name="connsiteX8" fmla="*/ 795569 w 2320496"/>
                <a:gd name="connsiteY8" fmla="*/ 1017703 h 1478193"/>
                <a:gd name="connsiteX9" fmla="*/ 714220 w 2320496"/>
                <a:gd name="connsiteY9" fmla="*/ 1068186 h 1478193"/>
                <a:gd name="connsiteX10" fmla="*/ 381824 w 2320496"/>
                <a:gd name="connsiteY10" fmla="*/ 1262322 h 1478193"/>
                <a:gd name="connsiteX11" fmla="*/ 350623 w 2320496"/>
                <a:gd name="connsiteY11" fmla="*/ 1280507 h 1478193"/>
                <a:gd name="connsiteX12" fmla="*/ 224584 w 2320496"/>
                <a:gd name="connsiteY12" fmla="*/ 1354195 h 1478193"/>
                <a:gd name="connsiteX13" fmla="*/ 139734 w 2320496"/>
                <a:gd name="connsiteY13" fmla="*/ 1403725 h 1478193"/>
                <a:gd name="connsiteX14" fmla="*/ 0 w 2320496"/>
                <a:gd name="connsiteY14" fmla="*/ 1478194 h 1478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20496" h="1478193">
                  <a:moveTo>
                    <a:pt x="2320496" y="0"/>
                  </a:moveTo>
                  <a:lnTo>
                    <a:pt x="1857632" y="327054"/>
                  </a:lnTo>
                  <a:lnTo>
                    <a:pt x="1806455" y="363249"/>
                  </a:lnTo>
                  <a:lnTo>
                    <a:pt x="1619045" y="489325"/>
                  </a:lnTo>
                  <a:lnTo>
                    <a:pt x="1408258" y="631161"/>
                  </a:lnTo>
                  <a:lnTo>
                    <a:pt x="1314656" y="694113"/>
                  </a:lnTo>
                  <a:lnTo>
                    <a:pt x="1279336" y="717925"/>
                  </a:lnTo>
                  <a:lnTo>
                    <a:pt x="1024581" y="875780"/>
                  </a:lnTo>
                  <a:lnTo>
                    <a:pt x="795569" y="1017703"/>
                  </a:lnTo>
                  <a:lnTo>
                    <a:pt x="714220" y="1068186"/>
                  </a:lnTo>
                  <a:lnTo>
                    <a:pt x="381824" y="1262322"/>
                  </a:lnTo>
                  <a:lnTo>
                    <a:pt x="350623" y="1280507"/>
                  </a:lnTo>
                  <a:lnTo>
                    <a:pt x="224584" y="1354195"/>
                  </a:lnTo>
                  <a:lnTo>
                    <a:pt x="139734" y="1403725"/>
                  </a:lnTo>
                  <a:lnTo>
                    <a:pt x="0" y="147819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E89BE03-2C0A-0BA2-0AD7-7ACF5D137D5D}"/>
                </a:ext>
              </a:extLst>
            </p:cNvPr>
            <p:cNvSpPr/>
            <p:nvPr/>
          </p:nvSpPr>
          <p:spPr>
            <a:xfrm>
              <a:off x="4348758" y="4635688"/>
              <a:ext cx="7946479" cy="2469054"/>
            </a:xfrm>
            <a:custGeom>
              <a:avLst/>
              <a:gdLst>
                <a:gd name="connsiteX0" fmla="*/ 9990026 w 9990025"/>
                <a:gd name="connsiteY0" fmla="*/ 0 h 2652798"/>
                <a:gd name="connsiteX1" fmla="*/ 9458685 w 9990025"/>
                <a:gd name="connsiteY1" fmla="*/ 329392 h 2652798"/>
                <a:gd name="connsiteX2" fmla="*/ 6902382 w 9990025"/>
                <a:gd name="connsiteY2" fmla="*/ 846339 h 2652798"/>
                <a:gd name="connsiteX3" fmla="*/ 4387164 w 9990025"/>
                <a:gd name="connsiteY3" fmla="*/ 1272714 h 2652798"/>
                <a:gd name="connsiteX4" fmla="*/ 2553730 w 9990025"/>
                <a:gd name="connsiteY4" fmla="*/ 1952106 h 2652798"/>
                <a:gd name="connsiteX5" fmla="*/ 545963 w 9990025"/>
                <a:gd name="connsiteY5" fmla="*/ 2627861 h 2652798"/>
                <a:gd name="connsiteX6" fmla="*/ 0 w 9990025"/>
                <a:gd name="connsiteY6" fmla="*/ 2652799 h 265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90025" h="2652798">
                  <a:moveTo>
                    <a:pt x="9990026" y="0"/>
                  </a:moveTo>
                  <a:lnTo>
                    <a:pt x="9458685" y="329392"/>
                  </a:lnTo>
                  <a:lnTo>
                    <a:pt x="6902382" y="846339"/>
                  </a:lnTo>
                  <a:lnTo>
                    <a:pt x="4387164" y="1272714"/>
                  </a:lnTo>
                  <a:lnTo>
                    <a:pt x="2553730" y="1952106"/>
                  </a:lnTo>
                  <a:lnTo>
                    <a:pt x="545963" y="2627861"/>
                  </a:lnTo>
                  <a:lnTo>
                    <a:pt x="0" y="265279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9B78FB19-0DEC-5001-835B-0B7212DF9FA1}"/>
                </a:ext>
              </a:extLst>
            </p:cNvPr>
            <p:cNvSpPr/>
            <p:nvPr/>
          </p:nvSpPr>
          <p:spPr>
            <a:xfrm>
              <a:off x="8085445" y="2317020"/>
              <a:ext cx="1186615" cy="959785"/>
            </a:xfrm>
            <a:custGeom>
              <a:avLst/>
              <a:gdLst>
                <a:gd name="connsiteX0" fmla="*/ 1491769 w 1491769"/>
                <a:gd name="connsiteY0" fmla="*/ 0 h 1031211"/>
                <a:gd name="connsiteX1" fmla="*/ 1062063 w 1491769"/>
                <a:gd name="connsiteY1" fmla="*/ 317096 h 1031211"/>
                <a:gd name="connsiteX2" fmla="*/ 1015416 w 1491769"/>
                <a:gd name="connsiteY2" fmla="*/ 351472 h 1031211"/>
                <a:gd name="connsiteX3" fmla="*/ 852204 w 1491769"/>
                <a:gd name="connsiteY3" fmla="*/ 465773 h 1031211"/>
                <a:gd name="connsiteX4" fmla="*/ 641110 w 1491769"/>
                <a:gd name="connsiteY4" fmla="*/ 613583 h 1031211"/>
                <a:gd name="connsiteX5" fmla="*/ 556054 w 1491769"/>
                <a:gd name="connsiteY5" fmla="*/ 673158 h 1031211"/>
                <a:gd name="connsiteX6" fmla="*/ 526398 w 1491769"/>
                <a:gd name="connsiteY6" fmla="*/ 693853 h 1031211"/>
                <a:gd name="connsiteX7" fmla="*/ 209447 w 1491769"/>
                <a:gd name="connsiteY7" fmla="*/ 896995 h 1031211"/>
                <a:gd name="connsiteX8" fmla="*/ 194413 w 1491769"/>
                <a:gd name="connsiteY8" fmla="*/ 906607 h 1031211"/>
                <a:gd name="connsiteX9" fmla="*/ 99266 w 1491769"/>
                <a:gd name="connsiteY9" fmla="*/ 967653 h 1031211"/>
                <a:gd name="connsiteX10" fmla="*/ 0 w 1491769"/>
                <a:gd name="connsiteY10" fmla="*/ 1031211 h 103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91769" h="1031211">
                  <a:moveTo>
                    <a:pt x="1491769" y="0"/>
                  </a:moveTo>
                  <a:lnTo>
                    <a:pt x="1062063" y="317096"/>
                  </a:lnTo>
                  <a:lnTo>
                    <a:pt x="1015416" y="351472"/>
                  </a:lnTo>
                  <a:lnTo>
                    <a:pt x="852204" y="465773"/>
                  </a:lnTo>
                  <a:lnTo>
                    <a:pt x="641110" y="613583"/>
                  </a:lnTo>
                  <a:lnTo>
                    <a:pt x="556054" y="673158"/>
                  </a:lnTo>
                  <a:lnTo>
                    <a:pt x="526398" y="693853"/>
                  </a:lnTo>
                  <a:lnTo>
                    <a:pt x="209447" y="896995"/>
                  </a:lnTo>
                  <a:lnTo>
                    <a:pt x="194413" y="906607"/>
                  </a:lnTo>
                  <a:lnTo>
                    <a:pt x="99266" y="967653"/>
                  </a:lnTo>
                  <a:lnTo>
                    <a:pt x="0" y="103121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E3DFB18A-594F-6366-5644-B57EFD897B05}"/>
                </a:ext>
              </a:extLst>
            </p:cNvPr>
            <p:cNvSpPr/>
            <p:nvPr/>
          </p:nvSpPr>
          <p:spPr>
            <a:xfrm>
              <a:off x="-103239" y="2785670"/>
              <a:ext cx="12398477" cy="3644184"/>
            </a:xfrm>
            <a:custGeom>
              <a:avLst/>
              <a:gdLst>
                <a:gd name="connsiteX0" fmla="*/ 15586916 w 15586915"/>
                <a:gd name="connsiteY0" fmla="*/ 0 h 3915380"/>
                <a:gd name="connsiteX1" fmla="*/ 15012121 w 15586915"/>
                <a:gd name="connsiteY1" fmla="*/ 201411 h 3915380"/>
                <a:gd name="connsiteX2" fmla="*/ 14261448 w 15586915"/>
                <a:gd name="connsiteY2" fmla="*/ 703118 h 3915380"/>
                <a:gd name="connsiteX3" fmla="*/ 13313581 w 15586915"/>
                <a:gd name="connsiteY3" fmla="*/ 1241454 h 3915380"/>
                <a:gd name="connsiteX4" fmla="*/ 12176657 w 15586915"/>
                <a:gd name="connsiteY4" fmla="*/ 1806806 h 3915380"/>
                <a:gd name="connsiteX5" fmla="*/ 10828123 w 15586915"/>
                <a:gd name="connsiteY5" fmla="*/ 2393806 h 3915380"/>
                <a:gd name="connsiteX6" fmla="*/ 9291869 w 15586915"/>
                <a:gd name="connsiteY6" fmla="*/ 2989725 h 3915380"/>
                <a:gd name="connsiteX7" fmla="*/ 7562438 w 15586915"/>
                <a:gd name="connsiteY7" fmla="*/ 3585470 h 3915380"/>
                <a:gd name="connsiteX8" fmla="*/ 5318760 w 15586915"/>
                <a:gd name="connsiteY8" fmla="*/ 3801428 h 3915380"/>
                <a:gd name="connsiteX9" fmla="*/ 3288339 w 15586915"/>
                <a:gd name="connsiteY9" fmla="*/ 3909060 h 3915380"/>
                <a:gd name="connsiteX10" fmla="*/ 1532238 w 15586915"/>
                <a:gd name="connsiteY10" fmla="*/ 3915381 h 3915380"/>
                <a:gd name="connsiteX11" fmla="*/ 53958 w 15586915"/>
                <a:gd name="connsiteY11" fmla="*/ 3830435 h 3915380"/>
                <a:gd name="connsiteX12" fmla="*/ 0 w 15586915"/>
                <a:gd name="connsiteY12" fmla="*/ 3836757 h 391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3915380">
                  <a:moveTo>
                    <a:pt x="15586916" y="0"/>
                  </a:moveTo>
                  <a:lnTo>
                    <a:pt x="15012121" y="201411"/>
                  </a:lnTo>
                  <a:lnTo>
                    <a:pt x="14261448" y="703118"/>
                  </a:lnTo>
                  <a:lnTo>
                    <a:pt x="13313581" y="1241454"/>
                  </a:lnTo>
                  <a:lnTo>
                    <a:pt x="12176657" y="1806806"/>
                  </a:lnTo>
                  <a:lnTo>
                    <a:pt x="10828123" y="2393806"/>
                  </a:lnTo>
                  <a:lnTo>
                    <a:pt x="9291869" y="2989725"/>
                  </a:lnTo>
                  <a:lnTo>
                    <a:pt x="7562438" y="3585470"/>
                  </a:lnTo>
                  <a:lnTo>
                    <a:pt x="5318760" y="3801428"/>
                  </a:lnTo>
                  <a:lnTo>
                    <a:pt x="3288339" y="3909060"/>
                  </a:lnTo>
                  <a:lnTo>
                    <a:pt x="1532238" y="3915381"/>
                  </a:lnTo>
                  <a:lnTo>
                    <a:pt x="53958" y="3830435"/>
                  </a:lnTo>
                  <a:lnTo>
                    <a:pt x="0" y="38367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C82FE02-F0AA-6702-425F-57A4AFF70971}"/>
                </a:ext>
              </a:extLst>
            </p:cNvPr>
            <p:cNvSpPr/>
            <p:nvPr/>
          </p:nvSpPr>
          <p:spPr>
            <a:xfrm>
              <a:off x="8181606" y="2559122"/>
              <a:ext cx="728661" cy="625484"/>
            </a:xfrm>
            <a:custGeom>
              <a:avLst/>
              <a:gdLst>
                <a:gd name="connsiteX0" fmla="*/ 916047 w 916047"/>
                <a:gd name="connsiteY0" fmla="*/ 0 h 672032"/>
                <a:gd name="connsiteX1" fmla="*/ 654496 w 916047"/>
                <a:gd name="connsiteY1" fmla="*/ 201410 h 672032"/>
                <a:gd name="connsiteX2" fmla="*/ 516307 w 916047"/>
                <a:gd name="connsiteY2" fmla="*/ 307831 h 672032"/>
                <a:gd name="connsiteX3" fmla="*/ 473779 w 916047"/>
                <a:gd name="connsiteY3" fmla="*/ 340562 h 672032"/>
                <a:gd name="connsiteX4" fmla="*/ 145398 w 916047"/>
                <a:gd name="connsiteY4" fmla="*/ 570115 h 672032"/>
                <a:gd name="connsiteX5" fmla="*/ 89380 w 916047"/>
                <a:gd name="connsiteY5" fmla="*/ 602327 h 672032"/>
                <a:gd name="connsiteX6" fmla="*/ 0 w 916047"/>
                <a:gd name="connsiteY6" fmla="*/ 672032 h 67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47" h="672032">
                  <a:moveTo>
                    <a:pt x="916047" y="0"/>
                  </a:moveTo>
                  <a:lnTo>
                    <a:pt x="654496" y="201410"/>
                  </a:lnTo>
                  <a:lnTo>
                    <a:pt x="516307" y="307831"/>
                  </a:lnTo>
                  <a:lnTo>
                    <a:pt x="473779" y="340562"/>
                  </a:lnTo>
                  <a:lnTo>
                    <a:pt x="145398" y="570115"/>
                  </a:lnTo>
                  <a:lnTo>
                    <a:pt x="89380" y="602327"/>
                  </a:lnTo>
                  <a:lnTo>
                    <a:pt x="0" y="67203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AC57C4CA-62CA-4060-4B09-F1C2AD7F2BE2}"/>
                </a:ext>
              </a:extLst>
            </p:cNvPr>
            <p:cNvSpPr/>
            <p:nvPr/>
          </p:nvSpPr>
          <p:spPr>
            <a:xfrm>
              <a:off x="-103239" y="748191"/>
              <a:ext cx="11181310" cy="4908935"/>
            </a:xfrm>
            <a:custGeom>
              <a:avLst/>
              <a:gdLst>
                <a:gd name="connsiteX0" fmla="*/ 14056738 w 14056737"/>
                <a:gd name="connsiteY0" fmla="*/ 0 h 5274252"/>
                <a:gd name="connsiteX1" fmla="*/ 13649891 w 14056737"/>
                <a:gd name="connsiteY1" fmla="*/ 352598 h 5274252"/>
                <a:gd name="connsiteX2" fmla="*/ 13229144 w 14056737"/>
                <a:gd name="connsiteY2" fmla="*/ 707275 h 5274252"/>
                <a:gd name="connsiteX3" fmla="*/ 12769266 w 14056737"/>
                <a:gd name="connsiteY3" fmla="*/ 1070524 h 5274252"/>
                <a:gd name="connsiteX4" fmla="*/ 12295076 w 14056737"/>
                <a:gd name="connsiteY4" fmla="*/ 1431001 h 5274252"/>
                <a:gd name="connsiteX5" fmla="*/ 12304652 w 14056737"/>
                <a:gd name="connsiteY5" fmla="*/ 1556558 h 5274252"/>
                <a:gd name="connsiteX6" fmla="*/ 12269230 w 14056737"/>
                <a:gd name="connsiteY6" fmla="*/ 1704629 h 5274252"/>
                <a:gd name="connsiteX7" fmla="*/ 12152664 w 14056737"/>
                <a:gd name="connsiteY7" fmla="*/ 1883266 h 5274252"/>
                <a:gd name="connsiteX8" fmla="*/ 11971844 w 14056737"/>
                <a:gd name="connsiteY8" fmla="*/ 2084763 h 5274252"/>
                <a:gd name="connsiteX9" fmla="*/ 11689595 w 14056737"/>
                <a:gd name="connsiteY9" fmla="*/ 2315095 h 5274252"/>
                <a:gd name="connsiteX10" fmla="*/ 10928522 w 14056737"/>
                <a:gd name="connsiteY10" fmla="*/ 2645699 h 5274252"/>
                <a:gd name="connsiteX11" fmla="*/ 10806498 w 14056737"/>
                <a:gd name="connsiteY11" fmla="*/ 2698779 h 5274252"/>
                <a:gd name="connsiteX12" fmla="*/ 10341164 w 14056737"/>
                <a:gd name="connsiteY12" fmla="*/ 2947901 h 5274252"/>
                <a:gd name="connsiteX13" fmla="*/ 9783668 w 14056737"/>
                <a:gd name="connsiteY13" fmla="*/ 3210791 h 5274252"/>
                <a:gd name="connsiteX14" fmla="*/ 9103841 w 14056737"/>
                <a:gd name="connsiteY14" fmla="*/ 3486756 h 5274252"/>
                <a:gd name="connsiteX15" fmla="*/ 8326086 w 14056737"/>
                <a:gd name="connsiteY15" fmla="*/ 3766791 h 5274252"/>
                <a:gd name="connsiteX16" fmla="*/ 7429603 w 14056737"/>
                <a:gd name="connsiteY16" fmla="*/ 4046567 h 5274252"/>
                <a:gd name="connsiteX17" fmla="*/ 6445490 w 14056737"/>
                <a:gd name="connsiteY17" fmla="*/ 4316817 h 5274252"/>
                <a:gd name="connsiteX18" fmla="*/ 5365613 w 14056737"/>
                <a:gd name="connsiteY18" fmla="*/ 4570355 h 5274252"/>
                <a:gd name="connsiteX19" fmla="*/ 4228791 w 14056737"/>
                <a:gd name="connsiteY19" fmla="*/ 4799388 h 5274252"/>
                <a:gd name="connsiteX20" fmla="*/ 3835228 w 14056737"/>
                <a:gd name="connsiteY20" fmla="*/ 4864418 h 5274252"/>
                <a:gd name="connsiteX21" fmla="*/ 3039350 w 14056737"/>
                <a:gd name="connsiteY21" fmla="*/ 4996036 h 5274252"/>
                <a:gd name="connsiteX22" fmla="*/ 2660616 w 14056737"/>
                <a:gd name="connsiteY22" fmla="*/ 5046605 h 5274252"/>
                <a:gd name="connsiteX23" fmla="*/ 1839818 w 14056737"/>
                <a:gd name="connsiteY23" fmla="*/ 5156229 h 5274252"/>
                <a:gd name="connsiteX24" fmla="*/ 641419 w 14056737"/>
                <a:gd name="connsiteY24" fmla="*/ 5274252 h 5274252"/>
                <a:gd name="connsiteX25" fmla="*/ 0 w 14056737"/>
                <a:gd name="connsiteY25" fmla="*/ 5189221 h 527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56737" h="5274252">
                  <a:moveTo>
                    <a:pt x="14056738" y="0"/>
                  </a:moveTo>
                  <a:lnTo>
                    <a:pt x="13649891" y="352598"/>
                  </a:lnTo>
                  <a:lnTo>
                    <a:pt x="13229144" y="707275"/>
                  </a:lnTo>
                  <a:lnTo>
                    <a:pt x="12769266" y="1070524"/>
                  </a:lnTo>
                  <a:lnTo>
                    <a:pt x="12295076" y="1431001"/>
                  </a:lnTo>
                  <a:lnTo>
                    <a:pt x="12304652" y="1556558"/>
                  </a:lnTo>
                  <a:lnTo>
                    <a:pt x="12269230" y="1704629"/>
                  </a:lnTo>
                  <a:lnTo>
                    <a:pt x="12152664" y="1883266"/>
                  </a:lnTo>
                  <a:lnTo>
                    <a:pt x="11971844" y="2084763"/>
                  </a:lnTo>
                  <a:lnTo>
                    <a:pt x="11689595" y="2315095"/>
                  </a:lnTo>
                  <a:lnTo>
                    <a:pt x="10928522" y="2645699"/>
                  </a:lnTo>
                  <a:lnTo>
                    <a:pt x="10806498" y="2698779"/>
                  </a:lnTo>
                  <a:lnTo>
                    <a:pt x="10341164" y="2947901"/>
                  </a:lnTo>
                  <a:lnTo>
                    <a:pt x="9783668" y="3210791"/>
                  </a:lnTo>
                  <a:lnTo>
                    <a:pt x="9103841" y="3486756"/>
                  </a:lnTo>
                  <a:lnTo>
                    <a:pt x="8326086" y="3766791"/>
                  </a:lnTo>
                  <a:lnTo>
                    <a:pt x="7429603" y="4046567"/>
                  </a:lnTo>
                  <a:lnTo>
                    <a:pt x="6445490" y="4316817"/>
                  </a:lnTo>
                  <a:lnTo>
                    <a:pt x="5365613" y="4570355"/>
                  </a:lnTo>
                  <a:lnTo>
                    <a:pt x="4228791" y="4799388"/>
                  </a:lnTo>
                  <a:lnTo>
                    <a:pt x="3835228" y="4864418"/>
                  </a:lnTo>
                  <a:lnTo>
                    <a:pt x="3039350" y="4996036"/>
                  </a:lnTo>
                  <a:lnTo>
                    <a:pt x="2660616" y="5046605"/>
                  </a:lnTo>
                  <a:lnTo>
                    <a:pt x="1839818" y="5156229"/>
                  </a:lnTo>
                  <a:lnTo>
                    <a:pt x="641419" y="5274252"/>
                  </a:lnTo>
                  <a:lnTo>
                    <a:pt x="0" y="518922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53613EBB-2747-3C44-E6EF-7F4B332AA726}"/>
                </a:ext>
              </a:extLst>
            </p:cNvPr>
            <p:cNvSpPr/>
            <p:nvPr/>
          </p:nvSpPr>
          <p:spPr>
            <a:xfrm>
              <a:off x="6299501" y="1017374"/>
              <a:ext cx="4267867" cy="3175858"/>
            </a:xfrm>
            <a:custGeom>
              <a:avLst/>
              <a:gdLst>
                <a:gd name="connsiteX0" fmla="*/ 5365408 w 5365407"/>
                <a:gd name="connsiteY0" fmla="*/ 0 h 3412201"/>
                <a:gd name="connsiteX1" fmla="*/ 4988732 w 5365407"/>
                <a:gd name="connsiteY1" fmla="*/ 346017 h 3412201"/>
                <a:gd name="connsiteX2" fmla="*/ 4600318 w 5365407"/>
                <a:gd name="connsiteY2" fmla="*/ 692641 h 3412201"/>
                <a:gd name="connsiteX3" fmla="*/ 4175143 w 5365407"/>
                <a:gd name="connsiteY3" fmla="*/ 1046451 h 3412201"/>
                <a:gd name="connsiteX4" fmla="*/ 3736993 w 5365407"/>
                <a:gd name="connsiteY4" fmla="*/ 1396365 h 3412201"/>
                <a:gd name="connsiteX5" fmla="*/ 3731741 w 5365407"/>
                <a:gd name="connsiteY5" fmla="*/ 1505037 h 3412201"/>
                <a:gd name="connsiteX6" fmla="*/ 3686742 w 5365407"/>
                <a:gd name="connsiteY6" fmla="*/ 1635096 h 3412201"/>
                <a:gd name="connsiteX7" fmla="*/ 3565542 w 5365407"/>
                <a:gd name="connsiteY7" fmla="*/ 1794250 h 3412201"/>
                <a:gd name="connsiteX8" fmla="*/ 3385649 w 5365407"/>
                <a:gd name="connsiteY8" fmla="*/ 1974792 h 3412201"/>
                <a:gd name="connsiteX9" fmla="*/ 3110093 w 5365407"/>
                <a:gd name="connsiteY9" fmla="*/ 2182524 h 3412201"/>
                <a:gd name="connsiteX10" fmla="*/ 2757205 w 5365407"/>
                <a:gd name="connsiteY10" fmla="*/ 2409565 h 3412201"/>
                <a:gd name="connsiteX11" fmla="*/ 2056783 w 5365407"/>
                <a:gd name="connsiteY11" fmla="*/ 2687695 h 3412201"/>
                <a:gd name="connsiteX12" fmla="*/ 1845894 w 5365407"/>
                <a:gd name="connsiteY12" fmla="*/ 2771515 h 3412201"/>
                <a:gd name="connsiteX13" fmla="*/ 1186764 w 5365407"/>
                <a:gd name="connsiteY13" fmla="*/ 3013191 h 3412201"/>
                <a:gd name="connsiteX14" fmla="*/ 1068551 w 5365407"/>
                <a:gd name="connsiteY14" fmla="*/ 3056573 h 3412201"/>
                <a:gd name="connsiteX15" fmla="*/ 972683 w 5365407"/>
                <a:gd name="connsiteY15" fmla="*/ 3091729 h 3412201"/>
                <a:gd name="connsiteX16" fmla="*/ 944983 w 5365407"/>
                <a:gd name="connsiteY16" fmla="*/ 3101860 h 3412201"/>
                <a:gd name="connsiteX17" fmla="*/ 510540 w 5365407"/>
                <a:gd name="connsiteY17" fmla="*/ 3245081 h 3412201"/>
                <a:gd name="connsiteX18" fmla="*/ 462761 w 5365407"/>
                <a:gd name="connsiteY18" fmla="*/ 3260841 h 3412201"/>
                <a:gd name="connsiteX19" fmla="*/ 41189 w 5365407"/>
                <a:gd name="connsiteY19" fmla="*/ 3399819 h 3412201"/>
                <a:gd name="connsiteX20" fmla="*/ 0 w 5365407"/>
                <a:gd name="connsiteY20" fmla="*/ 3412201 h 3412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365407" h="3412201">
                  <a:moveTo>
                    <a:pt x="5365408" y="0"/>
                  </a:moveTo>
                  <a:lnTo>
                    <a:pt x="4988732" y="346017"/>
                  </a:lnTo>
                  <a:lnTo>
                    <a:pt x="4600318" y="692641"/>
                  </a:lnTo>
                  <a:lnTo>
                    <a:pt x="4175143" y="1046451"/>
                  </a:lnTo>
                  <a:lnTo>
                    <a:pt x="3736993" y="1396365"/>
                  </a:lnTo>
                  <a:lnTo>
                    <a:pt x="3731741" y="1505037"/>
                  </a:lnTo>
                  <a:lnTo>
                    <a:pt x="3686742" y="1635096"/>
                  </a:lnTo>
                  <a:lnTo>
                    <a:pt x="3565542" y="1794250"/>
                  </a:lnTo>
                  <a:lnTo>
                    <a:pt x="3385649" y="1974792"/>
                  </a:lnTo>
                  <a:lnTo>
                    <a:pt x="3110093" y="2182524"/>
                  </a:lnTo>
                  <a:lnTo>
                    <a:pt x="2757205" y="2409565"/>
                  </a:lnTo>
                  <a:lnTo>
                    <a:pt x="2056783" y="2687695"/>
                  </a:lnTo>
                  <a:lnTo>
                    <a:pt x="1845894" y="2771515"/>
                  </a:lnTo>
                  <a:lnTo>
                    <a:pt x="1186764" y="3013191"/>
                  </a:lnTo>
                  <a:lnTo>
                    <a:pt x="1068551" y="3056573"/>
                  </a:lnTo>
                  <a:lnTo>
                    <a:pt x="972683" y="3091729"/>
                  </a:lnTo>
                  <a:lnTo>
                    <a:pt x="944983" y="3101860"/>
                  </a:lnTo>
                  <a:lnTo>
                    <a:pt x="510540" y="3245081"/>
                  </a:lnTo>
                  <a:lnTo>
                    <a:pt x="462761" y="3260841"/>
                  </a:lnTo>
                  <a:lnTo>
                    <a:pt x="41189" y="3399819"/>
                  </a:lnTo>
                  <a:lnTo>
                    <a:pt x="0" y="341220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57CC3334-AF48-D549-FBE6-B89DCB54B121}"/>
                </a:ext>
              </a:extLst>
            </p:cNvPr>
            <p:cNvSpPr/>
            <p:nvPr/>
          </p:nvSpPr>
          <p:spPr>
            <a:xfrm>
              <a:off x="4718085" y="4826775"/>
              <a:ext cx="7577151" cy="2277968"/>
            </a:xfrm>
            <a:custGeom>
              <a:avLst/>
              <a:gdLst>
                <a:gd name="connsiteX0" fmla="*/ 9525720 w 9525720"/>
                <a:gd name="connsiteY0" fmla="*/ 0 h 2447491"/>
                <a:gd name="connsiteX1" fmla="*/ 8994380 w 9525720"/>
                <a:gd name="connsiteY1" fmla="*/ 124085 h 2447491"/>
                <a:gd name="connsiteX2" fmla="*/ 7491078 w 9525720"/>
                <a:gd name="connsiteY2" fmla="*/ 946612 h 2447491"/>
                <a:gd name="connsiteX3" fmla="*/ 5731991 w 9525720"/>
                <a:gd name="connsiteY3" fmla="*/ 1813993 h 2447491"/>
                <a:gd name="connsiteX4" fmla="*/ 2809206 w 9525720"/>
                <a:gd name="connsiteY4" fmla="*/ 2181918 h 2447491"/>
                <a:gd name="connsiteX5" fmla="*/ 81657 w 9525720"/>
                <a:gd name="connsiteY5" fmla="*/ 2422554 h 2447491"/>
                <a:gd name="connsiteX6" fmla="*/ 0 w 9525720"/>
                <a:gd name="connsiteY6" fmla="*/ 2447492 h 244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720" h="2447491">
                  <a:moveTo>
                    <a:pt x="9525720" y="0"/>
                  </a:moveTo>
                  <a:lnTo>
                    <a:pt x="8994380" y="124085"/>
                  </a:lnTo>
                  <a:lnTo>
                    <a:pt x="7491078" y="946612"/>
                  </a:lnTo>
                  <a:lnTo>
                    <a:pt x="5731991" y="1813993"/>
                  </a:lnTo>
                  <a:lnTo>
                    <a:pt x="2809206" y="2181918"/>
                  </a:lnTo>
                  <a:lnTo>
                    <a:pt x="81657" y="2422554"/>
                  </a:lnTo>
                  <a:lnTo>
                    <a:pt x="0" y="244749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C8357A2-2B4B-2F1D-B68B-A784E5199E8B}"/>
                </a:ext>
              </a:extLst>
            </p:cNvPr>
            <p:cNvSpPr/>
            <p:nvPr/>
          </p:nvSpPr>
          <p:spPr>
            <a:xfrm>
              <a:off x="-103239" y="3181142"/>
              <a:ext cx="12398477" cy="2366137"/>
            </a:xfrm>
            <a:custGeom>
              <a:avLst/>
              <a:gdLst>
                <a:gd name="connsiteX0" fmla="*/ 15586916 w 15586915"/>
                <a:gd name="connsiteY0" fmla="*/ 0 h 2542222"/>
                <a:gd name="connsiteX1" fmla="*/ 15172759 w 15586915"/>
                <a:gd name="connsiteY1" fmla="*/ 295361 h 2542222"/>
                <a:gd name="connsiteX2" fmla="*/ 13313581 w 15586915"/>
                <a:gd name="connsiteY2" fmla="*/ 816552 h 2542222"/>
                <a:gd name="connsiteX3" fmla="*/ 11430721 w 15586915"/>
                <a:gd name="connsiteY3" fmla="*/ 1285529 h 2542222"/>
                <a:gd name="connsiteX4" fmla="*/ 9548066 w 15586915"/>
                <a:gd name="connsiteY4" fmla="*/ 1692159 h 2542222"/>
                <a:gd name="connsiteX5" fmla="*/ 7733065 w 15586915"/>
                <a:gd name="connsiteY5" fmla="*/ 2023370 h 2542222"/>
                <a:gd name="connsiteX6" fmla="*/ 6010121 w 15586915"/>
                <a:gd name="connsiteY6" fmla="*/ 2274311 h 2542222"/>
                <a:gd name="connsiteX7" fmla="*/ 5228247 w 15586915"/>
                <a:gd name="connsiteY7" fmla="*/ 2357870 h 2542222"/>
                <a:gd name="connsiteX8" fmla="*/ 4441122 w 15586915"/>
                <a:gd name="connsiteY8" fmla="*/ 2441950 h 2542222"/>
                <a:gd name="connsiteX9" fmla="*/ 3038012 w 15586915"/>
                <a:gd name="connsiteY9" fmla="*/ 2528714 h 2542222"/>
                <a:gd name="connsiteX10" fmla="*/ 1839818 w 15586915"/>
                <a:gd name="connsiteY10" fmla="*/ 2542222 h 2542222"/>
                <a:gd name="connsiteX11" fmla="*/ 840156 w 15586915"/>
                <a:gd name="connsiteY11" fmla="*/ 2489922 h 2542222"/>
                <a:gd name="connsiteX12" fmla="*/ 0 w 15586915"/>
                <a:gd name="connsiteY12" fmla="*/ 2533130 h 2542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2542222">
                  <a:moveTo>
                    <a:pt x="15586916" y="0"/>
                  </a:moveTo>
                  <a:lnTo>
                    <a:pt x="15172759" y="295361"/>
                  </a:lnTo>
                  <a:lnTo>
                    <a:pt x="13313581" y="816552"/>
                  </a:lnTo>
                  <a:lnTo>
                    <a:pt x="11430721" y="1285529"/>
                  </a:lnTo>
                  <a:lnTo>
                    <a:pt x="9548066" y="1692159"/>
                  </a:lnTo>
                  <a:lnTo>
                    <a:pt x="7733065" y="2023370"/>
                  </a:lnTo>
                  <a:lnTo>
                    <a:pt x="6010121" y="2274311"/>
                  </a:lnTo>
                  <a:lnTo>
                    <a:pt x="5228247" y="2357870"/>
                  </a:lnTo>
                  <a:lnTo>
                    <a:pt x="4441122" y="2441950"/>
                  </a:lnTo>
                  <a:lnTo>
                    <a:pt x="3038012" y="2528714"/>
                  </a:lnTo>
                  <a:lnTo>
                    <a:pt x="1839818" y="2542222"/>
                  </a:lnTo>
                  <a:lnTo>
                    <a:pt x="840156" y="2489922"/>
                  </a:lnTo>
                  <a:lnTo>
                    <a:pt x="0" y="25331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237ED940-D975-387D-C355-8C3B09E0EBB1}"/>
                </a:ext>
              </a:extLst>
            </p:cNvPr>
            <p:cNvSpPr/>
            <p:nvPr/>
          </p:nvSpPr>
          <p:spPr>
            <a:xfrm>
              <a:off x="8360003" y="2764232"/>
              <a:ext cx="226396" cy="229852"/>
            </a:xfrm>
            <a:custGeom>
              <a:avLst/>
              <a:gdLst>
                <a:gd name="connsiteX0" fmla="*/ 284617 w 284617"/>
                <a:gd name="connsiteY0" fmla="*/ 0 h 246957"/>
                <a:gd name="connsiteX1" fmla="*/ 81761 w 284617"/>
                <a:gd name="connsiteY1" fmla="*/ 186170 h 246957"/>
                <a:gd name="connsiteX2" fmla="*/ 38306 w 284617"/>
                <a:gd name="connsiteY2" fmla="*/ 217516 h 246957"/>
                <a:gd name="connsiteX3" fmla="*/ 0 w 284617"/>
                <a:gd name="connsiteY3" fmla="*/ 246957 h 246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617" h="246957">
                  <a:moveTo>
                    <a:pt x="284617" y="0"/>
                  </a:moveTo>
                  <a:lnTo>
                    <a:pt x="81761" y="186170"/>
                  </a:lnTo>
                  <a:lnTo>
                    <a:pt x="38306" y="217516"/>
                  </a:lnTo>
                  <a:lnTo>
                    <a:pt x="0" y="2469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3370F5-45CA-D3B8-F97C-3B5382665303}"/>
                </a:ext>
              </a:extLst>
            </p:cNvPr>
            <p:cNvSpPr/>
            <p:nvPr/>
          </p:nvSpPr>
          <p:spPr>
            <a:xfrm>
              <a:off x="-103239" y="3853531"/>
              <a:ext cx="12398477" cy="2056256"/>
            </a:xfrm>
            <a:custGeom>
              <a:avLst/>
              <a:gdLst>
                <a:gd name="connsiteX0" fmla="*/ 15586916 w 15586915"/>
                <a:gd name="connsiteY0" fmla="*/ 0 h 2209280"/>
                <a:gd name="connsiteX1" fmla="*/ 15182438 w 15586915"/>
                <a:gd name="connsiteY1" fmla="*/ 263323 h 2209280"/>
                <a:gd name="connsiteX2" fmla="*/ 13014033 w 15586915"/>
                <a:gd name="connsiteY2" fmla="*/ 788064 h 2209280"/>
                <a:gd name="connsiteX3" fmla="*/ 10828123 w 15586915"/>
                <a:gd name="connsiteY3" fmla="*/ 1246476 h 2209280"/>
                <a:gd name="connsiteX4" fmla="*/ 8698024 w 15586915"/>
                <a:gd name="connsiteY4" fmla="*/ 1622627 h 2209280"/>
                <a:gd name="connsiteX5" fmla="*/ 6660292 w 15586915"/>
                <a:gd name="connsiteY5" fmla="*/ 1908983 h 2209280"/>
                <a:gd name="connsiteX6" fmla="*/ 4788038 w 15586915"/>
                <a:gd name="connsiteY6" fmla="*/ 2100176 h 2209280"/>
                <a:gd name="connsiteX7" fmla="*/ 3103297 w 15586915"/>
                <a:gd name="connsiteY7" fmla="*/ 2197851 h 2209280"/>
                <a:gd name="connsiteX8" fmla="*/ 1655908 w 15586915"/>
                <a:gd name="connsiteY8" fmla="*/ 2209281 h 2209280"/>
                <a:gd name="connsiteX9" fmla="*/ 443402 w 15586915"/>
                <a:gd name="connsiteY9" fmla="*/ 2143038 h 2209280"/>
                <a:gd name="connsiteX10" fmla="*/ 0 w 15586915"/>
                <a:gd name="connsiteY10" fmla="*/ 2179753 h 2209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86915" h="2209280">
                  <a:moveTo>
                    <a:pt x="15586916" y="0"/>
                  </a:moveTo>
                  <a:lnTo>
                    <a:pt x="15182438" y="263323"/>
                  </a:lnTo>
                  <a:lnTo>
                    <a:pt x="13014033" y="788064"/>
                  </a:lnTo>
                  <a:lnTo>
                    <a:pt x="10828123" y="1246476"/>
                  </a:lnTo>
                  <a:lnTo>
                    <a:pt x="8698024" y="1622627"/>
                  </a:lnTo>
                  <a:lnTo>
                    <a:pt x="6660292" y="1908983"/>
                  </a:lnTo>
                  <a:lnTo>
                    <a:pt x="4788038" y="2100176"/>
                  </a:lnTo>
                  <a:lnTo>
                    <a:pt x="3103297" y="2197851"/>
                  </a:lnTo>
                  <a:lnTo>
                    <a:pt x="1655908" y="2209281"/>
                  </a:lnTo>
                  <a:lnTo>
                    <a:pt x="443402" y="2143038"/>
                  </a:lnTo>
                  <a:lnTo>
                    <a:pt x="0" y="217975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FCFA5CE-1165-2A20-5097-524E8B449929}"/>
                </a:ext>
              </a:extLst>
            </p:cNvPr>
            <p:cNvSpPr/>
            <p:nvPr/>
          </p:nvSpPr>
          <p:spPr>
            <a:xfrm>
              <a:off x="-103239" y="2083059"/>
              <a:ext cx="12398477" cy="3103726"/>
            </a:xfrm>
            <a:custGeom>
              <a:avLst/>
              <a:gdLst>
                <a:gd name="connsiteX0" fmla="*/ 15586916 w 15586915"/>
                <a:gd name="connsiteY0" fmla="*/ 0 h 3334702"/>
                <a:gd name="connsiteX1" fmla="*/ 15154326 w 15586915"/>
                <a:gd name="connsiteY1" fmla="*/ 184958 h 3334702"/>
                <a:gd name="connsiteX2" fmla="*/ 13936568 w 15586915"/>
                <a:gd name="connsiteY2" fmla="*/ 668309 h 3334702"/>
                <a:gd name="connsiteX3" fmla="*/ 12838567 w 15586915"/>
                <a:gd name="connsiteY3" fmla="*/ 1067146 h 3334702"/>
                <a:gd name="connsiteX4" fmla="*/ 12652907 w 15586915"/>
                <a:gd name="connsiteY4" fmla="*/ 1134601 h 3334702"/>
                <a:gd name="connsiteX5" fmla="*/ 11529471 w 15586915"/>
                <a:gd name="connsiteY5" fmla="*/ 1507981 h 3334702"/>
                <a:gd name="connsiteX6" fmla="*/ 11465319 w 15586915"/>
                <a:gd name="connsiteY6" fmla="*/ 1529282 h 3334702"/>
                <a:gd name="connsiteX7" fmla="*/ 11345459 w 15586915"/>
                <a:gd name="connsiteY7" fmla="*/ 1569114 h 3334702"/>
                <a:gd name="connsiteX8" fmla="*/ 10266817 w 15586915"/>
                <a:gd name="connsiteY8" fmla="*/ 1891145 h 3334702"/>
                <a:gd name="connsiteX9" fmla="*/ 10013401 w 15586915"/>
                <a:gd name="connsiteY9" fmla="*/ 1966826 h 3334702"/>
                <a:gd name="connsiteX10" fmla="*/ 8961635 w 15586915"/>
                <a:gd name="connsiteY10" fmla="*/ 2247814 h 3334702"/>
                <a:gd name="connsiteX11" fmla="*/ 8707085 w 15586915"/>
                <a:gd name="connsiteY11" fmla="*/ 2315787 h 3334702"/>
                <a:gd name="connsiteX12" fmla="*/ 7766222 w 15586915"/>
                <a:gd name="connsiteY12" fmla="*/ 2534256 h 3334702"/>
                <a:gd name="connsiteX13" fmla="*/ 7429603 w 15586915"/>
                <a:gd name="connsiteY13" fmla="*/ 2612361 h 3334702"/>
                <a:gd name="connsiteX14" fmla="*/ 6229556 w 15586915"/>
                <a:gd name="connsiteY14" fmla="*/ 2850832 h 3334702"/>
                <a:gd name="connsiteX15" fmla="*/ 5108283 w 15586915"/>
                <a:gd name="connsiteY15" fmla="*/ 3030595 h 3334702"/>
                <a:gd name="connsiteX16" fmla="*/ 4151561 w 15586915"/>
                <a:gd name="connsiteY16" fmla="*/ 3147493 h 3334702"/>
                <a:gd name="connsiteX17" fmla="*/ 4102855 w 15586915"/>
                <a:gd name="connsiteY17" fmla="*/ 3153381 h 3334702"/>
                <a:gd name="connsiteX18" fmla="*/ 3943453 w 15586915"/>
                <a:gd name="connsiteY18" fmla="*/ 3165504 h 3334702"/>
                <a:gd name="connsiteX19" fmla="*/ 3424263 w 15586915"/>
                <a:gd name="connsiteY19" fmla="*/ 3205076 h 3334702"/>
                <a:gd name="connsiteX20" fmla="*/ 3208432 w 15586915"/>
                <a:gd name="connsiteY20" fmla="*/ 3221441 h 3334702"/>
                <a:gd name="connsiteX21" fmla="*/ 2793863 w 15586915"/>
                <a:gd name="connsiteY21" fmla="*/ 3254693 h 3334702"/>
                <a:gd name="connsiteX22" fmla="*/ 2316171 w 15586915"/>
                <a:gd name="connsiteY22" fmla="*/ 3292966 h 3334702"/>
                <a:gd name="connsiteX23" fmla="*/ 1430089 w 15586915"/>
                <a:gd name="connsiteY23" fmla="*/ 3329940 h 3334702"/>
                <a:gd name="connsiteX24" fmla="*/ 579223 w 15586915"/>
                <a:gd name="connsiteY24" fmla="*/ 3334702 h 3334702"/>
                <a:gd name="connsiteX25" fmla="*/ 0 w 15586915"/>
                <a:gd name="connsiteY25" fmla="*/ 3312535 h 333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586915" h="3334702">
                  <a:moveTo>
                    <a:pt x="15586916" y="0"/>
                  </a:moveTo>
                  <a:lnTo>
                    <a:pt x="15154326" y="184958"/>
                  </a:lnTo>
                  <a:lnTo>
                    <a:pt x="13936568" y="668309"/>
                  </a:lnTo>
                  <a:lnTo>
                    <a:pt x="12838567" y="1067146"/>
                  </a:lnTo>
                  <a:lnTo>
                    <a:pt x="12652907" y="1134601"/>
                  </a:lnTo>
                  <a:lnTo>
                    <a:pt x="11529471" y="1507981"/>
                  </a:lnTo>
                  <a:lnTo>
                    <a:pt x="11465319" y="1529282"/>
                  </a:lnTo>
                  <a:lnTo>
                    <a:pt x="11345459" y="1569114"/>
                  </a:lnTo>
                  <a:lnTo>
                    <a:pt x="10266817" y="1891145"/>
                  </a:lnTo>
                  <a:lnTo>
                    <a:pt x="10013401" y="1966826"/>
                  </a:lnTo>
                  <a:lnTo>
                    <a:pt x="8961635" y="2247814"/>
                  </a:lnTo>
                  <a:lnTo>
                    <a:pt x="8707085" y="2315787"/>
                  </a:lnTo>
                  <a:lnTo>
                    <a:pt x="7766222" y="2534256"/>
                  </a:lnTo>
                  <a:lnTo>
                    <a:pt x="7429603" y="2612361"/>
                  </a:lnTo>
                  <a:lnTo>
                    <a:pt x="6229556" y="2850832"/>
                  </a:lnTo>
                  <a:lnTo>
                    <a:pt x="5108283" y="3030595"/>
                  </a:lnTo>
                  <a:lnTo>
                    <a:pt x="4151561" y="3147493"/>
                  </a:lnTo>
                  <a:lnTo>
                    <a:pt x="4102855" y="3153381"/>
                  </a:lnTo>
                  <a:lnTo>
                    <a:pt x="3943453" y="3165504"/>
                  </a:lnTo>
                  <a:lnTo>
                    <a:pt x="3424263" y="3205076"/>
                  </a:lnTo>
                  <a:lnTo>
                    <a:pt x="3208432" y="3221441"/>
                  </a:lnTo>
                  <a:lnTo>
                    <a:pt x="2793863" y="3254693"/>
                  </a:lnTo>
                  <a:lnTo>
                    <a:pt x="2316171" y="3292966"/>
                  </a:lnTo>
                  <a:lnTo>
                    <a:pt x="1430089" y="3329940"/>
                  </a:lnTo>
                  <a:lnTo>
                    <a:pt x="579223" y="3334702"/>
                  </a:lnTo>
                  <a:lnTo>
                    <a:pt x="0" y="331253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BC1F58D-EB3F-C096-A0A7-EC83C78B0FD7}"/>
                </a:ext>
              </a:extLst>
            </p:cNvPr>
            <p:cNvSpPr/>
            <p:nvPr/>
          </p:nvSpPr>
          <p:spPr>
            <a:xfrm>
              <a:off x="-103239" y="3335800"/>
              <a:ext cx="12398477" cy="2810770"/>
            </a:xfrm>
            <a:custGeom>
              <a:avLst/>
              <a:gdLst>
                <a:gd name="connsiteX0" fmla="*/ 15586916 w 15586915"/>
                <a:gd name="connsiteY0" fmla="*/ 0 h 3019944"/>
                <a:gd name="connsiteX1" fmla="*/ 15172759 w 15586915"/>
                <a:gd name="connsiteY1" fmla="*/ 129193 h 3019944"/>
                <a:gd name="connsiteX2" fmla="*/ 14196266 w 15586915"/>
                <a:gd name="connsiteY2" fmla="*/ 719571 h 3019944"/>
                <a:gd name="connsiteX3" fmla="*/ 13014033 w 15586915"/>
                <a:gd name="connsiteY3" fmla="*/ 1344324 h 3019944"/>
                <a:gd name="connsiteX4" fmla="*/ 11603406 w 15586915"/>
                <a:gd name="connsiteY4" fmla="*/ 1998259 h 3019944"/>
                <a:gd name="connsiteX5" fmla="*/ 9291869 w 15586915"/>
                <a:gd name="connsiteY5" fmla="*/ 2398655 h 3019944"/>
                <a:gd name="connsiteX6" fmla="*/ 7073008 w 15586915"/>
                <a:gd name="connsiteY6" fmla="*/ 2703975 h 3019944"/>
                <a:gd name="connsiteX7" fmla="*/ 5025596 w 15586915"/>
                <a:gd name="connsiteY7" fmla="*/ 2907463 h 3019944"/>
                <a:gd name="connsiteX8" fmla="*/ 3177746 w 15586915"/>
                <a:gd name="connsiteY8" fmla="*/ 3010419 h 3019944"/>
                <a:gd name="connsiteX9" fmla="*/ 1584754 w 15586915"/>
                <a:gd name="connsiteY9" fmla="*/ 3019945 h 3019944"/>
                <a:gd name="connsiteX10" fmla="*/ 247135 w 15586915"/>
                <a:gd name="connsiteY10" fmla="*/ 2945303 h 3019944"/>
                <a:gd name="connsiteX11" fmla="*/ 0 w 15586915"/>
                <a:gd name="connsiteY11" fmla="*/ 2969808 h 3019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86915" h="3019944">
                  <a:moveTo>
                    <a:pt x="15586916" y="0"/>
                  </a:moveTo>
                  <a:lnTo>
                    <a:pt x="15172759" y="129193"/>
                  </a:lnTo>
                  <a:lnTo>
                    <a:pt x="14196266" y="719571"/>
                  </a:lnTo>
                  <a:lnTo>
                    <a:pt x="13014033" y="1344324"/>
                  </a:lnTo>
                  <a:lnTo>
                    <a:pt x="11603406" y="1998259"/>
                  </a:lnTo>
                  <a:lnTo>
                    <a:pt x="9291869" y="2398655"/>
                  </a:lnTo>
                  <a:lnTo>
                    <a:pt x="7073008" y="2703975"/>
                  </a:lnTo>
                  <a:lnTo>
                    <a:pt x="5025596" y="2907463"/>
                  </a:lnTo>
                  <a:lnTo>
                    <a:pt x="3177746" y="3010419"/>
                  </a:lnTo>
                  <a:lnTo>
                    <a:pt x="1584754" y="3019945"/>
                  </a:lnTo>
                  <a:lnTo>
                    <a:pt x="247135" y="2945303"/>
                  </a:lnTo>
                  <a:lnTo>
                    <a:pt x="0" y="296980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7EEEDB0F-3525-E8B9-B86F-72DF7A7F9B99}"/>
                </a:ext>
              </a:extLst>
            </p:cNvPr>
            <p:cNvSpPr/>
            <p:nvPr/>
          </p:nvSpPr>
          <p:spPr>
            <a:xfrm>
              <a:off x="1380704" y="3995939"/>
              <a:ext cx="10914532" cy="3108804"/>
            </a:xfrm>
            <a:custGeom>
              <a:avLst/>
              <a:gdLst>
                <a:gd name="connsiteX0" fmla="*/ 13721354 w 13721354"/>
                <a:gd name="connsiteY0" fmla="*/ 0 h 3340157"/>
                <a:gd name="connsiteX1" fmla="*/ 13316876 w 13721354"/>
                <a:gd name="connsiteY1" fmla="*/ 110317 h 3340157"/>
                <a:gd name="connsiteX2" fmla="*/ 12097882 w 13721354"/>
                <a:gd name="connsiteY2" fmla="*/ 802351 h 3340157"/>
                <a:gd name="connsiteX3" fmla="*/ 10633710 w 13721354"/>
                <a:gd name="connsiteY3" fmla="*/ 1533698 h 3340157"/>
                <a:gd name="connsiteX4" fmla="*/ 8938054 w 13721354"/>
                <a:gd name="connsiteY4" fmla="*/ 2293620 h 3340157"/>
                <a:gd name="connsiteX5" fmla="*/ 6285059 w 13721354"/>
                <a:gd name="connsiteY5" fmla="*/ 2639464 h 3340157"/>
                <a:gd name="connsiteX6" fmla="*/ 3817620 w 13721354"/>
                <a:gd name="connsiteY6" fmla="*/ 2867891 h 3340157"/>
                <a:gd name="connsiteX7" fmla="*/ 1579914 w 13721354"/>
                <a:gd name="connsiteY7" fmla="*/ 2979074 h 3340157"/>
                <a:gd name="connsiteX8" fmla="*/ 0 w 13721354"/>
                <a:gd name="connsiteY8" fmla="*/ 3340158 h 33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21354" h="3340157">
                  <a:moveTo>
                    <a:pt x="13721354" y="0"/>
                  </a:moveTo>
                  <a:lnTo>
                    <a:pt x="13316876" y="110317"/>
                  </a:lnTo>
                  <a:lnTo>
                    <a:pt x="12097882" y="802351"/>
                  </a:lnTo>
                  <a:lnTo>
                    <a:pt x="10633710" y="1533698"/>
                  </a:lnTo>
                  <a:lnTo>
                    <a:pt x="8938054" y="2293620"/>
                  </a:lnTo>
                  <a:lnTo>
                    <a:pt x="6285059" y="2639464"/>
                  </a:lnTo>
                  <a:lnTo>
                    <a:pt x="3817620" y="2867891"/>
                  </a:lnTo>
                  <a:lnTo>
                    <a:pt x="1579914" y="2979074"/>
                  </a:lnTo>
                  <a:lnTo>
                    <a:pt x="0" y="334015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0C893FE3-A1D1-616A-1D46-B9847379AB42}"/>
                </a:ext>
              </a:extLst>
            </p:cNvPr>
            <p:cNvSpPr/>
            <p:nvPr/>
          </p:nvSpPr>
          <p:spPr>
            <a:xfrm>
              <a:off x="-103239" y="246742"/>
              <a:ext cx="11965752" cy="5830358"/>
            </a:xfrm>
            <a:custGeom>
              <a:avLst/>
              <a:gdLst>
                <a:gd name="connsiteX0" fmla="*/ 15042910 w 15042909"/>
                <a:gd name="connsiteY0" fmla="*/ 0 h 6264246"/>
                <a:gd name="connsiteX1" fmla="*/ 14749025 w 15042909"/>
                <a:gd name="connsiteY1" fmla="*/ 255270 h 6264246"/>
                <a:gd name="connsiteX2" fmla="*/ 14314479 w 15042909"/>
                <a:gd name="connsiteY2" fmla="*/ 613756 h 6264246"/>
                <a:gd name="connsiteX3" fmla="*/ 13862737 w 15042909"/>
                <a:gd name="connsiteY3" fmla="*/ 976053 h 6264246"/>
                <a:gd name="connsiteX4" fmla="*/ 13368981 w 15042909"/>
                <a:gd name="connsiteY4" fmla="*/ 1348740 h 6264246"/>
                <a:gd name="connsiteX5" fmla="*/ 12858029 w 15042909"/>
                <a:gd name="connsiteY5" fmla="*/ 1719955 h 6264246"/>
                <a:gd name="connsiteX6" fmla="*/ 12880890 w 15042909"/>
                <a:gd name="connsiteY6" fmla="*/ 1862138 h 6264246"/>
                <a:gd name="connsiteX7" fmla="*/ 12854631 w 15042909"/>
                <a:gd name="connsiteY7" fmla="*/ 2028132 h 6264246"/>
                <a:gd name="connsiteX8" fmla="*/ 12742390 w 15042909"/>
                <a:gd name="connsiteY8" fmla="*/ 2226166 h 6264246"/>
                <a:gd name="connsiteX9" fmla="*/ 12560746 w 15042909"/>
                <a:gd name="connsiteY9" fmla="*/ 2448878 h 6264246"/>
                <a:gd name="connsiteX10" fmla="*/ 12272318 w 15042909"/>
                <a:gd name="connsiteY10" fmla="*/ 2702329 h 6264246"/>
                <a:gd name="connsiteX11" fmla="*/ 11892966 w 15042909"/>
                <a:gd name="connsiteY11" fmla="*/ 2978814 h 6264246"/>
                <a:gd name="connsiteX12" fmla="*/ 11386545 w 15042909"/>
                <a:gd name="connsiteY12" fmla="*/ 3281622 h 6264246"/>
                <a:gd name="connsiteX13" fmla="*/ 10770458 w 15042909"/>
                <a:gd name="connsiteY13" fmla="*/ 3602095 h 6264246"/>
                <a:gd name="connsiteX14" fmla="*/ 10013401 w 15042909"/>
                <a:gd name="connsiteY14" fmla="*/ 3939800 h 6264246"/>
                <a:gd name="connsiteX15" fmla="*/ 9137718 w 15042909"/>
                <a:gd name="connsiteY15" fmla="*/ 4284865 h 6264246"/>
                <a:gd name="connsiteX16" fmla="*/ 8121788 w 15042909"/>
                <a:gd name="connsiteY16" fmla="*/ 4632614 h 6264246"/>
                <a:gd name="connsiteX17" fmla="*/ 6997117 w 15042909"/>
                <a:gd name="connsiteY17" fmla="*/ 4972310 h 6264246"/>
                <a:gd name="connsiteX18" fmla="*/ 5756189 w 15042909"/>
                <a:gd name="connsiteY18" fmla="*/ 5296246 h 6264246"/>
                <a:gd name="connsiteX19" fmla="*/ 4884214 w 15042909"/>
                <a:gd name="connsiteY19" fmla="*/ 5494194 h 6264246"/>
                <a:gd name="connsiteX20" fmla="*/ 4441122 w 15042909"/>
                <a:gd name="connsiteY20" fmla="*/ 5594726 h 6264246"/>
                <a:gd name="connsiteX21" fmla="*/ 3058194 w 15042909"/>
                <a:gd name="connsiteY21" fmla="*/ 5859261 h 6264246"/>
                <a:gd name="connsiteX22" fmla="*/ 1655908 w 15042909"/>
                <a:gd name="connsiteY22" fmla="*/ 6084484 h 6264246"/>
                <a:gd name="connsiteX23" fmla="*/ 247135 w 15042909"/>
                <a:gd name="connsiteY23" fmla="*/ 6264247 h 6264246"/>
                <a:gd name="connsiteX24" fmla="*/ 0 w 15042909"/>
                <a:gd name="connsiteY24" fmla="*/ 6231255 h 626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042909" h="6264246">
                  <a:moveTo>
                    <a:pt x="15042910" y="0"/>
                  </a:moveTo>
                  <a:lnTo>
                    <a:pt x="14749025" y="255270"/>
                  </a:lnTo>
                  <a:lnTo>
                    <a:pt x="14314479" y="613756"/>
                  </a:lnTo>
                  <a:lnTo>
                    <a:pt x="13862737" y="976053"/>
                  </a:lnTo>
                  <a:lnTo>
                    <a:pt x="13368981" y="1348740"/>
                  </a:lnTo>
                  <a:lnTo>
                    <a:pt x="12858029" y="1719955"/>
                  </a:lnTo>
                  <a:lnTo>
                    <a:pt x="12880890" y="1862138"/>
                  </a:lnTo>
                  <a:lnTo>
                    <a:pt x="12854631" y="2028132"/>
                  </a:lnTo>
                  <a:lnTo>
                    <a:pt x="12742390" y="2226166"/>
                  </a:lnTo>
                  <a:lnTo>
                    <a:pt x="12560746" y="2448878"/>
                  </a:lnTo>
                  <a:lnTo>
                    <a:pt x="12272318" y="2702329"/>
                  </a:lnTo>
                  <a:lnTo>
                    <a:pt x="11892966" y="2978814"/>
                  </a:lnTo>
                  <a:lnTo>
                    <a:pt x="11386545" y="3281622"/>
                  </a:lnTo>
                  <a:lnTo>
                    <a:pt x="10770458" y="3602095"/>
                  </a:lnTo>
                  <a:lnTo>
                    <a:pt x="10013401" y="3939800"/>
                  </a:lnTo>
                  <a:lnTo>
                    <a:pt x="9137718" y="4284865"/>
                  </a:lnTo>
                  <a:lnTo>
                    <a:pt x="8121788" y="4632614"/>
                  </a:lnTo>
                  <a:lnTo>
                    <a:pt x="6997117" y="4972310"/>
                  </a:lnTo>
                  <a:lnTo>
                    <a:pt x="5756189" y="5296246"/>
                  </a:lnTo>
                  <a:lnTo>
                    <a:pt x="4884214" y="5494194"/>
                  </a:lnTo>
                  <a:lnTo>
                    <a:pt x="4441122" y="5594726"/>
                  </a:lnTo>
                  <a:lnTo>
                    <a:pt x="3058194" y="5859261"/>
                  </a:lnTo>
                  <a:lnTo>
                    <a:pt x="1655908" y="6084484"/>
                  </a:lnTo>
                  <a:lnTo>
                    <a:pt x="247135" y="6264247"/>
                  </a:lnTo>
                  <a:lnTo>
                    <a:pt x="0" y="623125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55028245-B96E-D10D-0E2D-19B801A36715}"/>
                </a:ext>
              </a:extLst>
            </p:cNvPr>
            <p:cNvSpPr/>
            <p:nvPr/>
          </p:nvSpPr>
          <p:spPr>
            <a:xfrm>
              <a:off x="-103239" y="453705"/>
              <a:ext cx="12398477" cy="5897089"/>
            </a:xfrm>
            <a:custGeom>
              <a:avLst/>
              <a:gdLst>
                <a:gd name="connsiteX0" fmla="*/ 15586916 w 15586915"/>
                <a:gd name="connsiteY0" fmla="*/ 0 h 6335943"/>
                <a:gd name="connsiteX1" fmla="*/ 15277173 w 15586915"/>
                <a:gd name="connsiteY1" fmla="*/ 229553 h 6335943"/>
                <a:gd name="connsiteX2" fmla="*/ 14722252 w 15586915"/>
                <a:gd name="connsiteY2" fmla="*/ 618952 h 6335943"/>
                <a:gd name="connsiteX3" fmla="*/ 14141072 w 15586915"/>
                <a:gd name="connsiteY3" fmla="*/ 1011036 h 6335943"/>
                <a:gd name="connsiteX4" fmla="*/ 13509539 w 15586915"/>
                <a:gd name="connsiteY4" fmla="*/ 1410739 h 6335943"/>
                <a:gd name="connsiteX5" fmla="*/ 13491828 w 15586915"/>
                <a:gd name="connsiteY5" fmla="*/ 1594658 h 6335943"/>
                <a:gd name="connsiteX6" fmla="*/ 13384530 w 15586915"/>
                <a:gd name="connsiteY6" fmla="*/ 1812348 h 6335943"/>
                <a:gd name="connsiteX7" fmla="*/ 13202782 w 15586915"/>
                <a:gd name="connsiteY7" fmla="*/ 2056534 h 6335943"/>
                <a:gd name="connsiteX8" fmla="*/ 12909001 w 15586915"/>
                <a:gd name="connsiteY8" fmla="*/ 2333712 h 6335943"/>
                <a:gd name="connsiteX9" fmla="*/ 12517292 w 15586915"/>
                <a:gd name="connsiteY9" fmla="*/ 2636347 h 6335943"/>
                <a:gd name="connsiteX10" fmla="*/ 11990997 w 15586915"/>
                <a:gd name="connsiteY10" fmla="*/ 2967817 h 6335943"/>
                <a:gd name="connsiteX11" fmla="*/ 11451624 w 15586915"/>
                <a:gd name="connsiteY11" fmla="*/ 3261880 h 6335943"/>
                <a:gd name="connsiteX12" fmla="*/ 11345459 w 15586915"/>
                <a:gd name="connsiteY12" fmla="*/ 3319722 h 6335943"/>
                <a:gd name="connsiteX13" fmla="*/ 10548654 w 15586915"/>
                <a:gd name="connsiteY13" fmla="*/ 3691457 h 6335943"/>
                <a:gd name="connsiteX14" fmla="*/ 9621177 w 15586915"/>
                <a:gd name="connsiteY14" fmla="*/ 4073063 h 6335943"/>
                <a:gd name="connsiteX15" fmla="*/ 8541299 w 15586915"/>
                <a:gd name="connsiteY15" fmla="*/ 4459432 h 6335943"/>
                <a:gd name="connsiteX16" fmla="*/ 7339914 w 15586915"/>
                <a:gd name="connsiteY16" fmla="*/ 4839479 h 6335943"/>
                <a:gd name="connsiteX17" fmla="*/ 6010121 w 15586915"/>
                <a:gd name="connsiteY17" fmla="*/ 5204720 h 6335943"/>
                <a:gd name="connsiteX18" fmla="*/ 5590506 w 15586915"/>
                <a:gd name="connsiteY18" fmla="*/ 5305598 h 6335943"/>
                <a:gd name="connsiteX19" fmla="*/ 4595478 w 15586915"/>
                <a:gd name="connsiteY19" fmla="*/ 5544762 h 6335943"/>
                <a:gd name="connsiteX20" fmla="*/ 3103297 w 15586915"/>
                <a:gd name="connsiteY20" fmla="*/ 5850688 h 6335943"/>
                <a:gd name="connsiteX21" fmla="*/ 1584754 w 15586915"/>
                <a:gd name="connsiteY21" fmla="*/ 6116522 h 6335943"/>
                <a:gd name="connsiteX22" fmla="*/ 53958 w 15586915"/>
                <a:gd name="connsiteY22" fmla="*/ 6335944 h 6335943"/>
                <a:gd name="connsiteX23" fmla="*/ 0 w 15586915"/>
                <a:gd name="connsiteY23" fmla="*/ 6328757 h 633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586915" h="6335943">
                  <a:moveTo>
                    <a:pt x="15586916" y="0"/>
                  </a:moveTo>
                  <a:lnTo>
                    <a:pt x="15277173" y="229553"/>
                  </a:lnTo>
                  <a:lnTo>
                    <a:pt x="14722252" y="618952"/>
                  </a:lnTo>
                  <a:lnTo>
                    <a:pt x="14141072" y="1011036"/>
                  </a:lnTo>
                  <a:lnTo>
                    <a:pt x="13509539" y="1410739"/>
                  </a:lnTo>
                  <a:lnTo>
                    <a:pt x="13491828" y="1594658"/>
                  </a:lnTo>
                  <a:lnTo>
                    <a:pt x="13384530" y="1812348"/>
                  </a:lnTo>
                  <a:lnTo>
                    <a:pt x="13202782" y="2056534"/>
                  </a:lnTo>
                  <a:lnTo>
                    <a:pt x="12909001" y="2333712"/>
                  </a:lnTo>
                  <a:lnTo>
                    <a:pt x="12517292" y="2636347"/>
                  </a:lnTo>
                  <a:lnTo>
                    <a:pt x="11990997" y="2967817"/>
                  </a:lnTo>
                  <a:lnTo>
                    <a:pt x="11451624" y="3261880"/>
                  </a:lnTo>
                  <a:lnTo>
                    <a:pt x="11345459" y="3319722"/>
                  </a:lnTo>
                  <a:lnTo>
                    <a:pt x="10548654" y="3691457"/>
                  </a:lnTo>
                  <a:lnTo>
                    <a:pt x="9621177" y="4073063"/>
                  </a:lnTo>
                  <a:lnTo>
                    <a:pt x="8541299" y="4459432"/>
                  </a:lnTo>
                  <a:lnTo>
                    <a:pt x="7339914" y="4839479"/>
                  </a:lnTo>
                  <a:lnTo>
                    <a:pt x="6010121" y="5204720"/>
                  </a:lnTo>
                  <a:lnTo>
                    <a:pt x="5590506" y="5305598"/>
                  </a:lnTo>
                  <a:lnTo>
                    <a:pt x="4595478" y="5544762"/>
                  </a:lnTo>
                  <a:lnTo>
                    <a:pt x="3103297" y="5850688"/>
                  </a:lnTo>
                  <a:lnTo>
                    <a:pt x="1584754" y="6116522"/>
                  </a:lnTo>
                  <a:lnTo>
                    <a:pt x="53958" y="6335944"/>
                  </a:lnTo>
                  <a:lnTo>
                    <a:pt x="0" y="63287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B7BCA4E-2948-0675-1B30-953F99C446D2}"/>
                </a:ext>
              </a:extLst>
            </p:cNvPr>
            <p:cNvSpPr/>
            <p:nvPr/>
          </p:nvSpPr>
          <p:spPr>
            <a:xfrm>
              <a:off x="6644994" y="246742"/>
              <a:ext cx="717604" cy="489926"/>
            </a:xfrm>
            <a:custGeom>
              <a:avLst/>
              <a:gdLst>
                <a:gd name="connsiteX0" fmla="*/ 902146 w 902146"/>
                <a:gd name="connsiteY0" fmla="*/ 526386 h 526386"/>
                <a:gd name="connsiteX1" fmla="*/ 798658 w 902146"/>
                <a:gd name="connsiteY1" fmla="*/ 478848 h 526386"/>
                <a:gd name="connsiteX2" fmla="*/ 595595 w 902146"/>
                <a:gd name="connsiteY2" fmla="*/ 385589 h 526386"/>
                <a:gd name="connsiteX3" fmla="*/ 274216 w 902146"/>
                <a:gd name="connsiteY3" fmla="*/ 261158 h 526386"/>
                <a:gd name="connsiteX4" fmla="*/ 81554 w 902146"/>
                <a:gd name="connsiteY4" fmla="*/ 129280 h 526386"/>
                <a:gd name="connsiteX5" fmla="*/ 0 w 902146"/>
                <a:gd name="connsiteY5" fmla="*/ 0 h 52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2146" h="526386">
                  <a:moveTo>
                    <a:pt x="902146" y="526386"/>
                  </a:moveTo>
                  <a:lnTo>
                    <a:pt x="798658" y="478848"/>
                  </a:lnTo>
                  <a:lnTo>
                    <a:pt x="595595" y="385589"/>
                  </a:lnTo>
                  <a:lnTo>
                    <a:pt x="274216" y="261158"/>
                  </a:lnTo>
                  <a:lnTo>
                    <a:pt x="81554" y="129280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65AD9C1C-9D06-2B7C-8DEE-A1371859DF86}"/>
                </a:ext>
              </a:extLst>
            </p:cNvPr>
            <p:cNvSpPr/>
            <p:nvPr/>
          </p:nvSpPr>
          <p:spPr>
            <a:xfrm>
              <a:off x="8482294" y="246742"/>
              <a:ext cx="1516133" cy="2564800"/>
            </a:xfrm>
            <a:custGeom>
              <a:avLst/>
              <a:gdLst>
                <a:gd name="connsiteX0" fmla="*/ 1906029 w 1906028"/>
                <a:gd name="connsiteY0" fmla="*/ 0 h 2755669"/>
                <a:gd name="connsiteX1" fmla="*/ 1781124 w 1906028"/>
                <a:gd name="connsiteY1" fmla="*/ 243840 h 2755669"/>
                <a:gd name="connsiteX2" fmla="*/ 1625017 w 1906028"/>
                <a:gd name="connsiteY2" fmla="*/ 525261 h 2755669"/>
                <a:gd name="connsiteX3" fmla="*/ 1466129 w 1906028"/>
                <a:gd name="connsiteY3" fmla="*/ 811443 h 2755669"/>
                <a:gd name="connsiteX4" fmla="*/ 1166478 w 1906028"/>
                <a:gd name="connsiteY4" fmla="*/ 857856 h 2755669"/>
                <a:gd name="connsiteX5" fmla="*/ 1036835 w 1906028"/>
                <a:gd name="connsiteY5" fmla="*/ 1142654 h 2755669"/>
                <a:gd name="connsiteX6" fmla="*/ 883611 w 1906028"/>
                <a:gd name="connsiteY6" fmla="*/ 1439401 h 2755669"/>
                <a:gd name="connsiteX7" fmla="*/ 729975 w 1906028"/>
                <a:gd name="connsiteY7" fmla="*/ 1723159 h 2755669"/>
                <a:gd name="connsiteX8" fmla="*/ 721429 w 1906028"/>
                <a:gd name="connsiteY8" fmla="*/ 1739005 h 2755669"/>
                <a:gd name="connsiteX9" fmla="*/ 544933 w 1906028"/>
                <a:gd name="connsiteY9" fmla="*/ 2023543 h 2755669"/>
                <a:gd name="connsiteX10" fmla="*/ 529487 w 1906028"/>
                <a:gd name="connsiteY10" fmla="*/ 2048395 h 2755669"/>
                <a:gd name="connsiteX11" fmla="*/ 332500 w 1906028"/>
                <a:gd name="connsiteY11" fmla="*/ 2343583 h 2755669"/>
                <a:gd name="connsiteX12" fmla="*/ 322511 w 1906028"/>
                <a:gd name="connsiteY12" fmla="*/ 2358390 h 2755669"/>
                <a:gd name="connsiteX13" fmla="*/ 95250 w 1906028"/>
                <a:gd name="connsiteY13" fmla="*/ 2654185 h 2755669"/>
                <a:gd name="connsiteX14" fmla="*/ 79186 w 1906028"/>
                <a:gd name="connsiteY14" fmla="*/ 2675053 h 2755669"/>
                <a:gd name="connsiteX15" fmla="*/ 48603 w 1906028"/>
                <a:gd name="connsiteY15" fmla="*/ 2690986 h 2755669"/>
                <a:gd name="connsiteX16" fmla="*/ 7620 w 1906028"/>
                <a:gd name="connsiteY16" fmla="*/ 2745538 h 2755669"/>
                <a:gd name="connsiteX17" fmla="*/ 0 w 1906028"/>
                <a:gd name="connsiteY17" fmla="*/ 2755669 h 2755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6028" h="2755669">
                  <a:moveTo>
                    <a:pt x="1906029" y="0"/>
                  </a:moveTo>
                  <a:lnTo>
                    <a:pt x="1781124" y="243840"/>
                  </a:lnTo>
                  <a:lnTo>
                    <a:pt x="1625017" y="525261"/>
                  </a:lnTo>
                  <a:lnTo>
                    <a:pt x="1466129" y="811443"/>
                  </a:lnTo>
                  <a:lnTo>
                    <a:pt x="1166478" y="857856"/>
                  </a:lnTo>
                  <a:lnTo>
                    <a:pt x="1036835" y="1142654"/>
                  </a:lnTo>
                  <a:lnTo>
                    <a:pt x="883611" y="1439401"/>
                  </a:lnTo>
                  <a:lnTo>
                    <a:pt x="729975" y="1723159"/>
                  </a:lnTo>
                  <a:lnTo>
                    <a:pt x="721429" y="1739005"/>
                  </a:lnTo>
                  <a:lnTo>
                    <a:pt x="544933" y="2023543"/>
                  </a:lnTo>
                  <a:lnTo>
                    <a:pt x="529487" y="2048395"/>
                  </a:lnTo>
                  <a:lnTo>
                    <a:pt x="332500" y="2343583"/>
                  </a:lnTo>
                  <a:lnTo>
                    <a:pt x="322511" y="2358390"/>
                  </a:lnTo>
                  <a:lnTo>
                    <a:pt x="95250" y="2654185"/>
                  </a:lnTo>
                  <a:lnTo>
                    <a:pt x="79186" y="2675053"/>
                  </a:lnTo>
                  <a:lnTo>
                    <a:pt x="48603" y="2690986"/>
                  </a:lnTo>
                  <a:lnTo>
                    <a:pt x="7620" y="2745538"/>
                  </a:lnTo>
                  <a:lnTo>
                    <a:pt x="0" y="275566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815C8366-B1D1-99E9-17D5-A27A3DB8DE6B}"/>
                </a:ext>
              </a:extLst>
            </p:cNvPr>
            <p:cNvSpPr/>
            <p:nvPr/>
          </p:nvSpPr>
          <p:spPr>
            <a:xfrm>
              <a:off x="7679259" y="246742"/>
              <a:ext cx="471714" cy="1011204"/>
            </a:xfrm>
            <a:custGeom>
              <a:avLst/>
              <a:gdLst>
                <a:gd name="connsiteX0" fmla="*/ 549979 w 593021"/>
                <a:gd name="connsiteY0" fmla="*/ 0 h 1086456"/>
                <a:gd name="connsiteX1" fmla="*/ 297077 w 593021"/>
                <a:gd name="connsiteY1" fmla="*/ 132484 h 1086456"/>
                <a:gd name="connsiteX2" fmla="*/ 109254 w 593021"/>
                <a:gd name="connsiteY2" fmla="*/ 272761 h 1086456"/>
                <a:gd name="connsiteX3" fmla="*/ 7517 w 593021"/>
                <a:gd name="connsiteY3" fmla="*/ 415810 h 1086456"/>
                <a:gd name="connsiteX4" fmla="*/ 0 w 593021"/>
                <a:gd name="connsiteY4" fmla="*/ 558252 h 1086456"/>
                <a:gd name="connsiteX5" fmla="*/ 86188 w 593021"/>
                <a:gd name="connsiteY5" fmla="*/ 705889 h 1086456"/>
                <a:gd name="connsiteX6" fmla="*/ 245179 w 593021"/>
                <a:gd name="connsiteY6" fmla="*/ 817851 h 1086456"/>
                <a:gd name="connsiteX7" fmla="*/ 344754 w 593021"/>
                <a:gd name="connsiteY7" fmla="*/ 887903 h 1086456"/>
                <a:gd name="connsiteX8" fmla="*/ 483870 w 593021"/>
                <a:gd name="connsiteY8" fmla="*/ 999606 h 1086456"/>
                <a:gd name="connsiteX9" fmla="*/ 547405 w 593021"/>
                <a:gd name="connsiteY9" fmla="*/ 1050608 h 1086456"/>
                <a:gd name="connsiteX10" fmla="*/ 579532 w 593021"/>
                <a:gd name="connsiteY10" fmla="*/ 1073901 h 1086456"/>
                <a:gd name="connsiteX11" fmla="*/ 591683 w 593021"/>
                <a:gd name="connsiteY11" fmla="*/ 1084898 h 1086456"/>
                <a:gd name="connsiteX12" fmla="*/ 593022 w 593021"/>
                <a:gd name="connsiteY12" fmla="*/ 1086456 h 108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3021" h="1086456">
                  <a:moveTo>
                    <a:pt x="549979" y="0"/>
                  </a:moveTo>
                  <a:lnTo>
                    <a:pt x="297077" y="132484"/>
                  </a:lnTo>
                  <a:lnTo>
                    <a:pt x="109254" y="272761"/>
                  </a:lnTo>
                  <a:lnTo>
                    <a:pt x="7517" y="415810"/>
                  </a:lnTo>
                  <a:lnTo>
                    <a:pt x="0" y="558252"/>
                  </a:lnTo>
                  <a:lnTo>
                    <a:pt x="86188" y="705889"/>
                  </a:lnTo>
                  <a:lnTo>
                    <a:pt x="245179" y="817851"/>
                  </a:lnTo>
                  <a:lnTo>
                    <a:pt x="344754" y="887903"/>
                  </a:lnTo>
                  <a:lnTo>
                    <a:pt x="483870" y="999606"/>
                  </a:lnTo>
                  <a:lnTo>
                    <a:pt x="547405" y="1050608"/>
                  </a:lnTo>
                  <a:lnTo>
                    <a:pt x="579532" y="1073901"/>
                  </a:lnTo>
                  <a:lnTo>
                    <a:pt x="591683" y="1084898"/>
                  </a:lnTo>
                  <a:lnTo>
                    <a:pt x="593022" y="108645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210E1EE-896A-6DD3-63F9-BDEFE75275BB}"/>
                </a:ext>
              </a:extLst>
            </p:cNvPr>
            <p:cNvSpPr/>
            <p:nvPr/>
          </p:nvSpPr>
          <p:spPr>
            <a:xfrm>
              <a:off x="6652283" y="246742"/>
              <a:ext cx="968983" cy="627418"/>
            </a:xfrm>
            <a:custGeom>
              <a:avLst/>
              <a:gdLst>
                <a:gd name="connsiteX0" fmla="*/ 1218170 w 1218170"/>
                <a:gd name="connsiteY0" fmla="*/ 674110 h 674110"/>
                <a:gd name="connsiteX1" fmla="*/ 1191604 w 1218170"/>
                <a:gd name="connsiteY1" fmla="*/ 657485 h 674110"/>
                <a:gd name="connsiteX2" fmla="*/ 1150311 w 1218170"/>
                <a:gd name="connsiteY2" fmla="*/ 625360 h 674110"/>
                <a:gd name="connsiteX3" fmla="*/ 978964 w 1218170"/>
                <a:gd name="connsiteY3" fmla="*/ 525087 h 674110"/>
                <a:gd name="connsiteX4" fmla="*/ 861781 w 1218170"/>
                <a:gd name="connsiteY4" fmla="*/ 468197 h 674110"/>
                <a:gd name="connsiteX5" fmla="*/ 681270 w 1218170"/>
                <a:gd name="connsiteY5" fmla="*/ 380394 h 674110"/>
                <a:gd name="connsiteX6" fmla="*/ 378632 w 1218170"/>
                <a:gd name="connsiteY6" fmla="*/ 247823 h 674110"/>
                <a:gd name="connsiteX7" fmla="*/ 276483 w 1218170"/>
                <a:gd name="connsiteY7" fmla="*/ 111789 h 674110"/>
                <a:gd name="connsiteX8" fmla="*/ 0 w 1218170"/>
                <a:gd name="connsiteY8" fmla="*/ 0 h 67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8170" h="674110">
                  <a:moveTo>
                    <a:pt x="1218170" y="674110"/>
                  </a:moveTo>
                  <a:lnTo>
                    <a:pt x="1191604" y="657485"/>
                  </a:lnTo>
                  <a:lnTo>
                    <a:pt x="1150311" y="625360"/>
                  </a:lnTo>
                  <a:lnTo>
                    <a:pt x="978964" y="525087"/>
                  </a:lnTo>
                  <a:lnTo>
                    <a:pt x="861781" y="468197"/>
                  </a:lnTo>
                  <a:lnTo>
                    <a:pt x="681270" y="380394"/>
                  </a:lnTo>
                  <a:lnTo>
                    <a:pt x="378632" y="247823"/>
                  </a:lnTo>
                  <a:lnTo>
                    <a:pt x="276483" y="11178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2F25E17-5BF4-023F-67AC-D5270000E656}"/>
                </a:ext>
              </a:extLst>
            </p:cNvPr>
            <p:cNvSpPr/>
            <p:nvPr/>
          </p:nvSpPr>
          <p:spPr>
            <a:xfrm>
              <a:off x="8164733" y="246742"/>
              <a:ext cx="1737944" cy="1402564"/>
            </a:xfrm>
            <a:custGeom>
              <a:avLst/>
              <a:gdLst>
                <a:gd name="connsiteX0" fmla="*/ 2184881 w 2184880"/>
                <a:gd name="connsiteY0" fmla="*/ 0 h 1506941"/>
                <a:gd name="connsiteX1" fmla="*/ 1903250 w 2184880"/>
                <a:gd name="connsiteY1" fmla="*/ 49617 h 1506941"/>
                <a:gd name="connsiteX2" fmla="*/ 1498359 w 2184880"/>
                <a:gd name="connsiteY2" fmla="*/ 139931 h 1506941"/>
                <a:gd name="connsiteX3" fmla="*/ 1127760 w 2184880"/>
                <a:gd name="connsiteY3" fmla="*/ 237519 h 1506941"/>
                <a:gd name="connsiteX4" fmla="*/ 788052 w 2184880"/>
                <a:gd name="connsiteY4" fmla="*/ 348269 h 1506941"/>
                <a:gd name="connsiteX5" fmla="*/ 501582 w 2184880"/>
                <a:gd name="connsiteY5" fmla="*/ 463175 h 1506941"/>
                <a:gd name="connsiteX6" fmla="*/ 268038 w 2184880"/>
                <a:gd name="connsiteY6" fmla="*/ 587693 h 1506941"/>
                <a:gd name="connsiteX7" fmla="*/ 104620 w 2184880"/>
                <a:gd name="connsiteY7" fmla="*/ 714808 h 1506941"/>
                <a:gd name="connsiteX8" fmla="*/ 11945 w 2184880"/>
                <a:gd name="connsiteY8" fmla="*/ 850409 h 1506941"/>
                <a:gd name="connsiteX9" fmla="*/ 0 w 2184880"/>
                <a:gd name="connsiteY9" fmla="*/ 989907 h 1506941"/>
                <a:gd name="connsiteX10" fmla="*/ 129128 w 2184880"/>
                <a:gd name="connsiteY10" fmla="*/ 1148542 h 1506941"/>
                <a:gd name="connsiteX11" fmla="*/ 179070 w 2184880"/>
                <a:gd name="connsiteY11" fmla="*/ 1209762 h 1506941"/>
                <a:gd name="connsiteX12" fmla="*/ 277924 w 2184880"/>
                <a:gd name="connsiteY12" fmla="*/ 1359824 h 1506941"/>
                <a:gd name="connsiteX13" fmla="*/ 351241 w 2184880"/>
                <a:gd name="connsiteY13" fmla="*/ 1465811 h 1506941"/>
                <a:gd name="connsiteX14" fmla="*/ 383060 w 2184880"/>
                <a:gd name="connsiteY14" fmla="*/ 1506942 h 1506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84880" h="1506941">
                  <a:moveTo>
                    <a:pt x="2184881" y="0"/>
                  </a:moveTo>
                  <a:lnTo>
                    <a:pt x="1903250" y="49617"/>
                  </a:lnTo>
                  <a:lnTo>
                    <a:pt x="1498359" y="139931"/>
                  </a:lnTo>
                  <a:lnTo>
                    <a:pt x="1127760" y="237519"/>
                  </a:lnTo>
                  <a:lnTo>
                    <a:pt x="788052" y="348269"/>
                  </a:lnTo>
                  <a:lnTo>
                    <a:pt x="501582" y="463175"/>
                  </a:lnTo>
                  <a:lnTo>
                    <a:pt x="268038" y="587693"/>
                  </a:lnTo>
                  <a:lnTo>
                    <a:pt x="104620" y="714808"/>
                  </a:lnTo>
                  <a:lnTo>
                    <a:pt x="11945" y="850409"/>
                  </a:lnTo>
                  <a:lnTo>
                    <a:pt x="0" y="989907"/>
                  </a:lnTo>
                  <a:lnTo>
                    <a:pt x="129128" y="1148542"/>
                  </a:lnTo>
                  <a:lnTo>
                    <a:pt x="179070" y="1209762"/>
                  </a:lnTo>
                  <a:lnTo>
                    <a:pt x="277924" y="1359824"/>
                  </a:lnTo>
                  <a:lnTo>
                    <a:pt x="351241" y="1465811"/>
                  </a:lnTo>
                  <a:lnTo>
                    <a:pt x="383060" y="150694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D5065E8-CD2D-50F2-F7D2-82AF4D022614}"/>
                </a:ext>
              </a:extLst>
            </p:cNvPr>
            <p:cNvSpPr/>
            <p:nvPr/>
          </p:nvSpPr>
          <p:spPr>
            <a:xfrm>
              <a:off x="7084845" y="339908"/>
              <a:ext cx="1026319" cy="881771"/>
            </a:xfrm>
            <a:custGeom>
              <a:avLst/>
              <a:gdLst>
                <a:gd name="connsiteX0" fmla="*/ 1290252 w 1290251"/>
                <a:gd name="connsiteY0" fmla="*/ 947391 h 947391"/>
                <a:gd name="connsiteX1" fmla="*/ 1231145 w 1290251"/>
                <a:gd name="connsiteY1" fmla="*/ 899506 h 947391"/>
                <a:gd name="connsiteX2" fmla="*/ 1092029 w 1290251"/>
                <a:gd name="connsiteY2" fmla="*/ 787804 h 947391"/>
                <a:gd name="connsiteX3" fmla="*/ 982569 w 1290251"/>
                <a:gd name="connsiteY3" fmla="*/ 638695 h 947391"/>
                <a:gd name="connsiteX4" fmla="*/ 916975 w 1290251"/>
                <a:gd name="connsiteY4" fmla="*/ 588299 h 947391"/>
                <a:gd name="connsiteX5" fmla="*/ 747275 w 1290251"/>
                <a:gd name="connsiteY5" fmla="*/ 458153 h 947391"/>
                <a:gd name="connsiteX6" fmla="*/ 504053 w 1290251"/>
                <a:gd name="connsiteY6" fmla="*/ 292937 h 947391"/>
                <a:gd name="connsiteX7" fmla="*/ 255270 w 1290251"/>
                <a:gd name="connsiteY7" fmla="*/ 139238 h 947391"/>
                <a:gd name="connsiteX8" fmla="*/ 0 w 1290251"/>
                <a:gd name="connsiteY8" fmla="*/ 0 h 947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251" h="947391">
                  <a:moveTo>
                    <a:pt x="1290252" y="947391"/>
                  </a:moveTo>
                  <a:lnTo>
                    <a:pt x="1231145" y="899506"/>
                  </a:lnTo>
                  <a:lnTo>
                    <a:pt x="1092029" y="787804"/>
                  </a:lnTo>
                  <a:lnTo>
                    <a:pt x="982569" y="638695"/>
                  </a:lnTo>
                  <a:lnTo>
                    <a:pt x="916975" y="588299"/>
                  </a:lnTo>
                  <a:lnTo>
                    <a:pt x="747275" y="458153"/>
                  </a:lnTo>
                  <a:lnTo>
                    <a:pt x="504053" y="292937"/>
                  </a:lnTo>
                  <a:lnTo>
                    <a:pt x="255270" y="139238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02DAE3B8-F7BC-6006-2866-5D07470BEB5C}"/>
                </a:ext>
              </a:extLst>
            </p:cNvPr>
            <p:cNvSpPr/>
            <p:nvPr/>
          </p:nvSpPr>
          <p:spPr>
            <a:xfrm>
              <a:off x="-103239" y="748191"/>
              <a:ext cx="11867708" cy="6273459"/>
            </a:xfrm>
            <a:custGeom>
              <a:avLst/>
              <a:gdLst>
                <a:gd name="connsiteX0" fmla="*/ 14056738 w 14919651"/>
                <a:gd name="connsiteY0" fmla="*/ 0 h 6740322"/>
                <a:gd name="connsiteX1" fmla="*/ 14314479 w 14919651"/>
                <a:gd name="connsiteY1" fmla="*/ 74988 h 6740322"/>
                <a:gd name="connsiteX2" fmla="*/ 14546579 w 14919651"/>
                <a:gd name="connsiteY2" fmla="*/ 172403 h 6740322"/>
                <a:gd name="connsiteX3" fmla="*/ 14722252 w 14919651"/>
                <a:gd name="connsiteY3" fmla="*/ 302549 h 6740322"/>
                <a:gd name="connsiteX4" fmla="*/ 14857146 w 14919651"/>
                <a:gd name="connsiteY4" fmla="*/ 458412 h 6740322"/>
                <a:gd name="connsiteX5" fmla="*/ 14918313 w 14919651"/>
                <a:gd name="connsiteY5" fmla="*/ 649778 h 6740322"/>
                <a:gd name="connsiteX6" fmla="*/ 14919652 w 14919651"/>
                <a:gd name="connsiteY6" fmla="*/ 870066 h 6740322"/>
                <a:gd name="connsiteX7" fmla="*/ 14825945 w 14919651"/>
                <a:gd name="connsiteY7" fmla="*/ 1127760 h 6740322"/>
                <a:gd name="connsiteX8" fmla="*/ 14648009 w 14919651"/>
                <a:gd name="connsiteY8" fmla="*/ 1416800 h 6740322"/>
                <a:gd name="connsiteX9" fmla="*/ 14348666 w 14919651"/>
                <a:gd name="connsiteY9" fmla="*/ 1743941 h 6740322"/>
                <a:gd name="connsiteX10" fmla="*/ 13936568 w 14919651"/>
                <a:gd name="connsiteY10" fmla="*/ 2102514 h 6740322"/>
                <a:gd name="connsiteX11" fmla="*/ 13374645 w 14919651"/>
                <a:gd name="connsiteY11" fmla="*/ 2496416 h 6740322"/>
                <a:gd name="connsiteX12" fmla="*/ 12672060 w 14919651"/>
                <a:gd name="connsiteY12" fmla="*/ 2917594 h 6740322"/>
                <a:gd name="connsiteX13" fmla="*/ 11796068 w 14919651"/>
                <a:gd name="connsiteY13" fmla="*/ 3365702 h 6740322"/>
                <a:gd name="connsiteX14" fmla="*/ 10762117 w 14919651"/>
                <a:gd name="connsiteY14" fmla="*/ 3830262 h 6740322"/>
                <a:gd name="connsiteX15" fmla="*/ 9548066 w 14919651"/>
                <a:gd name="connsiteY15" fmla="*/ 4306166 h 6740322"/>
                <a:gd name="connsiteX16" fmla="*/ 8182851 w 14919651"/>
                <a:gd name="connsiteY16" fmla="*/ 4780857 h 6740322"/>
                <a:gd name="connsiteX17" fmla="*/ 6660292 w 14919651"/>
                <a:gd name="connsiteY17" fmla="*/ 5245418 h 6740322"/>
                <a:gd name="connsiteX18" fmla="*/ 5025596 w 14919651"/>
                <a:gd name="connsiteY18" fmla="*/ 5687638 h 6740322"/>
                <a:gd name="connsiteX19" fmla="*/ 3288339 w 14919651"/>
                <a:gd name="connsiteY19" fmla="*/ 6098165 h 6740322"/>
                <a:gd name="connsiteX20" fmla="*/ 1504023 w 14919651"/>
                <a:gd name="connsiteY20" fmla="*/ 6469726 h 6740322"/>
                <a:gd name="connsiteX21" fmla="*/ 0 w 14919651"/>
                <a:gd name="connsiteY21" fmla="*/ 6740323 h 674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919651" h="6740322">
                  <a:moveTo>
                    <a:pt x="14056738" y="0"/>
                  </a:moveTo>
                  <a:lnTo>
                    <a:pt x="14314479" y="74988"/>
                  </a:lnTo>
                  <a:lnTo>
                    <a:pt x="14546579" y="172403"/>
                  </a:lnTo>
                  <a:lnTo>
                    <a:pt x="14722252" y="302549"/>
                  </a:lnTo>
                  <a:lnTo>
                    <a:pt x="14857146" y="458412"/>
                  </a:lnTo>
                  <a:lnTo>
                    <a:pt x="14918313" y="649778"/>
                  </a:lnTo>
                  <a:lnTo>
                    <a:pt x="14919652" y="870066"/>
                  </a:lnTo>
                  <a:lnTo>
                    <a:pt x="14825945" y="1127760"/>
                  </a:lnTo>
                  <a:lnTo>
                    <a:pt x="14648009" y="1416800"/>
                  </a:lnTo>
                  <a:lnTo>
                    <a:pt x="14348666" y="1743941"/>
                  </a:lnTo>
                  <a:lnTo>
                    <a:pt x="13936568" y="2102514"/>
                  </a:lnTo>
                  <a:lnTo>
                    <a:pt x="13374645" y="2496416"/>
                  </a:lnTo>
                  <a:lnTo>
                    <a:pt x="12672060" y="2917594"/>
                  </a:lnTo>
                  <a:lnTo>
                    <a:pt x="11796068" y="3365702"/>
                  </a:lnTo>
                  <a:lnTo>
                    <a:pt x="10762117" y="3830262"/>
                  </a:lnTo>
                  <a:lnTo>
                    <a:pt x="9548066" y="4306166"/>
                  </a:lnTo>
                  <a:lnTo>
                    <a:pt x="8182851" y="4780857"/>
                  </a:lnTo>
                  <a:lnTo>
                    <a:pt x="6660292" y="5245418"/>
                  </a:lnTo>
                  <a:lnTo>
                    <a:pt x="5025596" y="5687638"/>
                  </a:lnTo>
                  <a:lnTo>
                    <a:pt x="3288339" y="6098165"/>
                  </a:lnTo>
                  <a:lnTo>
                    <a:pt x="1504023" y="6469726"/>
                  </a:lnTo>
                  <a:lnTo>
                    <a:pt x="0" y="674032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DA1EE06A-1471-2ADA-4CC2-738546736816}"/>
                </a:ext>
              </a:extLst>
            </p:cNvPr>
            <p:cNvSpPr/>
            <p:nvPr/>
          </p:nvSpPr>
          <p:spPr>
            <a:xfrm>
              <a:off x="8407838" y="246742"/>
              <a:ext cx="1898322" cy="2680854"/>
            </a:xfrm>
            <a:custGeom>
              <a:avLst/>
              <a:gdLst>
                <a:gd name="connsiteX0" fmla="*/ 2386502 w 2386501"/>
                <a:gd name="connsiteY0" fmla="*/ 0 h 2880360"/>
                <a:gd name="connsiteX1" fmla="*/ 2256550 w 2386501"/>
                <a:gd name="connsiteY1" fmla="*/ 197341 h 2880360"/>
                <a:gd name="connsiteX2" fmla="*/ 1874727 w 2386501"/>
                <a:gd name="connsiteY2" fmla="*/ 243840 h 2880360"/>
                <a:gd name="connsiteX3" fmla="*/ 1492079 w 2386501"/>
                <a:gd name="connsiteY3" fmla="*/ 310688 h 2880360"/>
                <a:gd name="connsiteX4" fmla="*/ 1385502 w 2386501"/>
                <a:gd name="connsiteY4" fmla="*/ 577475 h 2880360"/>
                <a:gd name="connsiteX5" fmla="*/ 1260080 w 2386501"/>
                <a:gd name="connsiteY5" fmla="*/ 857856 h 2880360"/>
                <a:gd name="connsiteX6" fmla="*/ 984010 w 2386501"/>
                <a:gd name="connsiteY6" fmla="*/ 915959 h 2880360"/>
                <a:gd name="connsiteX7" fmla="*/ 887730 w 2386501"/>
                <a:gd name="connsiteY7" fmla="*/ 1195994 h 2880360"/>
                <a:gd name="connsiteX8" fmla="*/ 784346 w 2386501"/>
                <a:gd name="connsiteY8" fmla="*/ 1480445 h 2880360"/>
                <a:gd name="connsiteX9" fmla="*/ 655320 w 2386501"/>
                <a:gd name="connsiteY9" fmla="*/ 1776326 h 2880360"/>
                <a:gd name="connsiteX10" fmla="*/ 521455 w 2386501"/>
                <a:gd name="connsiteY10" fmla="*/ 2057054 h 2880360"/>
                <a:gd name="connsiteX11" fmla="*/ 512908 w 2386501"/>
                <a:gd name="connsiteY11" fmla="*/ 2074978 h 2880360"/>
                <a:gd name="connsiteX12" fmla="*/ 368128 w 2386501"/>
                <a:gd name="connsiteY12" fmla="*/ 2329209 h 2880360"/>
                <a:gd name="connsiteX13" fmla="*/ 351653 w 2386501"/>
                <a:gd name="connsiteY13" fmla="*/ 2358304 h 2880360"/>
                <a:gd name="connsiteX14" fmla="*/ 337648 w 2386501"/>
                <a:gd name="connsiteY14" fmla="*/ 2382895 h 2880360"/>
                <a:gd name="connsiteX15" fmla="*/ 203681 w 2386501"/>
                <a:gd name="connsiteY15" fmla="*/ 2594004 h 2880360"/>
                <a:gd name="connsiteX16" fmla="*/ 200797 w 2386501"/>
                <a:gd name="connsiteY16" fmla="*/ 2598593 h 2880360"/>
                <a:gd name="connsiteX17" fmla="*/ 173818 w 2386501"/>
                <a:gd name="connsiteY17" fmla="*/ 2641110 h 2880360"/>
                <a:gd name="connsiteX18" fmla="*/ 162903 w 2386501"/>
                <a:gd name="connsiteY18" fmla="*/ 2674447 h 2880360"/>
                <a:gd name="connsiteX19" fmla="*/ 89587 w 2386501"/>
                <a:gd name="connsiteY19" fmla="*/ 2773853 h 2880360"/>
                <a:gd name="connsiteX20" fmla="*/ 78465 w 2386501"/>
                <a:gd name="connsiteY20" fmla="*/ 2787102 h 2880360"/>
                <a:gd name="connsiteX21" fmla="*/ 59209 w 2386501"/>
                <a:gd name="connsiteY21" fmla="*/ 2809962 h 2880360"/>
                <a:gd name="connsiteX22" fmla="*/ 0 w 2386501"/>
                <a:gd name="connsiteY22" fmla="*/ 2880360 h 2880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86501" h="2880360">
                  <a:moveTo>
                    <a:pt x="2386502" y="0"/>
                  </a:moveTo>
                  <a:lnTo>
                    <a:pt x="2256550" y="197341"/>
                  </a:lnTo>
                  <a:lnTo>
                    <a:pt x="1874727" y="243840"/>
                  </a:lnTo>
                  <a:lnTo>
                    <a:pt x="1492079" y="310688"/>
                  </a:lnTo>
                  <a:lnTo>
                    <a:pt x="1385502" y="577475"/>
                  </a:lnTo>
                  <a:lnTo>
                    <a:pt x="1260080" y="857856"/>
                  </a:lnTo>
                  <a:lnTo>
                    <a:pt x="984010" y="915959"/>
                  </a:lnTo>
                  <a:lnTo>
                    <a:pt x="887730" y="1195994"/>
                  </a:lnTo>
                  <a:lnTo>
                    <a:pt x="784346" y="1480445"/>
                  </a:lnTo>
                  <a:lnTo>
                    <a:pt x="655320" y="1776326"/>
                  </a:lnTo>
                  <a:lnTo>
                    <a:pt x="521455" y="2057054"/>
                  </a:lnTo>
                  <a:lnTo>
                    <a:pt x="512908" y="2074978"/>
                  </a:lnTo>
                  <a:lnTo>
                    <a:pt x="368128" y="2329209"/>
                  </a:lnTo>
                  <a:lnTo>
                    <a:pt x="351653" y="2358304"/>
                  </a:lnTo>
                  <a:lnTo>
                    <a:pt x="337648" y="2382895"/>
                  </a:lnTo>
                  <a:lnTo>
                    <a:pt x="203681" y="2594004"/>
                  </a:lnTo>
                  <a:lnTo>
                    <a:pt x="200797" y="2598593"/>
                  </a:lnTo>
                  <a:lnTo>
                    <a:pt x="173818" y="2641110"/>
                  </a:lnTo>
                  <a:lnTo>
                    <a:pt x="162903" y="2674447"/>
                  </a:lnTo>
                  <a:lnTo>
                    <a:pt x="89587" y="2773853"/>
                  </a:lnTo>
                  <a:lnTo>
                    <a:pt x="78465" y="2787102"/>
                  </a:lnTo>
                  <a:lnTo>
                    <a:pt x="59209" y="2809962"/>
                  </a:lnTo>
                  <a:lnTo>
                    <a:pt x="0" y="288036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720280C1-608F-B26A-9C31-6F26DA9EC9A8}"/>
                </a:ext>
              </a:extLst>
            </p:cNvPr>
            <p:cNvSpPr/>
            <p:nvPr/>
          </p:nvSpPr>
          <p:spPr>
            <a:xfrm>
              <a:off x="-103239" y="246742"/>
              <a:ext cx="11332023" cy="4967446"/>
            </a:xfrm>
            <a:custGeom>
              <a:avLst/>
              <a:gdLst>
                <a:gd name="connsiteX0" fmla="*/ 14246208 w 14246208"/>
                <a:gd name="connsiteY0" fmla="*/ 0 h 5337117"/>
                <a:gd name="connsiteX1" fmla="*/ 14089585 w 14246208"/>
                <a:gd name="connsiteY1" fmla="*/ 163657 h 5337117"/>
                <a:gd name="connsiteX2" fmla="*/ 13757190 w 14246208"/>
                <a:gd name="connsiteY2" fmla="*/ 493741 h 5337117"/>
                <a:gd name="connsiteX3" fmla="*/ 13414701 w 14246208"/>
                <a:gd name="connsiteY3" fmla="*/ 827982 h 5337117"/>
                <a:gd name="connsiteX4" fmla="*/ 13140998 w 14246208"/>
                <a:gd name="connsiteY4" fmla="*/ 793692 h 5337117"/>
                <a:gd name="connsiteX5" fmla="*/ 12828269 w 14246208"/>
                <a:gd name="connsiteY5" fmla="*/ 1122391 h 5337117"/>
                <a:gd name="connsiteX6" fmla="*/ 12483105 w 14246208"/>
                <a:gd name="connsiteY6" fmla="*/ 1461481 h 5337117"/>
                <a:gd name="connsiteX7" fmla="*/ 12127333 w 14246208"/>
                <a:gd name="connsiteY7" fmla="*/ 1799965 h 5337117"/>
                <a:gd name="connsiteX8" fmla="*/ 11735830 w 14246208"/>
                <a:gd name="connsiteY8" fmla="*/ 2144511 h 5337117"/>
                <a:gd name="connsiteX9" fmla="*/ 11331454 w 14246208"/>
                <a:gd name="connsiteY9" fmla="*/ 2484466 h 5337117"/>
                <a:gd name="connsiteX10" fmla="*/ 11309933 w 14246208"/>
                <a:gd name="connsiteY10" fmla="*/ 2575820 h 5337117"/>
                <a:gd name="connsiteX11" fmla="*/ 11253916 w 14246208"/>
                <a:gd name="connsiteY11" fmla="*/ 2687695 h 5337117"/>
                <a:gd name="connsiteX12" fmla="*/ 11127671 w 14246208"/>
                <a:gd name="connsiteY12" fmla="*/ 2827193 h 5337117"/>
                <a:gd name="connsiteX13" fmla="*/ 10948292 w 14246208"/>
                <a:gd name="connsiteY13" fmla="*/ 2986954 h 5337117"/>
                <a:gd name="connsiteX14" fmla="*/ 10679430 w 14246208"/>
                <a:gd name="connsiteY14" fmla="*/ 3172345 h 5337117"/>
                <a:gd name="connsiteX15" fmla="*/ 10339928 w 14246208"/>
                <a:gd name="connsiteY15" fmla="*/ 3375660 h 5337117"/>
                <a:gd name="connsiteX16" fmla="*/ 9895188 w 14246208"/>
                <a:gd name="connsiteY16" fmla="*/ 3599498 h 5337117"/>
                <a:gd name="connsiteX17" fmla="*/ 9366112 w 14246208"/>
                <a:gd name="connsiteY17" fmla="*/ 3835631 h 5337117"/>
                <a:gd name="connsiteX18" fmla="*/ 8723149 w 14246208"/>
                <a:gd name="connsiteY18" fmla="*/ 4083454 h 5337117"/>
                <a:gd name="connsiteX19" fmla="*/ 7991218 w 14246208"/>
                <a:gd name="connsiteY19" fmla="*/ 4334222 h 5337117"/>
                <a:gd name="connsiteX20" fmla="*/ 7149826 w 14246208"/>
                <a:gd name="connsiteY20" fmla="*/ 4583863 h 5337117"/>
                <a:gd name="connsiteX21" fmla="*/ 6229556 w 14246208"/>
                <a:gd name="connsiteY21" fmla="*/ 4823806 h 5337117"/>
                <a:gd name="connsiteX22" fmla="*/ 5221966 w 14246208"/>
                <a:gd name="connsiteY22" fmla="*/ 5047125 h 5337117"/>
                <a:gd name="connsiteX23" fmla="*/ 4164227 w 14246208"/>
                <a:gd name="connsiteY23" fmla="*/ 5246803 h 5337117"/>
                <a:gd name="connsiteX24" fmla="*/ 3096500 w 14246208"/>
                <a:gd name="connsiteY24" fmla="*/ 5320146 h 5337117"/>
                <a:gd name="connsiteX25" fmla="*/ 2188485 w 14246208"/>
                <a:gd name="connsiteY25" fmla="*/ 5337118 h 5337117"/>
                <a:gd name="connsiteX26" fmla="*/ 1430089 w 14246208"/>
                <a:gd name="connsiteY26" fmla="*/ 5302914 h 5337117"/>
                <a:gd name="connsiteX27" fmla="*/ 827491 w 14246208"/>
                <a:gd name="connsiteY27" fmla="*/ 5229658 h 5337117"/>
                <a:gd name="connsiteX28" fmla="*/ 363804 w 14246208"/>
                <a:gd name="connsiteY28" fmla="*/ 5122199 h 5337117"/>
                <a:gd name="connsiteX29" fmla="*/ 30995 w 14246208"/>
                <a:gd name="connsiteY29" fmla="*/ 4993178 h 5337117"/>
                <a:gd name="connsiteX30" fmla="*/ 0 w 14246208"/>
                <a:gd name="connsiteY30" fmla="*/ 4972397 h 5337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46208" h="5337117">
                  <a:moveTo>
                    <a:pt x="14246208" y="0"/>
                  </a:moveTo>
                  <a:lnTo>
                    <a:pt x="14089585" y="163657"/>
                  </a:lnTo>
                  <a:lnTo>
                    <a:pt x="13757190" y="493741"/>
                  </a:lnTo>
                  <a:lnTo>
                    <a:pt x="13414701" y="827982"/>
                  </a:lnTo>
                  <a:lnTo>
                    <a:pt x="13140998" y="793692"/>
                  </a:lnTo>
                  <a:lnTo>
                    <a:pt x="12828269" y="1122391"/>
                  </a:lnTo>
                  <a:lnTo>
                    <a:pt x="12483105" y="1461481"/>
                  </a:lnTo>
                  <a:lnTo>
                    <a:pt x="12127333" y="1799965"/>
                  </a:lnTo>
                  <a:lnTo>
                    <a:pt x="11735830" y="2144511"/>
                  </a:lnTo>
                  <a:lnTo>
                    <a:pt x="11331454" y="2484466"/>
                  </a:lnTo>
                  <a:lnTo>
                    <a:pt x="11309933" y="2575820"/>
                  </a:lnTo>
                  <a:lnTo>
                    <a:pt x="11253916" y="2687695"/>
                  </a:lnTo>
                  <a:lnTo>
                    <a:pt x="11127671" y="2827193"/>
                  </a:lnTo>
                  <a:lnTo>
                    <a:pt x="10948292" y="2986954"/>
                  </a:lnTo>
                  <a:lnTo>
                    <a:pt x="10679430" y="3172345"/>
                  </a:lnTo>
                  <a:lnTo>
                    <a:pt x="10339928" y="3375660"/>
                  </a:lnTo>
                  <a:lnTo>
                    <a:pt x="9895188" y="3599498"/>
                  </a:lnTo>
                  <a:lnTo>
                    <a:pt x="9366112" y="3835631"/>
                  </a:lnTo>
                  <a:lnTo>
                    <a:pt x="8723149" y="4083454"/>
                  </a:lnTo>
                  <a:lnTo>
                    <a:pt x="7991218" y="4334222"/>
                  </a:lnTo>
                  <a:lnTo>
                    <a:pt x="7149826" y="4583863"/>
                  </a:lnTo>
                  <a:lnTo>
                    <a:pt x="6229556" y="4823806"/>
                  </a:lnTo>
                  <a:lnTo>
                    <a:pt x="5221966" y="5047125"/>
                  </a:lnTo>
                  <a:lnTo>
                    <a:pt x="4164227" y="5246803"/>
                  </a:lnTo>
                  <a:lnTo>
                    <a:pt x="3096500" y="5320146"/>
                  </a:lnTo>
                  <a:lnTo>
                    <a:pt x="2188485" y="5337118"/>
                  </a:lnTo>
                  <a:lnTo>
                    <a:pt x="1430089" y="5302914"/>
                  </a:lnTo>
                  <a:lnTo>
                    <a:pt x="827491" y="5229658"/>
                  </a:lnTo>
                  <a:lnTo>
                    <a:pt x="363804" y="5122199"/>
                  </a:lnTo>
                  <a:lnTo>
                    <a:pt x="30995" y="4993178"/>
                  </a:lnTo>
                  <a:lnTo>
                    <a:pt x="0" y="497239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E1500EA-29FE-1D96-908B-96B103E01B13}"/>
                </a:ext>
              </a:extLst>
            </p:cNvPr>
            <p:cNvSpPr/>
            <p:nvPr/>
          </p:nvSpPr>
          <p:spPr>
            <a:xfrm>
              <a:off x="8567478" y="246742"/>
              <a:ext cx="815895" cy="1968248"/>
            </a:xfrm>
            <a:custGeom>
              <a:avLst/>
              <a:gdLst>
                <a:gd name="connsiteX0" fmla="*/ 88042 w 1025713"/>
                <a:gd name="connsiteY0" fmla="*/ 2114723 h 2114723"/>
                <a:gd name="connsiteX1" fmla="*/ 89690 w 1025713"/>
                <a:gd name="connsiteY1" fmla="*/ 2089266 h 2114723"/>
                <a:gd name="connsiteX2" fmla="*/ 83511 w 1025713"/>
                <a:gd name="connsiteY2" fmla="*/ 1810097 h 2114723"/>
                <a:gd name="connsiteX3" fmla="*/ 49530 w 1025713"/>
                <a:gd name="connsiteY3" fmla="*/ 1544436 h 2114723"/>
                <a:gd name="connsiteX4" fmla="*/ 0 w 1025713"/>
                <a:gd name="connsiteY4" fmla="*/ 1286654 h 2114723"/>
                <a:gd name="connsiteX5" fmla="*/ 125009 w 1025713"/>
                <a:gd name="connsiteY5" fmla="*/ 1178243 h 2114723"/>
                <a:gd name="connsiteX6" fmla="*/ 306036 w 1025713"/>
                <a:gd name="connsiteY6" fmla="*/ 1077624 h 2114723"/>
                <a:gd name="connsiteX7" fmla="*/ 524236 w 1025713"/>
                <a:gd name="connsiteY7" fmla="*/ 992245 h 2114723"/>
                <a:gd name="connsiteX8" fmla="*/ 783316 w 1025713"/>
                <a:gd name="connsiteY8" fmla="*/ 915959 h 2114723"/>
                <a:gd name="connsiteX9" fmla="*/ 859824 w 1025713"/>
                <a:gd name="connsiteY9" fmla="*/ 648912 h 2114723"/>
                <a:gd name="connsiteX10" fmla="*/ 933863 w 1025713"/>
                <a:gd name="connsiteY10" fmla="*/ 387408 h 2114723"/>
                <a:gd name="connsiteX11" fmla="*/ 992041 w 1025713"/>
                <a:gd name="connsiteY11" fmla="*/ 139931 h 2114723"/>
                <a:gd name="connsiteX12" fmla="*/ 1025714 w 1025713"/>
                <a:gd name="connsiteY12" fmla="*/ 0 h 2114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5713" h="2114723">
                  <a:moveTo>
                    <a:pt x="88042" y="2114723"/>
                  </a:moveTo>
                  <a:lnTo>
                    <a:pt x="89690" y="2089266"/>
                  </a:lnTo>
                  <a:lnTo>
                    <a:pt x="83511" y="1810097"/>
                  </a:lnTo>
                  <a:lnTo>
                    <a:pt x="49530" y="1544436"/>
                  </a:lnTo>
                  <a:lnTo>
                    <a:pt x="0" y="1286654"/>
                  </a:lnTo>
                  <a:lnTo>
                    <a:pt x="125009" y="1178243"/>
                  </a:lnTo>
                  <a:lnTo>
                    <a:pt x="306036" y="1077624"/>
                  </a:lnTo>
                  <a:lnTo>
                    <a:pt x="524236" y="992245"/>
                  </a:lnTo>
                  <a:lnTo>
                    <a:pt x="783316" y="915959"/>
                  </a:lnTo>
                  <a:lnTo>
                    <a:pt x="859824" y="648912"/>
                  </a:lnTo>
                  <a:lnTo>
                    <a:pt x="933863" y="387408"/>
                  </a:lnTo>
                  <a:lnTo>
                    <a:pt x="992041" y="139931"/>
                  </a:lnTo>
                  <a:lnTo>
                    <a:pt x="1025714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7D3BD8DD-E126-2E83-B306-3AAF59A661F1}"/>
                </a:ext>
              </a:extLst>
            </p:cNvPr>
            <p:cNvSpPr/>
            <p:nvPr/>
          </p:nvSpPr>
          <p:spPr>
            <a:xfrm>
              <a:off x="6872209" y="350788"/>
              <a:ext cx="791568" cy="533527"/>
            </a:xfrm>
            <a:custGeom>
              <a:avLst/>
              <a:gdLst>
                <a:gd name="connsiteX0" fmla="*/ 995130 w 995130"/>
                <a:gd name="connsiteY0" fmla="*/ 573232 h 573231"/>
                <a:gd name="connsiteX1" fmla="*/ 834493 w 995130"/>
                <a:gd name="connsiteY1" fmla="*/ 424555 h 573231"/>
                <a:gd name="connsiteX2" fmla="*/ 747893 w 995130"/>
                <a:gd name="connsiteY2" fmla="*/ 375545 h 573231"/>
                <a:gd name="connsiteX3" fmla="*/ 561717 w 995130"/>
                <a:gd name="connsiteY3" fmla="*/ 270423 h 573231"/>
                <a:gd name="connsiteX4" fmla="*/ 283484 w 995130"/>
                <a:gd name="connsiteY4" fmla="*/ 128068 h 573231"/>
                <a:gd name="connsiteX5" fmla="*/ 0 w 995130"/>
                <a:gd name="connsiteY5" fmla="*/ 0 h 573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5130" h="573231">
                  <a:moveTo>
                    <a:pt x="995130" y="573232"/>
                  </a:moveTo>
                  <a:lnTo>
                    <a:pt x="834493" y="424555"/>
                  </a:lnTo>
                  <a:lnTo>
                    <a:pt x="747893" y="375545"/>
                  </a:lnTo>
                  <a:lnTo>
                    <a:pt x="561717" y="270423"/>
                  </a:lnTo>
                  <a:lnTo>
                    <a:pt x="283484" y="128068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6198C290-8194-A107-28DD-643D5E799173}"/>
                </a:ext>
              </a:extLst>
            </p:cNvPr>
            <p:cNvSpPr/>
            <p:nvPr/>
          </p:nvSpPr>
          <p:spPr>
            <a:xfrm>
              <a:off x="7976260" y="246742"/>
              <a:ext cx="2635421" cy="3106951"/>
            </a:xfrm>
            <a:custGeom>
              <a:avLst/>
              <a:gdLst>
                <a:gd name="connsiteX0" fmla="*/ 3313156 w 3313156"/>
                <a:gd name="connsiteY0" fmla="*/ 0 h 3338166"/>
                <a:gd name="connsiteX1" fmla="*/ 3190103 w 3313156"/>
                <a:gd name="connsiteY1" fmla="*/ 164350 h 3338166"/>
                <a:gd name="connsiteX2" fmla="*/ 2948632 w 3313156"/>
                <a:gd name="connsiteY2" fmla="*/ 468717 h 3338166"/>
                <a:gd name="connsiteX3" fmla="*/ 2702114 w 3313156"/>
                <a:gd name="connsiteY3" fmla="*/ 777500 h 3338166"/>
                <a:gd name="connsiteX4" fmla="*/ 2427793 w 3313156"/>
                <a:gd name="connsiteY4" fmla="*/ 1098666 h 3338166"/>
                <a:gd name="connsiteX5" fmla="*/ 2145649 w 3313156"/>
                <a:gd name="connsiteY5" fmla="*/ 1421650 h 3338166"/>
                <a:gd name="connsiteX6" fmla="*/ 1831786 w 3313156"/>
                <a:gd name="connsiteY6" fmla="*/ 1753899 h 3338166"/>
                <a:gd name="connsiteX7" fmla="*/ 1506804 w 3313156"/>
                <a:gd name="connsiteY7" fmla="*/ 2084763 h 3338166"/>
                <a:gd name="connsiteX8" fmla="*/ 1145986 w 3313156"/>
                <a:gd name="connsiteY8" fmla="*/ 2420736 h 3338166"/>
                <a:gd name="connsiteX9" fmla="*/ 771062 w 3313156"/>
                <a:gd name="connsiteY9" fmla="*/ 2751599 h 3338166"/>
                <a:gd name="connsiteX10" fmla="*/ 503126 w 3313156"/>
                <a:gd name="connsiteY10" fmla="*/ 2965825 h 3338166"/>
                <a:gd name="connsiteX11" fmla="*/ 403551 w 3313156"/>
                <a:gd name="connsiteY11" fmla="*/ 3054581 h 3338166"/>
                <a:gd name="connsiteX12" fmla="*/ 290487 w 3313156"/>
                <a:gd name="connsiteY12" fmla="*/ 3145675 h 3338166"/>
                <a:gd name="connsiteX13" fmla="*/ 267112 w 3313156"/>
                <a:gd name="connsiteY13" fmla="*/ 3156325 h 3338166"/>
                <a:gd name="connsiteX14" fmla="*/ 127892 w 3313156"/>
                <a:gd name="connsiteY14" fmla="*/ 3253827 h 3338166"/>
                <a:gd name="connsiteX15" fmla="*/ 0 w 3313156"/>
                <a:gd name="connsiteY15" fmla="*/ 3338166 h 333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313156" h="3338166">
                  <a:moveTo>
                    <a:pt x="3313156" y="0"/>
                  </a:moveTo>
                  <a:lnTo>
                    <a:pt x="3190103" y="164350"/>
                  </a:lnTo>
                  <a:lnTo>
                    <a:pt x="2948632" y="468717"/>
                  </a:lnTo>
                  <a:lnTo>
                    <a:pt x="2702114" y="777500"/>
                  </a:lnTo>
                  <a:lnTo>
                    <a:pt x="2427793" y="1098666"/>
                  </a:lnTo>
                  <a:lnTo>
                    <a:pt x="2145649" y="1421650"/>
                  </a:lnTo>
                  <a:lnTo>
                    <a:pt x="1831786" y="1753899"/>
                  </a:lnTo>
                  <a:lnTo>
                    <a:pt x="1506804" y="2084763"/>
                  </a:lnTo>
                  <a:lnTo>
                    <a:pt x="1145986" y="2420736"/>
                  </a:lnTo>
                  <a:lnTo>
                    <a:pt x="771062" y="2751599"/>
                  </a:lnTo>
                  <a:lnTo>
                    <a:pt x="503126" y="2965825"/>
                  </a:lnTo>
                  <a:lnTo>
                    <a:pt x="403551" y="3054581"/>
                  </a:lnTo>
                  <a:lnTo>
                    <a:pt x="290487" y="3145675"/>
                  </a:lnTo>
                  <a:lnTo>
                    <a:pt x="267112" y="3156325"/>
                  </a:lnTo>
                  <a:lnTo>
                    <a:pt x="127892" y="3253827"/>
                  </a:lnTo>
                  <a:lnTo>
                    <a:pt x="0" y="333816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37BE76CF-18D2-528E-DCED-D30892503070}"/>
                </a:ext>
              </a:extLst>
            </p:cNvPr>
            <p:cNvSpPr/>
            <p:nvPr/>
          </p:nvSpPr>
          <p:spPr>
            <a:xfrm>
              <a:off x="7166098" y="246742"/>
              <a:ext cx="3752986" cy="3580275"/>
            </a:xfrm>
            <a:custGeom>
              <a:avLst/>
              <a:gdLst>
                <a:gd name="connsiteX0" fmla="*/ 4718118 w 4718118"/>
                <a:gd name="connsiteY0" fmla="*/ 0 h 3846714"/>
                <a:gd name="connsiteX1" fmla="*/ 4581782 w 4718118"/>
                <a:gd name="connsiteY1" fmla="*/ 155604 h 3846714"/>
                <a:gd name="connsiteX2" fmla="*/ 4306536 w 4718118"/>
                <a:gd name="connsiteY2" fmla="*/ 467851 h 3846714"/>
                <a:gd name="connsiteX3" fmla="*/ 4002250 w 4718118"/>
                <a:gd name="connsiteY3" fmla="*/ 793692 h 3846714"/>
                <a:gd name="connsiteX4" fmla="*/ 3720619 w 4718118"/>
                <a:gd name="connsiteY4" fmla="*/ 777500 h 3846714"/>
                <a:gd name="connsiteX5" fmla="*/ 3417158 w 4718118"/>
                <a:gd name="connsiteY5" fmla="*/ 787025 h 3846714"/>
                <a:gd name="connsiteX6" fmla="*/ 3120801 w 4718118"/>
                <a:gd name="connsiteY6" fmla="*/ 811443 h 3846714"/>
                <a:gd name="connsiteX7" fmla="*/ 2939054 w 4718118"/>
                <a:gd name="connsiteY7" fmla="*/ 1110355 h 3846714"/>
                <a:gd name="connsiteX8" fmla="*/ 2751128 w 4718118"/>
                <a:gd name="connsiteY8" fmla="*/ 1412211 h 3846714"/>
                <a:gd name="connsiteX9" fmla="*/ 2535297 w 4718118"/>
                <a:gd name="connsiteY9" fmla="*/ 1724631 h 3846714"/>
                <a:gd name="connsiteX10" fmla="*/ 2308448 w 4718118"/>
                <a:gd name="connsiteY10" fmla="*/ 2037830 h 3846714"/>
                <a:gd name="connsiteX11" fmla="*/ 2047824 w 4718118"/>
                <a:gd name="connsiteY11" fmla="*/ 2358563 h 3846714"/>
                <a:gd name="connsiteX12" fmla="*/ 1770826 w 4718118"/>
                <a:gd name="connsiteY12" fmla="*/ 2677045 h 3846714"/>
                <a:gd name="connsiteX13" fmla="*/ 1610291 w 4718118"/>
                <a:gd name="connsiteY13" fmla="*/ 2840442 h 3846714"/>
                <a:gd name="connsiteX14" fmla="*/ 1584136 w 4718118"/>
                <a:gd name="connsiteY14" fmla="*/ 2867198 h 3846714"/>
                <a:gd name="connsiteX15" fmla="*/ 1539240 w 4718118"/>
                <a:gd name="connsiteY15" fmla="*/ 2922357 h 3846714"/>
                <a:gd name="connsiteX16" fmla="*/ 1451816 w 4718118"/>
                <a:gd name="connsiteY16" fmla="*/ 3006350 h 3846714"/>
                <a:gd name="connsiteX17" fmla="*/ 1366039 w 4718118"/>
                <a:gd name="connsiteY17" fmla="*/ 3086793 h 3846714"/>
                <a:gd name="connsiteX18" fmla="*/ 1294473 w 4718118"/>
                <a:gd name="connsiteY18" fmla="*/ 3156152 h 3846714"/>
                <a:gd name="connsiteX19" fmla="*/ 1156077 w 4718118"/>
                <a:gd name="connsiteY19" fmla="*/ 3255385 h 3846714"/>
                <a:gd name="connsiteX20" fmla="*/ 1018505 w 4718118"/>
                <a:gd name="connsiteY20" fmla="*/ 3338166 h 3846714"/>
                <a:gd name="connsiteX21" fmla="*/ 835831 w 4718118"/>
                <a:gd name="connsiteY21" fmla="*/ 3447964 h 3846714"/>
                <a:gd name="connsiteX22" fmla="*/ 625149 w 4718118"/>
                <a:gd name="connsiteY22" fmla="*/ 3560185 h 3846714"/>
                <a:gd name="connsiteX23" fmla="*/ 316333 w 4718118"/>
                <a:gd name="connsiteY23" fmla="*/ 3709814 h 3846714"/>
                <a:gd name="connsiteX24" fmla="*/ 0 w 4718118"/>
                <a:gd name="connsiteY24" fmla="*/ 3846715 h 384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18118" h="3846714">
                  <a:moveTo>
                    <a:pt x="4718118" y="0"/>
                  </a:moveTo>
                  <a:lnTo>
                    <a:pt x="4581782" y="155604"/>
                  </a:lnTo>
                  <a:lnTo>
                    <a:pt x="4306536" y="467851"/>
                  </a:lnTo>
                  <a:lnTo>
                    <a:pt x="4002250" y="793692"/>
                  </a:lnTo>
                  <a:lnTo>
                    <a:pt x="3720619" y="777500"/>
                  </a:lnTo>
                  <a:lnTo>
                    <a:pt x="3417158" y="787025"/>
                  </a:lnTo>
                  <a:lnTo>
                    <a:pt x="3120801" y="811443"/>
                  </a:lnTo>
                  <a:lnTo>
                    <a:pt x="2939054" y="1110355"/>
                  </a:lnTo>
                  <a:lnTo>
                    <a:pt x="2751128" y="1412211"/>
                  </a:lnTo>
                  <a:lnTo>
                    <a:pt x="2535297" y="1724631"/>
                  </a:lnTo>
                  <a:lnTo>
                    <a:pt x="2308448" y="2037830"/>
                  </a:lnTo>
                  <a:lnTo>
                    <a:pt x="2047824" y="2358563"/>
                  </a:lnTo>
                  <a:lnTo>
                    <a:pt x="1770826" y="2677045"/>
                  </a:lnTo>
                  <a:lnTo>
                    <a:pt x="1610291" y="2840442"/>
                  </a:lnTo>
                  <a:lnTo>
                    <a:pt x="1584136" y="2867198"/>
                  </a:lnTo>
                  <a:lnTo>
                    <a:pt x="1539240" y="2922357"/>
                  </a:lnTo>
                  <a:lnTo>
                    <a:pt x="1451816" y="3006350"/>
                  </a:lnTo>
                  <a:lnTo>
                    <a:pt x="1366039" y="3086793"/>
                  </a:lnTo>
                  <a:lnTo>
                    <a:pt x="1294473" y="3156152"/>
                  </a:lnTo>
                  <a:lnTo>
                    <a:pt x="1156077" y="3255385"/>
                  </a:lnTo>
                  <a:lnTo>
                    <a:pt x="1018505" y="3338166"/>
                  </a:lnTo>
                  <a:lnTo>
                    <a:pt x="835831" y="3447964"/>
                  </a:lnTo>
                  <a:lnTo>
                    <a:pt x="625149" y="3560185"/>
                  </a:lnTo>
                  <a:lnTo>
                    <a:pt x="316333" y="3709814"/>
                  </a:lnTo>
                  <a:lnTo>
                    <a:pt x="0" y="384671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524F5520-F6EB-8EFA-6C47-8DA8EEB252B0}"/>
                </a:ext>
              </a:extLst>
            </p:cNvPr>
            <p:cNvSpPr/>
            <p:nvPr/>
          </p:nvSpPr>
          <p:spPr>
            <a:xfrm>
              <a:off x="7485789" y="246742"/>
              <a:ext cx="651176" cy="998147"/>
            </a:xfrm>
            <a:custGeom>
              <a:avLst/>
              <a:gdLst>
                <a:gd name="connsiteX0" fmla="*/ 330028 w 818635"/>
                <a:gd name="connsiteY0" fmla="*/ 0 h 1072428"/>
                <a:gd name="connsiteX1" fmla="*/ 166405 w 818635"/>
                <a:gd name="connsiteY1" fmla="*/ 106767 h 1072428"/>
                <a:gd name="connsiteX2" fmla="*/ 35732 w 818635"/>
                <a:gd name="connsiteY2" fmla="*/ 249209 h 1072428"/>
                <a:gd name="connsiteX3" fmla="*/ 0 w 818635"/>
                <a:gd name="connsiteY3" fmla="*/ 393036 h 1072428"/>
                <a:gd name="connsiteX4" fmla="*/ 63122 w 818635"/>
                <a:gd name="connsiteY4" fmla="*/ 536344 h 1072428"/>
                <a:gd name="connsiteX5" fmla="*/ 238383 w 818635"/>
                <a:gd name="connsiteY5" fmla="*/ 647960 h 1072428"/>
                <a:gd name="connsiteX6" fmla="*/ 329410 w 818635"/>
                <a:gd name="connsiteY6" fmla="*/ 705889 h 1072428"/>
                <a:gd name="connsiteX7" fmla="*/ 485518 w 818635"/>
                <a:gd name="connsiteY7" fmla="*/ 841317 h 1072428"/>
                <a:gd name="connsiteX8" fmla="*/ 509305 w 818635"/>
                <a:gd name="connsiteY8" fmla="*/ 857943 h 1072428"/>
                <a:gd name="connsiteX9" fmla="*/ 509613 w 818635"/>
                <a:gd name="connsiteY9" fmla="*/ 858116 h 1072428"/>
                <a:gd name="connsiteX10" fmla="*/ 622987 w 818635"/>
                <a:gd name="connsiteY10" fmla="*/ 935788 h 1072428"/>
                <a:gd name="connsiteX11" fmla="*/ 790627 w 818635"/>
                <a:gd name="connsiteY11" fmla="*/ 1050608 h 1072428"/>
                <a:gd name="connsiteX12" fmla="*/ 818635 w 818635"/>
                <a:gd name="connsiteY12" fmla="*/ 1072428 h 10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8635" h="1072428">
                  <a:moveTo>
                    <a:pt x="330028" y="0"/>
                  </a:moveTo>
                  <a:lnTo>
                    <a:pt x="166405" y="106767"/>
                  </a:lnTo>
                  <a:lnTo>
                    <a:pt x="35732" y="249209"/>
                  </a:lnTo>
                  <a:lnTo>
                    <a:pt x="0" y="393036"/>
                  </a:lnTo>
                  <a:lnTo>
                    <a:pt x="63122" y="536344"/>
                  </a:lnTo>
                  <a:lnTo>
                    <a:pt x="238383" y="647960"/>
                  </a:lnTo>
                  <a:lnTo>
                    <a:pt x="329410" y="705889"/>
                  </a:lnTo>
                  <a:lnTo>
                    <a:pt x="485518" y="841317"/>
                  </a:lnTo>
                  <a:lnTo>
                    <a:pt x="509305" y="857943"/>
                  </a:lnTo>
                  <a:lnTo>
                    <a:pt x="509613" y="858116"/>
                  </a:lnTo>
                  <a:lnTo>
                    <a:pt x="622987" y="935788"/>
                  </a:lnTo>
                  <a:lnTo>
                    <a:pt x="790627" y="1050608"/>
                  </a:lnTo>
                  <a:lnTo>
                    <a:pt x="818635" y="107242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AC4986CA-3A0E-79BA-5D5C-D1ECFE1DE99D}"/>
                </a:ext>
              </a:extLst>
            </p:cNvPr>
            <p:cNvSpPr/>
            <p:nvPr/>
          </p:nvSpPr>
          <p:spPr>
            <a:xfrm>
              <a:off x="7514293" y="246742"/>
              <a:ext cx="865449" cy="1266603"/>
            </a:xfrm>
            <a:custGeom>
              <a:avLst/>
              <a:gdLst>
                <a:gd name="connsiteX0" fmla="*/ 1088013 w 1088012"/>
                <a:gd name="connsiteY0" fmla="*/ 1360863 h 1360862"/>
                <a:gd name="connsiteX1" fmla="*/ 1067007 w 1088012"/>
                <a:gd name="connsiteY1" fmla="*/ 1326053 h 1360862"/>
                <a:gd name="connsiteX2" fmla="*/ 996779 w 1088012"/>
                <a:gd name="connsiteY2" fmla="*/ 1209762 h 1360862"/>
                <a:gd name="connsiteX3" fmla="*/ 984010 w 1088012"/>
                <a:gd name="connsiteY3" fmla="*/ 1066800 h 1360862"/>
                <a:gd name="connsiteX4" fmla="*/ 829653 w 1088012"/>
                <a:gd name="connsiteY4" fmla="*/ 850409 h 1360862"/>
                <a:gd name="connsiteX5" fmla="*/ 667162 w 1088012"/>
                <a:gd name="connsiteY5" fmla="*/ 644323 h 1360862"/>
                <a:gd name="connsiteX6" fmla="*/ 494270 w 1088012"/>
                <a:gd name="connsiteY6" fmla="*/ 453477 h 1360862"/>
                <a:gd name="connsiteX7" fmla="*/ 316642 w 1088012"/>
                <a:gd name="connsiteY7" fmla="*/ 272761 h 1360862"/>
                <a:gd name="connsiteX8" fmla="*/ 130570 w 1088012"/>
                <a:gd name="connsiteY8" fmla="*/ 106767 h 1360862"/>
                <a:gd name="connsiteX9" fmla="*/ 0 w 1088012"/>
                <a:gd name="connsiteY9" fmla="*/ 0 h 1360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8012" h="1360862">
                  <a:moveTo>
                    <a:pt x="1088013" y="1360863"/>
                  </a:moveTo>
                  <a:lnTo>
                    <a:pt x="1067007" y="1326053"/>
                  </a:lnTo>
                  <a:lnTo>
                    <a:pt x="996779" y="1209762"/>
                  </a:lnTo>
                  <a:lnTo>
                    <a:pt x="984010" y="1066800"/>
                  </a:lnTo>
                  <a:lnTo>
                    <a:pt x="829653" y="850409"/>
                  </a:lnTo>
                  <a:lnTo>
                    <a:pt x="667162" y="644323"/>
                  </a:lnTo>
                  <a:lnTo>
                    <a:pt x="494270" y="453477"/>
                  </a:lnTo>
                  <a:lnTo>
                    <a:pt x="316642" y="272761"/>
                  </a:lnTo>
                  <a:lnTo>
                    <a:pt x="130570" y="106767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8100A7DE-1DD4-5339-39A6-51AFEF12EA26}"/>
                </a:ext>
              </a:extLst>
            </p:cNvPr>
            <p:cNvSpPr/>
            <p:nvPr/>
          </p:nvSpPr>
          <p:spPr>
            <a:xfrm>
              <a:off x="8575588" y="1263264"/>
              <a:ext cx="2067218" cy="657560"/>
            </a:xfrm>
            <a:custGeom>
              <a:avLst/>
              <a:gdLst>
                <a:gd name="connsiteX0" fmla="*/ 2598832 w 2598831"/>
                <a:gd name="connsiteY0" fmla="*/ 540933 h 706495"/>
                <a:gd name="connsiteX1" fmla="*/ 2563204 w 2598831"/>
                <a:gd name="connsiteY1" fmla="*/ 382299 h 706495"/>
                <a:gd name="connsiteX2" fmla="*/ 2458274 w 2598831"/>
                <a:gd name="connsiteY2" fmla="*/ 256569 h 706495"/>
                <a:gd name="connsiteX3" fmla="*/ 2318437 w 2598831"/>
                <a:gd name="connsiteY3" fmla="*/ 153872 h 706495"/>
                <a:gd name="connsiteX4" fmla="*/ 2127318 w 2598831"/>
                <a:gd name="connsiteY4" fmla="*/ 81828 h 706495"/>
                <a:gd name="connsiteX5" fmla="*/ 1917562 w 2598831"/>
                <a:gd name="connsiteY5" fmla="*/ 30220 h 706495"/>
                <a:gd name="connsiteX6" fmla="*/ 1674340 w 2598831"/>
                <a:gd name="connsiteY6" fmla="*/ 6494 h 706495"/>
                <a:gd name="connsiteX7" fmla="*/ 1428236 w 2598831"/>
                <a:gd name="connsiteY7" fmla="*/ 0 h 706495"/>
                <a:gd name="connsiteX8" fmla="*/ 1167095 w 2598831"/>
                <a:gd name="connsiteY8" fmla="*/ 18184 h 706495"/>
                <a:gd name="connsiteX9" fmla="*/ 919549 w 2598831"/>
                <a:gd name="connsiteY9" fmla="*/ 50482 h 706495"/>
                <a:gd name="connsiteX10" fmla="*/ 676841 w 2598831"/>
                <a:gd name="connsiteY10" fmla="*/ 103822 h 706495"/>
                <a:gd name="connsiteX11" fmla="*/ 464614 w 2598831"/>
                <a:gd name="connsiteY11" fmla="*/ 168592 h 706495"/>
                <a:gd name="connsiteX12" fmla="*/ 277615 w 2598831"/>
                <a:gd name="connsiteY12" fmla="*/ 251287 h 706495"/>
                <a:gd name="connsiteX13" fmla="*/ 136851 w 2598831"/>
                <a:gd name="connsiteY13" fmla="*/ 343679 h 706495"/>
                <a:gd name="connsiteX14" fmla="*/ 39336 w 2598831"/>
                <a:gd name="connsiteY14" fmla="*/ 452264 h 706495"/>
                <a:gd name="connsiteX15" fmla="*/ 0 w 2598831"/>
                <a:gd name="connsiteY15" fmla="*/ 570894 h 706495"/>
                <a:gd name="connsiteX16" fmla="*/ 16167 w 2598831"/>
                <a:gd name="connsiteY16" fmla="*/ 706495 h 70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98831" h="706495">
                  <a:moveTo>
                    <a:pt x="2598832" y="540933"/>
                  </a:moveTo>
                  <a:lnTo>
                    <a:pt x="2563204" y="382299"/>
                  </a:lnTo>
                  <a:lnTo>
                    <a:pt x="2458274" y="256569"/>
                  </a:lnTo>
                  <a:lnTo>
                    <a:pt x="2318437" y="153872"/>
                  </a:lnTo>
                  <a:lnTo>
                    <a:pt x="2127318" y="81828"/>
                  </a:lnTo>
                  <a:lnTo>
                    <a:pt x="1917562" y="30220"/>
                  </a:lnTo>
                  <a:lnTo>
                    <a:pt x="1674340" y="6494"/>
                  </a:lnTo>
                  <a:lnTo>
                    <a:pt x="1428236" y="0"/>
                  </a:lnTo>
                  <a:lnTo>
                    <a:pt x="1167095" y="18184"/>
                  </a:lnTo>
                  <a:lnTo>
                    <a:pt x="919549" y="50482"/>
                  </a:lnTo>
                  <a:lnTo>
                    <a:pt x="676841" y="103822"/>
                  </a:lnTo>
                  <a:lnTo>
                    <a:pt x="464614" y="168592"/>
                  </a:lnTo>
                  <a:lnTo>
                    <a:pt x="277615" y="251287"/>
                  </a:lnTo>
                  <a:lnTo>
                    <a:pt x="136851" y="343679"/>
                  </a:lnTo>
                  <a:lnTo>
                    <a:pt x="39336" y="452264"/>
                  </a:lnTo>
                  <a:lnTo>
                    <a:pt x="0" y="570894"/>
                  </a:lnTo>
                  <a:lnTo>
                    <a:pt x="16167" y="70649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737067F-112A-9A54-EB6F-EE1D721497EF}"/>
                </a:ext>
              </a:extLst>
            </p:cNvPr>
            <p:cNvSpPr/>
            <p:nvPr/>
          </p:nvSpPr>
          <p:spPr>
            <a:xfrm>
              <a:off x="7212459" y="246742"/>
              <a:ext cx="1006251" cy="1060929"/>
            </a:xfrm>
            <a:custGeom>
              <a:avLst/>
              <a:gdLst>
                <a:gd name="connsiteX0" fmla="*/ 1265023 w 1265022"/>
                <a:gd name="connsiteY0" fmla="*/ 1139883 h 1139882"/>
                <a:gd name="connsiteX1" fmla="*/ 1197164 w 1265022"/>
                <a:gd name="connsiteY1" fmla="*/ 989907 h 1139882"/>
                <a:gd name="connsiteX2" fmla="*/ 1004604 w 1265022"/>
                <a:gd name="connsiteY2" fmla="*/ 785986 h 1139882"/>
                <a:gd name="connsiteX3" fmla="*/ 804013 w 1265022"/>
                <a:gd name="connsiteY3" fmla="*/ 593234 h 1139882"/>
                <a:gd name="connsiteX4" fmla="*/ 594360 w 1265022"/>
                <a:gd name="connsiteY4" fmla="*/ 415810 h 1139882"/>
                <a:gd name="connsiteX5" fmla="*/ 379353 w 1265022"/>
                <a:gd name="connsiteY5" fmla="*/ 249209 h 1139882"/>
                <a:gd name="connsiteX6" fmla="*/ 156931 w 1265022"/>
                <a:gd name="connsiteY6" fmla="*/ 97242 h 1139882"/>
                <a:gd name="connsiteX7" fmla="*/ 0 w 1265022"/>
                <a:gd name="connsiteY7" fmla="*/ 0 h 113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5022" h="1139882">
                  <a:moveTo>
                    <a:pt x="1265023" y="1139883"/>
                  </a:moveTo>
                  <a:lnTo>
                    <a:pt x="1197164" y="989907"/>
                  </a:lnTo>
                  <a:lnTo>
                    <a:pt x="1004604" y="785986"/>
                  </a:lnTo>
                  <a:lnTo>
                    <a:pt x="804013" y="593234"/>
                  </a:lnTo>
                  <a:lnTo>
                    <a:pt x="594360" y="415810"/>
                  </a:lnTo>
                  <a:lnTo>
                    <a:pt x="379353" y="249209"/>
                  </a:lnTo>
                  <a:lnTo>
                    <a:pt x="156931" y="97242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7778ED6-5BB4-C3FA-1994-ED87411AFD26}"/>
                </a:ext>
              </a:extLst>
            </p:cNvPr>
            <p:cNvSpPr/>
            <p:nvPr/>
          </p:nvSpPr>
          <p:spPr>
            <a:xfrm>
              <a:off x="8620228" y="1557832"/>
              <a:ext cx="1504339" cy="486541"/>
            </a:xfrm>
            <a:custGeom>
              <a:avLst/>
              <a:gdLst>
                <a:gd name="connsiteX0" fmla="*/ 1891201 w 1891201"/>
                <a:gd name="connsiteY0" fmla="*/ 311294 h 522749"/>
                <a:gd name="connsiteX1" fmla="*/ 1802439 w 1891201"/>
                <a:gd name="connsiteY1" fmla="*/ 200631 h 522749"/>
                <a:gd name="connsiteX2" fmla="*/ 1682784 w 1891201"/>
                <a:gd name="connsiteY2" fmla="*/ 111962 h 522749"/>
                <a:gd name="connsiteX3" fmla="*/ 1516278 w 1891201"/>
                <a:gd name="connsiteY3" fmla="*/ 52820 h 522749"/>
                <a:gd name="connsiteX4" fmla="*/ 1336075 w 1891201"/>
                <a:gd name="connsiteY4" fmla="*/ 12989 h 522749"/>
                <a:gd name="connsiteX5" fmla="*/ 1128069 w 1891201"/>
                <a:gd name="connsiteY5" fmla="*/ 0 h 522749"/>
                <a:gd name="connsiteX6" fmla="*/ 923049 w 1891201"/>
                <a:gd name="connsiteY6" fmla="*/ 3550 h 522749"/>
                <a:gd name="connsiteX7" fmla="*/ 710205 w 1891201"/>
                <a:gd name="connsiteY7" fmla="*/ 30740 h 522749"/>
                <a:gd name="connsiteX8" fmla="*/ 517337 w 1891201"/>
                <a:gd name="connsiteY8" fmla="*/ 71784 h 522749"/>
                <a:gd name="connsiteX9" fmla="*/ 337031 w 1891201"/>
                <a:gd name="connsiteY9" fmla="*/ 133263 h 522749"/>
                <a:gd name="connsiteX10" fmla="*/ 192971 w 1891201"/>
                <a:gd name="connsiteY10" fmla="*/ 206519 h 522749"/>
                <a:gd name="connsiteX11" fmla="*/ 80319 w 1891201"/>
                <a:gd name="connsiteY11" fmla="*/ 298306 h 522749"/>
                <a:gd name="connsiteX12" fmla="*/ 17196 w 1891201"/>
                <a:gd name="connsiteY12" fmla="*/ 401436 h 522749"/>
                <a:gd name="connsiteX13" fmla="*/ 0 w 1891201"/>
                <a:gd name="connsiteY13" fmla="*/ 522749 h 52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1201" h="522749">
                  <a:moveTo>
                    <a:pt x="1891201" y="311294"/>
                  </a:moveTo>
                  <a:lnTo>
                    <a:pt x="1802439" y="200631"/>
                  </a:lnTo>
                  <a:lnTo>
                    <a:pt x="1682784" y="111962"/>
                  </a:lnTo>
                  <a:lnTo>
                    <a:pt x="1516278" y="52820"/>
                  </a:lnTo>
                  <a:lnTo>
                    <a:pt x="1336075" y="12989"/>
                  </a:lnTo>
                  <a:lnTo>
                    <a:pt x="1128069" y="0"/>
                  </a:lnTo>
                  <a:lnTo>
                    <a:pt x="923049" y="3550"/>
                  </a:lnTo>
                  <a:lnTo>
                    <a:pt x="710205" y="30740"/>
                  </a:lnTo>
                  <a:lnTo>
                    <a:pt x="517337" y="71784"/>
                  </a:lnTo>
                  <a:lnTo>
                    <a:pt x="337031" y="133263"/>
                  </a:lnTo>
                  <a:lnTo>
                    <a:pt x="192971" y="206519"/>
                  </a:lnTo>
                  <a:lnTo>
                    <a:pt x="80319" y="298306"/>
                  </a:lnTo>
                  <a:lnTo>
                    <a:pt x="17196" y="401436"/>
                  </a:lnTo>
                  <a:lnTo>
                    <a:pt x="0" y="52274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579BB35A-FABF-7CF3-3DF1-070BED3833BB}"/>
                </a:ext>
              </a:extLst>
            </p:cNvPr>
            <p:cNvSpPr/>
            <p:nvPr/>
          </p:nvSpPr>
          <p:spPr>
            <a:xfrm>
              <a:off x="7287897" y="246742"/>
              <a:ext cx="602358" cy="797792"/>
            </a:xfrm>
            <a:custGeom>
              <a:avLst/>
              <a:gdLst>
                <a:gd name="connsiteX0" fmla="*/ 170214 w 757263"/>
                <a:gd name="connsiteY0" fmla="*/ 0 h 857163"/>
                <a:gd name="connsiteX1" fmla="*/ 62092 w 757263"/>
                <a:gd name="connsiteY1" fmla="*/ 97242 h 857163"/>
                <a:gd name="connsiteX2" fmla="*/ 0 w 757263"/>
                <a:gd name="connsiteY2" fmla="*/ 239337 h 857163"/>
                <a:gd name="connsiteX3" fmla="*/ 39130 w 757263"/>
                <a:gd name="connsiteY3" fmla="*/ 382212 h 857163"/>
                <a:gd name="connsiteX4" fmla="*/ 179893 w 757263"/>
                <a:gd name="connsiteY4" fmla="*/ 525087 h 857163"/>
                <a:gd name="connsiteX5" fmla="*/ 351241 w 757263"/>
                <a:gd name="connsiteY5" fmla="*/ 625360 h 857163"/>
                <a:gd name="connsiteX6" fmla="*/ 472543 w 757263"/>
                <a:gd name="connsiteY6" fmla="*/ 685021 h 857163"/>
                <a:gd name="connsiteX7" fmla="*/ 617117 w 757263"/>
                <a:gd name="connsiteY7" fmla="*/ 772564 h 857163"/>
                <a:gd name="connsiteX8" fmla="*/ 727195 w 757263"/>
                <a:gd name="connsiteY8" fmla="*/ 839239 h 857163"/>
                <a:gd name="connsiteX9" fmla="*/ 734300 w 757263"/>
                <a:gd name="connsiteY9" fmla="*/ 841317 h 857163"/>
                <a:gd name="connsiteX10" fmla="*/ 757263 w 757263"/>
                <a:gd name="connsiteY10" fmla="*/ 857163 h 85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7263" h="857163">
                  <a:moveTo>
                    <a:pt x="170214" y="0"/>
                  </a:moveTo>
                  <a:lnTo>
                    <a:pt x="62092" y="97242"/>
                  </a:lnTo>
                  <a:lnTo>
                    <a:pt x="0" y="239337"/>
                  </a:lnTo>
                  <a:lnTo>
                    <a:pt x="39130" y="382212"/>
                  </a:lnTo>
                  <a:lnTo>
                    <a:pt x="179893" y="525087"/>
                  </a:lnTo>
                  <a:lnTo>
                    <a:pt x="351241" y="625360"/>
                  </a:lnTo>
                  <a:lnTo>
                    <a:pt x="472543" y="685021"/>
                  </a:lnTo>
                  <a:lnTo>
                    <a:pt x="617117" y="772564"/>
                  </a:lnTo>
                  <a:lnTo>
                    <a:pt x="727195" y="839239"/>
                  </a:lnTo>
                  <a:lnTo>
                    <a:pt x="734300" y="841317"/>
                  </a:lnTo>
                  <a:lnTo>
                    <a:pt x="757263" y="85716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55B14FFA-EB18-B6E9-FD05-90829552216F}"/>
                </a:ext>
              </a:extLst>
            </p:cNvPr>
            <p:cNvSpPr/>
            <p:nvPr/>
          </p:nvSpPr>
          <p:spPr>
            <a:xfrm>
              <a:off x="7823254" y="246742"/>
              <a:ext cx="687707" cy="1434157"/>
            </a:xfrm>
            <a:custGeom>
              <a:avLst/>
              <a:gdLst>
                <a:gd name="connsiteX0" fmla="*/ 859721 w 864561"/>
                <a:gd name="connsiteY0" fmla="*/ 1540885 h 1540885"/>
                <a:gd name="connsiteX1" fmla="*/ 864561 w 864561"/>
                <a:gd name="connsiteY1" fmla="*/ 1409267 h 1540885"/>
                <a:gd name="connsiteX2" fmla="*/ 768590 w 864561"/>
                <a:gd name="connsiteY2" fmla="*/ 1164648 h 1540885"/>
                <a:gd name="connsiteX3" fmla="*/ 655423 w 864561"/>
                <a:gd name="connsiteY3" fmla="*/ 935095 h 1540885"/>
                <a:gd name="connsiteX4" fmla="*/ 533915 w 864561"/>
                <a:gd name="connsiteY4" fmla="*/ 714808 h 1540885"/>
                <a:gd name="connsiteX5" fmla="*/ 400668 w 864561"/>
                <a:gd name="connsiteY5" fmla="*/ 509501 h 1540885"/>
                <a:gd name="connsiteX6" fmla="*/ 262993 w 864561"/>
                <a:gd name="connsiteY6" fmla="*/ 313632 h 1540885"/>
                <a:gd name="connsiteX7" fmla="*/ 116051 w 864561"/>
                <a:gd name="connsiteY7" fmla="*/ 132484 h 1540885"/>
                <a:gd name="connsiteX8" fmla="*/ 0 w 864561"/>
                <a:gd name="connsiteY8" fmla="*/ 0 h 1540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561" h="1540885">
                  <a:moveTo>
                    <a:pt x="859721" y="1540885"/>
                  </a:moveTo>
                  <a:lnTo>
                    <a:pt x="864561" y="1409267"/>
                  </a:lnTo>
                  <a:lnTo>
                    <a:pt x="768590" y="1164648"/>
                  </a:lnTo>
                  <a:lnTo>
                    <a:pt x="655423" y="935095"/>
                  </a:lnTo>
                  <a:lnTo>
                    <a:pt x="533915" y="714808"/>
                  </a:lnTo>
                  <a:lnTo>
                    <a:pt x="400668" y="509501"/>
                  </a:lnTo>
                  <a:lnTo>
                    <a:pt x="262993" y="313632"/>
                  </a:lnTo>
                  <a:lnTo>
                    <a:pt x="116051" y="132484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FB5D385E-5382-CD96-C0B4-8BA5543351EF}"/>
                </a:ext>
              </a:extLst>
            </p:cNvPr>
            <p:cNvSpPr/>
            <p:nvPr/>
          </p:nvSpPr>
          <p:spPr>
            <a:xfrm>
              <a:off x="-103239" y="1867713"/>
              <a:ext cx="12398477" cy="4902084"/>
            </a:xfrm>
            <a:custGeom>
              <a:avLst/>
              <a:gdLst>
                <a:gd name="connsiteX0" fmla="*/ 15586916 w 15586915"/>
                <a:gd name="connsiteY0" fmla="*/ 0 h 5266891"/>
                <a:gd name="connsiteX1" fmla="*/ 15452537 w 15586915"/>
                <a:gd name="connsiteY1" fmla="*/ 62778 h 5266891"/>
                <a:gd name="connsiteX2" fmla="*/ 15154326 w 15586915"/>
                <a:gd name="connsiteY2" fmla="*/ 416329 h 5266891"/>
                <a:gd name="connsiteX3" fmla="*/ 14735639 w 15586915"/>
                <a:gd name="connsiteY3" fmla="*/ 805295 h 5266891"/>
                <a:gd name="connsiteX4" fmla="*/ 14159401 w 15586915"/>
                <a:gd name="connsiteY4" fmla="*/ 1233401 h 5266891"/>
                <a:gd name="connsiteX5" fmla="*/ 13431074 w 15586915"/>
                <a:gd name="connsiteY5" fmla="*/ 1693199 h 5266891"/>
                <a:gd name="connsiteX6" fmla="*/ 12517395 w 15586915"/>
                <a:gd name="connsiteY6" fmla="*/ 2184342 h 5266891"/>
                <a:gd name="connsiteX7" fmla="*/ 11430721 w 15586915"/>
                <a:gd name="connsiteY7" fmla="*/ 2696701 h 5266891"/>
                <a:gd name="connsiteX8" fmla="*/ 10148707 w 15586915"/>
                <a:gd name="connsiteY8" fmla="*/ 3224906 h 5266891"/>
                <a:gd name="connsiteX9" fmla="*/ 8698024 w 15586915"/>
                <a:gd name="connsiteY9" fmla="*/ 3756227 h 5266891"/>
                <a:gd name="connsiteX10" fmla="*/ 7073008 w 15586915"/>
                <a:gd name="connsiteY10" fmla="*/ 4281315 h 5266891"/>
                <a:gd name="connsiteX11" fmla="*/ 5318760 w 15586915"/>
                <a:gd name="connsiteY11" fmla="*/ 4787698 h 5266891"/>
                <a:gd name="connsiteX12" fmla="*/ 3445476 w 15586915"/>
                <a:gd name="connsiteY12" fmla="*/ 5265680 h 5266891"/>
                <a:gd name="connsiteX13" fmla="*/ 1504023 w 15586915"/>
                <a:gd name="connsiteY13" fmla="*/ 5266892 h 5266891"/>
                <a:gd name="connsiteX14" fmla="*/ 0 w 15586915"/>
                <a:gd name="connsiteY14" fmla="*/ 5177097 h 526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586915" h="5266891">
                  <a:moveTo>
                    <a:pt x="15586916" y="0"/>
                  </a:moveTo>
                  <a:lnTo>
                    <a:pt x="15452537" y="62778"/>
                  </a:lnTo>
                  <a:lnTo>
                    <a:pt x="15154326" y="416329"/>
                  </a:lnTo>
                  <a:lnTo>
                    <a:pt x="14735639" y="805295"/>
                  </a:lnTo>
                  <a:lnTo>
                    <a:pt x="14159401" y="1233401"/>
                  </a:lnTo>
                  <a:lnTo>
                    <a:pt x="13431074" y="1693199"/>
                  </a:lnTo>
                  <a:lnTo>
                    <a:pt x="12517395" y="2184342"/>
                  </a:lnTo>
                  <a:lnTo>
                    <a:pt x="11430721" y="2696701"/>
                  </a:lnTo>
                  <a:lnTo>
                    <a:pt x="10148707" y="3224906"/>
                  </a:lnTo>
                  <a:lnTo>
                    <a:pt x="8698024" y="3756227"/>
                  </a:lnTo>
                  <a:lnTo>
                    <a:pt x="7073008" y="4281315"/>
                  </a:lnTo>
                  <a:lnTo>
                    <a:pt x="5318760" y="4787698"/>
                  </a:lnTo>
                  <a:lnTo>
                    <a:pt x="3445476" y="5265680"/>
                  </a:lnTo>
                  <a:lnTo>
                    <a:pt x="1504023" y="5266892"/>
                  </a:lnTo>
                  <a:lnTo>
                    <a:pt x="0" y="517709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C028AC09-0B6E-3B64-0D3B-0FB19DA84307}"/>
                </a:ext>
              </a:extLst>
            </p:cNvPr>
            <p:cNvSpPr/>
            <p:nvPr/>
          </p:nvSpPr>
          <p:spPr>
            <a:xfrm>
              <a:off x="-103239" y="727077"/>
              <a:ext cx="12398477" cy="5931744"/>
            </a:xfrm>
            <a:custGeom>
              <a:avLst/>
              <a:gdLst>
                <a:gd name="connsiteX0" fmla="*/ 15586916 w 15586915"/>
                <a:gd name="connsiteY0" fmla="*/ 0 h 6373177"/>
                <a:gd name="connsiteX1" fmla="*/ 15470145 w 15586915"/>
                <a:gd name="connsiteY1" fmla="*/ 79664 h 6373177"/>
                <a:gd name="connsiteX2" fmla="*/ 14857146 w 15586915"/>
                <a:gd name="connsiteY2" fmla="*/ 481099 h 6373177"/>
                <a:gd name="connsiteX3" fmla="*/ 14189058 w 15586915"/>
                <a:gd name="connsiteY3" fmla="*/ 892233 h 6373177"/>
                <a:gd name="connsiteX4" fmla="*/ 14180408 w 15586915"/>
                <a:gd name="connsiteY4" fmla="*/ 1094249 h 6373177"/>
                <a:gd name="connsiteX5" fmla="*/ 14078980 w 15586915"/>
                <a:gd name="connsiteY5" fmla="*/ 1331768 h 6373177"/>
                <a:gd name="connsiteX6" fmla="*/ 13898262 w 15586915"/>
                <a:gd name="connsiteY6" fmla="*/ 1598122 h 6373177"/>
                <a:gd name="connsiteX7" fmla="*/ 13600670 w 15586915"/>
                <a:gd name="connsiteY7" fmla="*/ 1899805 h 6373177"/>
                <a:gd name="connsiteX8" fmla="*/ 13197943 w 15586915"/>
                <a:gd name="connsiteY8" fmla="*/ 2229716 h 6373177"/>
                <a:gd name="connsiteX9" fmla="*/ 12652907 w 15586915"/>
                <a:gd name="connsiteY9" fmla="*/ 2591493 h 6373177"/>
                <a:gd name="connsiteX10" fmla="*/ 11978331 w 15586915"/>
                <a:gd name="connsiteY10" fmla="*/ 2976822 h 6373177"/>
                <a:gd name="connsiteX11" fmla="*/ 11599596 w 15586915"/>
                <a:gd name="connsiteY11" fmla="*/ 3161694 h 6373177"/>
                <a:gd name="connsiteX12" fmla="*/ 11141573 w 15586915"/>
                <a:gd name="connsiteY12" fmla="*/ 3385272 h 6373177"/>
                <a:gd name="connsiteX13" fmla="*/ 10161064 w 15586915"/>
                <a:gd name="connsiteY13" fmla="*/ 3806450 h 6373177"/>
                <a:gd name="connsiteX14" fmla="*/ 9014872 w 15586915"/>
                <a:gd name="connsiteY14" fmla="*/ 4235421 h 6373177"/>
                <a:gd name="connsiteX15" fmla="*/ 7733065 w 15586915"/>
                <a:gd name="connsiteY15" fmla="*/ 4660063 h 6373177"/>
                <a:gd name="connsiteX16" fmla="*/ 6309257 w 15586915"/>
                <a:gd name="connsiteY16" fmla="*/ 5071803 h 6373177"/>
                <a:gd name="connsiteX17" fmla="*/ 4788038 w 15586915"/>
                <a:gd name="connsiteY17" fmla="*/ 5459297 h 6373177"/>
                <a:gd name="connsiteX18" fmla="*/ 3177746 w 15586915"/>
                <a:gd name="connsiteY18" fmla="*/ 5813281 h 6373177"/>
                <a:gd name="connsiteX19" fmla="*/ 1532238 w 15586915"/>
                <a:gd name="connsiteY19" fmla="*/ 6127173 h 6373177"/>
                <a:gd name="connsiteX20" fmla="*/ 0 w 15586915"/>
                <a:gd name="connsiteY20" fmla="*/ 6373178 h 6373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586915" h="6373177">
                  <a:moveTo>
                    <a:pt x="15586916" y="0"/>
                  </a:moveTo>
                  <a:lnTo>
                    <a:pt x="15470145" y="79664"/>
                  </a:lnTo>
                  <a:lnTo>
                    <a:pt x="14857146" y="481099"/>
                  </a:lnTo>
                  <a:lnTo>
                    <a:pt x="14189058" y="892233"/>
                  </a:lnTo>
                  <a:lnTo>
                    <a:pt x="14180408" y="1094249"/>
                  </a:lnTo>
                  <a:lnTo>
                    <a:pt x="14078980" y="1331768"/>
                  </a:lnTo>
                  <a:lnTo>
                    <a:pt x="13898262" y="1598122"/>
                  </a:lnTo>
                  <a:lnTo>
                    <a:pt x="13600670" y="1899805"/>
                  </a:lnTo>
                  <a:lnTo>
                    <a:pt x="13197943" y="2229716"/>
                  </a:lnTo>
                  <a:lnTo>
                    <a:pt x="12652907" y="2591493"/>
                  </a:lnTo>
                  <a:lnTo>
                    <a:pt x="11978331" y="2976822"/>
                  </a:lnTo>
                  <a:lnTo>
                    <a:pt x="11599596" y="3161694"/>
                  </a:lnTo>
                  <a:lnTo>
                    <a:pt x="11141573" y="3385272"/>
                  </a:lnTo>
                  <a:lnTo>
                    <a:pt x="10161064" y="3806450"/>
                  </a:lnTo>
                  <a:lnTo>
                    <a:pt x="9014872" y="4235421"/>
                  </a:lnTo>
                  <a:lnTo>
                    <a:pt x="7733065" y="4660063"/>
                  </a:lnTo>
                  <a:lnTo>
                    <a:pt x="6309257" y="5071803"/>
                  </a:lnTo>
                  <a:lnTo>
                    <a:pt x="4788038" y="5459297"/>
                  </a:lnTo>
                  <a:lnTo>
                    <a:pt x="3177746" y="5813281"/>
                  </a:lnTo>
                  <a:lnTo>
                    <a:pt x="1532238" y="6127173"/>
                  </a:lnTo>
                  <a:lnTo>
                    <a:pt x="0" y="637317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C044212D-E61C-B4C5-E44D-C250E9B0C27E}"/>
                </a:ext>
              </a:extLst>
            </p:cNvPr>
            <p:cNvSpPr/>
            <p:nvPr/>
          </p:nvSpPr>
          <p:spPr>
            <a:xfrm>
              <a:off x="8589185" y="246742"/>
              <a:ext cx="221727" cy="2315605"/>
            </a:xfrm>
            <a:custGeom>
              <a:avLst/>
              <a:gdLst>
                <a:gd name="connsiteX0" fmla="*/ 215316 w 278747"/>
                <a:gd name="connsiteY0" fmla="*/ 0 h 2487930"/>
                <a:gd name="connsiteX1" fmla="*/ 234264 w 278747"/>
                <a:gd name="connsiteY1" fmla="*/ 124171 h 2487930"/>
                <a:gd name="connsiteX2" fmla="*/ 254446 w 278747"/>
                <a:gd name="connsiteY2" fmla="*/ 348269 h 2487930"/>
                <a:gd name="connsiteX3" fmla="*/ 273290 w 278747"/>
                <a:gd name="connsiteY3" fmla="*/ 579726 h 2487930"/>
                <a:gd name="connsiteX4" fmla="*/ 278233 w 278747"/>
                <a:gd name="connsiteY4" fmla="*/ 825298 h 2487930"/>
                <a:gd name="connsiteX5" fmla="*/ 278748 w 278747"/>
                <a:gd name="connsiteY5" fmla="*/ 1077624 h 2487930"/>
                <a:gd name="connsiteX6" fmla="*/ 260522 w 278747"/>
                <a:gd name="connsiteY6" fmla="*/ 1343458 h 2487930"/>
                <a:gd name="connsiteX7" fmla="*/ 231998 w 278747"/>
                <a:gd name="connsiteY7" fmla="*/ 1615180 h 2487930"/>
                <a:gd name="connsiteX8" fmla="*/ 177834 w 278747"/>
                <a:gd name="connsiteY8" fmla="*/ 1899545 h 2487930"/>
                <a:gd name="connsiteX9" fmla="*/ 105959 w 278747"/>
                <a:gd name="connsiteY9" fmla="*/ 2188499 h 2487930"/>
                <a:gd name="connsiteX10" fmla="*/ 45411 w 278747"/>
                <a:gd name="connsiteY10" fmla="*/ 2359776 h 2487930"/>
                <a:gd name="connsiteX11" fmla="*/ 36349 w 278747"/>
                <a:gd name="connsiteY11" fmla="*/ 2385320 h 2487930"/>
                <a:gd name="connsiteX12" fmla="*/ 4531 w 278747"/>
                <a:gd name="connsiteY12" fmla="*/ 2477453 h 2487930"/>
                <a:gd name="connsiteX13" fmla="*/ 0 w 278747"/>
                <a:gd name="connsiteY13" fmla="*/ 2487930 h 2487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8747" h="2487930">
                  <a:moveTo>
                    <a:pt x="215316" y="0"/>
                  </a:moveTo>
                  <a:lnTo>
                    <a:pt x="234264" y="124171"/>
                  </a:lnTo>
                  <a:lnTo>
                    <a:pt x="254446" y="348269"/>
                  </a:lnTo>
                  <a:lnTo>
                    <a:pt x="273290" y="579726"/>
                  </a:lnTo>
                  <a:lnTo>
                    <a:pt x="278233" y="825298"/>
                  </a:lnTo>
                  <a:lnTo>
                    <a:pt x="278748" y="1077624"/>
                  </a:lnTo>
                  <a:lnTo>
                    <a:pt x="260522" y="1343458"/>
                  </a:lnTo>
                  <a:lnTo>
                    <a:pt x="231998" y="1615180"/>
                  </a:lnTo>
                  <a:lnTo>
                    <a:pt x="177834" y="1899545"/>
                  </a:lnTo>
                  <a:lnTo>
                    <a:pt x="105959" y="2188499"/>
                  </a:lnTo>
                  <a:lnTo>
                    <a:pt x="45411" y="2359776"/>
                  </a:lnTo>
                  <a:lnTo>
                    <a:pt x="36349" y="2385320"/>
                  </a:lnTo>
                  <a:lnTo>
                    <a:pt x="4531" y="2477453"/>
                  </a:lnTo>
                  <a:lnTo>
                    <a:pt x="0" y="24879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81B95BCA-19C3-5527-BBCD-41FD7481E43A}"/>
                </a:ext>
              </a:extLst>
            </p:cNvPr>
            <p:cNvSpPr/>
            <p:nvPr/>
          </p:nvSpPr>
          <p:spPr>
            <a:xfrm>
              <a:off x="8638821" y="1851917"/>
              <a:ext cx="1037950" cy="339378"/>
            </a:xfrm>
            <a:custGeom>
              <a:avLst/>
              <a:gdLst>
                <a:gd name="connsiteX0" fmla="*/ 1304874 w 1304873"/>
                <a:gd name="connsiteY0" fmla="*/ 245139 h 364634"/>
                <a:gd name="connsiteX1" fmla="*/ 1234235 w 1304873"/>
                <a:gd name="connsiteY1" fmla="*/ 149802 h 364634"/>
                <a:gd name="connsiteX2" fmla="*/ 1137131 w 1304873"/>
                <a:gd name="connsiteY2" fmla="*/ 75334 h 364634"/>
                <a:gd name="connsiteX3" fmla="*/ 998837 w 1304873"/>
                <a:gd name="connsiteY3" fmla="*/ 29268 h 364634"/>
                <a:gd name="connsiteX4" fmla="*/ 851896 w 1304873"/>
                <a:gd name="connsiteY4" fmla="*/ 1732 h 364634"/>
                <a:gd name="connsiteX5" fmla="*/ 683843 w 1304873"/>
                <a:gd name="connsiteY5" fmla="*/ 0 h 364634"/>
                <a:gd name="connsiteX6" fmla="*/ 524647 w 1304873"/>
                <a:gd name="connsiteY6" fmla="*/ 14374 h 364634"/>
                <a:gd name="connsiteX7" fmla="*/ 364936 w 1304873"/>
                <a:gd name="connsiteY7" fmla="*/ 51695 h 364634"/>
                <a:gd name="connsiteX8" fmla="*/ 230659 w 1304873"/>
                <a:gd name="connsiteY8" fmla="*/ 102957 h 364634"/>
                <a:gd name="connsiteX9" fmla="*/ 115432 w 1304873"/>
                <a:gd name="connsiteY9" fmla="*/ 174914 h 364634"/>
                <a:gd name="connsiteX10" fmla="*/ 40057 w 1304873"/>
                <a:gd name="connsiteY10" fmla="*/ 259859 h 364634"/>
                <a:gd name="connsiteX11" fmla="*/ 0 w 1304873"/>
                <a:gd name="connsiteY11" fmla="*/ 364634 h 36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4873" h="364634">
                  <a:moveTo>
                    <a:pt x="1304874" y="245139"/>
                  </a:moveTo>
                  <a:lnTo>
                    <a:pt x="1234235" y="149802"/>
                  </a:lnTo>
                  <a:lnTo>
                    <a:pt x="1137131" y="75334"/>
                  </a:lnTo>
                  <a:lnTo>
                    <a:pt x="998837" y="29268"/>
                  </a:lnTo>
                  <a:lnTo>
                    <a:pt x="851896" y="1732"/>
                  </a:lnTo>
                  <a:lnTo>
                    <a:pt x="683843" y="0"/>
                  </a:lnTo>
                  <a:lnTo>
                    <a:pt x="524647" y="14374"/>
                  </a:lnTo>
                  <a:lnTo>
                    <a:pt x="364936" y="51695"/>
                  </a:lnTo>
                  <a:lnTo>
                    <a:pt x="230659" y="102957"/>
                  </a:lnTo>
                  <a:lnTo>
                    <a:pt x="115432" y="174914"/>
                  </a:lnTo>
                  <a:lnTo>
                    <a:pt x="40057" y="259859"/>
                  </a:lnTo>
                  <a:lnTo>
                    <a:pt x="0" y="36463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E2FC96B5-058D-3B6A-E68B-CD25B1A1E50B}"/>
                </a:ext>
              </a:extLst>
            </p:cNvPr>
            <p:cNvSpPr/>
            <p:nvPr/>
          </p:nvSpPr>
          <p:spPr>
            <a:xfrm>
              <a:off x="7852004" y="246742"/>
              <a:ext cx="706546" cy="1183027"/>
            </a:xfrm>
            <a:custGeom>
              <a:avLst/>
              <a:gdLst>
                <a:gd name="connsiteX0" fmla="*/ 888245 w 888244"/>
                <a:gd name="connsiteY0" fmla="*/ 0 h 1271067"/>
                <a:gd name="connsiteX1" fmla="*/ 766839 w 888244"/>
                <a:gd name="connsiteY1" fmla="*/ 43122 h 1271067"/>
                <a:gd name="connsiteX2" fmla="*/ 459877 w 888244"/>
                <a:gd name="connsiteY2" fmla="*/ 178464 h 1271067"/>
                <a:gd name="connsiteX3" fmla="*/ 226849 w 888244"/>
                <a:gd name="connsiteY3" fmla="*/ 313632 h 1271067"/>
                <a:gd name="connsiteX4" fmla="*/ 69712 w 888244"/>
                <a:gd name="connsiteY4" fmla="*/ 453477 h 1271067"/>
                <a:gd name="connsiteX5" fmla="*/ 0 w 888244"/>
                <a:gd name="connsiteY5" fmla="*/ 593234 h 1271067"/>
                <a:gd name="connsiteX6" fmla="*/ 18123 w 888244"/>
                <a:gd name="connsiteY6" fmla="*/ 738794 h 1271067"/>
                <a:gd name="connsiteX7" fmla="*/ 175260 w 888244"/>
                <a:gd name="connsiteY7" fmla="*/ 871711 h 1271067"/>
                <a:gd name="connsiteX8" fmla="*/ 245487 w 888244"/>
                <a:gd name="connsiteY8" fmla="*/ 931199 h 1271067"/>
                <a:gd name="connsiteX9" fmla="*/ 386457 w 888244"/>
                <a:gd name="connsiteY9" fmla="*/ 1067666 h 1271067"/>
                <a:gd name="connsiteX10" fmla="*/ 461010 w 888244"/>
                <a:gd name="connsiteY10" fmla="*/ 1139883 h 1271067"/>
                <a:gd name="connsiteX11" fmla="*/ 577370 w 888244"/>
                <a:gd name="connsiteY11" fmla="*/ 1267258 h 1271067"/>
                <a:gd name="connsiteX12" fmla="*/ 581180 w 888244"/>
                <a:gd name="connsiteY12" fmla="*/ 1271068 h 1271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8244" h="1271067">
                  <a:moveTo>
                    <a:pt x="888245" y="0"/>
                  </a:moveTo>
                  <a:lnTo>
                    <a:pt x="766839" y="43122"/>
                  </a:lnTo>
                  <a:lnTo>
                    <a:pt x="459877" y="178464"/>
                  </a:lnTo>
                  <a:lnTo>
                    <a:pt x="226849" y="313632"/>
                  </a:lnTo>
                  <a:lnTo>
                    <a:pt x="69712" y="453477"/>
                  </a:lnTo>
                  <a:lnTo>
                    <a:pt x="0" y="593234"/>
                  </a:lnTo>
                  <a:lnTo>
                    <a:pt x="18123" y="738794"/>
                  </a:lnTo>
                  <a:lnTo>
                    <a:pt x="175260" y="871711"/>
                  </a:lnTo>
                  <a:lnTo>
                    <a:pt x="245487" y="931199"/>
                  </a:lnTo>
                  <a:lnTo>
                    <a:pt x="386457" y="1067666"/>
                  </a:lnTo>
                  <a:lnTo>
                    <a:pt x="461010" y="1139883"/>
                  </a:lnTo>
                  <a:lnTo>
                    <a:pt x="577370" y="1267258"/>
                  </a:lnTo>
                  <a:lnTo>
                    <a:pt x="581180" y="127106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5BF2A5E6-5E1A-932E-12B4-6D2D45536CA7}"/>
                </a:ext>
              </a:extLst>
            </p:cNvPr>
            <p:cNvSpPr/>
            <p:nvPr/>
          </p:nvSpPr>
          <p:spPr>
            <a:xfrm>
              <a:off x="8632679" y="2143423"/>
              <a:ext cx="639381" cy="219939"/>
            </a:xfrm>
            <a:custGeom>
              <a:avLst/>
              <a:gdLst>
                <a:gd name="connsiteX0" fmla="*/ 803807 w 803807"/>
                <a:gd name="connsiteY0" fmla="*/ 186517 h 236306"/>
                <a:gd name="connsiteX1" fmla="*/ 753350 w 803807"/>
                <a:gd name="connsiteY1" fmla="*/ 106680 h 236306"/>
                <a:gd name="connsiteX2" fmla="*/ 681578 w 803807"/>
                <a:gd name="connsiteY2" fmla="*/ 46932 h 236306"/>
                <a:gd name="connsiteX3" fmla="*/ 574692 w 803807"/>
                <a:gd name="connsiteY3" fmla="*/ 14461 h 236306"/>
                <a:gd name="connsiteX4" fmla="*/ 464716 w 803807"/>
                <a:gd name="connsiteY4" fmla="*/ 0 h 236306"/>
                <a:gd name="connsiteX5" fmla="*/ 340429 w 803807"/>
                <a:gd name="connsiteY5" fmla="*/ 10564 h 236306"/>
                <a:gd name="connsiteX6" fmla="*/ 230247 w 803807"/>
                <a:gd name="connsiteY6" fmla="*/ 37148 h 236306"/>
                <a:gd name="connsiteX7" fmla="*/ 126039 w 803807"/>
                <a:gd name="connsiteY7" fmla="*/ 86504 h 236306"/>
                <a:gd name="connsiteX8" fmla="*/ 51280 w 803807"/>
                <a:gd name="connsiteY8" fmla="*/ 150668 h 236306"/>
                <a:gd name="connsiteX9" fmla="*/ 0 w 803807"/>
                <a:gd name="connsiteY9" fmla="*/ 236307 h 23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3807" h="236306">
                  <a:moveTo>
                    <a:pt x="803807" y="186517"/>
                  </a:moveTo>
                  <a:lnTo>
                    <a:pt x="753350" y="106680"/>
                  </a:lnTo>
                  <a:lnTo>
                    <a:pt x="681578" y="46932"/>
                  </a:lnTo>
                  <a:lnTo>
                    <a:pt x="574692" y="14461"/>
                  </a:lnTo>
                  <a:lnTo>
                    <a:pt x="464716" y="0"/>
                  </a:lnTo>
                  <a:lnTo>
                    <a:pt x="340429" y="10564"/>
                  </a:lnTo>
                  <a:lnTo>
                    <a:pt x="230247" y="37148"/>
                  </a:lnTo>
                  <a:lnTo>
                    <a:pt x="126039" y="86504"/>
                  </a:lnTo>
                  <a:lnTo>
                    <a:pt x="51280" y="150668"/>
                  </a:lnTo>
                  <a:lnTo>
                    <a:pt x="0" y="23630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D0227B6F-A21B-80FB-0D26-756AC6A6B1C9}"/>
                </a:ext>
              </a:extLst>
            </p:cNvPr>
            <p:cNvSpPr/>
            <p:nvPr/>
          </p:nvSpPr>
          <p:spPr>
            <a:xfrm>
              <a:off x="8591396" y="2441779"/>
              <a:ext cx="318871" cy="117344"/>
            </a:xfrm>
            <a:custGeom>
              <a:avLst/>
              <a:gdLst>
                <a:gd name="connsiteX0" fmla="*/ 400874 w 400873"/>
                <a:gd name="connsiteY0" fmla="*/ 126076 h 126076"/>
                <a:gd name="connsiteX1" fmla="*/ 372659 w 400873"/>
                <a:gd name="connsiteY1" fmla="*/ 62345 h 126076"/>
                <a:gd name="connsiteX2" fmla="*/ 328587 w 400873"/>
                <a:gd name="connsiteY2" fmla="*/ 18097 h 126076"/>
                <a:gd name="connsiteX3" fmla="*/ 255991 w 400873"/>
                <a:gd name="connsiteY3" fmla="*/ 173 h 126076"/>
                <a:gd name="connsiteX4" fmla="*/ 185351 w 400873"/>
                <a:gd name="connsiteY4" fmla="*/ 0 h 126076"/>
                <a:gd name="connsiteX5" fmla="*/ 106886 w 400873"/>
                <a:gd name="connsiteY5" fmla="*/ 24505 h 126076"/>
                <a:gd name="connsiteX6" fmla="*/ 46647 w 400873"/>
                <a:gd name="connsiteY6" fmla="*/ 65463 h 126076"/>
                <a:gd name="connsiteX7" fmla="*/ 0 w 400873"/>
                <a:gd name="connsiteY7" fmla="*/ 125990 h 126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873" h="126076">
                  <a:moveTo>
                    <a:pt x="400874" y="126076"/>
                  </a:moveTo>
                  <a:lnTo>
                    <a:pt x="372659" y="62345"/>
                  </a:lnTo>
                  <a:lnTo>
                    <a:pt x="328587" y="18097"/>
                  </a:lnTo>
                  <a:lnTo>
                    <a:pt x="255991" y="173"/>
                  </a:lnTo>
                  <a:lnTo>
                    <a:pt x="185351" y="0"/>
                  </a:lnTo>
                  <a:lnTo>
                    <a:pt x="106886" y="24505"/>
                  </a:lnTo>
                  <a:lnTo>
                    <a:pt x="46647" y="65463"/>
                  </a:lnTo>
                  <a:lnTo>
                    <a:pt x="0" y="12599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AFC7F774-0DC6-9471-D1AA-438B856C30E3}"/>
                </a:ext>
              </a:extLst>
            </p:cNvPr>
            <p:cNvSpPr/>
            <p:nvPr/>
          </p:nvSpPr>
          <p:spPr>
            <a:xfrm>
              <a:off x="8297016" y="246742"/>
              <a:ext cx="1395892" cy="1570279"/>
            </a:xfrm>
            <a:custGeom>
              <a:avLst/>
              <a:gdLst>
                <a:gd name="connsiteX0" fmla="*/ 1754866 w 1754865"/>
                <a:gd name="connsiteY0" fmla="*/ 0 h 1687137"/>
                <a:gd name="connsiteX1" fmla="*/ 1736949 w 1754865"/>
                <a:gd name="connsiteY1" fmla="*/ 49617 h 1687137"/>
                <a:gd name="connsiteX2" fmla="*/ 1631401 w 1754865"/>
                <a:gd name="connsiteY2" fmla="*/ 310688 h 1687137"/>
                <a:gd name="connsiteX3" fmla="*/ 1273880 w 1754865"/>
                <a:gd name="connsiteY3" fmla="*/ 387408 h 1687137"/>
                <a:gd name="connsiteX4" fmla="*/ 935612 w 1754865"/>
                <a:gd name="connsiteY4" fmla="*/ 480233 h 1687137"/>
                <a:gd name="connsiteX5" fmla="*/ 640595 w 1754865"/>
                <a:gd name="connsiteY5" fmla="*/ 579726 h 1687137"/>
                <a:gd name="connsiteX6" fmla="*/ 386561 w 1754865"/>
                <a:gd name="connsiteY6" fmla="*/ 691688 h 1687137"/>
                <a:gd name="connsiteX7" fmla="*/ 193074 w 1754865"/>
                <a:gd name="connsiteY7" fmla="*/ 808153 h 1687137"/>
                <a:gd name="connsiteX8" fmla="*/ 59828 w 1754865"/>
                <a:gd name="connsiteY8" fmla="*/ 935095 h 1687137"/>
                <a:gd name="connsiteX9" fmla="*/ 0 w 1754865"/>
                <a:gd name="connsiteY9" fmla="*/ 1066800 h 1687137"/>
                <a:gd name="connsiteX10" fmla="*/ 139117 w 1754865"/>
                <a:gd name="connsiteY10" fmla="*/ 1298691 h 1687137"/>
                <a:gd name="connsiteX11" fmla="*/ 264126 w 1754865"/>
                <a:gd name="connsiteY11" fmla="*/ 1540885 h 1687137"/>
                <a:gd name="connsiteX12" fmla="*/ 322100 w 1754865"/>
                <a:gd name="connsiteY12" fmla="*/ 1687137 h 1687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4865" h="1687137">
                  <a:moveTo>
                    <a:pt x="1754866" y="0"/>
                  </a:moveTo>
                  <a:lnTo>
                    <a:pt x="1736949" y="49617"/>
                  </a:lnTo>
                  <a:lnTo>
                    <a:pt x="1631401" y="310688"/>
                  </a:lnTo>
                  <a:lnTo>
                    <a:pt x="1273880" y="387408"/>
                  </a:lnTo>
                  <a:lnTo>
                    <a:pt x="935612" y="480233"/>
                  </a:lnTo>
                  <a:lnTo>
                    <a:pt x="640595" y="579726"/>
                  </a:lnTo>
                  <a:lnTo>
                    <a:pt x="386561" y="691688"/>
                  </a:lnTo>
                  <a:lnTo>
                    <a:pt x="193074" y="808153"/>
                  </a:lnTo>
                  <a:lnTo>
                    <a:pt x="59828" y="935095"/>
                  </a:lnTo>
                  <a:lnTo>
                    <a:pt x="0" y="1066800"/>
                  </a:lnTo>
                  <a:lnTo>
                    <a:pt x="139117" y="1298691"/>
                  </a:lnTo>
                  <a:lnTo>
                    <a:pt x="264126" y="1540885"/>
                  </a:lnTo>
                  <a:lnTo>
                    <a:pt x="322100" y="168713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600AB22D-8FE7-D711-517D-95583618BEC3}"/>
                </a:ext>
              </a:extLst>
            </p:cNvPr>
            <p:cNvSpPr/>
            <p:nvPr/>
          </p:nvSpPr>
          <p:spPr>
            <a:xfrm>
              <a:off x="8011562" y="246742"/>
              <a:ext cx="1087751" cy="1341152"/>
            </a:xfrm>
            <a:custGeom>
              <a:avLst/>
              <a:gdLst>
                <a:gd name="connsiteX0" fmla="*/ 1367482 w 1367481"/>
                <a:gd name="connsiteY0" fmla="*/ 0 h 1440959"/>
                <a:gd name="connsiteX1" fmla="*/ 1332780 w 1367481"/>
                <a:gd name="connsiteY1" fmla="*/ 9265 h 1440959"/>
                <a:gd name="connsiteX2" fmla="*/ 960635 w 1367481"/>
                <a:gd name="connsiteY2" fmla="*/ 124085 h 1440959"/>
                <a:gd name="connsiteX3" fmla="*/ 960429 w 1367481"/>
                <a:gd name="connsiteY3" fmla="*/ 124171 h 1440959"/>
                <a:gd name="connsiteX4" fmla="*/ 631019 w 1367481"/>
                <a:gd name="connsiteY4" fmla="*/ 249035 h 1440959"/>
                <a:gd name="connsiteX5" fmla="*/ 365142 w 1367481"/>
                <a:gd name="connsiteY5" fmla="*/ 375805 h 1440959"/>
                <a:gd name="connsiteX6" fmla="*/ 163933 w 1367481"/>
                <a:gd name="connsiteY6" fmla="*/ 509501 h 1440959"/>
                <a:gd name="connsiteX7" fmla="*/ 42013 w 1367481"/>
                <a:gd name="connsiteY7" fmla="*/ 644323 h 1440959"/>
                <a:gd name="connsiteX8" fmla="*/ 0 w 1367481"/>
                <a:gd name="connsiteY8" fmla="*/ 785986 h 1440959"/>
                <a:gd name="connsiteX9" fmla="*/ 44896 w 1367481"/>
                <a:gd name="connsiteY9" fmla="*/ 931199 h 1440959"/>
                <a:gd name="connsiteX10" fmla="*/ 161771 w 1367481"/>
                <a:gd name="connsiteY10" fmla="*/ 1073901 h 1440959"/>
                <a:gd name="connsiteX11" fmla="*/ 175260 w 1367481"/>
                <a:gd name="connsiteY11" fmla="*/ 1086456 h 1440959"/>
                <a:gd name="connsiteX12" fmla="*/ 278233 w 1367481"/>
                <a:gd name="connsiteY12" fmla="*/ 1179108 h 1440959"/>
                <a:gd name="connsiteX13" fmla="*/ 376778 w 1367481"/>
                <a:gd name="connsiteY13" fmla="*/ 1267258 h 1440959"/>
                <a:gd name="connsiteX14" fmla="*/ 380588 w 1367481"/>
                <a:gd name="connsiteY14" fmla="*/ 1271068 h 1440959"/>
                <a:gd name="connsiteX15" fmla="*/ 470484 w 1367481"/>
                <a:gd name="connsiteY15" fmla="*/ 1359824 h 1440959"/>
                <a:gd name="connsiteX16" fmla="*/ 537004 w 1367481"/>
                <a:gd name="connsiteY16" fmla="*/ 1440959 h 1440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67481" h="1440959">
                  <a:moveTo>
                    <a:pt x="1367482" y="0"/>
                  </a:moveTo>
                  <a:lnTo>
                    <a:pt x="1332780" y="9265"/>
                  </a:lnTo>
                  <a:lnTo>
                    <a:pt x="960635" y="124085"/>
                  </a:lnTo>
                  <a:lnTo>
                    <a:pt x="960429" y="124171"/>
                  </a:lnTo>
                  <a:lnTo>
                    <a:pt x="631019" y="249035"/>
                  </a:lnTo>
                  <a:lnTo>
                    <a:pt x="365142" y="375805"/>
                  </a:lnTo>
                  <a:lnTo>
                    <a:pt x="163933" y="509501"/>
                  </a:lnTo>
                  <a:lnTo>
                    <a:pt x="42013" y="644323"/>
                  </a:lnTo>
                  <a:lnTo>
                    <a:pt x="0" y="785986"/>
                  </a:lnTo>
                  <a:lnTo>
                    <a:pt x="44896" y="931199"/>
                  </a:lnTo>
                  <a:lnTo>
                    <a:pt x="161771" y="1073901"/>
                  </a:lnTo>
                  <a:lnTo>
                    <a:pt x="175260" y="1086456"/>
                  </a:lnTo>
                  <a:lnTo>
                    <a:pt x="278233" y="1179108"/>
                  </a:lnTo>
                  <a:lnTo>
                    <a:pt x="376778" y="1267258"/>
                  </a:lnTo>
                  <a:lnTo>
                    <a:pt x="380588" y="1271068"/>
                  </a:lnTo>
                  <a:lnTo>
                    <a:pt x="470484" y="1359824"/>
                  </a:lnTo>
                  <a:lnTo>
                    <a:pt x="537004" y="144095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752E17BF-3FEE-6E63-2EA1-FEEFC43E53EC}"/>
                </a:ext>
              </a:extLst>
            </p:cNvPr>
            <p:cNvSpPr/>
            <p:nvPr/>
          </p:nvSpPr>
          <p:spPr>
            <a:xfrm>
              <a:off x="8544790" y="246742"/>
              <a:ext cx="527330" cy="2434722"/>
            </a:xfrm>
            <a:custGeom>
              <a:avLst/>
              <a:gdLst>
                <a:gd name="connsiteX0" fmla="*/ 662940 w 662940"/>
                <a:gd name="connsiteY0" fmla="*/ 0 h 2615911"/>
                <a:gd name="connsiteX1" fmla="*/ 662426 w 662940"/>
                <a:gd name="connsiteY1" fmla="*/ 9265 h 2615911"/>
                <a:gd name="connsiteX2" fmla="*/ 649965 w 662940"/>
                <a:gd name="connsiteY2" fmla="*/ 237519 h 2615911"/>
                <a:gd name="connsiteX3" fmla="*/ 624119 w 662940"/>
                <a:gd name="connsiteY3" fmla="*/ 480233 h 2615911"/>
                <a:gd name="connsiteX4" fmla="*/ 596729 w 662940"/>
                <a:gd name="connsiteY4" fmla="*/ 729442 h 2615911"/>
                <a:gd name="connsiteX5" fmla="*/ 552760 w 662940"/>
                <a:gd name="connsiteY5" fmla="*/ 992245 h 2615911"/>
                <a:gd name="connsiteX6" fmla="*/ 503332 w 662940"/>
                <a:gd name="connsiteY6" fmla="*/ 1260764 h 2615911"/>
                <a:gd name="connsiteX7" fmla="*/ 431869 w 662940"/>
                <a:gd name="connsiteY7" fmla="*/ 1541924 h 2615911"/>
                <a:gd name="connsiteX8" fmla="*/ 348872 w 662940"/>
                <a:gd name="connsiteY8" fmla="*/ 1827588 h 2615911"/>
                <a:gd name="connsiteX9" fmla="*/ 246620 w 662940"/>
                <a:gd name="connsiteY9" fmla="*/ 2097751 h 2615911"/>
                <a:gd name="connsiteX10" fmla="*/ 236529 w 662940"/>
                <a:gd name="connsiteY10" fmla="*/ 2124335 h 2615911"/>
                <a:gd name="connsiteX11" fmla="*/ 116565 w 662940"/>
                <a:gd name="connsiteY11" fmla="*/ 2398135 h 2615911"/>
                <a:gd name="connsiteX12" fmla="*/ 105239 w 662940"/>
                <a:gd name="connsiteY12" fmla="*/ 2423853 h 2615911"/>
                <a:gd name="connsiteX13" fmla="*/ 47574 w 662940"/>
                <a:gd name="connsiteY13" fmla="*/ 2529234 h 2615911"/>
                <a:gd name="connsiteX14" fmla="*/ 29759 w 662940"/>
                <a:gd name="connsiteY14" fmla="*/ 2561619 h 2615911"/>
                <a:gd name="connsiteX15" fmla="*/ 0 w 662940"/>
                <a:gd name="connsiteY15" fmla="*/ 2615912 h 261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2940" h="2615911">
                  <a:moveTo>
                    <a:pt x="662940" y="0"/>
                  </a:moveTo>
                  <a:lnTo>
                    <a:pt x="662426" y="9265"/>
                  </a:lnTo>
                  <a:lnTo>
                    <a:pt x="649965" y="237519"/>
                  </a:lnTo>
                  <a:lnTo>
                    <a:pt x="624119" y="480233"/>
                  </a:lnTo>
                  <a:lnTo>
                    <a:pt x="596729" y="729442"/>
                  </a:lnTo>
                  <a:lnTo>
                    <a:pt x="552760" y="992245"/>
                  </a:lnTo>
                  <a:lnTo>
                    <a:pt x="503332" y="1260764"/>
                  </a:lnTo>
                  <a:lnTo>
                    <a:pt x="431869" y="1541924"/>
                  </a:lnTo>
                  <a:lnTo>
                    <a:pt x="348872" y="1827588"/>
                  </a:lnTo>
                  <a:lnTo>
                    <a:pt x="246620" y="2097751"/>
                  </a:lnTo>
                  <a:lnTo>
                    <a:pt x="236529" y="2124335"/>
                  </a:lnTo>
                  <a:lnTo>
                    <a:pt x="116565" y="2398135"/>
                  </a:lnTo>
                  <a:lnTo>
                    <a:pt x="105239" y="2423853"/>
                  </a:lnTo>
                  <a:lnTo>
                    <a:pt x="47574" y="2529234"/>
                  </a:lnTo>
                  <a:lnTo>
                    <a:pt x="29759" y="2561619"/>
                  </a:lnTo>
                  <a:lnTo>
                    <a:pt x="0" y="261591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6345B61-676E-8E81-1DBC-03F16623BC67}"/>
                </a:ext>
              </a:extLst>
            </p:cNvPr>
            <p:cNvSpPr/>
            <p:nvPr/>
          </p:nvSpPr>
          <p:spPr>
            <a:xfrm>
              <a:off x="6453573" y="246742"/>
              <a:ext cx="909026" cy="489926"/>
            </a:xfrm>
            <a:custGeom>
              <a:avLst/>
              <a:gdLst>
                <a:gd name="connsiteX0" fmla="*/ 1142795 w 1142794"/>
                <a:gd name="connsiteY0" fmla="*/ 526386 h 526386"/>
                <a:gd name="connsiteX1" fmla="*/ 843967 w 1142794"/>
                <a:gd name="connsiteY1" fmla="*/ 409142 h 526386"/>
                <a:gd name="connsiteX2" fmla="*/ 816679 w 1142794"/>
                <a:gd name="connsiteY2" fmla="*/ 398838 h 526386"/>
                <a:gd name="connsiteX3" fmla="*/ 712882 w 1142794"/>
                <a:gd name="connsiteY3" fmla="*/ 362383 h 526386"/>
                <a:gd name="connsiteX4" fmla="*/ 604143 w 1142794"/>
                <a:gd name="connsiteY4" fmla="*/ 323330 h 526386"/>
                <a:gd name="connsiteX5" fmla="*/ 476662 w 1142794"/>
                <a:gd name="connsiteY5" fmla="*/ 278043 h 526386"/>
                <a:gd name="connsiteX6" fmla="*/ 192045 w 1142794"/>
                <a:gd name="connsiteY6" fmla="*/ 150322 h 526386"/>
                <a:gd name="connsiteX7" fmla="*/ 11636 w 1142794"/>
                <a:gd name="connsiteY7" fmla="*/ 22081 h 526386"/>
                <a:gd name="connsiteX8" fmla="*/ 0 w 1142794"/>
                <a:gd name="connsiteY8" fmla="*/ 0 h 52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2794" h="526386">
                  <a:moveTo>
                    <a:pt x="1142795" y="526386"/>
                  </a:moveTo>
                  <a:lnTo>
                    <a:pt x="843967" y="409142"/>
                  </a:lnTo>
                  <a:lnTo>
                    <a:pt x="816679" y="398838"/>
                  </a:lnTo>
                  <a:lnTo>
                    <a:pt x="712882" y="362383"/>
                  </a:lnTo>
                  <a:lnTo>
                    <a:pt x="604143" y="323330"/>
                  </a:lnTo>
                  <a:lnTo>
                    <a:pt x="476662" y="278043"/>
                  </a:lnTo>
                  <a:lnTo>
                    <a:pt x="192045" y="150322"/>
                  </a:lnTo>
                  <a:lnTo>
                    <a:pt x="11636" y="22081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91E4E32F-9C63-DD2F-019B-A8C51A0BA234}"/>
                </a:ext>
              </a:extLst>
            </p:cNvPr>
            <p:cNvSpPr/>
            <p:nvPr/>
          </p:nvSpPr>
          <p:spPr>
            <a:xfrm>
              <a:off x="6922582" y="246742"/>
              <a:ext cx="943754" cy="781110"/>
            </a:xfrm>
            <a:custGeom>
              <a:avLst/>
              <a:gdLst>
                <a:gd name="connsiteX0" fmla="*/ 1186455 w 1186454"/>
                <a:gd name="connsiteY0" fmla="*/ 839239 h 839239"/>
                <a:gd name="connsiteX1" fmla="*/ 977420 w 1186454"/>
                <a:gd name="connsiteY1" fmla="*/ 727190 h 839239"/>
                <a:gd name="connsiteX2" fmla="*/ 878359 w 1186454"/>
                <a:gd name="connsiteY2" fmla="*/ 674110 h 839239"/>
                <a:gd name="connsiteX3" fmla="*/ 767355 w 1186454"/>
                <a:gd name="connsiteY3" fmla="*/ 620424 h 839239"/>
                <a:gd name="connsiteX4" fmla="*/ 558628 w 1186454"/>
                <a:gd name="connsiteY4" fmla="*/ 524308 h 839239"/>
                <a:gd name="connsiteX5" fmla="*/ 531135 w 1186454"/>
                <a:gd name="connsiteY5" fmla="*/ 501188 h 839239"/>
                <a:gd name="connsiteX6" fmla="*/ 341459 w 1186454"/>
                <a:gd name="connsiteY6" fmla="*/ 380394 h 839239"/>
                <a:gd name="connsiteX7" fmla="*/ 220156 w 1186454"/>
                <a:gd name="connsiteY7" fmla="*/ 239857 h 839239"/>
                <a:gd name="connsiteX8" fmla="*/ 203989 w 1186454"/>
                <a:gd name="connsiteY8" fmla="*/ 100099 h 839239"/>
                <a:gd name="connsiteX9" fmla="*/ 0 w 1186454"/>
                <a:gd name="connsiteY9" fmla="*/ 0 h 839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86454" h="839239">
                  <a:moveTo>
                    <a:pt x="1186455" y="839239"/>
                  </a:moveTo>
                  <a:lnTo>
                    <a:pt x="977420" y="727190"/>
                  </a:lnTo>
                  <a:lnTo>
                    <a:pt x="878359" y="674110"/>
                  </a:lnTo>
                  <a:lnTo>
                    <a:pt x="767355" y="620424"/>
                  </a:lnTo>
                  <a:lnTo>
                    <a:pt x="558628" y="524308"/>
                  </a:lnTo>
                  <a:lnTo>
                    <a:pt x="531135" y="501188"/>
                  </a:lnTo>
                  <a:lnTo>
                    <a:pt x="341459" y="380394"/>
                  </a:lnTo>
                  <a:lnTo>
                    <a:pt x="220156" y="239857"/>
                  </a:lnTo>
                  <a:lnTo>
                    <a:pt x="203989" y="10009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F28A6D4C-727A-4835-73C4-93FCF27896AB}"/>
                </a:ext>
              </a:extLst>
            </p:cNvPr>
            <p:cNvSpPr/>
            <p:nvPr/>
          </p:nvSpPr>
          <p:spPr>
            <a:xfrm>
              <a:off x="6404590" y="246742"/>
              <a:ext cx="1128377" cy="577450"/>
            </a:xfrm>
            <a:custGeom>
              <a:avLst/>
              <a:gdLst>
                <a:gd name="connsiteX0" fmla="*/ 1418556 w 1418555"/>
                <a:gd name="connsiteY0" fmla="*/ 620424 h 620423"/>
                <a:gd name="connsiteX1" fmla="*/ 1353168 w 1418555"/>
                <a:gd name="connsiteY1" fmla="*/ 588818 h 620423"/>
                <a:gd name="connsiteX2" fmla="*/ 1215287 w 1418555"/>
                <a:gd name="connsiteY2" fmla="*/ 522230 h 620423"/>
                <a:gd name="connsiteX3" fmla="*/ 1180689 w 1418555"/>
                <a:gd name="connsiteY3" fmla="*/ 507336 h 620423"/>
                <a:gd name="connsiteX4" fmla="*/ 897821 w 1418555"/>
                <a:gd name="connsiteY4" fmla="*/ 385589 h 620423"/>
                <a:gd name="connsiteX5" fmla="*/ 690022 w 1418555"/>
                <a:gd name="connsiteY5" fmla="*/ 247823 h 620423"/>
                <a:gd name="connsiteX6" fmla="*/ 383780 w 1418555"/>
                <a:gd name="connsiteY6" fmla="*/ 129280 h 620423"/>
                <a:gd name="connsiteX7" fmla="*/ 73214 w 1418555"/>
                <a:gd name="connsiteY7" fmla="*/ 22081 h 620423"/>
                <a:gd name="connsiteX8" fmla="*/ 0 w 1418555"/>
                <a:gd name="connsiteY8" fmla="*/ 0 h 620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8555" h="620423">
                  <a:moveTo>
                    <a:pt x="1418556" y="620424"/>
                  </a:moveTo>
                  <a:lnTo>
                    <a:pt x="1353168" y="588818"/>
                  </a:lnTo>
                  <a:lnTo>
                    <a:pt x="1215287" y="522230"/>
                  </a:lnTo>
                  <a:lnTo>
                    <a:pt x="1180689" y="507336"/>
                  </a:lnTo>
                  <a:lnTo>
                    <a:pt x="897821" y="385589"/>
                  </a:lnTo>
                  <a:lnTo>
                    <a:pt x="690022" y="247823"/>
                  </a:lnTo>
                  <a:lnTo>
                    <a:pt x="383780" y="129280"/>
                  </a:lnTo>
                  <a:lnTo>
                    <a:pt x="73214" y="22081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ED892DD5-8928-8AF6-D6FF-C279802C1E3C}"/>
                </a:ext>
              </a:extLst>
            </p:cNvPr>
            <p:cNvSpPr/>
            <p:nvPr/>
          </p:nvSpPr>
          <p:spPr>
            <a:xfrm>
              <a:off x="6197197" y="246742"/>
              <a:ext cx="927700" cy="380803"/>
            </a:xfrm>
            <a:custGeom>
              <a:avLst/>
              <a:gdLst>
                <a:gd name="connsiteX0" fmla="*/ 1166272 w 1166271"/>
                <a:gd name="connsiteY0" fmla="*/ 409142 h 409142"/>
                <a:gd name="connsiteX1" fmla="*/ 1138984 w 1166271"/>
                <a:gd name="connsiteY1" fmla="*/ 398838 h 409142"/>
                <a:gd name="connsiteX2" fmla="*/ 1061754 w 1166271"/>
                <a:gd name="connsiteY2" fmla="*/ 363595 h 409142"/>
                <a:gd name="connsiteX3" fmla="*/ 837170 w 1166271"/>
                <a:gd name="connsiteY3" fmla="*/ 261158 h 409142"/>
                <a:gd name="connsiteX4" fmla="*/ 514350 w 1166271"/>
                <a:gd name="connsiteY4" fmla="*/ 150322 h 409142"/>
                <a:gd name="connsiteX5" fmla="*/ 188647 w 1166271"/>
                <a:gd name="connsiteY5" fmla="*/ 50569 h 409142"/>
                <a:gd name="connsiteX6" fmla="*/ 0 w 1166271"/>
                <a:gd name="connsiteY6" fmla="*/ 0 h 409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6271" h="409142">
                  <a:moveTo>
                    <a:pt x="1166272" y="409142"/>
                  </a:moveTo>
                  <a:lnTo>
                    <a:pt x="1138984" y="398838"/>
                  </a:lnTo>
                  <a:lnTo>
                    <a:pt x="1061754" y="363595"/>
                  </a:lnTo>
                  <a:lnTo>
                    <a:pt x="837170" y="261158"/>
                  </a:lnTo>
                  <a:lnTo>
                    <a:pt x="514350" y="150322"/>
                  </a:lnTo>
                  <a:lnTo>
                    <a:pt x="188647" y="5056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7F1330CD-2C72-8344-AD0A-F2D7B84D0667}"/>
                </a:ext>
              </a:extLst>
            </p:cNvPr>
            <p:cNvSpPr/>
            <p:nvPr/>
          </p:nvSpPr>
          <p:spPr>
            <a:xfrm>
              <a:off x="8136228" y="246742"/>
              <a:ext cx="484163" cy="1799164"/>
            </a:xfrm>
            <a:custGeom>
              <a:avLst/>
              <a:gdLst>
                <a:gd name="connsiteX0" fmla="*/ 608673 w 608673"/>
                <a:gd name="connsiteY0" fmla="*/ 1933056 h 1933055"/>
                <a:gd name="connsiteX1" fmla="*/ 608364 w 608673"/>
                <a:gd name="connsiteY1" fmla="*/ 1931757 h 1933055"/>
                <a:gd name="connsiteX2" fmla="*/ 594257 w 608673"/>
                <a:gd name="connsiteY2" fmla="*/ 1863436 h 1933055"/>
                <a:gd name="connsiteX3" fmla="*/ 552347 w 608673"/>
                <a:gd name="connsiteY3" fmla="*/ 1663065 h 1933055"/>
                <a:gd name="connsiteX4" fmla="*/ 471101 w 608673"/>
                <a:gd name="connsiteY4" fmla="*/ 1409267 h 1933055"/>
                <a:gd name="connsiteX5" fmla="*/ 542152 w 608673"/>
                <a:gd name="connsiteY5" fmla="*/ 1286654 h 1933055"/>
                <a:gd name="connsiteX6" fmla="*/ 472955 w 608673"/>
                <a:gd name="connsiteY6" fmla="*/ 1043161 h 1933055"/>
                <a:gd name="connsiteX7" fmla="*/ 395210 w 608673"/>
                <a:gd name="connsiteY7" fmla="*/ 808153 h 1933055"/>
                <a:gd name="connsiteX8" fmla="*/ 303873 w 608673"/>
                <a:gd name="connsiteY8" fmla="*/ 587693 h 1933055"/>
                <a:gd name="connsiteX9" fmla="*/ 208417 w 608673"/>
                <a:gd name="connsiteY9" fmla="*/ 375805 h 1933055"/>
                <a:gd name="connsiteX10" fmla="*/ 102561 w 608673"/>
                <a:gd name="connsiteY10" fmla="*/ 178464 h 1933055"/>
                <a:gd name="connsiteX11" fmla="*/ 0 w 608673"/>
                <a:gd name="connsiteY11" fmla="*/ 0 h 1933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8673" h="1933055">
                  <a:moveTo>
                    <a:pt x="608673" y="1933056"/>
                  </a:moveTo>
                  <a:lnTo>
                    <a:pt x="608364" y="1931757"/>
                  </a:lnTo>
                  <a:lnTo>
                    <a:pt x="594257" y="1863436"/>
                  </a:lnTo>
                  <a:lnTo>
                    <a:pt x="552347" y="1663065"/>
                  </a:lnTo>
                  <a:lnTo>
                    <a:pt x="471101" y="1409267"/>
                  </a:lnTo>
                  <a:lnTo>
                    <a:pt x="542152" y="1286654"/>
                  </a:lnTo>
                  <a:lnTo>
                    <a:pt x="472955" y="1043161"/>
                  </a:lnTo>
                  <a:lnTo>
                    <a:pt x="395210" y="808153"/>
                  </a:lnTo>
                  <a:lnTo>
                    <a:pt x="303873" y="587693"/>
                  </a:lnTo>
                  <a:lnTo>
                    <a:pt x="208417" y="375805"/>
                  </a:lnTo>
                  <a:lnTo>
                    <a:pt x="102561" y="178464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165E4574-1946-164C-48B4-854FC157EB78}"/>
                </a:ext>
              </a:extLst>
            </p:cNvPr>
            <p:cNvSpPr/>
            <p:nvPr/>
          </p:nvSpPr>
          <p:spPr>
            <a:xfrm>
              <a:off x="8448465" y="246742"/>
              <a:ext cx="235980" cy="2136527"/>
            </a:xfrm>
            <a:custGeom>
              <a:avLst/>
              <a:gdLst>
                <a:gd name="connsiteX0" fmla="*/ 226334 w 296665"/>
                <a:gd name="connsiteY0" fmla="*/ 2295525 h 2295525"/>
                <a:gd name="connsiteX1" fmla="*/ 229423 w 296665"/>
                <a:gd name="connsiteY1" fmla="*/ 2277861 h 2295525"/>
                <a:gd name="connsiteX2" fmla="*/ 246105 w 296665"/>
                <a:gd name="connsiteY2" fmla="*/ 2186074 h 2295525"/>
                <a:gd name="connsiteX3" fmla="*/ 279366 w 296665"/>
                <a:gd name="connsiteY3" fmla="*/ 1984491 h 2295525"/>
                <a:gd name="connsiteX4" fmla="*/ 296253 w 296665"/>
                <a:gd name="connsiteY4" fmla="*/ 1706967 h 2295525"/>
                <a:gd name="connsiteX5" fmla="*/ 296665 w 296665"/>
                <a:gd name="connsiteY5" fmla="*/ 1435851 h 2295525"/>
                <a:gd name="connsiteX6" fmla="*/ 274629 w 296665"/>
                <a:gd name="connsiteY6" fmla="*/ 1178243 h 2295525"/>
                <a:gd name="connsiteX7" fmla="*/ 243325 w 296665"/>
                <a:gd name="connsiteY7" fmla="*/ 927908 h 2295525"/>
                <a:gd name="connsiteX8" fmla="*/ 196163 w 296665"/>
                <a:gd name="connsiteY8" fmla="*/ 691688 h 2295525"/>
                <a:gd name="connsiteX9" fmla="*/ 144883 w 296665"/>
                <a:gd name="connsiteY9" fmla="*/ 463175 h 2295525"/>
                <a:gd name="connsiteX10" fmla="*/ 81761 w 296665"/>
                <a:gd name="connsiteY10" fmla="*/ 249035 h 2295525"/>
                <a:gd name="connsiteX11" fmla="*/ 16990 w 296665"/>
                <a:gd name="connsiteY11" fmla="*/ 43122 h 2295525"/>
                <a:gd name="connsiteX12" fmla="*/ 0 w 296665"/>
                <a:gd name="connsiteY12" fmla="*/ 0 h 2295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6665" h="2295525">
                  <a:moveTo>
                    <a:pt x="226334" y="2295525"/>
                  </a:moveTo>
                  <a:lnTo>
                    <a:pt x="229423" y="2277861"/>
                  </a:lnTo>
                  <a:lnTo>
                    <a:pt x="246105" y="2186074"/>
                  </a:lnTo>
                  <a:lnTo>
                    <a:pt x="279366" y="1984491"/>
                  </a:lnTo>
                  <a:lnTo>
                    <a:pt x="296253" y="1706967"/>
                  </a:lnTo>
                  <a:lnTo>
                    <a:pt x="296665" y="1435851"/>
                  </a:lnTo>
                  <a:lnTo>
                    <a:pt x="274629" y="1178243"/>
                  </a:lnTo>
                  <a:lnTo>
                    <a:pt x="243325" y="927908"/>
                  </a:lnTo>
                  <a:lnTo>
                    <a:pt x="196163" y="691688"/>
                  </a:lnTo>
                  <a:lnTo>
                    <a:pt x="144883" y="463175"/>
                  </a:lnTo>
                  <a:lnTo>
                    <a:pt x="81761" y="249035"/>
                  </a:lnTo>
                  <a:lnTo>
                    <a:pt x="16990" y="43122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3731A31-2BF7-D338-5F84-A9A07B6E6946}"/>
                </a:ext>
              </a:extLst>
            </p:cNvPr>
            <p:cNvSpPr/>
            <p:nvPr/>
          </p:nvSpPr>
          <p:spPr>
            <a:xfrm>
              <a:off x="6292047" y="246742"/>
              <a:ext cx="806476" cy="368714"/>
            </a:xfrm>
            <a:custGeom>
              <a:avLst/>
              <a:gdLst>
                <a:gd name="connsiteX0" fmla="*/ 1013872 w 1013872"/>
                <a:gd name="connsiteY0" fmla="*/ 396153 h 396153"/>
                <a:gd name="connsiteX1" fmla="*/ 954971 w 1013872"/>
                <a:gd name="connsiteY1" fmla="*/ 375372 h 396153"/>
                <a:gd name="connsiteX2" fmla="*/ 807205 w 1013872"/>
                <a:gd name="connsiteY2" fmla="*/ 323330 h 396153"/>
                <a:gd name="connsiteX3" fmla="*/ 679725 w 1013872"/>
                <a:gd name="connsiteY3" fmla="*/ 278043 h 396153"/>
                <a:gd name="connsiteX4" fmla="*/ 648627 w 1013872"/>
                <a:gd name="connsiteY4" fmla="*/ 268259 h 396153"/>
                <a:gd name="connsiteX5" fmla="*/ 346298 w 1013872"/>
                <a:gd name="connsiteY5" fmla="*/ 173182 h 396153"/>
                <a:gd name="connsiteX6" fmla="*/ 69404 w 1013872"/>
                <a:gd name="connsiteY6" fmla="*/ 50569 h 396153"/>
                <a:gd name="connsiteX7" fmla="*/ 0 w 1013872"/>
                <a:gd name="connsiteY7" fmla="*/ 0 h 39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3872" h="396153">
                  <a:moveTo>
                    <a:pt x="1013872" y="396153"/>
                  </a:moveTo>
                  <a:lnTo>
                    <a:pt x="954971" y="375372"/>
                  </a:lnTo>
                  <a:lnTo>
                    <a:pt x="807205" y="323330"/>
                  </a:lnTo>
                  <a:lnTo>
                    <a:pt x="679725" y="278043"/>
                  </a:lnTo>
                  <a:lnTo>
                    <a:pt x="648627" y="268259"/>
                  </a:lnTo>
                  <a:lnTo>
                    <a:pt x="346298" y="173182"/>
                  </a:lnTo>
                  <a:lnTo>
                    <a:pt x="69404" y="5056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7FC03C89-4A69-04BE-88E4-A5EF49E510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27087" y="1256217"/>
            <a:ext cx="6418374" cy="4038976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72085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bg>
      <p:bgPr>
        <a:solidFill>
          <a:srgbClr val="020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roup 182">
            <a:extLst>
              <a:ext uri="{FF2B5EF4-FFF2-40B4-BE49-F238E27FC236}">
                <a16:creationId xmlns:a16="http://schemas.microsoft.com/office/drawing/2014/main" id="{AB96BC04-10E8-706D-CD0C-2EA818AB55B7}"/>
              </a:ext>
            </a:extLst>
          </p:cNvPr>
          <p:cNvGrpSpPr/>
          <p:nvPr userDrawn="1"/>
        </p:nvGrpSpPr>
        <p:grpSpPr>
          <a:xfrm flipH="1">
            <a:off x="-525172" y="-233386"/>
            <a:ext cx="13242343" cy="7324771"/>
            <a:chOff x="-103239" y="246742"/>
            <a:chExt cx="12398477" cy="6858001"/>
          </a:xfrm>
        </p:grpSpPr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2A69918C-182B-FEAA-7CDA-A842D9B0B6F6}"/>
                </a:ext>
              </a:extLst>
            </p:cNvPr>
            <p:cNvSpPr/>
            <p:nvPr/>
          </p:nvSpPr>
          <p:spPr>
            <a:xfrm>
              <a:off x="10067724" y="6624086"/>
              <a:ext cx="2227514" cy="480657"/>
            </a:xfrm>
            <a:custGeom>
              <a:avLst/>
              <a:gdLst>
                <a:gd name="connsiteX0" fmla="*/ 2800350 w 2800349"/>
                <a:gd name="connsiteY0" fmla="*/ 0 h 516427"/>
                <a:gd name="connsiteX1" fmla="*/ 230041 w 2800349"/>
                <a:gd name="connsiteY1" fmla="*/ 398664 h 516427"/>
                <a:gd name="connsiteX2" fmla="*/ 0 w 2800349"/>
                <a:gd name="connsiteY2" fmla="*/ 516428 h 51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00349" h="516427">
                  <a:moveTo>
                    <a:pt x="2800350" y="0"/>
                  </a:moveTo>
                  <a:lnTo>
                    <a:pt x="230041" y="398664"/>
                  </a:lnTo>
                  <a:lnTo>
                    <a:pt x="0" y="51642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76197C60-05AB-F365-D5E8-C4FC9C477244}"/>
                </a:ext>
              </a:extLst>
            </p:cNvPr>
            <p:cNvSpPr/>
            <p:nvPr/>
          </p:nvSpPr>
          <p:spPr>
            <a:xfrm>
              <a:off x="6382475" y="5333223"/>
              <a:ext cx="5912762" cy="1771520"/>
            </a:xfrm>
            <a:custGeom>
              <a:avLst/>
              <a:gdLst>
                <a:gd name="connsiteX0" fmla="*/ 7433310 w 7433309"/>
                <a:gd name="connsiteY0" fmla="*/ 0 h 1903354"/>
                <a:gd name="connsiteX1" fmla="*/ 5398668 w 7433309"/>
                <a:gd name="connsiteY1" fmla="*/ 402475 h 1903354"/>
                <a:gd name="connsiteX2" fmla="*/ 2650010 w 7433309"/>
                <a:gd name="connsiteY2" fmla="*/ 856817 h 1903354"/>
                <a:gd name="connsiteX3" fmla="*/ 716795 w 7433309"/>
                <a:gd name="connsiteY3" fmla="*/ 1637781 h 1903354"/>
                <a:gd name="connsiteX4" fmla="*/ 0 w 7433309"/>
                <a:gd name="connsiteY4" fmla="*/ 1903355 h 190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33309" h="1903354">
                  <a:moveTo>
                    <a:pt x="7433310" y="0"/>
                  </a:moveTo>
                  <a:lnTo>
                    <a:pt x="5398668" y="402475"/>
                  </a:lnTo>
                  <a:lnTo>
                    <a:pt x="2650010" y="856817"/>
                  </a:lnTo>
                  <a:lnTo>
                    <a:pt x="716795" y="1637781"/>
                  </a:lnTo>
                  <a:lnTo>
                    <a:pt x="0" y="190335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318F3D99-17C0-07CD-F6ED-49F8496F5B09}"/>
                </a:ext>
              </a:extLst>
            </p:cNvPr>
            <p:cNvSpPr/>
            <p:nvPr/>
          </p:nvSpPr>
          <p:spPr>
            <a:xfrm>
              <a:off x="3064753" y="4383108"/>
              <a:ext cx="9230485" cy="2721633"/>
            </a:xfrm>
            <a:custGeom>
              <a:avLst/>
              <a:gdLst>
                <a:gd name="connsiteX0" fmla="*/ 11604230 w 11604230"/>
                <a:gd name="connsiteY0" fmla="*/ 0 h 2924174"/>
                <a:gd name="connsiteX1" fmla="*/ 9980758 w 11604230"/>
                <a:gd name="connsiteY1" fmla="*/ 386369 h 2924174"/>
                <a:gd name="connsiteX2" fmla="*/ 7620721 w 11604230"/>
                <a:gd name="connsiteY2" fmla="*/ 873010 h 2924174"/>
                <a:gd name="connsiteX3" fmla="*/ 6001368 w 11604230"/>
                <a:gd name="connsiteY3" fmla="*/ 1544089 h 2924174"/>
                <a:gd name="connsiteX4" fmla="*/ 3579753 w 11604230"/>
                <a:gd name="connsiteY4" fmla="*/ 1869152 h 2924174"/>
                <a:gd name="connsiteX5" fmla="*/ 1700496 w 11604230"/>
                <a:gd name="connsiteY5" fmla="*/ 2451908 h 2924174"/>
                <a:gd name="connsiteX6" fmla="*/ 0 w 11604230"/>
                <a:gd name="connsiteY6" fmla="*/ 2924175 h 2924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04230" h="2924174">
                  <a:moveTo>
                    <a:pt x="11604230" y="0"/>
                  </a:moveTo>
                  <a:lnTo>
                    <a:pt x="9980758" y="386369"/>
                  </a:lnTo>
                  <a:lnTo>
                    <a:pt x="7620721" y="873010"/>
                  </a:lnTo>
                  <a:lnTo>
                    <a:pt x="6001368" y="1544089"/>
                  </a:lnTo>
                  <a:lnTo>
                    <a:pt x="3579753" y="1869152"/>
                  </a:lnTo>
                  <a:lnTo>
                    <a:pt x="1700496" y="2451908"/>
                  </a:lnTo>
                  <a:lnTo>
                    <a:pt x="0" y="292417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1ECAED9A-0861-519D-8DB0-4238AD24CBBC}"/>
                </a:ext>
              </a:extLst>
            </p:cNvPr>
            <p:cNvSpPr/>
            <p:nvPr/>
          </p:nvSpPr>
          <p:spPr>
            <a:xfrm>
              <a:off x="-103239" y="2544616"/>
              <a:ext cx="12398477" cy="2953984"/>
            </a:xfrm>
            <a:custGeom>
              <a:avLst/>
              <a:gdLst>
                <a:gd name="connsiteX0" fmla="*/ 15586916 w 15586915"/>
                <a:gd name="connsiteY0" fmla="*/ 0 h 3173816"/>
                <a:gd name="connsiteX1" fmla="*/ 14346194 w 15586915"/>
                <a:gd name="connsiteY1" fmla="*/ 439882 h 3173816"/>
                <a:gd name="connsiteX2" fmla="*/ 14159401 w 15586915"/>
                <a:gd name="connsiteY2" fmla="*/ 506124 h 3173816"/>
                <a:gd name="connsiteX3" fmla="*/ 12860912 w 15586915"/>
                <a:gd name="connsiteY3" fmla="*/ 926350 h 3173816"/>
                <a:gd name="connsiteX4" fmla="*/ 12672060 w 15586915"/>
                <a:gd name="connsiteY4" fmla="*/ 987483 h 3173816"/>
                <a:gd name="connsiteX5" fmla="*/ 11389428 w 15586915"/>
                <a:gd name="connsiteY5" fmla="*/ 1360430 h 3173816"/>
                <a:gd name="connsiteX6" fmla="*/ 11141573 w 15586915"/>
                <a:gd name="connsiteY6" fmla="*/ 1432473 h 3173816"/>
                <a:gd name="connsiteX7" fmla="*/ 9868003 w 15586915"/>
                <a:gd name="connsiteY7" fmla="*/ 1762558 h 3173816"/>
                <a:gd name="connsiteX8" fmla="*/ 9621177 w 15586915"/>
                <a:gd name="connsiteY8" fmla="*/ 1826549 h 3173816"/>
                <a:gd name="connsiteX9" fmla="*/ 8121788 w 15586915"/>
                <a:gd name="connsiteY9" fmla="*/ 2163734 h 3173816"/>
                <a:gd name="connsiteX10" fmla="*/ 6700143 w 15586915"/>
                <a:gd name="connsiteY10" fmla="*/ 2435543 h 3173816"/>
                <a:gd name="connsiteX11" fmla="*/ 5365613 w 15586915"/>
                <a:gd name="connsiteY11" fmla="*/ 2640244 h 3173816"/>
                <a:gd name="connsiteX12" fmla="*/ 4164227 w 15586915"/>
                <a:gd name="connsiteY12" fmla="*/ 2777923 h 3173816"/>
                <a:gd name="connsiteX13" fmla="*/ 3765207 w 15586915"/>
                <a:gd name="connsiteY13" fmla="*/ 2838796 h 3173816"/>
                <a:gd name="connsiteX14" fmla="*/ 3059636 w 15586915"/>
                <a:gd name="connsiteY14" fmla="*/ 2946429 h 3173816"/>
                <a:gd name="connsiteX15" fmla="*/ 2682549 w 15586915"/>
                <a:gd name="connsiteY15" fmla="*/ 2991889 h 3173816"/>
                <a:gd name="connsiteX16" fmla="*/ 1948146 w 15586915"/>
                <a:gd name="connsiteY16" fmla="*/ 3080299 h 3173816"/>
                <a:gd name="connsiteX17" fmla="*/ 840156 w 15586915"/>
                <a:gd name="connsiteY17" fmla="*/ 3173817 h 3173816"/>
                <a:gd name="connsiteX18" fmla="*/ 50354 w 15586915"/>
                <a:gd name="connsiteY18" fmla="*/ 3069908 h 3173816"/>
                <a:gd name="connsiteX19" fmla="*/ 0 w 15586915"/>
                <a:gd name="connsiteY19" fmla="*/ 3057612 h 3173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586915" h="3173816">
                  <a:moveTo>
                    <a:pt x="15586916" y="0"/>
                  </a:moveTo>
                  <a:lnTo>
                    <a:pt x="14346194" y="439882"/>
                  </a:lnTo>
                  <a:lnTo>
                    <a:pt x="14159401" y="506124"/>
                  </a:lnTo>
                  <a:lnTo>
                    <a:pt x="12860912" y="926350"/>
                  </a:lnTo>
                  <a:lnTo>
                    <a:pt x="12672060" y="987483"/>
                  </a:lnTo>
                  <a:lnTo>
                    <a:pt x="11389428" y="1360430"/>
                  </a:lnTo>
                  <a:lnTo>
                    <a:pt x="11141573" y="1432473"/>
                  </a:lnTo>
                  <a:lnTo>
                    <a:pt x="9868003" y="1762558"/>
                  </a:lnTo>
                  <a:lnTo>
                    <a:pt x="9621177" y="1826549"/>
                  </a:lnTo>
                  <a:lnTo>
                    <a:pt x="8121788" y="2163734"/>
                  </a:lnTo>
                  <a:lnTo>
                    <a:pt x="6700143" y="2435543"/>
                  </a:lnTo>
                  <a:lnTo>
                    <a:pt x="5365613" y="2640244"/>
                  </a:lnTo>
                  <a:lnTo>
                    <a:pt x="4164227" y="2777923"/>
                  </a:lnTo>
                  <a:lnTo>
                    <a:pt x="3765207" y="2838796"/>
                  </a:lnTo>
                  <a:lnTo>
                    <a:pt x="3059636" y="2946429"/>
                  </a:lnTo>
                  <a:lnTo>
                    <a:pt x="2682549" y="2991889"/>
                  </a:lnTo>
                  <a:lnTo>
                    <a:pt x="1948146" y="3080299"/>
                  </a:lnTo>
                  <a:lnTo>
                    <a:pt x="840156" y="3173817"/>
                  </a:lnTo>
                  <a:lnTo>
                    <a:pt x="50354" y="3069908"/>
                  </a:lnTo>
                  <a:lnTo>
                    <a:pt x="0" y="305761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4CF5E50B-3D03-56A1-1342-81801B91FFC4}"/>
                </a:ext>
              </a:extLst>
            </p:cNvPr>
            <p:cNvSpPr/>
            <p:nvPr/>
          </p:nvSpPr>
          <p:spPr>
            <a:xfrm>
              <a:off x="-103239" y="3647373"/>
              <a:ext cx="12398477" cy="2064557"/>
            </a:xfrm>
            <a:custGeom>
              <a:avLst/>
              <a:gdLst>
                <a:gd name="connsiteX0" fmla="*/ 15586916 w 15586915"/>
                <a:gd name="connsiteY0" fmla="*/ 0 h 2218199"/>
                <a:gd name="connsiteX1" fmla="*/ 14196266 w 15586915"/>
                <a:gd name="connsiteY1" fmla="*/ 384810 h 2218199"/>
                <a:gd name="connsiteX2" fmla="*/ 12176657 w 15586915"/>
                <a:gd name="connsiteY2" fmla="*/ 880976 h 2218199"/>
                <a:gd name="connsiteX3" fmla="*/ 10148707 w 15586915"/>
                <a:gd name="connsiteY3" fmla="*/ 1312805 h 2218199"/>
                <a:gd name="connsiteX4" fmla="*/ 8182851 w 15586915"/>
                <a:gd name="connsiteY4" fmla="*/ 1665922 h 2218199"/>
                <a:gd name="connsiteX5" fmla="*/ 6309257 w 15586915"/>
                <a:gd name="connsiteY5" fmla="*/ 1934181 h 2218199"/>
                <a:gd name="connsiteX6" fmla="*/ 4595478 w 15586915"/>
                <a:gd name="connsiteY6" fmla="*/ 2113424 h 2218199"/>
                <a:gd name="connsiteX7" fmla="*/ 3058194 w 15586915"/>
                <a:gd name="connsiteY7" fmla="*/ 2205557 h 2218199"/>
                <a:gd name="connsiteX8" fmla="*/ 1741685 w 15586915"/>
                <a:gd name="connsiteY8" fmla="*/ 2218200 h 2218199"/>
                <a:gd name="connsiteX9" fmla="*/ 641419 w 15586915"/>
                <a:gd name="connsiteY9" fmla="*/ 2159317 h 2218199"/>
                <a:gd name="connsiteX10" fmla="*/ 0 w 15586915"/>
                <a:gd name="connsiteY10" fmla="*/ 2202180 h 221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86915" h="2218199">
                  <a:moveTo>
                    <a:pt x="15586916" y="0"/>
                  </a:moveTo>
                  <a:lnTo>
                    <a:pt x="14196266" y="384810"/>
                  </a:lnTo>
                  <a:lnTo>
                    <a:pt x="12176657" y="880976"/>
                  </a:lnTo>
                  <a:lnTo>
                    <a:pt x="10148707" y="1312805"/>
                  </a:lnTo>
                  <a:lnTo>
                    <a:pt x="8182851" y="1665922"/>
                  </a:lnTo>
                  <a:lnTo>
                    <a:pt x="6309257" y="1934181"/>
                  </a:lnTo>
                  <a:lnTo>
                    <a:pt x="4595478" y="2113424"/>
                  </a:lnTo>
                  <a:lnTo>
                    <a:pt x="3058194" y="2205557"/>
                  </a:lnTo>
                  <a:lnTo>
                    <a:pt x="1741685" y="2218200"/>
                  </a:lnTo>
                  <a:lnTo>
                    <a:pt x="641419" y="2159317"/>
                  </a:lnTo>
                  <a:lnTo>
                    <a:pt x="0" y="220218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A05404ED-9AC8-3033-1B3D-75DCB43F988F}"/>
                </a:ext>
              </a:extLst>
            </p:cNvPr>
            <p:cNvSpPr/>
            <p:nvPr/>
          </p:nvSpPr>
          <p:spPr>
            <a:xfrm>
              <a:off x="-103239" y="3050419"/>
              <a:ext cx="12398477" cy="2361140"/>
            </a:xfrm>
            <a:custGeom>
              <a:avLst/>
              <a:gdLst>
                <a:gd name="connsiteX0" fmla="*/ 15586916 w 15586915"/>
                <a:gd name="connsiteY0" fmla="*/ 0 h 2536853"/>
                <a:gd name="connsiteX1" fmla="*/ 14261448 w 15586915"/>
                <a:gd name="connsiteY1" fmla="*/ 418667 h 2536853"/>
                <a:gd name="connsiteX2" fmla="*/ 12517395 w 15586915"/>
                <a:gd name="connsiteY2" fmla="*/ 913621 h 2536853"/>
                <a:gd name="connsiteX3" fmla="*/ 10762117 w 15586915"/>
                <a:gd name="connsiteY3" fmla="*/ 1356706 h 2536853"/>
                <a:gd name="connsiteX4" fmla="*/ 9014872 w 15586915"/>
                <a:gd name="connsiteY4" fmla="*/ 1739179 h 2536853"/>
                <a:gd name="connsiteX5" fmla="*/ 7339914 w 15586915"/>
                <a:gd name="connsiteY5" fmla="*/ 2049520 h 2536853"/>
                <a:gd name="connsiteX6" fmla="*/ 5756189 w 15586915"/>
                <a:gd name="connsiteY6" fmla="*/ 2283922 h 2536853"/>
                <a:gd name="connsiteX7" fmla="*/ 4320128 w 15586915"/>
                <a:gd name="connsiteY7" fmla="*/ 2440738 h 2536853"/>
                <a:gd name="connsiteX8" fmla="*/ 3039350 w 15586915"/>
                <a:gd name="connsiteY8" fmla="*/ 2522480 h 2536853"/>
                <a:gd name="connsiteX9" fmla="*/ 1948146 w 15586915"/>
                <a:gd name="connsiteY9" fmla="*/ 2536854 h 2536853"/>
                <a:gd name="connsiteX10" fmla="*/ 1038585 w 15586915"/>
                <a:gd name="connsiteY10" fmla="*/ 2490701 h 2536853"/>
                <a:gd name="connsiteX11" fmla="*/ 50354 w 15586915"/>
                <a:gd name="connsiteY11" fmla="*/ 2526463 h 2536853"/>
                <a:gd name="connsiteX12" fmla="*/ 0 w 15586915"/>
                <a:gd name="connsiteY12" fmla="*/ 2526290 h 2536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2536853">
                  <a:moveTo>
                    <a:pt x="15586916" y="0"/>
                  </a:moveTo>
                  <a:lnTo>
                    <a:pt x="14261448" y="418667"/>
                  </a:lnTo>
                  <a:lnTo>
                    <a:pt x="12517395" y="913621"/>
                  </a:lnTo>
                  <a:lnTo>
                    <a:pt x="10762117" y="1356706"/>
                  </a:lnTo>
                  <a:lnTo>
                    <a:pt x="9014872" y="1739179"/>
                  </a:lnTo>
                  <a:lnTo>
                    <a:pt x="7339914" y="2049520"/>
                  </a:lnTo>
                  <a:lnTo>
                    <a:pt x="5756189" y="2283922"/>
                  </a:lnTo>
                  <a:lnTo>
                    <a:pt x="4320128" y="2440738"/>
                  </a:lnTo>
                  <a:lnTo>
                    <a:pt x="3039350" y="2522480"/>
                  </a:lnTo>
                  <a:lnTo>
                    <a:pt x="1948146" y="2536854"/>
                  </a:lnTo>
                  <a:lnTo>
                    <a:pt x="1038585" y="2490701"/>
                  </a:lnTo>
                  <a:lnTo>
                    <a:pt x="50354" y="2526463"/>
                  </a:lnTo>
                  <a:lnTo>
                    <a:pt x="0" y="252629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CAD0B1BA-A1D7-5686-14C7-50A82D35A9D4}"/>
                </a:ext>
              </a:extLst>
            </p:cNvPr>
            <p:cNvSpPr/>
            <p:nvPr/>
          </p:nvSpPr>
          <p:spPr>
            <a:xfrm>
              <a:off x="-103239" y="1652126"/>
              <a:ext cx="12398477" cy="3611947"/>
            </a:xfrm>
            <a:custGeom>
              <a:avLst/>
              <a:gdLst>
                <a:gd name="connsiteX0" fmla="*/ 15586916 w 15586915"/>
                <a:gd name="connsiteY0" fmla="*/ 0 h 3880744"/>
                <a:gd name="connsiteX1" fmla="*/ 14735947 w 15586915"/>
                <a:gd name="connsiteY1" fmla="*/ 403860 h 3880744"/>
                <a:gd name="connsiteX2" fmla="*/ 14648009 w 15586915"/>
                <a:gd name="connsiteY2" fmla="*/ 445597 h 3880744"/>
                <a:gd name="connsiteX3" fmla="*/ 13733196 w 15586915"/>
                <a:gd name="connsiteY3" fmla="*/ 847725 h 3880744"/>
                <a:gd name="connsiteX4" fmla="*/ 13600670 w 15586915"/>
                <a:gd name="connsiteY4" fmla="*/ 905914 h 3880744"/>
                <a:gd name="connsiteX5" fmla="*/ 12642301 w 15586915"/>
                <a:gd name="connsiteY5" fmla="*/ 1297651 h 3880744"/>
                <a:gd name="connsiteX6" fmla="*/ 12517292 w 15586915"/>
                <a:gd name="connsiteY6" fmla="*/ 1348740 h 3880744"/>
                <a:gd name="connsiteX7" fmla="*/ 11573441 w 15586915"/>
                <a:gd name="connsiteY7" fmla="*/ 1701685 h 3880744"/>
                <a:gd name="connsiteX8" fmla="*/ 11386545 w 15586915"/>
                <a:gd name="connsiteY8" fmla="*/ 1771650 h 3880744"/>
                <a:gd name="connsiteX9" fmla="*/ 10436414 w 15586915"/>
                <a:gd name="connsiteY9" fmla="*/ 2097838 h 3880744"/>
                <a:gd name="connsiteX10" fmla="*/ 10250754 w 15586915"/>
                <a:gd name="connsiteY10" fmla="*/ 2161569 h 3880744"/>
                <a:gd name="connsiteX11" fmla="*/ 9377440 w 15586915"/>
                <a:gd name="connsiteY11" fmla="*/ 2431127 h 3880744"/>
                <a:gd name="connsiteX12" fmla="*/ 9103841 w 15586915"/>
                <a:gd name="connsiteY12" fmla="*/ 2515553 h 3880744"/>
                <a:gd name="connsiteX13" fmla="*/ 8280881 w 15586915"/>
                <a:gd name="connsiteY13" fmla="*/ 2743893 h 3880744"/>
                <a:gd name="connsiteX14" fmla="*/ 7991218 w 15586915"/>
                <a:gd name="connsiteY14" fmla="*/ 2824249 h 3880744"/>
                <a:gd name="connsiteX15" fmla="*/ 7327248 w 15586915"/>
                <a:gd name="connsiteY15" fmla="*/ 2984789 h 3880744"/>
                <a:gd name="connsiteX16" fmla="*/ 6909178 w 15586915"/>
                <a:gd name="connsiteY16" fmla="*/ 3085927 h 3880744"/>
                <a:gd name="connsiteX17" fmla="*/ 6373821 w 15586915"/>
                <a:gd name="connsiteY17" fmla="*/ 3197629 h 3880744"/>
                <a:gd name="connsiteX18" fmla="*/ 6139455 w 15586915"/>
                <a:gd name="connsiteY18" fmla="*/ 3246553 h 3880744"/>
                <a:gd name="connsiteX19" fmla="*/ 5898704 w 15586915"/>
                <a:gd name="connsiteY19" fmla="*/ 3296776 h 3880744"/>
                <a:gd name="connsiteX20" fmla="*/ 5266553 w 15586915"/>
                <a:gd name="connsiteY20" fmla="*/ 3419562 h 3880744"/>
                <a:gd name="connsiteX21" fmla="*/ 5252343 w 15586915"/>
                <a:gd name="connsiteY21" fmla="*/ 3422246 h 3880744"/>
                <a:gd name="connsiteX22" fmla="*/ 5020654 w 15586915"/>
                <a:gd name="connsiteY22" fmla="*/ 3467273 h 3880744"/>
                <a:gd name="connsiteX23" fmla="*/ 4716883 w 15586915"/>
                <a:gd name="connsiteY23" fmla="*/ 3516630 h 3880744"/>
                <a:gd name="connsiteX24" fmla="*/ 4151973 w 15586915"/>
                <a:gd name="connsiteY24" fmla="*/ 3608416 h 3880744"/>
                <a:gd name="connsiteX25" fmla="*/ 4102855 w 15586915"/>
                <a:gd name="connsiteY25" fmla="*/ 3616383 h 3880744"/>
                <a:gd name="connsiteX26" fmla="*/ 4029436 w 15586915"/>
                <a:gd name="connsiteY26" fmla="*/ 3625648 h 3880744"/>
                <a:gd name="connsiteX27" fmla="*/ 3663058 w 15586915"/>
                <a:gd name="connsiteY27" fmla="*/ 3671974 h 3880744"/>
                <a:gd name="connsiteX28" fmla="*/ 3147060 w 15586915"/>
                <a:gd name="connsiteY28" fmla="*/ 3737177 h 3880744"/>
                <a:gd name="connsiteX29" fmla="*/ 2188485 w 15586915"/>
                <a:gd name="connsiteY29" fmla="*/ 3827145 h 3880744"/>
                <a:gd name="connsiteX30" fmla="*/ 1235779 w 15586915"/>
                <a:gd name="connsiteY30" fmla="*/ 3880745 h 3880744"/>
                <a:gd name="connsiteX31" fmla="*/ 579223 w 15586915"/>
                <a:gd name="connsiteY31" fmla="*/ 3797704 h 3880744"/>
                <a:gd name="connsiteX32" fmla="*/ 77333 w 15586915"/>
                <a:gd name="connsiteY32" fmla="*/ 3677863 h 3880744"/>
                <a:gd name="connsiteX33" fmla="*/ 0 w 15586915"/>
                <a:gd name="connsiteY33" fmla="*/ 3646776 h 3880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586915" h="3880744">
                  <a:moveTo>
                    <a:pt x="15586916" y="0"/>
                  </a:moveTo>
                  <a:lnTo>
                    <a:pt x="14735947" y="403860"/>
                  </a:lnTo>
                  <a:lnTo>
                    <a:pt x="14648009" y="445597"/>
                  </a:lnTo>
                  <a:lnTo>
                    <a:pt x="13733196" y="847725"/>
                  </a:lnTo>
                  <a:lnTo>
                    <a:pt x="13600670" y="905914"/>
                  </a:lnTo>
                  <a:lnTo>
                    <a:pt x="12642301" y="1297651"/>
                  </a:lnTo>
                  <a:lnTo>
                    <a:pt x="12517292" y="1348740"/>
                  </a:lnTo>
                  <a:lnTo>
                    <a:pt x="11573441" y="1701685"/>
                  </a:lnTo>
                  <a:lnTo>
                    <a:pt x="11386545" y="1771650"/>
                  </a:lnTo>
                  <a:lnTo>
                    <a:pt x="10436414" y="2097838"/>
                  </a:lnTo>
                  <a:lnTo>
                    <a:pt x="10250754" y="2161569"/>
                  </a:lnTo>
                  <a:lnTo>
                    <a:pt x="9377440" y="2431127"/>
                  </a:lnTo>
                  <a:lnTo>
                    <a:pt x="9103841" y="2515553"/>
                  </a:lnTo>
                  <a:lnTo>
                    <a:pt x="8280881" y="2743893"/>
                  </a:lnTo>
                  <a:lnTo>
                    <a:pt x="7991218" y="2824249"/>
                  </a:lnTo>
                  <a:lnTo>
                    <a:pt x="7327248" y="2984789"/>
                  </a:lnTo>
                  <a:lnTo>
                    <a:pt x="6909178" y="3085927"/>
                  </a:lnTo>
                  <a:lnTo>
                    <a:pt x="6373821" y="3197629"/>
                  </a:lnTo>
                  <a:lnTo>
                    <a:pt x="6139455" y="3246553"/>
                  </a:lnTo>
                  <a:lnTo>
                    <a:pt x="5898704" y="3296776"/>
                  </a:lnTo>
                  <a:lnTo>
                    <a:pt x="5266553" y="3419562"/>
                  </a:lnTo>
                  <a:lnTo>
                    <a:pt x="5252343" y="3422246"/>
                  </a:lnTo>
                  <a:lnTo>
                    <a:pt x="5020654" y="3467273"/>
                  </a:lnTo>
                  <a:lnTo>
                    <a:pt x="4716883" y="3516630"/>
                  </a:lnTo>
                  <a:lnTo>
                    <a:pt x="4151973" y="3608416"/>
                  </a:lnTo>
                  <a:lnTo>
                    <a:pt x="4102855" y="3616383"/>
                  </a:lnTo>
                  <a:lnTo>
                    <a:pt x="4029436" y="3625648"/>
                  </a:lnTo>
                  <a:lnTo>
                    <a:pt x="3663058" y="3671974"/>
                  </a:lnTo>
                  <a:lnTo>
                    <a:pt x="3147060" y="3737177"/>
                  </a:lnTo>
                  <a:lnTo>
                    <a:pt x="2188485" y="3827145"/>
                  </a:lnTo>
                  <a:lnTo>
                    <a:pt x="1235779" y="3880745"/>
                  </a:lnTo>
                  <a:lnTo>
                    <a:pt x="579223" y="3797704"/>
                  </a:lnTo>
                  <a:lnTo>
                    <a:pt x="77333" y="3677863"/>
                  </a:lnTo>
                  <a:lnTo>
                    <a:pt x="0" y="364677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F08BA7BD-CABF-2E5A-EF61-56CAA17292A7}"/>
                </a:ext>
              </a:extLst>
            </p:cNvPr>
            <p:cNvSpPr/>
            <p:nvPr/>
          </p:nvSpPr>
          <p:spPr>
            <a:xfrm>
              <a:off x="8154576" y="5622634"/>
              <a:ext cx="4140662" cy="1482109"/>
            </a:xfrm>
            <a:custGeom>
              <a:avLst/>
              <a:gdLst>
                <a:gd name="connsiteX0" fmla="*/ 5205490 w 5205489"/>
                <a:gd name="connsiteY0" fmla="*/ 0 h 1592406"/>
                <a:gd name="connsiteX1" fmla="*/ 4433914 w 5205489"/>
                <a:gd name="connsiteY1" fmla="*/ 473739 h 1592406"/>
                <a:gd name="connsiteX2" fmla="*/ 1411760 w 5205489"/>
                <a:gd name="connsiteY2" fmla="*/ 958908 h 1592406"/>
                <a:gd name="connsiteX3" fmla="*/ 0 w 5205489"/>
                <a:gd name="connsiteY3" fmla="*/ 1592407 h 159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05489" h="1592406">
                  <a:moveTo>
                    <a:pt x="5205490" y="0"/>
                  </a:moveTo>
                  <a:lnTo>
                    <a:pt x="4433914" y="473739"/>
                  </a:lnTo>
                  <a:lnTo>
                    <a:pt x="1411760" y="958908"/>
                  </a:lnTo>
                  <a:lnTo>
                    <a:pt x="0" y="159240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AFBA6B1F-9FA0-A3ED-2AB0-D241A2A4FCDA}"/>
                </a:ext>
              </a:extLst>
            </p:cNvPr>
            <p:cNvSpPr/>
            <p:nvPr/>
          </p:nvSpPr>
          <p:spPr>
            <a:xfrm>
              <a:off x="-103239" y="2306865"/>
              <a:ext cx="12398477" cy="3061737"/>
            </a:xfrm>
            <a:custGeom>
              <a:avLst/>
              <a:gdLst>
                <a:gd name="connsiteX0" fmla="*/ 15586916 w 15586915"/>
                <a:gd name="connsiteY0" fmla="*/ 0 h 3289588"/>
                <a:gd name="connsiteX1" fmla="*/ 14735639 w 15586915"/>
                <a:gd name="connsiteY1" fmla="*/ 333462 h 3289588"/>
                <a:gd name="connsiteX2" fmla="*/ 13374645 w 15586915"/>
                <a:gd name="connsiteY2" fmla="*/ 821748 h 3289588"/>
                <a:gd name="connsiteX3" fmla="*/ 12164300 w 15586915"/>
                <a:gd name="connsiteY3" fmla="*/ 1218507 h 3289588"/>
                <a:gd name="connsiteX4" fmla="*/ 11978331 w 15586915"/>
                <a:gd name="connsiteY4" fmla="*/ 1279467 h 3289588"/>
                <a:gd name="connsiteX5" fmla="*/ 11553774 w 15586915"/>
                <a:gd name="connsiteY5" fmla="*/ 1404505 h 3289588"/>
                <a:gd name="connsiteX6" fmla="*/ 10798261 w 15586915"/>
                <a:gd name="connsiteY6" fmla="*/ 1626957 h 3289588"/>
                <a:gd name="connsiteX7" fmla="*/ 10548654 w 15586915"/>
                <a:gd name="connsiteY7" fmla="*/ 1700386 h 3289588"/>
                <a:gd name="connsiteX8" fmla="*/ 9386604 w 15586915"/>
                <a:gd name="connsiteY8" fmla="*/ 2005965 h 3289588"/>
                <a:gd name="connsiteX9" fmla="*/ 9137718 w 15586915"/>
                <a:gd name="connsiteY9" fmla="*/ 2071428 h 3289588"/>
                <a:gd name="connsiteX10" fmla="*/ 8072566 w 15586915"/>
                <a:gd name="connsiteY10" fmla="*/ 2314575 h 3289588"/>
                <a:gd name="connsiteX11" fmla="*/ 7752424 w 15586915"/>
                <a:gd name="connsiteY11" fmla="*/ 2387658 h 3289588"/>
                <a:gd name="connsiteX12" fmla="*/ 6445490 w 15586915"/>
                <a:gd name="connsiteY12" fmla="*/ 2642149 h 3289588"/>
                <a:gd name="connsiteX13" fmla="*/ 5221966 w 15586915"/>
                <a:gd name="connsiteY13" fmla="*/ 2833688 h 3289588"/>
                <a:gd name="connsiteX14" fmla="*/ 4143118 w 15586915"/>
                <a:gd name="connsiteY14" fmla="*/ 2961063 h 3289588"/>
                <a:gd name="connsiteX15" fmla="*/ 4123347 w 15586915"/>
                <a:gd name="connsiteY15" fmla="*/ 2963401 h 3289588"/>
                <a:gd name="connsiteX16" fmla="*/ 3710940 w 15586915"/>
                <a:gd name="connsiteY16" fmla="*/ 3020897 h 3289588"/>
                <a:gd name="connsiteX17" fmla="*/ 3096500 w 15586915"/>
                <a:gd name="connsiteY17" fmla="*/ 3106709 h 3289588"/>
                <a:gd name="connsiteX18" fmla="*/ 2716221 w 15586915"/>
                <a:gd name="connsiteY18" fmla="*/ 3147493 h 3289588"/>
                <a:gd name="connsiteX19" fmla="*/ 2065020 w 15586915"/>
                <a:gd name="connsiteY19" fmla="*/ 3217372 h 3289588"/>
                <a:gd name="connsiteX20" fmla="*/ 1038585 w 15586915"/>
                <a:gd name="connsiteY20" fmla="*/ 3289589 h 3289588"/>
                <a:gd name="connsiteX21" fmla="*/ 319834 w 15586915"/>
                <a:gd name="connsiteY21" fmla="*/ 3196417 h 3289588"/>
                <a:gd name="connsiteX22" fmla="*/ 0 w 15586915"/>
                <a:gd name="connsiteY22" fmla="*/ 3118658 h 328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586915" h="3289588">
                  <a:moveTo>
                    <a:pt x="15586916" y="0"/>
                  </a:moveTo>
                  <a:lnTo>
                    <a:pt x="14735639" y="333462"/>
                  </a:lnTo>
                  <a:lnTo>
                    <a:pt x="13374645" y="821748"/>
                  </a:lnTo>
                  <a:lnTo>
                    <a:pt x="12164300" y="1218507"/>
                  </a:lnTo>
                  <a:lnTo>
                    <a:pt x="11978331" y="1279467"/>
                  </a:lnTo>
                  <a:lnTo>
                    <a:pt x="11553774" y="1404505"/>
                  </a:lnTo>
                  <a:lnTo>
                    <a:pt x="10798261" y="1626957"/>
                  </a:lnTo>
                  <a:lnTo>
                    <a:pt x="10548654" y="1700386"/>
                  </a:lnTo>
                  <a:lnTo>
                    <a:pt x="9386604" y="2005965"/>
                  </a:lnTo>
                  <a:lnTo>
                    <a:pt x="9137718" y="2071428"/>
                  </a:lnTo>
                  <a:lnTo>
                    <a:pt x="8072566" y="2314575"/>
                  </a:lnTo>
                  <a:lnTo>
                    <a:pt x="7752424" y="2387658"/>
                  </a:lnTo>
                  <a:lnTo>
                    <a:pt x="6445490" y="2642149"/>
                  </a:lnTo>
                  <a:lnTo>
                    <a:pt x="5221966" y="2833688"/>
                  </a:lnTo>
                  <a:lnTo>
                    <a:pt x="4143118" y="2961063"/>
                  </a:lnTo>
                  <a:lnTo>
                    <a:pt x="4123347" y="2963401"/>
                  </a:lnTo>
                  <a:lnTo>
                    <a:pt x="3710940" y="3020897"/>
                  </a:lnTo>
                  <a:lnTo>
                    <a:pt x="3096500" y="3106709"/>
                  </a:lnTo>
                  <a:lnTo>
                    <a:pt x="2716221" y="3147493"/>
                  </a:lnTo>
                  <a:lnTo>
                    <a:pt x="2065020" y="3217372"/>
                  </a:lnTo>
                  <a:lnTo>
                    <a:pt x="1038585" y="3289589"/>
                  </a:lnTo>
                  <a:lnTo>
                    <a:pt x="319834" y="3196417"/>
                  </a:lnTo>
                  <a:lnTo>
                    <a:pt x="0" y="311865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8D8C9F5F-E07D-7049-E779-A53935E3DC63}"/>
                </a:ext>
              </a:extLst>
            </p:cNvPr>
            <p:cNvSpPr/>
            <p:nvPr/>
          </p:nvSpPr>
          <p:spPr>
            <a:xfrm>
              <a:off x="6788253" y="1557509"/>
              <a:ext cx="4395070" cy="2442378"/>
            </a:xfrm>
            <a:custGeom>
              <a:avLst/>
              <a:gdLst>
                <a:gd name="connsiteX0" fmla="*/ 5525324 w 5525323"/>
                <a:gd name="connsiteY0" fmla="*/ 0 h 2624137"/>
                <a:gd name="connsiteX1" fmla="*/ 4880198 w 5525323"/>
                <a:gd name="connsiteY1" fmla="*/ 378229 h 2624137"/>
                <a:gd name="connsiteX2" fmla="*/ 4828094 w 5525323"/>
                <a:gd name="connsiteY2" fmla="*/ 408709 h 2624137"/>
                <a:gd name="connsiteX3" fmla="*/ 4259889 w 5525323"/>
                <a:gd name="connsiteY3" fmla="*/ 718964 h 2624137"/>
                <a:gd name="connsiteX4" fmla="*/ 4078656 w 5525323"/>
                <a:gd name="connsiteY4" fmla="*/ 817851 h 2624137"/>
                <a:gd name="connsiteX5" fmla="*/ 3544020 w 5525323"/>
                <a:gd name="connsiteY5" fmla="*/ 1093557 h 2624137"/>
                <a:gd name="connsiteX6" fmla="*/ 3308110 w 5525323"/>
                <a:gd name="connsiteY6" fmla="*/ 1215217 h 2624137"/>
                <a:gd name="connsiteX7" fmla="*/ 2626120 w 5525323"/>
                <a:gd name="connsiteY7" fmla="*/ 1540019 h 2624137"/>
                <a:gd name="connsiteX8" fmla="*/ 2495653 w 5525323"/>
                <a:gd name="connsiteY8" fmla="*/ 1602192 h 2624137"/>
                <a:gd name="connsiteX9" fmla="*/ 1802850 w 5525323"/>
                <a:gd name="connsiteY9" fmla="*/ 1910975 h 2624137"/>
                <a:gd name="connsiteX10" fmla="*/ 1676194 w 5525323"/>
                <a:gd name="connsiteY10" fmla="*/ 1967345 h 2624137"/>
                <a:gd name="connsiteX11" fmla="*/ 1074111 w 5525323"/>
                <a:gd name="connsiteY11" fmla="*/ 2212484 h 2624137"/>
                <a:gd name="connsiteX12" fmla="*/ 916871 w 5525323"/>
                <a:gd name="connsiteY12" fmla="*/ 2276475 h 2624137"/>
                <a:gd name="connsiteX13" fmla="*/ 832125 w 5525323"/>
                <a:gd name="connsiteY13" fmla="*/ 2311025 h 2624137"/>
                <a:gd name="connsiteX14" fmla="*/ 350314 w 5525323"/>
                <a:gd name="connsiteY14" fmla="*/ 2492260 h 2624137"/>
                <a:gd name="connsiteX15" fmla="*/ 313450 w 5525323"/>
                <a:gd name="connsiteY15" fmla="*/ 2506201 h 2624137"/>
                <a:gd name="connsiteX16" fmla="*/ 0 w 5525323"/>
                <a:gd name="connsiteY16" fmla="*/ 2624138 h 262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25323" h="2624137">
                  <a:moveTo>
                    <a:pt x="5525324" y="0"/>
                  </a:moveTo>
                  <a:lnTo>
                    <a:pt x="4880198" y="378229"/>
                  </a:lnTo>
                  <a:lnTo>
                    <a:pt x="4828094" y="408709"/>
                  </a:lnTo>
                  <a:lnTo>
                    <a:pt x="4259889" y="718964"/>
                  </a:lnTo>
                  <a:lnTo>
                    <a:pt x="4078656" y="817851"/>
                  </a:lnTo>
                  <a:lnTo>
                    <a:pt x="3544020" y="1093557"/>
                  </a:lnTo>
                  <a:lnTo>
                    <a:pt x="3308110" y="1215217"/>
                  </a:lnTo>
                  <a:lnTo>
                    <a:pt x="2626120" y="1540019"/>
                  </a:lnTo>
                  <a:lnTo>
                    <a:pt x="2495653" y="1602192"/>
                  </a:lnTo>
                  <a:lnTo>
                    <a:pt x="1802850" y="1910975"/>
                  </a:lnTo>
                  <a:lnTo>
                    <a:pt x="1676194" y="1967345"/>
                  </a:lnTo>
                  <a:lnTo>
                    <a:pt x="1074111" y="2212484"/>
                  </a:lnTo>
                  <a:lnTo>
                    <a:pt x="916871" y="2276475"/>
                  </a:lnTo>
                  <a:lnTo>
                    <a:pt x="832125" y="2311025"/>
                  </a:lnTo>
                  <a:lnTo>
                    <a:pt x="350314" y="2492260"/>
                  </a:lnTo>
                  <a:lnTo>
                    <a:pt x="313450" y="2506201"/>
                  </a:lnTo>
                  <a:lnTo>
                    <a:pt x="0" y="262413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335F34BE-EE1F-CF93-0192-0EC5A30C9FD9}"/>
                </a:ext>
              </a:extLst>
            </p:cNvPr>
            <p:cNvSpPr/>
            <p:nvPr/>
          </p:nvSpPr>
          <p:spPr>
            <a:xfrm>
              <a:off x="-103239" y="979012"/>
              <a:ext cx="12398477" cy="4869122"/>
            </a:xfrm>
            <a:custGeom>
              <a:avLst/>
              <a:gdLst>
                <a:gd name="connsiteX0" fmla="*/ 15586916 w 15586915"/>
                <a:gd name="connsiteY0" fmla="*/ 0 h 5231476"/>
                <a:gd name="connsiteX1" fmla="*/ 14918313 w 15586915"/>
                <a:gd name="connsiteY1" fmla="*/ 401782 h 5231476"/>
                <a:gd name="connsiteX2" fmla="*/ 14235808 w 15586915"/>
                <a:gd name="connsiteY2" fmla="*/ 791874 h 5231476"/>
                <a:gd name="connsiteX3" fmla="*/ 14180408 w 15586915"/>
                <a:gd name="connsiteY3" fmla="*/ 823566 h 5231476"/>
                <a:gd name="connsiteX4" fmla="*/ 13384530 w 15586915"/>
                <a:gd name="connsiteY4" fmla="*/ 1247948 h 5231476"/>
                <a:gd name="connsiteX5" fmla="*/ 12638388 w 15586915"/>
                <a:gd name="connsiteY5" fmla="*/ 1623147 h 5231476"/>
                <a:gd name="connsiteX6" fmla="*/ 12560746 w 15586915"/>
                <a:gd name="connsiteY6" fmla="*/ 1662113 h 5231476"/>
                <a:gd name="connsiteX7" fmla="*/ 11819237 w 15586915"/>
                <a:gd name="connsiteY7" fmla="*/ 2006831 h 5231476"/>
                <a:gd name="connsiteX8" fmla="*/ 11689595 w 15586915"/>
                <a:gd name="connsiteY8" fmla="*/ 2067098 h 5231476"/>
                <a:gd name="connsiteX9" fmla="*/ 11323320 w 15586915"/>
                <a:gd name="connsiteY9" fmla="*/ 2318472 h 5231476"/>
                <a:gd name="connsiteX10" fmla="*/ 10837390 w 15586915"/>
                <a:gd name="connsiteY10" fmla="*/ 2593831 h 5231476"/>
                <a:gd name="connsiteX11" fmla="*/ 10250754 w 15586915"/>
                <a:gd name="connsiteY11" fmla="*/ 2884776 h 5231476"/>
                <a:gd name="connsiteX12" fmla="*/ 9532826 w 15586915"/>
                <a:gd name="connsiteY12" fmla="*/ 3190615 h 5231476"/>
                <a:gd name="connsiteX13" fmla="*/ 8707085 w 15586915"/>
                <a:gd name="connsiteY13" fmla="*/ 3501996 h 5231476"/>
                <a:gd name="connsiteX14" fmla="*/ 7752424 w 15586915"/>
                <a:gd name="connsiteY14" fmla="*/ 3814330 h 5231476"/>
                <a:gd name="connsiteX15" fmla="*/ 6700143 w 15586915"/>
                <a:gd name="connsiteY15" fmla="*/ 4117657 h 5231476"/>
                <a:gd name="connsiteX16" fmla="*/ 5542624 w 15586915"/>
                <a:gd name="connsiteY16" fmla="*/ 4404620 h 5231476"/>
                <a:gd name="connsiteX17" fmla="*/ 4320128 w 15586915"/>
                <a:gd name="connsiteY17" fmla="*/ 4666298 h 5231476"/>
                <a:gd name="connsiteX18" fmla="*/ 3927492 w 15586915"/>
                <a:gd name="connsiteY18" fmla="*/ 4736263 h 5231476"/>
                <a:gd name="connsiteX19" fmla="*/ 3038012 w 15586915"/>
                <a:gd name="connsiteY19" fmla="*/ 4894724 h 5231476"/>
                <a:gd name="connsiteX20" fmla="*/ 1741685 w 15586915"/>
                <a:gd name="connsiteY20" fmla="*/ 5085138 h 5231476"/>
                <a:gd name="connsiteX21" fmla="*/ 443402 w 15586915"/>
                <a:gd name="connsiteY21" fmla="*/ 5231477 h 5231476"/>
                <a:gd name="connsiteX22" fmla="*/ 0 w 15586915"/>
                <a:gd name="connsiteY22" fmla="*/ 5172508 h 523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586915" h="5231476">
                  <a:moveTo>
                    <a:pt x="15586916" y="0"/>
                  </a:moveTo>
                  <a:lnTo>
                    <a:pt x="14918313" y="401782"/>
                  </a:lnTo>
                  <a:lnTo>
                    <a:pt x="14235808" y="791874"/>
                  </a:lnTo>
                  <a:lnTo>
                    <a:pt x="14180408" y="823566"/>
                  </a:lnTo>
                  <a:lnTo>
                    <a:pt x="13384530" y="1247948"/>
                  </a:lnTo>
                  <a:lnTo>
                    <a:pt x="12638388" y="1623147"/>
                  </a:lnTo>
                  <a:lnTo>
                    <a:pt x="12560746" y="1662113"/>
                  </a:lnTo>
                  <a:lnTo>
                    <a:pt x="11819237" y="2006831"/>
                  </a:lnTo>
                  <a:lnTo>
                    <a:pt x="11689595" y="2067098"/>
                  </a:lnTo>
                  <a:lnTo>
                    <a:pt x="11323320" y="2318472"/>
                  </a:lnTo>
                  <a:lnTo>
                    <a:pt x="10837390" y="2593831"/>
                  </a:lnTo>
                  <a:lnTo>
                    <a:pt x="10250754" y="2884776"/>
                  </a:lnTo>
                  <a:lnTo>
                    <a:pt x="9532826" y="3190615"/>
                  </a:lnTo>
                  <a:lnTo>
                    <a:pt x="8707085" y="3501996"/>
                  </a:lnTo>
                  <a:lnTo>
                    <a:pt x="7752424" y="3814330"/>
                  </a:lnTo>
                  <a:lnTo>
                    <a:pt x="6700143" y="4117657"/>
                  </a:lnTo>
                  <a:lnTo>
                    <a:pt x="5542624" y="4404620"/>
                  </a:lnTo>
                  <a:lnTo>
                    <a:pt x="4320128" y="4666298"/>
                  </a:lnTo>
                  <a:lnTo>
                    <a:pt x="3927492" y="4736263"/>
                  </a:lnTo>
                  <a:lnTo>
                    <a:pt x="3038012" y="4894724"/>
                  </a:lnTo>
                  <a:lnTo>
                    <a:pt x="1741685" y="5085138"/>
                  </a:lnTo>
                  <a:lnTo>
                    <a:pt x="443402" y="5231477"/>
                  </a:lnTo>
                  <a:lnTo>
                    <a:pt x="0" y="517250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12FF4089-486F-7C7F-00C0-922B082F5141}"/>
                </a:ext>
              </a:extLst>
            </p:cNvPr>
            <p:cNvSpPr/>
            <p:nvPr/>
          </p:nvSpPr>
          <p:spPr>
            <a:xfrm>
              <a:off x="7420098" y="1766730"/>
              <a:ext cx="3222708" cy="1931579"/>
            </a:xfrm>
            <a:custGeom>
              <a:avLst/>
              <a:gdLst>
                <a:gd name="connsiteX0" fmla="*/ 4051472 w 4051471"/>
                <a:gd name="connsiteY0" fmla="*/ 0 h 2075324"/>
                <a:gd name="connsiteX1" fmla="*/ 3444755 w 4051471"/>
                <a:gd name="connsiteY1" fmla="*/ 365847 h 2075324"/>
                <a:gd name="connsiteX2" fmla="*/ 3396564 w 4051471"/>
                <a:gd name="connsiteY2" fmla="*/ 395028 h 2075324"/>
                <a:gd name="connsiteX3" fmla="*/ 2863988 w 4051471"/>
                <a:gd name="connsiteY3" fmla="*/ 693853 h 2075324"/>
                <a:gd name="connsiteX4" fmla="*/ 2694597 w 4051471"/>
                <a:gd name="connsiteY4" fmla="*/ 788930 h 2075324"/>
                <a:gd name="connsiteX5" fmla="*/ 2201562 w 4051471"/>
                <a:gd name="connsiteY5" fmla="*/ 1050434 h 2075324"/>
                <a:gd name="connsiteX6" fmla="*/ 2048133 w 4051471"/>
                <a:gd name="connsiteY6" fmla="*/ 1131916 h 2075324"/>
                <a:gd name="connsiteX7" fmla="*/ 1976876 w 4051471"/>
                <a:gd name="connsiteY7" fmla="*/ 1169670 h 2075324"/>
                <a:gd name="connsiteX8" fmla="*/ 1465306 w 4051471"/>
                <a:gd name="connsiteY8" fmla="*/ 1419918 h 2075324"/>
                <a:gd name="connsiteX9" fmla="*/ 1254520 w 4051471"/>
                <a:gd name="connsiteY9" fmla="*/ 1523047 h 2075324"/>
                <a:gd name="connsiteX10" fmla="*/ 1221363 w 4051471"/>
                <a:gd name="connsiteY10" fmla="*/ 1539240 h 2075324"/>
                <a:gd name="connsiteX11" fmla="*/ 818944 w 4051471"/>
                <a:gd name="connsiteY11" fmla="*/ 1723679 h 2075324"/>
                <a:gd name="connsiteX12" fmla="*/ 483664 w 4051471"/>
                <a:gd name="connsiteY12" fmla="*/ 1877291 h 2075324"/>
                <a:gd name="connsiteX13" fmla="*/ 462452 w 4051471"/>
                <a:gd name="connsiteY13" fmla="*/ 1887076 h 2075324"/>
                <a:gd name="connsiteX14" fmla="*/ 85468 w 4051471"/>
                <a:gd name="connsiteY14" fmla="*/ 2041554 h 2075324"/>
                <a:gd name="connsiteX15" fmla="*/ 0 w 4051471"/>
                <a:gd name="connsiteY15" fmla="*/ 2075324 h 207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51471" h="2075324">
                  <a:moveTo>
                    <a:pt x="4051472" y="0"/>
                  </a:moveTo>
                  <a:lnTo>
                    <a:pt x="3444755" y="365847"/>
                  </a:lnTo>
                  <a:lnTo>
                    <a:pt x="3396564" y="395028"/>
                  </a:lnTo>
                  <a:lnTo>
                    <a:pt x="2863988" y="693853"/>
                  </a:lnTo>
                  <a:lnTo>
                    <a:pt x="2694597" y="788930"/>
                  </a:lnTo>
                  <a:lnTo>
                    <a:pt x="2201562" y="1050434"/>
                  </a:lnTo>
                  <a:lnTo>
                    <a:pt x="2048133" y="1131916"/>
                  </a:lnTo>
                  <a:lnTo>
                    <a:pt x="1976876" y="1169670"/>
                  </a:lnTo>
                  <a:lnTo>
                    <a:pt x="1465306" y="1419918"/>
                  </a:lnTo>
                  <a:lnTo>
                    <a:pt x="1254520" y="1523047"/>
                  </a:lnTo>
                  <a:lnTo>
                    <a:pt x="1221363" y="1539240"/>
                  </a:lnTo>
                  <a:lnTo>
                    <a:pt x="818944" y="1723679"/>
                  </a:lnTo>
                  <a:lnTo>
                    <a:pt x="483664" y="1877291"/>
                  </a:lnTo>
                  <a:lnTo>
                    <a:pt x="462452" y="1887076"/>
                  </a:lnTo>
                  <a:lnTo>
                    <a:pt x="85468" y="2041554"/>
                  </a:lnTo>
                  <a:lnTo>
                    <a:pt x="0" y="207532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2C6149D9-89A8-CF46-0558-50CE5E718813}"/>
                </a:ext>
              </a:extLst>
            </p:cNvPr>
            <p:cNvSpPr/>
            <p:nvPr/>
          </p:nvSpPr>
          <p:spPr>
            <a:xfrm>
              <a:off x="5741701" y="1210555"/>
              <a:ext cx="6553536" cy="3177550"/>
            </a:xfrm>
            <a:custGeom>
              <a:avLst/>
              <a:gdLst>
                <a:gd name="connsiteX0" fmla="*/ 8238868 w 8238867"/>
                <a:gd name="connsiteY0" fmla="*/ 0 h 3414019"/>
                <a:gd name="connsiteX1" fmla="*/ 7571603 w 8238867"/>
                <a:gd name="connsiteY1" fmla="*/ 373293 h 3414019"/>
                <a:gd name="connsiteX2" fmla="*/ 6932759 w 8238867"/>
                <a:gd name="connsiteY2" fmla="*/ 706928 h 3414019"/>
                <a:gd name="connsiteX3" fmla="*/ 6730932 w 8238867"/>
                <a:gd name="connsiteY3" fmla="*/ 812309 h 3414019"/>
                <a:gd name="connsiteX4" fmla="*/ 5935774 w 8238867"/>
                <a:gd name="connsiteY4" fmla="*/ 1203527 h 3414019"/>
                <a:gd name="connsiteX5" fmla="*/ 5854734 w 8238867"/>
                <a:gd name="connsiteY5" fmla="*/ 1243359 h 3414019"/>
                <a:gd name="connsiteX6" fmla="*/ 5054428 w 8238867"/>
                <a:gd name="connsiteY6" fmla="*/ 1607560 h 3414019"/>
                <a:gd name="connsiteX7" fmla="*/ 4924270 w 8238867"/>
                <a:gd name="connsiteY7" fmla="*/ 1666788 h 3414019"/>
                <a:gd name="connsiteX8" fmla="*/ 4096677 w 8238867"/>
                <a:gd name="connsiteY8" fmla="*/ 2018174 h 3414019"/>
                <a:gd name="connsiteX9" fmla="*/ 3975272 w 8238867"/>
                <a:gd name="connsiteY9" fmla="*/ 2069696 h 3414019"/>
                <a:gd name="connsiteX10" fmla="*/ 3190000 w 8238867"/>
                <a:gd name="connsiteY10" fmla="*/ 2374583 h 3414019"/>
                <a:gd name="connsiteX11" fmla="*/ 2993115 w 8238867"/>
                <a:gd name="connsiteY11" fmla="*/ 2451129 h 3414019"/>
                <a:gd name="connsiteX12" fmla="*/ 2224937 w 8238867"/>
                <a:gd name="connsiteY12" fmla="*/ 2726055 h 3414019"/>
                <a:gd name="connsiteX13" fmla="*/ 2018064 w 8238867"/>
                <a:gd name="connsiteY13" fmla="*/ 2800090 h 3414019"/>
                <a:gd name="connsiteX14" fmla="*/ 1385707 w 8238867"/>
                <a:gd name="connsiteY14" fmla="*/ 3003666 h 3414019"/>
                <a:gd name="connsiteX15" fmla="*/ 1228159 w 8238867"/>
                <a:gd name="connsiteY15" fmla="*/ 3054408 h 3414019"/>
                <a:gd name="connsiteX16" fmla="*/ 1195104 w 8238867"/>
                <a:gd name="connsiteY16" fmla="*/ 3064972 h 3414019"/>
                <a:gd name="connsiteX17" fmla="*/ 1038895 w 8238867"/>
                <a:gd name="connsiteY17" fmla="*/ 3115281 h 3414019"/>
                <a:gd name="connsiteX18" fmla="*/ 557084 w 8238867"/>
                <a:gd name="connsiteY18" fmla="*/ 3255472 h 3414019"/>
                <a:gd name="connsiteX19" fmla="*/ 511364 w 8238867"/>
                <a:gd name="connsiteY19" fmla="*/ 3268807 h 3414019"/>
                <a:gd name="connsiteX20" fmla="*/ 95765 w 8238867"/>
                <a:gd name="connsiteY20" fmla="*/ 3389688 h 3414019"/>
                <a:gd name="connsiteX21" fmla="*/ 0 w 8238867"/>
                <a:gd name="connsiteY21" fmla="*/ 3414020 h 341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238867" h="3414019">
                  <a:moveTo>
                    <a:pt x="8238868" y="0"/>
                  </a:moveTo>
                  <a:lnTo>
                    <a:pt x="7571603" y="373293"/>
                  </a:lnTo>
                  <a:lnTo>
                    <a:pt x="6932759" y="706928"/>
                  </a:lnTo>
                  <a:lnTo>
                    <a:pt x="6730932" y="812309"/>
                  </a:lnTo>
                  <a:lnTo>
                    <a:pt x="5935774" y="1203527"/>
                  </a:lnTo>
                  <a:lnTo>
                    <a:pt x="5854734" y="1243359"/>
                  </a:lnTo>
                  <a:lnTo>
                    <a:pt x="5054428" y="1607560"/>
                  </a:lnTo>
                  <a:lnTo>
                    <a:pt x="4924270" y="1666788"/>
                  </a:lnTo>
                  <a:lnTo>
                    <a:pt x="4096677" y="2018174"/>
                  </a:lnTo>
                  <a:lnTo>
                    <a:pt x="3975272" y="2069696"/>
                  </a:lnTo>
                  <a:lnTo>
                    <a:pt x="3190000" y="2374583"/>
                  </a:lnTo>
                  <a:lnTo>
                    <a:pt x="2993115" y="2451129"/>
                  </a:lnTo>
                  <a:lnTo>
                    <a:pt x="2224937" y="2726055"/>
                  </a:lnTo>
                  <a:lnTo>
                    <a:pt x="2018064" y="2800090"/>
                  </a:lnTo>
                  <a:lnTo>
                    <a:pt x="1385707" y="3003666"/>
                  </a:lnTo>
                  <a:lnTo>
                    <a:pt x="1228159" y="3054408"/>
                  </a:lnTo>
                  <a:lnTo>
                    <a:pt x="1195104" y="3064972"/>
                  </a:lnTo>
                  <a:lnTo>
                    <a:pt x="1038895" y="3115281"/>
                  </a:lnTo>
                  <a:lnTo>
                    <a:pt x="557084" y="3255472"/>
                  </a:lnTo>
                  <a:lnTo>
                    <a:pt x="511364" y="3268807"/>
                  </a:lnTo>
                  <a:lnTo>
                    <a:pt x="95765" y="3389688"/>
                  </a:lnTo>
                  <a:lnTo>
                    <a:pt x="0" y="341402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D9998B2D-8442-E07B-CDC1-DBCE45CA8338}"/>
                </a:ext>
              </a:extLst>
            </p:cNvPr>
            <p:cNvSpPr/>
            <p:nvPr/>
          </p:nvSpPr>
          <p:spPr>
            <a:xfrm>
              <a:off x="9474292" y="5925100"/>
              <a:ext cx="2820944" cy="1179643"/>
            </a:xfrm>
            <a:custGeom>
              <a:avLst/>
              <a:gdLst>
                <a:gd name="connsiteX0" fmla="*/ 3546390 w 3546389"/>
                <a:gd name="connsiteY0" fmla="*/ 0 h 1267431"/>
                <a:gd name="connsiteX1" fmla="*/ 2774814 w 3546389"/>
                <a:gd name="connsiteY1" fmla="*/ 148764 h 1267431"/>
                <a:gd name="connsiteX2" fmla="*/ 976081 w 3546389"/>
                <a:gd name="connsiteY2" fmla="*/ 1149668 h 1267431"/>
                <a:gd name="connsiteX3" fmla="*/ 0 w 3546389"/>
                <a:gd name="connsiteY3" fmla="*/ 1267431 h 1267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46389" h="1267431">
                  <a:moveTo>
                    <a:pt x="3546390" y="0"/>
                  </a:moveTo>
                  <a:lnTo>
                    <a:pt x="2774814" y="148764"/>
                  </a:lnTo>
                  <a:lnTo>
                    <a:pt x="976081" y="1149668"/>
                  </a:lnTo>
                  <a:lnTo>
                    <a:pt x="0" y="126743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199C2FE6-00F3-DA5E-93A0-35F890269A93}"/>
                </a:ext>
              </a:extLst>
            </p:cNvPr>
            <p:cNvSpPr/>
            <p:nvPr/>
          </p:nvSpPr>
          <p:spPr>
            <a:xfrm>
              <a:off x="-103239" y="2549532"/>
              <a:ext cx="12398477" cy="2751856"/>
            </a:xfrm>
            <a:custGeom>
              <a:avLst/>
              <a:gdLst>
                <a:gd name="connsiteX0" fmla="*/ 15586916 w 15586915"/>
                <a:gd name="connsiteY0" fmla="*/ 0 h 2956646"/>
                <a:gd name="connsiteX1" fmla="*/ 15012121 w 15586915"/>
                <a:gd name="connsiteY1" fmla="*/ 455122 h 2956646"/>
                <a:gd name="connsiteX2" fmla="*/ 13431074 w 15586915"/>
                <a:gd name="connsiteY2" fmla="*/ 960640 h 2956646"/>
                <a:gd name="connsiteX3" fmla="*/ 12043101 w 15586915"/>
                <a:gd name="connsiteY3" fmla="*/ 1359304 h 2956646"/>
                <a:gd name="connsiteX4" fmla="*/ 11796068 w 15586915"/>
                <a:gd name="connsiteY4" fmla="*/ 1430309 h 2956646"/>
                <a:gd name="connsiteX5" fmla="*/ 10161064 w 15586915"/>
                <a:gd name="connsiteY5" fmla="*/ 1848370 h 2956646"/>
                <a:gd name="connsiteX6" fmla="*/ 8541299 w 15586915"/>
                <a:gd name="connsiteY6" fmla="*/ 2207635 h 2956646"/>
                <a:gd name="connsiteX7" fmla="*/ 6997117 w 15586915"/>
                <a:gd name="connsiteY7" fmla="*/ 2498148 h 2956646"/>
                <a:gd name="connsiteX8" fmla="*/ 5542624 w 15586915"/>
                <a:gd name="connsiteY8" fmla="*/ 2717223 h 2956646"/>
                <a:gd name="connsiteX9" fmla="*/ 4228791 w 15586915"/>
                <a:gd name="connsiteY9" fmla="*/ 2863995 h 2956646"/>
                <a:gd name="connsiteX10" fmla="*/ 3059636 w 15586915"/>
                <a:gd name="connsiteY10" fmla="*/ 2941147 h 2956646"/>
                <a:gd name="connsiteX11" fmla="*/ 2065020 w 15586915"/>
                <a:gd name="connsiteY11" fmla="*/ 2956647 h 2956646"/>
                <a:gd name="connsiteX12" fmla="*/ 1235779 w 15586915"/>
                <a:gd name="connsiteY12" fmla="*/ 2916555 h 2956646"/>
                <a:gd name="connsiteX13" fmla="*/ 319834 w 15586915"/>
                <a:gd name="connsiteY13" fmla="*/ 2935692 h 2956646"/>
                <a:gd name="connsiteX14" fmla="*/ 0 w 15586915"/>
                <a:gd name="connsiteY14" fmla="*/ 2929024 h 29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586915" h="2956646">
                  <a:moveTo>
                    <a:pt x="15586916" y="0"/>
                  </a:moveTo>
                  <a:lnTo>
                    <a:pt x="15012121" y="455122"/>
                  </a:lnTo>
                  <a:lnTo>
                    <a:pt x="13431074" y="960640"/>
                  </a:lnTo>
                  <a:lnTo>
                    <a:pt x="12043101" y="1359304"/>
                  </a:lnTo>
                  <a:lnTo>
                    <a:pt x="11796068" y="1430309"/>
                  </a:lnTo>
                  <a:lnTo>
                    <a:pt x="10161064" y="1848370"/>
                  </a:lnTo>
                  <a:lnTo>
                    <a:pt x="8541299" y="2207635"/>
                  </a:lnTo>
                  <a:lnTo>
                    <a:pt x="6997117" y="2498148"/>
                  </a:lnTo>
                  <a:lnTo>
                    <a:pt x="5542624" y="2717223"/>
                  </a:lnTo>
                  <a:lnTo>
                    <a:pt x="4228791" y="2863995"/>
                  </a:lnTo>
                  <a:lnTo>
                    <a:pt x="3059636" y="2941147"/>
                  </a:lnTo>
                  <a:lnTo>
                    <a:pt x="2065020" y="2956647"/>
                  </a:lnTo>
                  <a:lnTo>
                    <a:pt x="1235779" y="2916555"/>
                  </a:lnTo>
                  <a:lnTo>
                    <a:pt x="319834" y="2935692"/>
                  </a:lnTo>
                  <a:lnTo>
                    <a:pt x="0" y="292902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B04FB5F9-F4A1-0FBC-0CFE-C5817AB8E43C}"/>
                </a:ext>
              </a:extLst>
            </p:cNvPr>
            <p:cNvSpPr/>
            <p:nvPr/>
          </p:nvSpPr>
          <p:spPr>
            <a:xfrm>
              <a:off x="7663368" y="1847565"/>
              <a:ext cx="2461200" cy="1712767"/>
            </a:xfrm>
            <a:custGeom>
              <a:avLst/>
              <a:gdLst>
                <a:gd name="connsiteX0" fmla="*/ 3094132 w 3094131"/>
                <a:gd name="connsiteY0" fmla="*/ 0 h 1840229"/>
                <a:gd name="connsiteX1" fmla="*/ 2540755 w 3094131"/>
                <a:gd name="connsiteY1" fmla="*/ 375372 h 1840229"/>
                <a:gd name="connsiteX2" fmla="*/ 2187352 w 3094131"/>
                <a:gd name="connsiteY2" fmla="*/ 603885 h 1840229"/>
                <a:gd name="connsiteX3" fmla="*/ 2012195 w 3094131"/>
                <a:gd name="connsiteY3" fmla="*/ 717233 h 1840229"/>
                <a:gd name="connsiteX4" fmla="*/ 1972139 w 3094131"/>
                <a:gd name="connsiteY4" fmla="*/ 743123 h 1840229"/>
                <a:gd name="connsiteX5" fmla="*/ 1644581 w 3094131"/>
                <a:gd name="connsiteY5" fmla="*/ 939165 h 1840229"/>
                <a:gd name="connsiteX6" fmla="*/ 1444299 w 3094131"/>
                <a:gd name="connsiteY6" fmla="*/ 1059093 h 1840229"/>
                <a:gd name="connsiteX7" fmla="*/ 1363774 w 3094131"/>
                <a:gd name="connsiteY7" fmla="*/ 1107238 h 1840229"/>
                <a:gd name="connsiteX8" fmla="*/ 953942 w 3094131"/>
                <a:gd name="connsiteY8" fmla="*/ 1339042 h 1840229"/>
                <a:gd name="connsiteX9" fmla="*/ 814928 w 3094131"/>
                <a:gd name="connsiteY9" fmla="*/ 1417666 h 1840229"/>
                <a:gd name="connsiteX10" fmla="*/ 745422 w 3094131"/>
                <a:gd name="connsiteY10" fmla="*/ 1456892 h 1840229"/>
                <a:gd name="connsiteX11" fmla="*/ 365760 w 3094131"/>
                <a:gd name="connsiteY11" fmla="*/ 1653800 h 1840229"/>
                <a:gd name="connsiteX12" fmla="*/ 349387 w 3094131"/>
                <a:gd name="connsiteY12" fmla="*/ 1662286 h 1840229"/>
                <a:gd name="connsiteX13" fmla="*/ 135718 w 3094131"/>
                <a:gd name="connsiteY13" fmla="*/ 1773036 h 1840229"/>
                <a:gd name="connsiteX14" fmla="*/ 94117 w 3094131"/>
                <a:gd name="connsiteY14" fmla="*/ 1794597 h 1840229"/>
                <a:gd name="connsiteX15" fmla="*/ 0 w 3094131"/>
                <a:gd name="connsiteY15" fmla="*/ 1840230 h 184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94131" h="1840229">
                  <a:moveTo>
                    <a:pt x="3094132" y="0"/>
                  </a:moveTo>
                  <a:lnTo>
                    <a:pt x="2540755" y="375372"/>
                  </a:lnTo>
                  <a:lnTo>
                    <a:pt x="2187352" y="603885"/>
                  </a:lnTo>
                  <a:lnTo>
                    <a:pt x="2012195" y="717233"/>
                  </a:lnTo>
                  <a:lnTo>
                    <a:pt x="1972139" y="743123"/>
                  </a:lnTo>
                  <a:lnTo>
                    <a:pt x="1644581" y="939165"/>
                  </a:lnTo>
                  <a:lnTo>
                    <a:pt x="1444299" y="1059093"/>
                  </a:lnTo>
                  <a:lnTo>
                    <a:pt x="1363774" y="1107238"/>
                  </a:lnTo>
                  <a:lnTo>
                    <a:pt x="953942" y="1339042"/>
                  </a:lnTo>
                  <a:lnTo>
                    <a:pt x="814928" y="1417666"/>
                  </a:lnTo>
                  <a:lnTo>
                    <a:pt x="745422" y="1456892"/>
                  </a:lnTo>
                  <a:lnTo>
                    <a:pt x="365760" y="1653800"/>
                  </a:lnTo>
                  <a:lnTo>
                    <a:pt x="349387" y="1662286"/>
                  </a:lnTo>
                  <a:lnTo>
                    <a:pt x="135718" y="1773036"/>
                  </a:lnTo>
                  <a:lnTo>
                    <a:pt x="94117" y="1794597"/>
                  </a:lnTo>
                  <a:lnTo>
                    <a:pt x="0" y="18402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9ACD1DA9-4009-D551-E682-CCA9CF196910}"/>
                </a:ext>
              </a:extLst>
            </p:cNvPr>
            <p:cNvSpPr/>
            <p:nvPr/>
          </p:nvSpPr>
          <p:spPr>
            <a:xfrm>
              <a:off x="7830954" y="2080076"/>
              <a:ext cx="1845819" cy="1375807"/>
            </a:xfrm>
            <a:custGeom>
              <a:avLst/>
              <a:gdLst>
                <a:gd name="connsiteX0" fmla="*/ 2320496 w 2320496"/>
                <a:gd name="connsiteY0" fmla="*/ 0 h 1478193"/>
                <a:gd name="connsiteX1" fmla="*/ 1857632 w 2320496"/>
                <a:gd name="connsiteY1" fmla="*/ 327054 h 1478193"/>
                <a:gd name="connsiteX2" fmla="*/ 1806455 w 2320496"/>
                <a:gd name="connsiteY2" fmla="*/ 363249 h 1478193"/>
                <a:gd name="connsiteX3" fmla="*/ 1619045 w 2320496"/>
                <a:gd name="connsiteY3" fmla="*/ 489325 h 1478193"/>
                <a:gd name="connsiteX4" fmla="*/ 1408258 w 2320496"/>
                <a:gd name="connsiteY4" fmla="*/ 631161 h 1478193"/>
                <a:gd name="connsiteX5" fmla="*/ 1314656 w 2320496"/>
                <a:gd name="connsiteY5" fmla="*/ 694113 h 1478193"/>
                <a:gd name="connsiteX6" fmla="*/ 1279336 w 2320496"/>
                <a:gd name="connsiteY6" fmla="*/ 717925 h 1478193"/>
                <a:gd name="connsiteX7" fmla="*/ 1024581 w 2320496"/>
                <a:gd name="connsiteY7" fmla="*/ 875780 h 1478193"/>
                <a:gd name="connsiteX8" fmla="*/ 795569 w 2320496"/>
                <a:gd name="connsiteY8" fmla="*/ 1017703 h 1478193"/>
                <a:gd name="connsiteX9" fmla="*/ 714220 w 2320496"/>
                <a:gd name="connsiteY9" fmla="*/ 1068186 h 1478193"/>
                <a:gd name="connsiteX10" fmla="*/ 381824 w 2320496"/>
                <a:gd name="connsiteY10" fmla="*/ 1262322 h 1478193"/>
                <a:gd name="connsiteX11" fmla="*/ 350623 w 2320496"/>
                <a:gd name="connsiteY11" fmla="*/ 1280507 h 1478193"/>
                <a:gd name="connsiteX12" fmla="*/ 224584 w 2320496"/>
                <a:gd name="connsiteY12" fmla="*/ 1354195 h 1478193"/>
                <a:gd name="connsiteX13" fmla="*/ 139734 w 2320496"/>
                <a:gd name="connsiteY13" fmla="*/ 1403725 h 1478193"/>
                <a:gd name="connsiteX14" fmla="*/ 0 w 2320496"/>
                <a:gd name="connsiteY14" fmla="*/ 1478194 h 1478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20496" h="1478193">
                  <a:moveTo>
                    <a:pt x="2320496" y="0"/>
                  </a:moveTo>
                  <a:lnTo>
                    <a:pt x="1857632" y="327054"/>
                  </a:lnTo>
                  <a:lnTo>
                    <a:pt x="1806455" y="363249"/>
                  </a:lnTo>
                  <a:lnTo>
                    <a:pt x="1619045" y="489325"/>
                  </a:lnTo>
                  <a:lnTo>
                    <a:pt x="1408258" y="631161"/>
                  </a:lnTo>
                  <a:lnTo>
                    <a:pt x="1314656" y="694113"/>
                  </a:lnTo>
                  <a:lnTo>
                    <a:pt x="1279336" y="717925"/>
                  </a:lnTo>
                  <a:lnTo>
                    <a:pt x="1024581" y="875780"/>
                  </a:lnTo>
                  <a:lnTo>
                    <a:pt x="795569" y="1017703"/>
                  </a:lnTo>
                  <a:lnTo>
                    <a:pt x="714220" y="1068186"/>
                  </a:lnTo>
                  <a:lnTo>
                    <a:pt x="381824" y="1262322"/>
                  </a:lnTo>
                  <a:lnTo>
                    <a:pt x="350623" y="1280507"/>
                  </a:lnTo>
                  <a:lnTo>
                    <a:pt x="224584" y="1354195"/>
                  </a:lnTo>
                  <a:lnTo>
                    <a:pt x="139734" y="1403725"/>
                  </a:lnTo>
                  <a:lnTo>
                    <a:pt x="0" y="147819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84F56146-A46A-95D7-FBB0-67121089CE37}"/>
                </a:ext>
              </a:extLst>
            </p:cNvPr>
            <p:cNvSpPr/>
            <p:nvPr/>
          </p:nvSpPr>
          <p:spPr>
            <a:xfrm>
              <a:off x="4348758" y="4635688"/>
              <a:ext cx="7946479" cy="2469054"/>
            </a:xfrm>
            <a:custGeom>
              <a:avLst/>
              <a:gdLst>
                <a:gd name="connsiteX0" fmla="*/ 9990026 w 9990025"/>
                <a:gd name="connsiteY0" fmla="*/ 0 h 2652798"/>
                <a:gd name="connsiteX1" fmla="*/ 9458685 w 9990025"/>
                <a:gd name="connsiteY1" fmla="*/ 329392 h 2652798"/>
                <a:gd name="connsiteX2" fmla="*/ 6902382 w 9990025"/>
                <a:gd name="connsiteY2" fmla="*/ 846339 h 2652798"/>
                <a:gd name="connsiteX3" fmla="*/ 4387164 w 9990025"/>
                <a:gd name="connsiteY3" fmla="*/ 1272714 h 2652798"/>
                <a:gd name="connsiteX4" fmla="*/ 2553730 w 9990025"/>
                <a:gd name="connsiteY4" fmla="*/ 1952106 h 2652798"/>
                <a:gd name="connsiteX5" fmla="*/ 545963 w 9990025"/>
                <a:gd name="connsiteY5" fmla="*/ 2627861 h 2652798"/>
                <a:gd name="connsiteX6" fmla="*/ 0 w 9990025"/>
                <a:gd name="connsiteY6" fmla="*/ 2652799 h 265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90025" h="2652798">
                  <a:moveTo>
                    <a:pt x="9990026" y="0"/>
                  </a:moveTo>
                  <a:lnTo>
                    <a:pt x="9458685" y="329392"/>
                  </a:lnTo>
                  <a:lnTo>
                    <a:pt x="6902382" y="846339"/>
                  </a:lnTo>
                  <a:lnTo>
                    <a:pt x="4387164" y="1272714"/>
                  </a:lnTo>
                  <a:lnTo>
                    <a:pt x="2553730" y="1952106"/>
                  </a:lnTo>
                  <a:lnTo>
                    <a:pt x="545963" y="2627861"/>
                  </a:lnTo>
                  <a:lnTo>
                    <a:pt x="0" y="265279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8F3D1422-7EF3-0355-7068-F423518FBAEA}"/>
                </a:ext>
              </a:extLst>
            </p:cNvPr>
            <p:cNvSpPr/>
            <p:nvPr/>
          </p:nvSpPr>
          <p:spPr>
            <a:xfrm>
              <a:off x="8085445" y="2317020"/>
              <a:ext cx="1186615" cy="959785"/>
            </a:xfrm>
            <a:custGeom>
              <a:avLst/>
              <a:gdLst>
                <a:gd name="connsiteX0" fmla="*/ 1491769 w 1491769"/>
                <a:gd name="connsiteY0" fmla="*/ 0 h 1031211"/>
                <a:gd name="connsiteX1" fmla="*/ 1062063 w 1491769"/>
                <a:gd name="connsiteY1" fmla="*/ 317096 h 1031211"/>
                <a:gd name="connsiteX2" fmla="*/ 1015416 w 1491769"/>
                <a:gd name="connsiteY2" fmla="*/ 351472 h 1031211"/>
                <a:gd name="connsiteX3" fmla="*/ 852204 w 1491769"/>
                <a:gd name="connsiteY3" fmla="*/ 465773 h 1031211"/>
                <a:gd name="connsiteX4" fmla="*/ 641110 w 1491769"/>
                <a:gd name="connsiteY4" fmla="*/ 613583 h 1031211"/>
                <a:gd name="connsiteX5" fmla="*/ 556054 w 1491769"/>
                <a:gd name="connsiteY5" fmla="*/ 673158 h 1031211"/>
                <a:gd name="connsiteX6" fmla="*/ 526398 w 1491769"/>
                <a:gd name="connsiteY6" fmla="*/ 693853 h 1031211"/>
                <a:gd name="connsiteX7" fmla="*/ 209447 w 1491769"/>
                <a:gd name="connsiteY7" fmla="*/ 896995 h 1031211"/>
                <a:gd name="connsiteX8" fmla="*/ 194413 w 1491769"/>
                <a:gd name="connsiteY8" fmla="*/ 906607 h 1031211"/>
                <a:gd name="connsiteX9" fmla="*/ 99266 w 1491769"/>
                <a:gd name="connsiteY9" fmla="*/ 967653 h 1031211"/>
                <a:gd name="connsiteX10" fmla="*/ 0 w 1491769"/>
                <a:gd name="connsiteY10" fmla="*/ 1031211 h 103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91769" h="1031211">
                  <a:moveTo>
                    <a:pt x="1491769" y="0"/>
                  </a:moveTo>
                  <a:lnTo>
                    <a:pt x="1062063" y="317096"/>
                  </a:lnTo>
                  <a:lnTo>
                    <a:pt x="1015416" y="351472"/>
                  </a:lnTo>
                  <a:lnTo>
                    <a:pt x="852204" y="465773"/>
                  </a:lnTo>
                  <a:lnTo>
                    <a:pt x="641110" y="613583"/>
                  </a:lnTo>
                  <a:lnTo>
                    <a:pt x="556054" y="673158"/>
                  </a:lnTo>
                  <a:lnTo>
                    <a:pt x="526398" y="693853"/>
                  </a:lnTo>
                  <a:lnTo>
                    <a:pt x="209447" y="896995"/>
                  </a:lnTo>
                  <a:lnTo>
                    <a:pt x="194413" y="906607"/>
                  </a:lnTo>
                  <a:lnTo>
                    <a:pt x="99266" y="967653"/>
                  </a:lnTo>
                  <a:lnTo>
                    <a:pt x="0" y="103121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E12F54EA-ECB6-61D3-3E28-242524DD3888}"/>
                </a:ext>
              </a:extLst>
            </p:cNvPr>
            <p:cNvSpPr/>
            <p:nvPr/>
          </p:nvSpPr>
          <p:spPr>
            <a:xfrm>
              <a:off x="-103239" y="2785670"/>
              <a:ext cx="12398477" cy="3644184"/>
            </a:xfrm>
            <a:custGeom>
              <a:avLst/>
              <a:gdLst>
                <a:gd name="connsiteX0" fmla="*/ 15586916 w 15586915"/>
                <a:gd name="connsiteY0" fmla="*/ 0 h 3915380"/>
                <a:gd name="connsiteX1" fmla="*/ 15012121 w 15586915"/>
                <a:gd name="connsiteY1" fmla="*/ 201411 h 3915380"/>
                <a:gd name="connsiteX2" fmla="*/ 14261448 w 15586915"/>
                <a:gd name="connsiteY2" fmla="*/ 703118 h 3915380"/>
                <a:gd name="connsiteX3" fmla="*/ 13313581 w 15586915"/>
                <a:gd name="connsiteY3" fmla="*/ 1241454 h 3915380"/>
                <a:gd name="connsiteX4" fmla="*/ 12176657 w 15586915"/>
                <a:gd name="connsiteY4" fmla="*/ 1806806 h 3915380"/>
                <a:gd name="connsiteX5" fmla="*/ 10828123 w 15586915"/>
                <a:gd name="connsiteY5" fmla="*/ 2393806 h 3915380"/>
                <a:gd name="connsiteX6" fmla="*/ 9291869 w 15586915"/>
                <a:gd name="connsiteY6" fmla="*/ 2989725 h 3915380"/>
                <a:gd name="connsiteX7" fmla="*/ 7562438 w 15586915"/>
                <a:gd name="connsiteY7" fmla="*/ 3585470 h 3915380"/>
                <a:gd name="connsiteX8" fmla="*/ 5318760 w 15586915"/>
                <a:gd name="connsiteY8" fmla="*/ 3801428 h 3915380"/>
                <a:gd name="connsiteX9" fmla="*/ 3288339 w 15586915"/>
                <a:gd name="connsiteY9" fmla="*/ 3909060 h 3915380"/>
                <a:gd name="connsiteX10" fmla="*/ 1532238 w 15586915"/>
                <a:gd name="connsiteY10" fmla="*/ 3915381 h 3915380"/>
                <a:gd name="connsiteX11" fmla="*/ 53958 w 15586915"/>
                <a:gd name="connsiteY11" fmla="*/ 3830435 h 3915380"/>
                <a:gd name="connsiteX12" fmla="*/ 0 w 15586915"/>
                <a:gd name="connsiteY12" fmla="*/ 3836757 h 391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3915380">
                  <a:moveTo>
                    <a:pt x="15586916" y="0"/>
                  </a:moveTo>
                  <a:lnTo>
                    <a:pt x="15012121" y="201411"/>
                  </a:lnTo>
                  <a:lnTo>
                    <a:pt x="14261448" y="703118"/>
                  </a:lnTo>
                  <a:lnTo>
                    <a:pt x="13313581" y="1241454"/>
                  </a:lnTo>
                  <a:lnTo>
                    <a:pt x="12176657" y="1806806"/>
                  </a:lnTo>
                  <a:lnTo>
                    <a:pt x="10828123" y="2393806"/>
                  </a:lnTo>
                  <a:lnTo>
                    <a:pt x="9291869" y="2989725"/>
                  </a:lnTo>
                  <a:lnTo>
                    <a:pt x="7562438" y="3585470"/>
                  </a:lnTo>
                  <a:lnTo>
                    <a:pt x="5318760" y="3801428"/>
                  </a:lnTo>
                  <a:lnTo>
                    <a:pt x="3288339" y="3909060"/>
                  </a:lnTo>
                  <a:lnTo>
                    <a:pt x="1532238" y="3915381"/>
                  </a:lnTo>
                  <a:lnTo>
                    <a:pt x="53958" y="3830435"/>
                  </a:lnTo>
                  <a:lnTo>
                    <a:pt x="0" y="38367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C8A5940-3F09-57F9-74DE-2A591C8EF65B}"/>
                </a:ext>
              </a:extLst>
            </p:cNvPr>
            <p:cNvSpPr/>
            <p:nvPr/>
          </p:nvSpPr>
          <p:spPr>
            <a:xfrm>
              <a:off x="8181606" y="2559122"/>
              <a:ext cx="728661" cy="625484"/>
            </a:xfrm>
            <a:custGeom>
              <a:avLst/>
              <a:gdLst>
                <a:gd name="connsiteX0" fmla="*/ 916047 w 916047"/>
                <a:gd name="connsiteY0" fmla="*/ 0 h 672032"/>
                <a:gd name="connsiteX1" fmla="*/ 654496 w 916047"/>
                <a:gd name="connsiteY1" fmla="*/ 201410 h 672032"/>
                <a:gd name="connsiteX2" fmla="*/ 516307 w 916047"/>
                <a:gd name="connsiteY2" fmla="*/ 307831 h 672032"/>
                <a:gd name="connsiteX3" fmla="*/ 473779 w 916047"/>
                <a:gd name="connsiteY3" fmla="*/ 340562 h 672032"/>
                <a:gd name="connsiteX4" fmla="*/ 145398 w 916047"/>
                <a:gd name="connsiteY4" fmla="*/ 570115 h 672032"/>
                <a:gd name="connsiteX5" fmla="*/ 89380 w 916047"/>
                <a:gd name="connsiteY5" fmla="*/ 602327 h 672032"/>
                <a:gd name="connsiteX6" fmla="*/ 0 w 916047"/>
                <a:gd name="connsiteY6" fmla="*/ 672032 h 67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47" h="672032">
                  <a:moveTo>
                    <a:pt x="916047" y="0"/>
                  </a:moveTo>
                  <a:lnTo>
                    <a:pt x="654496" y="201410"/>
                  </a:lnTo>
                  <a:lnTo>
                    <a:pt x="516307" y="307831"/>
                  </a:lnTo>
                  <a:lnTo>
                    <a:pt x="473779" y="340562"/>
                  </a:lnTo>
                  <a:lnTo>
                    <a:pt x="145398" y="570115"/>
                  </a:lnTo>
                  <a:lnTo>
                    <a:pt x="89380" y="602327"/>
                  </a:lnTo>
                  <a:lnTo>
                    <a:pt x="0" y="67203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905581C3-ECB1-D4B1-8871-6B4C0328AE38}"/>
                </a:ext>
              </a:extLst>
            </p:cNvPr>
            <p:cNvSpPr/>
            <p:nvPr/>
          </p:nvSpPr>
          <p:spPr>
            <a:xfrm>
              <a:off x="-103239" y="748191"/>
              <a:ext cx="11181310" cy="4908935"/>
            </a:xfrm>
            <a:custGeom>
              <a:avLst/>
              <a:gdLst>
                <a:gd name="connsiteX0" fmla="*/ 14056738 w 14056737"/>
                <a:gd name="connsiteY0" fmla="*/ 0 h 5274252"/>
                <a:gd name="connsiteX1" fmla="*/ 13649891 w 14056737"/>
                <a:gd name="connsiteY1" fmla="*/ 352598 h 5274252"/>
                <a:gd name="connsiteX2" fmla="*/ 13229144 w 14056737"/>
                <a:gd name="connsiteY2" fmla="*/ 707275 h 5274252"/>
                <a:gd name="connsiteX3" fmla="*/ 12769266 w 14056737"/>
                <a:gd name="connsiteY3" fmla="*/ 1070524 h 5274252"/>
                <a:gd name="connsiteX4" fmla="*/ 12295076 w 14056737"/>
                <a:gd name="connsiteY4" fmla="*/ 1431001 h 5274252"/>
                <a:gd name="connsiteX5" fmla="*/ 12304652 w 14056737"/>
                <a:gd name="connsiteY5" fmla="*/ 1556558 h 5274252"/>
                <a:gd name="connsiteX6" fmla="*/ 12269230 w 14056737"/>
                <a:gd name="connsiteY6" fmla="*/ 1704629 h 5274252"/>
                <a:gd name="connsiteX7" fmla="*/ 12152664 w 14056737"/>
                <a:gd name="connsiteY7" fmla="*/ 1883266 h 5274252"/>
                <a:gd name="connsiteX8" fmla="*/ 11971844 w 14056737"/>
                <a:gd name="connsiteY8" fmla="*/ 2084763 h 5274252"/>
                <a:gd name="connsiteX9" fmla="*/ 11689595 w 14056737"/>
                <a:gd name="connsiteY9" fmla="*/ 2315095 h 5274252"/>
                <a:gd name="connsiteX10" fmla="*/ 10928522 w 14056737"/>
                <a:gd name="connsiteY10" fmla="*/ 2645699 h 5274252"/>
                <a:gd name="connsiteX11" fmla="*/ 10806498 w 14056737"/>
                <a:gd name="connsiteY11" fmla="*/ 2698779 h 5274252"/>
                <a:gd name="connsiteX12" fmla="*/ 10341164 w 14056737"/>
                <a:gd name="connsiteY12" fmla="*/ 2947901 h 5274252"/>
                <a:gd name="connsiteX13" fmla="*/ 9783668 w 14056737"/>
                <a:gd name="connsiteY13" fmla="*/ 3210791 h 5274252"/>
                <a:gd name="connsiteX14" fmla="*/ 9103841 w 14056737"/>
                <a:gd name="connsiteY14" fmla="*/ 3486756 h 5274252"/>
                <a:gd name="connsiteX15" fmla="*/ 8326086 w 14056737"/>
                <a:gd name="connsiteY15" fmla="*/ 3766791 h 5274252"/>
                <a:gd name="connsiteX16" fmla="*/ 7429603 w 14056737"/>
                <a:gd name="connsiteY16" fmla="*/ 4046567 h 5274252"/>
                <a:gd name="connsiteX17" fmla="*/ 6445490 w 14056737"/>
                <a:gd name="connsiteY17" fmla="*/ 4316817 h 5274252"/>
                <a:gd name="connsiteX18" fmla="*/ 5365613 w 14056737"/>
                <a:gd name="connsiteY18" fmla="*/ 4570355 h 5274252"/>
                <a:gd name="connsiteX19" fmla="*/ 4228791 w 14056737"/>
                <a:gd name="connsiteY19" fmla="*/ 4799388 h 5274252"/>
                <a:gd name="connsiteX20" fmla="*/ 3835228 w 14056737"/>
                <a:gd name="connsiteY20" fmla="*/ 4864418 h 5274252"/>
                <a:gd name="connsiteX21" fmla="*/ 3039350 w 14056737"/>
                <a:gd name="connsiteY21" fmla="*/ 4996036 h 5274252"/>
                <a:gd name="connsiteX22" fmla="*/ 2660616 w 14056737"/>
                <a:gd name="connsiteY22" fmla="*/ 5046605 h 5274252"/>
                <a:gd name="connsiteX23" fmla="*/ 1839818 w 14056737"/>
                <a:gd name="connsiteY23" fmla="*/ 5156229 h 5274252"/>
                <a:gd name="connsiteX24" fmla="*/ 641419 w 14056737"/>
                <a:gd name="connsiteY24" fmla="*/ 5274252 h 5274252"/>
                <a:gd name="connsiteX25" fmla="*/ 0 w 14056737"/>
                <a:gd name="connsiteY25" fmla="*/ 5189221 h 527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56737" h="5274252">
                  <a:moveTo>
                    <a:pt x="14056738" y="0"/>
                  </a:moveTo>
                  <a:lnTo>
                    <a:pt x="13649891" y="352598"/>
                  </a:lnTo>
                  <a:lnTo>
                    <a:pt x="13229144" y="707275"/>
                  </a:lnTo>
                  <a:lnTo>
                    <a:pt x="12769266" y="1070524"/>
                  </a:lnTo>
                  <a:lnTo>
                    <a:pt x="12295076" y="1431001"/>
                  </a:lnTo>
                  <a:lnTo>
                    <a:pt x="12304652" y="1556558"/>
                  </a:lnTo>
                  <a:lnTo>
                    <a:pt x="12269230" y="1704629"/>
                  </a:lnTo>
                  <a:lnTo>
                    <a:pt x="12152664" y="1883266"/>
                  </a:lnTo>
                  <a:lnTo>
                    <a:pt x="11971844" y="2084763"/>
                  </a:lnTo>
                  <a:lnTo>
                    <a:pt x="11689595" y="2315095"/>
                  </a:lnTo>
                  <a:lnTo>
                    <a:pt x="10928522" y="2645699"/>
                  </a:lnTo>
                  <a:lnTo>
                    <a:pt x="10806498" y="2698779"/>
                  </a:lnTo>
                  <a:lnTo>
                    <a:pt x="10341164" y="2947901"/>
                  </a:lnTo>
                  <a:lnTo>
                    <a:pt x="9783668" y="3210791"/>
                  </a:lnTo>
                  <a:lnTo>
                    <a:pt x="9103841" y="3486756"/>
                  </a:lnTo>
                  <a:lnTo>
                    <a:pt x="8326086" y="3766791"/>
                  </a:lnTo>
                  <a:lnTo>
                    <a:pt x="7429603" y="4046567"/>
                  </a:lnTo>
                  <a:lnTo>
                    <a:pt x="6445490" y="4316817"/>
                  </a:lnTo>
                  <a:lnTo>
                    <a:pt x="5365613" y="4570355"/>
                  </a:lnTo>
                  <a:lnTo>
                    <a:pt x="4228791" y="4799388"/>
                  </a:lnTo>
                  <a:lnTo>
                    <a:pt x="3835228" y="4864418"/>
                  </a:lnTo>
                  <a:lnTo>
                    <a:pt x="3039350" y="4996036"/>
                  </a:lnTo>
                  <a:lnTo>
                    <a:pt x="2660616" y="5046605"/>
                  </a:lnTo>
                  <a:lnTo>
                    <a:pt x="1839818" y="5156229"/>
                  </a:lnTo>
                  <a:lnTo>
                    <a:pt x="641419" y="5274252"/>
                  </a:lnTo>
                  <a:lnTo>
                    <a:pt x="0" y="518922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8252A1D3-7EC9-CB5A-CCAF-B1605D298B61}"/>
                </a:ext>
              </a:extLst>
            </p:cNvPr>
            <p:cNvSpPr/>
            <p:nvPr/>
          </p:nvSpPr>
          <p:spPr>
            <a:xfrm>
              <a:off x="6299501" y="1017374"/>
              <a:ext cx="4267867" cy="3175858"/>
            </a:xfrm>
            <a:custGeom>
              <a:avLst/>
              <a:gdLst>
                <a:gd name="connsiteX0" fmla="*/ 5365408 w 5365407"/>
                <a:gd name="connsiteY0" fmla="*/ 0 h 3412201"/>
                <a:gd name="connsiteX1" fmla="*/ 4988732 w 5365407"/>
                <a:gd name="connsiteY1" fmla="*/ 346017 h 3412201"/>
                <a:gd name="connsiteX2" fmla="*/ 4600318 w 5365407"/>
                <a:gd name="connsiteY2" fmla="*/ 692641 h 3412201"/>
                <a:gd name="connsiteX3" fmla="*/ 4175143 w 5365407"/>
                <a:gd name="connsiteY3" fmla="*/ 1046451 h 3412201"/>
                <a:gd name="connsiteX4" fmla="*/ 3736993 w 5365407"/>
                <a:gd name="connsiteY4" fmla="*/ 1396365 h 3412201"/>
                <a:gd name="connsiteX5" fmla="*/ 3731741 w 5365407"/>
                <a:gd name="connsiteY5" fmla="*/ 1505037 h 3412201"/>
                <a:gd name="connsiteX6" fmla="*/ 3686742 w 5365407"/>
                <a:gd name="connsiteY6" fmla="*/ 1635096 h 3412201"/>
                <a:gd name="connsiteX7" fmla="*/ 3565542 w 5365407"/>
                <a:gd name="connsiteY7" fmla="*/ 1794250 h 3412201"/>
                <a:gd name="connsiteX8" fmla="*/ 3385649 w 5365407"/>
                <a:gd name="connsiteY8" fmla="*/ 1974792 h 3412201"/>
                <a:gd name="connsiteX9" fmla="*/ 3110093 w 5365407"/>
                <a:gd name="connsiteY9" fmla="*/ 2182524 h 3412201"/>
                <a:gd name="connsiteX10" fmla="*/ 2757205 w 5365407"/>
                <a:gd name="connsiteY10" fmla="*/ 2409565 h 3412201"/>
                <a:gd name="connsiteX11" fmla="*/ 2056783 w 5365407"/>
                <a:gd name="connsiteY11" fmla="*/ 2687695 h 3412201"/>
                <a:gd name="connsiteX12" fmla="*/ 1845894 w 5365407"/>
                <a:gd name="connsiteY12" fmla="*/ 2771515 h 3412201"/>
                <a:gd name="connsiteX13" fmla="*/ 1186764 w 5365407"/>
                <a:gd name="connsiteY13" fmla="*/ 3013191 h 3412201"/>
                <a:gd name="connsiteX14" fmla="*/ 1068551 w 5365407"/>
                <a:gd name="connsiteY14" fmla="*/ 3056573 h 3412201"/>
                <a:gd name="connsiteX15" fmla="*/ 972683 w 5365407"/>
                <a:gd name="connsiteY15" fmla="*/ 3091729 h 3412201"/>
                <a:gd name="connsiteX16" fmla="*/ 944983 w 5365407"/>
                <a:gd name="connsiteY16" fmla="*/ 3101860 h 3412201"/>
                <a:gd name="connsiteX17" fmla="*/ 510540 w 5365407"/>
                <a:gd name="connsiteY17" fmla="*/ 3245081 h 3412201"/>
                <a:gd name="connsiteX18" fmla="*/ 462761 w 5365407"/>
                <a:gd name="connsiteY18" fmla="*/ 3260841 h 3412201"/>
                <a:gd name="connsiteX19" fmla="*/ 41189 w 5365407"/>
                <a:gd name="connsiteY19" fmla="*/ 3399819 h 3412201"/>
                <a:gd name="connsiteX20" fmla="*/ 0 w 5365407"/>
                <a:gd name="connsiteY20" fmla="*/ 3412201 h 3412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365407" h="3412201">
                  <a:moveTo>
                    <a:pt x="5365408" y="0"/>
                  </a:moveTo>
                  <a:lnTo>
                    <a:pt x="4988732" y="346017"/>
                  </a:lnTo>
                  <a:lnTo>
                    <a:pt x="4600318" y="692641"/>
                  </a:lnTo>
                  <a:lnTo>
                    <a:pt x="4175143" y="1046451"/>
                  </a:lnTo>
                  <a:lnTo>
                    <a:pt x="3736993" y="1396365"/>
                  </a:lnTo>
                  <a:lnTo>
                    <a:pt x="3731741" y="1505037"/>
                  </a:lnTo>
                  <a:lnTo>
                    <a:pt x="3686742" y="1635096"/>
                  </a:lnTo>
                  <a:lnTo>
                    <a:pt x="3565542" y="1794250"/>
                  </a:lnTo>
                  <a:lnTo>
                    <a:pt x="3385649" y="1974792"/>
                  </a:lnTo>
                  <a:lnTo>
                    <a:pt x="3110093" y="2182524"/>
                  </a:lnTo>
                  <a:lnTo>
                    <a:pt x="2757205" y="2409565"/>
                  </a:lnTo>
                  <a:lnTo>
                    <a:pt x="2056783" y="2687695"/>
                  </a:lnTo>
                  <a:lnTo>
                    <a:pt x="1845894" y="2771515"/>
                  </a:lnTo>
                  <a:lnTo>
                    <a:pt x="1186764" y="3013191"/>
                  </a:lnTo>
                  <a:lnTo>
                    <a:pt x="1068551" y="3056573"/>
                  </a:lnTo>
                  <a:lnTo>
                    <a:pt x="972683" y="3091729"/>
                  </a:lnTo>
                  <a:lnTo>
                    <a:pt x="944983" y="3101860"/>
                  </a:lnTo>
                  <a:lnTo>
                    <a:pt x="510540" y="3245081"/>
                  </a:lnTo>
                  <a:lnTo>
                    <a:pt x="462761" y="3260841"/>
                  </a:lnTo>
                  <a:lnTo>
                    <a:pt x="41189" y="3399819"/>
                  </a:lnTo>
                  <a:lnTo>
                    <a:pt x="0" y="341220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EC4A84C7-B2E3-C109-0EE0-211A6FFA9BBB}"/>
                </a:ext>
              </a:extLst>
            </p:cNvPr>
            <p:cNvSpPr/>
            <p:nvPr/>
          </p:nvSpPr>
          <p:spPr>
            <a:xfrm>
              <a:off x="4718085" y="4826775"/>
              <a:ext cx="7577151" cy="2277968"/>
            </a:xfrm>
            <a:custGeom>
              <a:avLst/>
              <a:gdLst>
                <a:gd name="connsiteX0" fmla="*/ 9525720 w 9525720"/>
                <a:gd name="connsiteY0" fmla="*/ 0 h 2447491"/>
                <a:gd name="connsiteX1" fmla="*/ 8994380 w 9525720"/>
                <a:gd name="connsiteY1" fmla="*/ 124085 h 2447491"/>
                <a:gd name="connsiteX2" fmla="*/ 7491078 w 9525720"/>
                <a:gd name="connsiteY2" fmla="*/ 946612 h 2447491"/>
                <a:gd name="connsiteX3" fmla="*/ 5731991 w 9525720"/>
                <a:gd name="connsiteY3" fmla="*/ 1813993 h 2447491"/>
                <a:gd name="connsiteX4" fmla="*/ 2809206 w 9525720"/>
                <a:gd name="connsiteY4" fmla="*/ 2181918 h 2447491"/>
                <a:gd name="connsiteX5" fmla="*/ 81657 w 9525720"/>
                <a:gd name="connsiteY5" fmla="*/ 2422554 h 2447491"/>
                <a:gd name="connsiteX6" fmla="*/ 0 w 9525720"/>
                <a:gd name="connsiteY6" fmla="*/ 2447492 h 244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720" h="2447491">
                  <a:moveTo>
                    <a:pt x="9525720" y="0"/>
                  </a:moveTo>
                  <a:lnTo>
                    <a:pt x="8994380" y="124085"/>
                  </a:lnTo>
                  <a:lnTo>
                    <a:pt x="7491078" y="946612"/>
                  </a:lnTo>
                  <a:lnTo>
                    <a:pt x="5731991" y="1813993"/>
                  </a:lnTo>
                  <a:lnTo>
                    <a:pt x="2809206" y="2181918"/>
                  </a:lnTo>
                  <a:lnTo>
                    <a:pt x="81657" y="2422554"/>
                  </a:lnTo>
                  <a:lnTo>
                    <a:pt x="0" y="244749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B489DD72-5EA7-24A7-5425-0E9688E0633E}"/>
                </a:ext>
              </a:extLst>
            </p:cNvPr>
            <p:cNvSpPr/>
            <p:nvPr/>
          </p:nvSpPr>
          <p:spPr>
            <a:xfrm>
              <a:off x="-103239" y="3181142"/>
              <a:ext cx="12398477" cy="2366137"/>
            </a:xfrm>
            <a:custGeom>
              <a:avLst/>
              <a:gdLst>
                <a:gd name="connsiteX0" fmla="*/ 15586916 w 15586915"/>
                <a:gd name="connsiteY0" fmla="*/ 0 h 2542222"/>
                <a:gd name="connsiteX1" fmla="*/ 15172759 w 15586915"/>
                <a:gd name="connsiteY1" fmla="*/ 295361 h 2542222"/>
                <a:gd name="connsiteX2" fmla="*/ 13313581 w 15586915"/>
                <a:gd name="connsiteY2" fmla="*/ 816552 h 2542222"/>
                <a:gd name="connsiteX3" fmla="*/ 11430721 w 15586915"/>
                <a:gd name="connsiteY3" fmla="*/ 1285529 h 2542222"/>
                <a:gd name="connsiteX4" fmla="*/ 9548066 w 15586915"/>
                <a:gd name="connsiteY4" fmla="*/ 1692159 h 2542222"/>
                <a:gd name="connsiteX5" fmla="*/ 7733065 w 15586915"/>
                <a:gd name="connsiteY5" fmla="*/ 2023370 h 2542222"/>
                <a:gd name="connsiteX6" fmla="*/ 6010121 w 15586915"/>
                <a:gd name="connsiteY6" fmla="*/ 2274311 h 2542222"/>
                <a:gd name="connsiteX7" fmla="*/ 5228247 w 15586915"/>
                <a:gd name="connsiteY7" fmla="*/ 2357870 h 2542222"/>
                <a:gd name="connsiteX8" fmla="*/ 4441122 w 15586915"/>
                <a:gd name="connsiteY8" fmla="*/ 2441950 h 2542222"/>
                <a:gd name="connsiteX9" fmla="*/ 3038012 w 15586915"/>
                <a:gd name="connsiteY9" fmla="*/ 2528714 h 2542222"/>
                <a:gd name="connsiteX10" fmla="*/ 1839818 w 15586915"/>
                <a:gd name="connsiteY10" fmla="*/ 2542222 h 2542222"/>
                <a:gd name="connsiteX11" fmla="*/ 840156 w 15586915"/>
                <a:gd name="connsiteY11" fmla="*/ 2489922 h 2542222"/>
                <a:gd name="connsiteX12" fmla="*/ 0 w 15586915"/>
                <a:gd name="connsiteY12" fmla="*/ 2533130 h 2542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2542222">
                  <a:moveTo>
                    <a:pt x="15586916" y="0"/>
                  </a:moveTo>
                  <a:lnTo>
                    <a:pt x="15172759" y="295361"/>
                  </a:lnTo>
                  <a:lnTo>
                    <a:pt x="13313581" y="816552"/>
                  </a:lnTo>
                  <a:lnTo>
                    <a:pt x="11430721" y="1285529"/>
                  </a:lnTo>
                  <a:lnTo>
                    <a:pt x="9548066" y="1692159"/>
                  </a:lnTo>
                  <a:lnTo>
                    <a:pt x="7733065" y="2023370"/>
                  </a:lnTo>
                  <a:lnTo>
                    <a:pt x="6010121" y="2274311"/>
                  </a:lnTo>
                  <a:lnTo>
                    <a:pt x="5228247" y="2357870"/>
                  </a:lnTo>
                  <a:lnTo>
                    <a:pt x="4441122" y="2441950"/>
                  </a:lnTo>
                  <a:lnTo>
                    <a:pt x="3038012" y="2528714"/>
                  </a:lnTo>
                  <a:lnTo>
                    <a:pt x="1839818" y="2542222"/>
                  </a:lnTo>
                  <a:lnTo>
                    <a:pt x="840156" y="2489922"/>
                  </a:lnTo>
                  <a:lnTo>
                    <a:pt x="0" y="25331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A4DD0E44-37C1-8F1F-7B5D-46BD9BA1C222}"/>
                </a:ext>
              </a:extLst>
            </p:cNvPr>
            <p:cNvSpPr/>
            <p:nvPr/>
          </p:nvSpPr>
          <p:spPr>
            <a:xfrm>
              <a:off x="8360003" y="2764232"/>
              <a:ext cx="226396" cy="229852"/>
            </a:xfrm>
            <a:custGeom>
              <a:avLst/>
              <a:gdLst>
                <a:gd name="connsiteX0" fmla="*/ 284617 w 284617"/>
                <a:gd name="connsiteY0" fmla="*/ 0 h 246957"/>
                <a:gd name="connsiteX1" fmla="*/ 81761 w 284617"/>
                <a:gd name="connsiteY1" fmla="*/ 186170 h 246957"/>
                <a:gd name="connsiteX2" fmla="*/ 38306 w 284617"/>
                <a:gd name="connsiteY2" fmla="*/ 217516 h 246957"/>
                <a:gd name="connsiteX3" fmla="*/ 0 w 284617"/>
                <a:gd name="connsiteY3" fmla="*/ 246957 h 246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617" h="246957">
                  <a:moveTo>
                    <a:pt x="284617" y="0"/>
                  </a:moveTo>
                  <a:lnTo>
                    <a:pt x="81761" y="186170"/>
                  </a:lnTo>
                  <a:lnTo>
                    <a:pt x="38306" y="217516"/>
                  </a:lnTo>
                  <a:lnTo>
                    <a:pt x="0" y="2469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E0011DD3-186C-5305-B92D-F13C40782A73}"/>
                </a:ext>
              </a:extLst>
            </p:cNvPr>
            <p:cNvSpPr/>
            <p:nvPr/>
          </p:nvSpPr>
          <p:spPr>
            <a:xfrm>
              <a:off x="-103239" y="3853531"/>
              <a:ext cx="12398477" cy="2056256"/>
            </a:xfrm>
            <a:custGeom>
              <a:avLst/>
              <a:gdLst>
                <a:gd name="connsiteX0" fmla="*/ 15586916 w 15586915"/>
                <a:gd name="connsiteY0" fmla="*/ 0 h 2209280"/>
                <a:gd name="connsiteX1" fmla="*/ 15182438 w 15586915"/>
                <a:gd name="connsiteY1" fmla="*/ 263323 h 2209280"/>
                <a:gd name="connsiteX2" fmla="*/ 13014033 w 15586915"/>
                <a:gd name="connsiteY2" fmla="*/ 788064 h 2209280"/>
                <a:gd name="connsiteX3" fmla="*/ 10828123 w 15586915"/>
                <a:gd name="connsiteY3" fmla="*/ 1246476 h 2209280"/>
                <a:gd name="connsiteX4" fmla="*/ 8698024 w 15586915"/>
                <a:gd name="connsiteY4" fmla="*/ 1622627 h 2209280"/>
                <a:gd name="connsiteX5" fmla="*/ 6660292 w 15586915"/>
                <a:gd name="connsiteY5" fmla="*/ 1908983 h 2209280"/>
                <a:gd name="connsiteX6" fmla="*/ 4788038 w 15586915"/>
                <a:gd name="connsiteY6" fmla="*/ 2100176 h 2209280"/>
                <a:gd name="connsiteX7" fmla="*/ 3103297 w 15586915"/>
                <a:gd name="connsiteY7" fmla="*/ 2197851 h 2209280"/>
                <a:gd name="connsiteX8" fmla="*/ 1655908 w 15586915"/>
                <a:gd name="connsiteY8" fmla="*/ 2209281 h 2209280"/>
                <a:gd name="connsiteX9" fmla="*/ 443402 w 15586915"/>
                <a:gd name="connsiteY9" fmla="*/ 2143038 h 2209280"/>
                <a:gd name="connsiteX10" fmla="*/ 0 w 15586915"/>
                <a:gd name="connsiteY10" fmla="*/ 2179753 h 2209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86915" h="2209280">
                  <a:moveTo>
                    <a:pt x="15586916" y="0"/>
                  </a:moveTo>
                  <a:lnTo>
                    <a:pt x="15182438" y="263323"/>
                  </a:lnTo>
                  <a:lnTo>
                    <a:pt x="13014033" y="788064"/>
                  </a:lnTo>
                  <a:lnTo>
                    <a:pt x="10828123" y="1246476"/>
                  </a:lnTo>
                  <a:lnTo>
                    <a:pt x="8698024" y="1622627"/>
                  </a:lnTo>
                  <a:lnTo>
                    <a:pt x="6660292" y="1908983"/>
                  </a:lnTo>
                  <a:lnTo>
                    <a:pt x="4788038" y="2100176"/>
                  </a:lnTo>
                  <a:lnTo>
                    <a:pt x="3103297" y="2197851"/>
                  </a:lnTo>
                  <a:lnTo>
                    <a:pt x="1655908" y="2209281"/>
                  </a:lnTo>
                  <a:lnTo>
                    <a:pt x="443402" y="2143038"/>
                  </a:lnTo>
                  <a:lnTo>
                    <a:pt x="0" y="217975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B734C6ED-B0DC-7D62-550A-CA3AFDE464E5}"/>
                </a:ext>
              </a:extLst>
            </p:cNvPr>
            <p:cNvSpPr/>
            <p:nvPr/>
          </p:nvSpPr>
          <p:spPr>
            <a:xfrm>
              <a:off x="-103239" y="2083059"/>
              <a:ext cx="12398477" cy="3103726"/>
            </a:xfrm>
            <a:custGeom>
              <a:avLst/>
              <a:gdLst>
                <a:gd name="connsiteX0" fmla="*/ 15586916 w 15586915"/>
                <a:gd name="connsiteY0" fmla="*/ 0 h 3334702"/>
                <a:gd name="connsiteX1" fmla="*/ 15154326 w 15586915"/>
                <a:gd name="connsiteY1" fmla="*/ 184958 h 3334702"/>
                <a:gd name="connsiteX2" fmla="*/ 13936568 w 15586915"/>
                <a:gd name="connsiteY2" fmla="*/ 668309 h 3334702"/>
                <a:gd name="connsiteX3" fmla="*/ 12838567 w 15586915"/>
                <a:gd name="connsiteY3" fmla="*/ 1067146 h 3334702"/>
                <a:gd name="connsiteX4" fmla="*/ 12652907 w 15586915"/>
                <a:gd name="connsiteY4" fmla="*/ 1134601 h 3334702"/>
                <a:gd name="connsiteX5" fmla="*/ 11529471 w 15586915"/>
                <a:gd name="connsiteY5" fmla="*/ 1507981 h 3334702"/>
                <a:gd name="connsiteX6" fmla="*/ 11465319 w 15586915"/>
                <a:gd name="connsiteY6" fmla="*/ 1529282 h 3334702"/>
                <a:gd name="connsiteX7" fmla="*/ 11345459 w 15586915"/>
                <a:gd name="connsiteY7" fmla="*/ 1569114 h 3334702"/>
                <a:gd name="connsiteX8" fmla="*/ 10266817 w 15586915"/>
                <a:gd name="connsiteY8" fmla="*/ 1891145 h 3334702"/>
                <a:gd name="connsiteX9" fmla="*/ 10013401 w 15586915"/>
                <a:gd name="connsiteY9" fmla="*/ 1966826 h 3334702"/>
                <a:gd name="connsiteX10" fmla="*/ 8961635 w 15586915"/>
                <a:gd name="connsiteY10" fmla="*/ 2247814 h 3334702"/>
                <a:gd name="connsiteX11" fmla="*/ 8707085 w 15586915"/>
                <a:gd name="connsiteY11" fmla="*/ 2315787 h 3334702"/>
                <a:gd name="connsiteX12" fmla="*/ 7766222 w 15586915"/>
                <a:gd name="connsiteY12" fmla="*/ 2534256 h 3334702"/>
                <a:gd name="connsiteX13" fmla="*/ 7429603 w 15586915"/>
                <a:gd name="connsiteY13" fmla="*/ 2612361 h 3334702"/>
                <a:gd name="connsiteX14" fmla="*/ 6229556 w 15586915"/>
                <a:gd name="connsiteY14" fmla="*/ 2850832 h 3334702"/>
                <a:gd name="connsiteX15" fmla="*/ 5108283 w 15586915"/>
                <a:gd name="connsiteY15" fmla="*/ 3030595 h 3334702"/>
                <a:gd name="connsiteX16" fmla="*/ 4151561 w 15586915"/>
                <a:gd name="connsiteY16" fmla="*/ 3147493 h 3334702"/>
                <a:gd name="connsiteX17" fmla="*/ 4102855 w 15586915"/>
                <a:gd name="connsiteY17" fmla="*/ 3153381 h 3334702"/>
                <a:gd name="connsiteX18" fmla="*/ 3943453 w 15586915"/>
                <a:gd name="connsiteY18" fmla="*/ 3165504 h 3334702"/>
                <a:gd name="connsiteX19" fmla="*/ 3424263 w 15586915"/>
                <a:gd name="connsiteY19" fmla="*/ 3205076 h 3334702"/>
                <a:gd name="connsiteX20" fmla="*/ 3208432 w 15586915"/>
                <a:gd name="connsiteY20" fmla="*/ 3221441 h 3334702"/>
                <a:gd name="connsiteX21" fmla="*/ 2793863 w 15586915"/>
                <a:gd name="connsiteY21" fmla="*/ 3254693 h 3334702"/>
                <a:gd name="connsiteX22" fmla="*/ 2316171 w 15586915"/>
                <a:gd name="connsiteY22" fmla="*/ 3292966 h 3334702"/>
                <a:gd name="connsiteX23" fmla="*/ 1430089 w 15586915"/>
                <a:gd name="connsiteY23" fmla="*/ 3329940 h 3334702"/>
                <a:gd name="connsiteX24" fmla="*/ 579223 w 15586915"/>
                <a:gd name="connsiteY24" fmla="*/ 3334702 h 3334702"/>
                <a:gd name="connsiteX25" fmla="*/ 0 w 15586915"/>
                <a:gd name="connsiteY25" fmla="*/ 3312535 h 333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586915" h="3334702">
                  <a:moveTo>
                    <a:pt x="15586916" y="0"/>
                  </a:moveTo>
                  <a:lnTo>
                    <a:pt x="15154326" y="184958"/>
                  </a:lnTo>
                  <a:lnTo>
                    <a:pt x="13936568" y="668309"/>
                  </a:lnTo>
                  <a:lnTo>
                    <a:pt x="12838567" y="1067146"/>
                  </a:lnTo>
                  <a:lnTo>
                    <a:pt x="12652907" y="1134601"/>
                  </a:lnTo>
                  <a:lnTo>
                    <a:pt x="11529471" y="1507981"/>
                  </a:lnTo>
                  <a:lnTo>
                    <a:pt x="11465319" y="1529282"/>
                  </a:lnTo>
                  <a:lnTo>
                    <a:pt x="11345459" y="1569114"/>
                  </a:lnTo>
                  <a:lnTo>
                    <a:pt x="10266817" y="1891145"/>
                  </a:lnTo>
                  <a:lnTo>
                    <a:pt x="10013401" y="1966826"/>
                  </a:lnTo>
                  <a:lnTo>
                    <a:pt x="8961635" y="2247814"/>
                  </a:lnTo>
                  <a:lnTo>
                    <a:pt x="8707085" y="2315787"/>
                  </a:lnTo>
                  <a:lnTo>
                    <a:pt x="7766222" y="2534256"/>
                  </a:lnTo>
                  <a:lnTo>
                    <a:pt x="7429603" y="2612361"/>
                  </a:lnTo>
                  <a:lnTo>
                    <a:pt x="6229556" y="2850832"/>
                  </a:lnTo>
                  <a:lnTo>
                    <a:pt x="5108283" y="3030595"/>
                  </a:lnTo>
                  <a:lnTo>
                    <a:pt x="4151561" y="3147493"/>
                  </a:lnTo>
                  <a:lnTo>
                    <a:pt x="4102855" y="3153381"/>
                  </a:lnTo>
                  <a:lnTo>
                    <a:pt x="3943453" y="3165504"/>
                  </a:lnTo>
                  <a:lnTo>
                    <a:pt x="3424263" y="3205076"/>
                  </a:lnTo>
                  <a:lnTo>
                    <a:pt x="3208432" y="3221441"/>
                  </a:lnTo>
                  <a:lnTo>
                    <a:pt x="2793863" y="3254693"/>
                  </a:lnTo>
                  <a:lnTo>
                    <a:pt x="2316171" y="3292966"/>
                  </a:lnTo>
                  <a:lnTo>
                    <a:pt x="1430089" y="3329940"/>
                  </a:lnTo>
                  <a:lnTo>
                    <a:pt x="579223" y="3334702"/>
                  </a:lnTo>
                  <a:lnTo>
                    <a:pt x="0" y="331253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4F8D72FF-8895-C072-7457-7DCDAE5C7910}"/>
                </a:ext>
              </a:extLst>
            </p:cNvPr>
            <p:cNvSpPr/>
            <p:nvPr/>
          </p:nvSpPr>
          <p:spPr>
            <a:xfrm>
              <a:off x="-103239" y="3335800"/>
              <a:ext cx="12398477" cy="2810770"/>
            </a:xfrm>
            <a:custGeom>
              <a:avLst/>
              <a:gdLst>
                <a:gd name="connsiteX0" fmla="*/ 15586916 w 15586915"/>
                <a:gd name="connsiteY0" fmla="*/ 0 h 3019944"/>
                <a:gd name="connsiteX1" fmla="*/ 15172759 w 15586915"/>
                <a:gd name="connsiteY1" fmla="*/ 129193 h 3019944"/>
                <a:gd name="connsiteX2" fmla="*/ 14196266 w 15586915"/>
                <a:gd name="connsiteY2" fmla="*/ 719571 h 3019944"/>
                <a:gd name="connsiteX3" fmla="*/ 13014033 w 15586915"/>
                <a:gd name="connsiteY3" fmla="*/ 1344324 h 3019944"/>
                <a:gd name="connsiteX4" fmla="*/ 11603406 w 15586915"/>
                <a:gd name="connsiteY4" fmla="*/ 1998259 h 3019944"/>
                <a:gd name="connsiteX5" fmla="*/ 9291869 w 15586915"/>
                <a:gd name="connsiteY5" fmla="*/ 2398655 h 3019944"/>
                <a:gd name="connsiteX6" fmla="*/ 7073008 w 15586915"/>
                <a:gd name="connsiteY6" fmla="*/ 2703975 h 3019944"/>
                <a:gd name="connsiteX7" fmla="*/ 5025596 w 15586915"/>
                <a:gd name="connsiteY7" fmla="*/ 2907463 h 3019944"/>
                <a:gd name="connsiteX8" fmla="*/ 3177746 w 15586915"/>
                <a:gd name="connsiteY8" fmla="*/ 3010419 h 3019944"/>
                <a:gd name="connsiteX9" fmla="*/ 1584754 w 15586915"/>
                <a:gd name="connsiteY9" fmla="*/ 3019945 h 3019944"/>
                <a:gd name="connsiteX10" fmla="*/ 247135 w 15586915"/>
                <a:gd name="connsiteY10" fmla="*/ 2945303 h 3019944"/>
                <a:gd name="connsiteX11" fmla="*/ 0 w 15586915"/>
                <a:gd name="connsiteY11" fmla="*/ 2969808 h 3019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86915" h="3019944">
                  <a:moveTo>
                    <a:pt x="15586916" y="0"/>
                  </a:moveTo>
                  <a:lnTo>
                    <a:pt x="15172759" y="129193"/>
                  </a:lnTo>
                  <a:lnTo>
                    <a:pt x="14196266" y="719571"/>
                  </a:lnTo>
                  <a:lnTo>
                    <a:pt x="13014033" y="1344324"/>
                  </a:lnTo>
                  <a:lnTo>
                    <a:pt x="11603406" y="1998259"/>
                  </a:lnTo>
                  <a:lnTo>
                    <a:pt x="9291869" y="2398655"/>
                  </a:lnTo>
                  <a:lnTo>
                    <a:pt x="7073008" y="2703975"/>
                  </a:lnTo>
                  <a:lnTo>
                    <a:pt x="5025596" y="2907463"/>
                  </a:lnTo>
                  <a:lnTo>
                    <a:pt x="3177746" y="3010419"/>
                  </a:lnTo>
                  <a:lnTo>
                    <a:pt x="1584754" y="3019945"/>
                  </a:lnTo>
                  <a:lnTo>
                    <a:pt x="247135" y="2945303"/>
                  </a:lnTo>
                  <a:lnTo>
                    <a:pt x="0" y="296980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399CD0D9-98C9-5C55-588E-6FF086EC12C5}"/>
                </a:ext>
              </a:extLst>
            </p:cNvPr>
            <p:cNvSpPr/>
            <p:nvPr/>
          </p:nvSpPr>
          <p:spPr>
            <a:xfrm>
              <a:off x="1380704" y="3995939"/>
              <a:ext cx="10914532" cy="3108804"/>
            </a:xfrm>
            <a:custGeom>
              <a:avLst/>
              <a:gdLst>
                <a:gd name="connsiteX0" fmla="*/ 13721354 w 13721354"/>
                <a:gd name="connsiteY0" fmla="*/ 0 h 3340157"/>
                <a:gd name="connsiteX1" fmla="*/ 13316876 w 13721354"/>
                <a:gd name="connsiteY1" fmla="*/ 110317 h 3340157"/>
                <a:gd name="connsiteX2" fmla="*/ 12097882 w 13721354"/>
                <a:gd name="connsiteY2" fmla="*/ 802351 h 3340157"/>
                <a:gd name="connsiteX3" fmla="*/ 10633710 w 13721354"/>
                <a:gd name="connsiteY3" fmla="*/ 1533698 h 3340157"/>
                <a:gd name="connsiteX4" fmla="*/ 8938054 w 13721354"/>
                <a:gd name="connsiteY4" fmla="*/ 2293620 h 3340157"/>
                <a:gd name="connsiteX5" fmla="*/ 6285059 w 13721354"/>
                <a:gd name="connsiteY5" fmla="*/ 2639464 h 3340157"/>
                <a:gd name="connsiteX6" fmla="*/ 3817620 w 13721354"/>
                <a:gd name="connsiteY6" fmla="*/ 2867891 h 3340157"/>
                <a:gd name="connsiteX7" fmla="*/ 1579914 w 13721354"/>
                <a:gd name="connsiteY7" fmla="*/ 2979074 h 3340157"/>
                <a:gd name="connsiteX8" fmla="*/ 0 w 13721354"/>
                <a:gd name="connsiteY8" fmla="*/ 3340158 h 33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21354" h="3340157">
                  <a:moveTo>
                    <a:pt x="13721354" y="0"/>
                  </a:moveTo>
                  <a:lnTo>
                    <a:pt x="13316876" y="110317"/>
                  </a:lnTo>
                  <a:lnTo>
                    <a:pt x="12097882" y="802351"/>
                  </a:lnTo>
                  <a:lnTo>
                    <a:pt x="10633710" y="1533698"/>
                  </a:lnTo>
                  <a:lnTo>
                    <a:pt x="8938054" y="2293620"/>
                  </a:lnTo>
                  <a:lnTo>
                    <a:pt x="6285059" y="2639464"/>
                  </a:lnTo>
                  <a:lnTo>
                    <a:pt x="3817620" y="2867891"/>
                  </a:lnTo>
                  <a:lnTo>
                    <a:pt x="1579914" y="2979074"/>
                  </a:lnTo>
                  <a:lnTo>
                    <a:pt x="0" y="334015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220834F3-5792-F060-DFD8-E1AE4054474D}"/>
                </a:ext>
              </a:extLst>
            </p:cNvPr>
            <p:cNvSpPr/>
            <p:nvPr/>
          </p:nvSpPr>
          <p:spPr>
            <a:xfrm>
              <a:off x="-103239" y="246742"/>
              <a:ext cx="11965752" cy="5830358"/>
            </a:xfrm>
            <a:custGeom>
              <a:avLst/>
              <a:gdLst>
                <a:gd name="connsiteX0" fmla="*/ 15042910 w 15042909"/>
                <a:gd name="connsiteY0" fmla="*/ 0 h 6264246"/>
                <a:gd name="connsiteX1" fmla="*/ 14749025 w 15042909"/>
                <a:gd name="connsiteY1" fmla="*/ 255270 h 6264246"/>
                <a:gd name="connsiteX2" fmla="*/ 14314479 w 15042909"/>
                <a:gd name="connsiteY2" fmla="*/ 613756 h 6264246"/>
                <a:gd name="connsiteX3" fmla="*/ 13862737 w 15042909"/>
                <a:gd name="connsiteY3" fmla="*/ 976053 h 6264246"/>
                <a:gd name="connsiteX4" fmla="*/ 13368981 w 15042909"/>
                <a:gd name="connsiteY4" fmla="*/ 1348740 h 6264246"/>
                <a:gd name="connsiteX5" fmla="*/ 12858029 w 15042909"/>
                <a:gd name="connsiteY5" fmla="*/ 1719955 h 6264246"/>
                <a:gd name="connsiteX6" fmla="*/ 12880890 w 15042909"/>
                <a:gd name="connsiteY6" fmla="*/ 1862138 h 6264246"/>
                <a:gd name="connsiteX7" fmla="*/ 12854631 w 15042909"/>
                <a:gd name="connsiteY7" fmla="*/ 2028132 h 6264246"/>
                <a:gd name="connsiteX8" fmla="*/ 12742390 w 15042909"/>
                <a:gd name="connsiteY8" fmla="*/ 2226166 h 6264246"/>
                <a:gd name="connsiteX9" fmla="*/ 12560746 w 15042909"/>
                <a:gd name="connsiteY9" fmla="*/ 2448878 h 6264246"/>
                <a:gd name="connsiteX10" fmla="*/ 12272318 w 15042909"/>
                <a:gd name="connsiteY10" fmla="*/ 2702329 h 6264246"/>
                <a:gd name="connsiteX11" fmla="*/ 11892966 w 15042909"/>
                <a:gd name="connsiteY11" fmla="*/ 2978814 h 6264246"/>
                <a:gd name="connsiteX12" fmla="*/ 11386545 w 15042909"/>
                <a:gd name="connsiteY12" fmla="*/ 3281622 h 6264246"/>
                <a:gd name="connsiteX13" fmla="*/ 10770458 w 15042909"/>
                <a:gd name="connsiteY13" fmla="*/ 3602095 h 6264246"/>
                <a:gd name="connsiteX14" fmla="*/ 10013401 w 15042909"/>
                <a:gd name="connsiteY14" fmla="*/ 3939800 h 6264246"/>
                <a:gd name="connsiteX15" fmla="*/ 9137718 w 15042909"/>
                <a:gd name="connsiteY15" fmla="*/ 4284865 h 6264246"/>
                <a:gd name="connsiteX16" fmla="*/ 8121788 w 15042909"/>
                <a:gd name="connsiteY16" fmla="*/ 4632614 h 6264246"/>
                <a:gd name="connsiteX17" fmla="*/ 6997117 w 15042909"/>
                <a:gd name="connsiteY17" fmla="*/ 4972310 h 6264246"/>
                <a:gd name="connsiteX18" fmla="*/ 5756189 w 15042909"/>
                <a:gd name="connsiteY18" fmla="*/ 5296246 h 6264246"/>
                <a:gd name="connsiteX19" fmla="*/ 4884214 w 15042909"/>
                <a:gd name="connsiteY19" fmla="*/ 5494194 h 6264246"/>
                <a:gd name="connsiteX20" fmla="*/ 4441122 w 15042909"/>
                <a:gd name="connsiteY20" fmla="*/ 5594726 h 6264246"/>
                <a:gd name="connsiteX21" fmla="*/ 3058194 w 15042909"/>
                <a:gd name="connsiteY21" fmla="*/ 5859261 h 6264246"/>
                <a:gd name="connsiteX22" fmla="*/ 1655908 w 15042909"/>
                <a:gd name="connsiteY22" fmla="*/ 6084484 h 6264246"/>
                <a:gd name="connsiteX23" fmla="*/ 247135 w 15042909"/>
                <a:gd name="connsiteY23" fmla="*/ 6264247 h 6264246"/>
                <a:gd name="connsiteX24" fmla="*/ 0 w 15042909"/>
                <a:gd name="connsiteY24" fmla="*/ 6231255 h 626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042909" h="6264246">
                  <a:moveTo>
                    <a:pt x="15042910" y="0"/>
                  </a:moveTo>
                  <a:lnTo>
                    <a:pt x="14749025" y="255270"/>
                  </a:lnTo>
                  <a:lnTo>
                    <a:pt x="14314479" y="613756"/>
                  </a:lnTo>
                  <a:lnTo>
                    <a:pt x="13862737" y="976053"/>
                  </a:lnTo>
                  <a:lnTo>
                    <a:pt x="13368981" y="1348740"/>
                  </a:lnTo>
                  <a:lnTo>
                    <a:pt x="12858029" y="1719955"/>
                  </a:lnTo>
                  <a:lnTo>
                    <a:pt x="12880890" y="1862138"/>
                  </a:lnTo>
                  <a:lnTo>
                    <a:pt x="12854631" y="2028132"/>
                  </a:lnTo>
                  <a:lnTo>
                    <a:pt x="12742390" y="2226166"/>
                  </a:lnTo>
                  <a:lnTo>
                    <a:pt x="12560746" y="2448878"/>
                  </a:lnTo>
                  <a:lnTo>
                    <a:pt x="12272318" y="2702329"/>
                  </a:lnTo>
                  <a:lnTo>
                    <a:pt x="11892966" y="2978814"/>
                  </a:lnTo>
                  <a:lnTo>
                    <a:pt x="11386545" y="3281622"/>
                  </a:lnTo>
                  <a:lnTo>
                    <a:pt x="10770458" y="3602095"/>
                  </a:lnTo>
                  <a:lnTo>
                    <a:pt x="10013401" y="3939800"/>
                  </a:lnTo>
                  <a:lnTo>
                    <a:pt x="9137718" y="4284865"/>
                  </a:lnTo>
                  <a:lnTo>
                    <a:pt x="8121788" y="4632614"/>
                  </a:lnTo>
                  <a:lnTo>
                    <a:pt x="6997117" y="4972310"/>
                  </a:lnTo>
                  <a:lnTo>
                    <a:pt x="5756189" y="5296246"/>
                  </a:lnTo>
                  <a:lnTo>
                    <a:pt x="4884214" y="5494194"/>
                  </a:lnTo>
                  <a:lnTo>
                    <a:pt x="4441122" y="5594726"/>
                  </a:lnTo>
                  <a:lnTo>
                    <a:pt x="3058194" y="5859261"/>
                  </a:lnTo>
                  <a:lnTo>
                    <a:pt x="1655908" y="6084484"/>
                  </a:lnTo>
                  <a:lnTo>
                    <a:pt x="247135" y="6264247"/>
                  </a:lnTo>
                  <a:lnTo>
                    <a:pt x="0" y="623125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B2F63154-5FD1-E359-6889-70AEAD77AEC7}"/>
                </a:ext>
              </a:extLst>
            </p:cNvPr>
            <p:cNvSpPr/>
            <p:nvPr/>
          </p:nvSpPr>
          <p:spPr>
            <a:xfrm>
              <a:off x="-103239" y="453705"/>
              <a:ext cx="12398477" cy="5897089"/>
            </a:xfrm>
            <a:custGeom>
              <a:avLst/>
              <a:gdLst>
                <a:gd name="connsiteX0" fmla="*/ 15586916 w 15586915"/>
                <a:gd name="connsiteY0" fmla="*/ 0 h 6335943"/>
                <a:gd name="connsiteX1" fmla="*/ 15277173 w 15586915"/>
                <a:gd name="connsiteY1" fmla="*/ 229553 h 6335943"/>
                <a:gd name="connsiteX2" fmla="*/ 14722252 w 15586915"/>
                <a:gd name="connsiteY2" fmla="*/ 618952 h 6335943"/>
                <a:gd name="connsiteX3" fmla="*/ 14141072 w 15586915"/>
                <a:gd name="connsiteY3" fmla="*/ 1011036 h 6335943"/>
                <a:gd name="connsiteX4" fmla="*/ 13509539 w 15586915"/>
                <a:gd name="connsiteY4" fmla="*/ 1410739 h 6335943"/>
                <a:gd name="connsiteX5" fmla="*/ 13491828 w 15586915"/>
                <a:gd name="connsiteY5" fmla="*/ 1594658 h 6335943"/>
                <a:gd name="connsiteX6" fmla="*/ 13384530 w 15586915"/>
                <a:gd name="connsiteY6" fmla="*/ 1812348 h 6335943"/>
                <a:gd name="connsiteX7" fmla="*/ 13202782 w 15586915"/>
                <a:gd name="connsiteY7" fmla="*/ 2056534 h 6335943"/>
                <a:gd name="connsiteX8" fmla="*/ 12909001 w 15586915"/>
                <a:gd name="connsiteY8" fmla="*/ 2333712 h 6335943"/>
                <a:gd name="connsiteX9" fmla="*/ 12517292 w 15586915"/>
                <a:gd name="connsiteY9" fmla="*/ 2636347 h 6335943"/>
                <a:gd name="connsiteX10" fmla="*/ 11990997 w 15586915"/>
                <a:gd name="connsiteY10" fmla="*/ 2967817 h 6335943"/>
                <a:gd name="connsiteX11" fmla="*/ 11451624 w 15586915"/>
                <a:gd name="connsiteY11" fmla="*/ 3261880 h 6335943"/>
                <a:gd name="connsiteX12" fmla="*/ 11345459 w 15586915"/>
                <a:gd name="connsiteY12" fmla="*/ 3319722 h 6335943"/>
                <a:gd name="connsiteX13" fmla="*/ 10548654 w 15586915"/>
                <a:gd name="connsiteY13" fmla="*/ 3691457 h 6335943"/>
                <a:gd name="connsiteX14" fmla="*/ 9621177 w 15586915"/>
                <a:gd name="connsiteY14" fmla="*/ 4073063 h 6335943"/>
                <a:gd name="connsiteX15" fmla="*/ 8541299 w 15586915"/>
                <a:gd name="connsiteY15" fmla="*/ 4459432 h 6335943"/>
                <a:gd name="connsiteX16" fmla="*/ 7339914 w 15586915"/>
                <a:gd name="connsiteY16" fmla="*/ 4839479 h 6335943"/>
                <a:gd name="connsiteX17" fmla="*/ 6010121 w 15586915"/>
                <a:gd name="connsiteY17" fmla="*/ 5204720 h 6335943"/>
                <a:gd name="connsiteX18" fmla="*/ 5590506 w 15586915"/>
                <a:gd name="connsiteY18" fmla="*/ 5305598 h 6335943"/>
                <a:gd name="connsiteX19" fmla="*/ 4595478 w 15586915"/>
                <a:gd name="connsiteY19" fmla="*/ 5544762 h 6335943"/>
                <a:gd name="connsiteX20" fmla="*/ 3103297 w 15586915"/>
                <a:gd name="connsiteY20" fmla="*/ 5850688 h 6335943"/>
                <a:gd name="connsiteX21" fmla="*/ 1584754 w 15586915"/>
                <a:gd name="connsiteY21" fmla="*/ 6116522 h 6335943"/>
                <a:gd name="connsiteX22" fmla="*/ 53958 w 15586915"/>
                <a:gd name="connsiteY22" fmla="*/ 6335944 h 6335943"/>
                <a:gd name="connsiteX23" fmla="*/ 0 w 15586915"/>
                <a:gd name="connsiteY23" fmla="*/ 6328757 h 633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586915" h="6335943">
                  <a:moveTo>
                    <a:pt x="15586916" y="0"/>
                  </a:moveTo>
                  <a:lnTo>
                    <a:pt x="15277173" y="229553"/>
                  </a:lnTo>
                  <a:lnTo>
                    <a:pt x="14722252" y="618952"/>
                  </a:lnTo>
                  <a:lnTo>
                    <a:pt x="14141072" y="1011036"/>
                  </a:lnTo>
                  <a:lnTo>
                    <a:pt x="13509539" y="1410739"/>
                  </a:lnTo>
                  <a:lnTo>
                    <a:pt x="13491828" y="1594658"/>
                  </a:lnTo>
                  <a:lnTo>
                    <a:pt x="13384530" y="1812348"/>
                  </a:lnTo>
                  <a:lnTo>
                    <a:pt x="13202782" y="2056534"/>
                  </a:lnTo>
                  <a:lnTo>
                    <a:pt x="12909001" y="2333712"/>
                  </a:lnTo>
                  <a:lnTo>
                    <a:pt x="12517292" y="2636347"/>
                  </a:lnTo>
                  <a:lnTo>
                    <a:pt x="11990997" y="2967817"/>
                  </a:lnTo>
                  <a:lnTo>
                    <a:pt x="11451624" y="3261880"/>
                  </a:lnTo>
                  <a:lnTo>
                    <a:pt x="11345459" y="3319722"/>
                  </a:lnTo>
                  <a:lnTo>
                    <a:pt x="10548654" y="3691457"/>
                  </a:lnTo>
                  <a:lnTo>
                    <a:pt x="9621177" y="4073063"/>
                  </a:lnTo>
                  <a:lnTo>
                    <a:pt x="8541299" y="4459432"/>
                  </a:lnTo>
                  <a:lnTo>
                    <a:pt x="7339914" y="4839479"/>
                  </a:lnTo>
                  <a:lnTo>
                    <a:pt x="6010121" y="5204720"/>
                  </a:lnTo>
                  <a:lnTo>
                    <a:pt x="5590506" y="5305598"/>
                  </a:lnTo>
                  <a:lnTo>
                    <a:pt x="4595478" y="5544762"/>
                  </a:lnTo>
                  <a:lnTo>
                    <a:pt x="3103297" y="5850688"/>
                  </a:lnTo>
                  <a:lnTo>
                    <a:pt x="1584754" y="6116522"/>
                  </a:lnTo>
                  <a:lnTo>
                    <a:pt x="53958" y="6335944"/>
                  </a:lnTo>
                  <a:lnTo>
                    <a:pt x="0" y="63287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22FB770B-2E59-A799-05FF-2365B5EDF366}"/>
                </a:ext>
              </a:extLst>
            </p:cNvPr>
            <p:cNvSpPr/>
            <p:nvPr/>
          </p:nvSpPr>
          <p:spPr>
            <a:xfrm>
              <a:off x="6644994" y="246742"/>
              <a:ext cx="717604" cy="489926"/>
            </a:xfrm>
            <a:custGeom>
              <a:avLst/>
              <a:gdLst>
                <a:gd name="connsiteX0" fmla="*/ 902146 w 902146"/>
                <a:gd name="connsiteY0" fmla="*/ 526386 h 526386"/>
                <a:gd name="connsiteX1" fmla="*/ 798658 w 902146"/>
                <a:gd name="connsiteY1" fmla="*/ 478848 h 526386"/>
                <a:gd name="connsiteX2" fmla="*/ 595595 w 902146"/>
                <a:gd name="connsiteY2" fmla="*/ 385589 h 526386"/>
                <a:gd name="connsiteX3" fmla="*/ 274216 w 902146"/>
                <a:gd name="connsiteY3" fmla="*/ 261158 h 526386"/>
                <a:gd name="connsiteX4" fmla="*/ 81554 w 902146"/>
                <a:gd name="connsiteY4" fmla="*/ 129280 h 526386"/>
                <a:gd name="connsiteX5" fmla="*/ 0 w 902146"/>
                <a:gd name="connsiteY5" fmla="*/ 0 h 52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2146" h="526386">
                  <a:moveTo>
                    <a:pt x="902146" y="526386"/>
                  </a:moveTo>
                  <a:lnTo>
                    <a:pt x="798658" y="478848"/>
                  </a:lnTo>
                  <a:lnTo>
                    <a:pt x="595595" y="385589"/>
                  </a:lnTo>
                  <a:lnTo>
                    <a:pt x="274216" y="261158"/>
                  </a:lnTo>
                  <a:lnTo>
                    <a:pt x="81554" y="129280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464B35CC-6FD1-D20C-EE59-A1C3DBC7A671}"/>
                </a:ext>
              </a:extLst>
            </p:cNvPr>
            <p:cNvSpPr/>
            <p:nvPr/>
          </p:nvSpPr>
          <p:spPr>
            <a:xfrm>
              <a:off x="8482294" y="246742"/>
              <a:ext cx="1516133" cy="2564800"/>
            </a:xfrm>
            <a:custGeom>
              <a:avLst/>
              <a:gdLst>
                <a:gd name="connsiteX0" fmla="*/ 1906029 w 1906028"/>
                <a:gd name="connsiteY0" fmla="*/ 0 h 2755669"/>
                <a:gd name="connsiteX1" fmla="*/ 1781124 w 1906028"/>
                <a:gd name="connsiteY1" fmla="*/ 243840 h 2755669"/>
                <a:gd name="connsiteX2" fmla="*/ 1625017 w 1906028"/>
                <a:gd name="connsiteY2" fmla="*/ 525261 h 2755669"/>
                <a:gd name="connsiteX3" fmla="*/ 1466129 w 1906028"/>
                <a:gd name="connsiteY3" fmla="*/ 811443 h 2755669"/>
                <a:gd name="connsiteX4" fmla="*/ 1166478 w 1906028"/>
                <a:gd name="connsiteY4" fmla="*/ 857856 h 2755669"/>
                <a:gd name="connsiteX5" fmla="*/ 1036835 w 1906028"/>
                <a:gd name="connsiteY5" fmla="*/ 1142654 h 2755669"/>
                <a:gd name="connsiteX6" fmla="*/ 883611 w 1906028"/>
                <a:gd name="connsiteY6" fmla="*/ 1439401 h 2755669"/>
                <a:gd name="connsiteX7" fmla="*/ 729975 w 1906028"/>
                <a:gd name="connsiteY7" fmla="*/ 1723159 h 2755669"/>
                <a:gd name="connsiteX8" fmla="*/ 721429 w 1906028"/>
                <a:gd name="connsiteY8" fmla="*/ 1739005 h 2755669"/>
                <a:gd name="connsiteX9" fmla="*/ 544933 w 1906028"/>
                <a:gd name="connsiteY9" fmla="*/ 2023543 h 2755669"/>
                <a:gd name="connsiteX10" fmla="*/ 529487 w 1906028"/>
                <a:gd name="connsiteY10" fmla="*/ 2048395 h 2755669"/>
                <a:gd name="connsiteX11" fmla="*/ 332500 w 1906028"/>
                <a:gd name="connsiteY11" fmla="*/ 2343583 h 2755669"/>
                <a:gd name="connsiteX12" fmla="*/ 322511 w 1906028"/>
                <a:gd name="connsiteY12" fmla="*/ 2358390 h 2755669"/>
                <a:gd name="connsiteX13" fmla="*/ 95250 w 1906028"/>
                <a:gd name="connsiteY13" fmla="*/ 2654185 h 2755669"/>
                <a:gd name="connsiteX14" fmla="*/ 79186 w 1906028"/>
                <a:gd name="connsiteY14" fmla="*/ 2675053 h 2755669"/>
                <a:gd name="connsiteX15" fmla="*/ 48603 w 1906028"/>
                <a:gd name="connsiteY15" fmla="*/ 2690986 h 2755669"/>
                <a:gd name="connsiteX16" fmla="*/ 7620 w 1906028"/>
                <a:gd name="connsiteY16" fmla="*/ 2745538 h 2755669"/>
                <a:gd name="connsiteX17" fmla="*/ 0 w 1906028"/>
                <a:gd name="connsiteY17" fmla="*/ 2755669 h 2755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6028" h="2755669">
                  <a:moveTo>
                    <a:pt x="1906029" y="0"/>
                  </a:moveTo>
                  <a:lnTo>
                    <a:pt x="1781124" y="243840"/>
                  </a:lnTo>
                  <a:lnTo>
                    <a:pt x="1625017" y="525261"/>
                  </a:lnTo>
                  <a:lnTo>
                    <a:pt x="1466129" y="811443"/>
                  </a:lnTo>
                  <a:lnTo>
                    <a:pt x="1166478" y="857856"/>
                  </a:lnTo>
                  <a:lnTo>
                    <a:pt x="1036835" y="1142654"/>
                  </a:lnTo>
                  <a:lnTo>
                    <a:pt x="883611" y="1439401"/>
                  </a:lnTo>
                  <a:lnTo>
                    <a:pt x="729975" y="1723159"/>
                  </a:lnTo>
                  <a:lnTo>
                    <a:pt x="721429" y="1739005"/>
                  </a:lnTo>
                  <a:lnTo>
                    <a:pt x="544933" y="2023543"/>
                  </a:lnTo>
                  <a:lnTo>
                    <a:pt x="529487" y="2048395"/>
                  </a:lnTo>
                  <a:lnTo>
                    <a:pt x="332500" y="2343583"/>
                  </a:lnTo>
                  <a:lnTo>
                    <a:pt x="322511" y="2358390"/>
                  </a:lnTo>
                  <a:lnTo>
                    <a:pt x="95250" y="2654185"/>
                  </a:lnTo>
                  <a:lnTo>
                    <a:pt x="79186" y="2675053"/>
                  </a:lnTo>
                  <a:lnTo>
                    <a:pt x="48603" y="2690986"/>
                  </a:lnTo>
                  <a:lnTo>
                    <a:pt x="7620" y="2745538"/>
                  </a:lnTo>
                  <a:lnTo>
                    <a:pt x="0" y="275566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C93BD092-E515-C99C-EAEE-23C4AD0EB417}"/>
                </a:ext>
              </a:extLst>
            </p:cNvPr>
            <p:cNvSpPr/>
            <p:nvPr/>
          </p:nvSpPr>
          <p:spPr>
            <a:xfrm>
              <a:off x="7679259" y="246742"/>
              <a:ext cx="471714" cy="1011204"/>
            </a:xfrm>
            <a:custGeom>
              <a:avLst/>
              <a:gdLst>
                <a:gd name="connsiteX0" fmla="*/ 549979 w 593021"/>
                <a:gd name="connsiteY0" fmla="*/ 0 h 1086456"/>
                <a:gd name="connsiteX1" fmla="*/ 297077 w 593021"/>
                <a:gd name="connsiteY1" fmla="*/ 132484 h 1086456"/>
                <a:gd name="connsiteX2" fmla="*/ 109254 w 593021"/>
                <a:gd name="connsiteY2" fmla="*/ 272761 h 1086456"/>
                <a:gd name="connsiteX3" fmla="*/ 7517 w 593021"/>
                <a:gd name="connsiteY3" fmla="*/ 415810 h 1086456"/>
                <a:gd name="connsiteX4" fmla="*/ 0 w 593021"/>
                <a:gd name="connsiteY4" fmla="*/ 558252 h 1086456"/>
                <a:gd name="connsiteX5" fmla="*/ 86188 w 593021"/>
                <a:gd name="connsiteY5" fmla="*/ 705889 h 1086456"/>
                <a:gd name="connsiteX6" fmla="*/ 245179 w 593021"/>
                <a:gd name="connsiteY6" fmla="*/ 817851 h 1086456"/>
                <a:gd name="connsiteX7" fmla="*/ 344754 w 593021"/>
                <a:gd name="connsiteY7" fmla="*/ 887903 h 1086456"/>
                <a:gd name="connsiteX8" fmla="*/ 483870 w 593021"/>
                <a:gd name="connsiteY8" fmla="*/ 999606 h 1086456"/>
                <a:gd name="connsiteX9" fmla="*/ 547405 w 593021"/>
                <a:gd name="connsiteY9" fmla="*/ 1050608 h 1086456"/>
                <a:gd name="connsiteX10" fmla="*/ 579532 w 593021"/>
                <a:gd name="connsiteY10" fmla="*/ 1073901 h 1086456"/>
                <a:gd name="connsiteX11" fmla="*/ 591683 w 593021"/>
                <a:gd name="connsiteY11" fmla="*/ 1084898 h 1086456"/>
                <a:gd name="connsiteX12" fmla="*/ 593022 w 593021"/>
                <a:gd name="connsiteY12" fmla="*/ 1086456 h 108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3021" h="1086456">
                  <a:moveTo>
                    <a:pt x="549979" y="0"/>
                  </a:moveTo>
                  <a:lnTo>
                    <a:pt x="297077" y="132484"/>
                  </a:lnTo>
                  <a:lnTo>
                    <a:pt x="109254" y="272761"/>
                  </a:lnTo>
                  <a:lnTo>
                    <a:pt x="7517" y="415810"/>
                  </a:lnTo>
                  <a:lnTo>
                    <a:pt x="0" y="558252"/>
                  </a:lnTo>
                  <a:lnTo>
                    <a:pt x="86188" y="705889"/>
                  </a:lnTo>
                  <a:lnTo>
                    <a:pt x="245179" y="817851"/>
                  </a:lnTo>
                  <a:lnTo>
                    <a:pt x="344754" y="887903"/>
                  </a:lnTo>
                  <a:lnTo>
                    <a:pt x="483870" y="999606"/>
                  </a:lnTo>
                  <a:lnTo>
                    <a:pt x="547405" y="1050608"/>
                  </a:lnTo>
                  <a:lnTo>
                    <a:pt x="579532" y="1073901"/>
                  </a:lnTo>
                  <a:lnTo>
                    <a:pt x="591683" y="1084898"/>
                  </a:lnTo>
                  <a:lnTo>
                    <a:pt x="593022" y="108645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64AE7131-09D4-E274-A5B7-84F32BF72F68}"/>
                </a:ext>
              </a:extLst>
            </p:cNvPr>
            <p:cNvSpPr/>
            <p:nvPr/>
          </p:nvSpPr>
          <p:spPr>
            <a:xfrm>
              <a:off x="6652283" y="246742"/>
              <a:ext cx="968983" cy="627418"/>
            </a:xfrm>
            <a:custGeom>
              <a:avLst/>
              <a:gdLst>
                <a:gd name="connsiteX0" fmla="*/ 1218170 w 1218170"/>
                <a:gd name="connsiteY0" fmla="*/ 674110 h 674110"/>
                <a:gd name="connsiteX1" fmla="*/ 1191604 w 1218170"/>
                <a:gd name="connsiteY1" fmla="*/ 657485 h 674110"/>
                <a:gd name="connsiteX2" fmla="*/ 1150311 w 1218170"/>
                <a:gd name="connsiteY2" fmla="*/ 625360 h 674110"/>
                <a:gd name="connsiteX3" fmla="*/ 978964 w 1218170"/>
                <a:gd name="connsiteY3" fmla="*/ 525087 h 674110"/>
                <a:gd name="connsiteX4" fmla="*/ 861781 w 1218170"/>
                <a:gd name="connsiteY4" fmla="*/ 468197 h 674110"/>
                <a:gd name="connsiteX5" fmla="*/ 681270 w 1218170"/>
                <a:gd name="connsiteY5" fmla="*/ 380394 h 674110"/>
                <a:gd name="connsiteX6" fmla="*/ 378632 w 1218170"/>
                <a:gd name="connsiteY6" fmla="*/ 247823 h 674110"/>
                <a:gd name="connsiteX7" fmla="*/ 276483 w 1218170"/>
                <a:gd name="connsiteY7" fmla="*/ 111789 h 674110"/>
                <a:gd name="connsiteX8" fmla="*/ 0 w 1218170"/>
                <a:gd name="connsiteY8" fmla="*/ 0 h 67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8170" h="674110">
                  <a:moveTo>
                    <a:pt x="1218170" y="674110"/>
                  </a:moveTo>
                  <a:lnTo>
                    <a:pt x="1191604" y="657485"/>
                  </a:lnTo>
                  <a:lnTo>
                    <a:pt x="1150311" y="625360"/>
                  </a:lnTo>
                  <a:lnTo>
                    <a:pt x="978964" y="525087"/>
                  </a:lnTo>
                  <a:lnTo>
                    <a:pt x="861781" y="468197"/>
                  </a:lnTo>
                  <a:lnTo>
                    <a:pt x="681270" y="380394"/>
                  </a:lnTo>
                  <a:lnTo>
                    <a:pt x="378632" y="247823"/>
                  </a:lnTo>
                  <a:lnTo>
                    <a:pt x="276483" y="11178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245FE3D3-D9EB-3BE8-4C26-6B4CAC568F61}"/>
                </a:ext>
              </a:extLst>
            </p:cNvPr>
            <p:cNvSpPr/>
            <p:nvPr/>
          </p:nvSpPr>
          <p:spPr>
            <a:xfrm>
              <a:off x="8164733" y="246742"/>
              <a:ext cx="1737944" cy="1402564"/>
            </a:xfrm>
            <a:custGeom>
              <a:avLst/>
              <a:gdLst>
                <a:gd name="connsiteX0" fmla="*/ 2184881 w 2184880"/>
                <a:gd name="connsiteY0" fmla="*/ 0 h 1506941"/>
                <a:gd name="connsiteX1" fmla="*/ 1903250 w 2184880"/>
                <a:gd name="connsiteY1" fmla="*/ 49617 h 1506941"/>
                <a:gd name="connsiteX2" fmla="*/ 1498359 w 2184880"/>
                <a:gd name="connsiteY2" fmla="*/ 139931 h 1506941"/>
                <a:gd name="connsiteX3" fmla="*/ 1127760 w 2184880"/>
                <a:gd name="connsiteY3" fmla="*/ 237519 h 1506941"/>
                <a:gd name="connsiteX4" fmla="*/ 788052 w 2184880"/>
                <a:gd name="connsiteY4" fmla="*/ 348269 h 1506941"/>
                <a:gd name="connsiteX5" fmla="*/ 501582 w 2184880"/>
                <a:gd name="connsiteY5" fmla="*/ 463175 h 1506941"/>
                <a:gd name="connsiteX6" fmla="*/ 268038 w 2184880"/>
                <a:gd name="connsiteY6" fmla="*/ 587693 h 1506941"/>
                <a:gd name="connsiteX7" fmla="*/ 104620 w 2184880"/>
                <a:gd name="connsiteY7" fmla="*/ 714808 h 1506941"/>
                <a:gd name="connsiteX8" fmla="*/ 11945 w 2184880"/>
                <a:gd name="connsiteY8" fmla="*/ 850409 h 1506941"/>
                <a:gd name="connsiteX9" fmla="*/ 0 w 2184880"/>
                <a:gd name="connsiteY9" fmla="*/ 989907 h 1506941"/>
                <a:gd name="connsiteX10" fmla="*/ 129128 w 2184880"/>
                <a:gd name="connsiteY10" fmla="*/ 1148542 h 1506941"/>
                <a:gd name="connsiteX11" fmla="*/ 179070 w 2184880"/>
                <a:gd name="connsiteY11" fmla="*/ 1209762 h 1506941"/>
                <a:gd name="connsiteX12" fmla="*/ 277924 w 2184880"/>
                <a:gd name="connsiteY12" fmla="*/ 1359824 h 1506941"/>
                <a:gd name="connsiteX13" fmla="*/ 351241 w 2184880"/>
                <a:gd name="connsiteY13" fmla="*/ 1465811 h 1506941"/>
                <a:gd name="connsiteX14" fmla="*/ 383060 w 2184880"/>
                <a:gd name="connsiteY14" fmla="*/ 1506942 h 1506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84880" h="1506941">
                  <a:moveTo>
                    <a:pt x="2184881" y="0"/>
                  </a:moveTo>
                  <a:lnTo>
                    <a:pt x="1903250" y="49617"/>
                  </a:lnTo>
                  <a:lnTo>
                    <a:pt x="1498359" y="139931"/>
                  </a:lnTo>
                  <a:lnTo>
                    <a:pt x="1127760" y="237519"/>
                  </a:lnTo>
                  <a:lnTo>
                    <a:pt x="788052" y="348269"/>
                  </a:lnTo>
                  <a:lnTo>
                    <a:pt x="501582" y="463175"/>
                  </a:lnTo>
                  <a:lnTo>
                    <a:pt x="268038" y="587693"/>
                  </a:lnTo>
                  <a:lnTo>
                    <a:pt x="104620" y="714808"/>
                  </a:lnTo>
                  <a:lnTo>
                    <a:pt x="11945" y="850409"/>
                  </a:lnTo>
                  <a:lnTo>
                    <a:pt x="0" y="989907"/>
                  </a:lnTo>
                  <a:lnTo>
                    <a:pt x="129128" y="1148542"/>
                  </a:lnTo>
                  <a:lnTo>
                    <a:pt x="179070" y="1209762"/>
                  </a:lnTo>
                  <a:lnTo>
                    <a:pt x="277924" y="1359824"/>
                  </a:lnTo>
                  <a:lnTo>
                    <a:pt x="351241" y="1465811"/>
                  </a:lnTo>
                  <a:lnTo>
                    <a:pt x="383060" y="150694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53884105-4019-BA5D-BC39-58F22F52BB41}"/>
                </a:ext>
              </a:extLst>
            </p:cNvPr>
            <p:cNvSpPr/>
            <p:nvPr/>
          </p:nvSpPr>
          <p:spPr>
            <a:xfrm>
              <a:off x="7084845" y="339908"/>
              <a:ext cx="1026319" cy="881771"/>
            </a:xfrm>
            <a:custGeom>
              <a:avLst/>
              <a:gdLst>
                <a:gd name="connsiteX0" fmla="*/ 1290252 w 1290251"/>
                <a:gd name="connsiteY0" fmla="*/ 947391 h 947391"/>
                <a:gd name="connsiteX1" fmla="*/ 1231145 w 1290251"/>
                <a:gd name="connsiteY1" fmla="*/ 899506 h 947391"/>
                <a:gd name="connsiteX2" fmla="*/ 1092029 w 1290251"/>
                <a:gd name="connsiteY2" fmla="*/ 787804 h 947391"/>
                <a:gd name="connsiteX3" fmla="*/ 982569 w 1290251"/>
                <a:gd name="connsiteY3" fmla="*/ 638695 h 947391"/>
                <a:gd name="connsiteX4" fmla="*/ 916975 w 1290251"/>
                <a:gd name="connsiteY4" fmla="*/ 588299 h 947391"/>
                <a:gd name="connsiteX5" fmla="*/ 747275 w 1290251"/>
                <a:gd name="connsiteY5" fmla="*/ 458153 h 947391"/>
                <a:gd name="connsiteX6" fmla="*/ 504053 w 1290251"/>
                <a:gd name="connsiteY6" fmla="*/ 292937 h 947391"/>
                <a:gd name="connsiteX7" fmla="*/ 255270 w 1290251"/>
                <a:gd name="connsiteY7" fmla="*/ 139238 h 947391"/>
                <a:gd name="connsiteX8" fmla="*/ 0 w 1290251"/>
                <a:gd name="connsiteY8" fmla="*/ 0 h 947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251" h="947391">
                  <a:moveTo>
                    <a:pt x="1290252" y="947391"/>
                  </a:moveTo>
                  <a:lnTo>
                    <a:pt x="1231145" y="899506"/>
                  </a:lnTo>
                  <a:lnTo>
                    <a:pt x="1092029" y="787804"/>
                  </a:lnTo>
                  <a:lnTo>
                    <a:pt x="982569" y="638695"/>
                  </a:lnTo>
                  <a:lnTo>
                    <a:pt x="916975" y="588299"/>
                  </a:lnTo>
                  <a:lnTo>
                    <a:pt x="747275" y="458153"/>
                  </a:lnTo>
                  <a:lnTo>
                    <a:pt x="504053" y="292937"/>
                  </a:lnTo>
                  <a:lnTo>
                    <a:pt x="255270" y="139238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8E1B8E75-FB9E-19B4-5771-893434558DAE}"/>
                </a:ext>
              </a:extLst>
            </p:cNvPr>
            <p:cNvSpPr/>
            <p:nvPr/>
          </p:nvSpPr>
          <p:spPr>
            <a:xfrm>
              <a:off x="-103239" y="748191"/>
              <a:ext cx="11867708" cy="6273459"/>
            </a:xfrm>
            <a:custGeom>
              <a:avLst/>
              <a:gdLst>
                <a:gd name="connsiteX0" fmla="*/ 14056738 w 14919651"/>
                <a:gd name="connsiteY0" fmla="*/ 0 h 6740322"/>
                <a:gd name="connsiteX1" fmla="*/ 14314479 w 14919651"/>
                <a:gd name="connsiteY1" fmla="*/ 74988 h 6740322"/>
                <a:gd name="connsiteX2" fmla="*/ 14546579 w 14919651"/>
                <a:gd name="connsiteY2" fmla="*/ 172403 h 6740322"/>
                <a:gd name="connsiteX3" fmla="*/ 14722252 w 14919651"/>
                <a:gd name="connsiteY3" fmla="*/ 302549 h 6740322"/>
                <a:gd name="connsiteX4" fmla="*/ 14857146 w 14919651"/>
                <a:gd name="connsiteY4" fmla="*/ 458412 h 6740322"/>
                <a:gd name="connsiteX5" fmla="*/ 14918313 w 14919651"/>
                <a:gd name="connsiteY5" fmla="*/ 649778 h 6740322"/>
                <a:gd name="connsiteX6" fmla="*/ 14919652 w 14919651"/>
                <a:gd name="connsiteY6" fmla="*/ 870066 h 6740322"/>
                <a:gd name="connsiteX7" fmla="*/ 14825945 w 14919651"/>
                <a:gd name="connsiteY7" fmla="*/ 1127760 h 6740322"/>
                <a:gd name="connsiteX8" fmla="*/ 14648009 w 14919651"/>
                <a:gd name="connsiteY8" fmla="*/ 1416800 h 6740322"/>
                <a:gd name="connsiteX9" fmla="*/ 14348666 w 14919651"/>
                <a:gd name="connsiteY9" fmla="*/ 1743941 h 6740322"/>
                <a:gd name="connsiteX10" fmla="*/ 13936568 w 14919651"/>
                <a:gd name="connsiteY10" fmla="*/ 2102514 h 6740322"/>
                <a:gd name="connsiteX11" fmla="*/ 13374645 w 14919651"/>
                <a:gd name="connsiteY11" fmla="*/ 2496416 h 6740322"/>
                <a:gd name="connsiteX12" fmla="*/ 12672060 w 14919651"/>
                <a:gd name="connsiteY12" fmla="*/ 2917594 h 6740322"/>
                <a:gd name="connsiteX13" fmla="*/ 11796068 w 14919651"/>
                <a:gd name="connsiteY13" fmla="*/ 3365702 h 6740322"/>
                <a:gd name="connsiteX14" fmla="*/ 10762117 w 14919651"/>
                <a:gd name="connsiteY14" fmla="*/ 3830262 h 6740322"/>
                <a:gd name="connsiteX15" fmla="*/ 9548066 w 14919651"/>
                <a:gd name="connsiteY15" fmla="*/ 4306166 h 6740322"/>
                <a:gd name="connsiteX16" fmla="*/ 8182851 w 14919651"/>
                <a:gd name="connsiteY16" fmla="*/ 4780857 h 6740322"/>
                <a:gd name="connsiteX17" fmla="*/ 6660292 w 14919651"/>
                <a:gd name="connsiteY17" fmla="*/ 5245418 h 6740322"/>
                <a:gd name="connsiteX18" fmla="*/ 5025596 w 14919651"/>
                <a:gd name="connsiteY18" fmla="*/ 5687638 h 6740322"/>
                <a:gd name="connsiteX19" fmla="*/ 3288339 w 14919651"/>
                <a:gd name="connsiteY19" fmla="*/ 6098165 h 6740322"/>
                <a:gd name="connsiteX20" fmla="*/ 1504023 w 14919651"/>
                <a:gd name="connsiteY20" fmla="*/ 6469726 h 6740322"/>
                <a:gd name="connsiteX21" fmla="*/ 0 w 14919651"/>
                <a:gd name="connsiteY21" fmla="*/ 6740323 h 674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919651" h="6740322">
                  <a:moveTo>
                    <a:pt x="14056738" y="0"/>
                  </a:moveTo>
                  <a:lnTo>
                    <a:pt x="14314479" y="74988"/>
                  </a:lnTo>
                  <a:lnTo>
                    <a:pt x="14546579" y="172403"/>
                  </a:lnTo>
                  <a:lnTo>
                    <a:pt x="14722252" y="302549"/>
                  </a:lnTo>
                  <a:lnTo>
                    <a:pt x="14857146" y="458412"/>
                  </a:lnTo>
                  <a:lnTo>
                    <a:pt x="14918313" y="649778"/>
                  </a:lnTo>
                  <a:lnTo>
                    <a:pt x="14919652" y="870066"/>
                  </a:lnTo>
                  <a:lnTo>
                    <a:pt x="14825945" y="1127760"/>
                  </a:lnTo>
                  <a:lnTo>
                    <a:pt x="14648009" y="1416800"/>
                  </a:lnTo>
                  <a:lnTo>
                    <a:pt x="14348666" y="1743941"/>
                  </a:lnTo>
                  <a:lnTo>
                    <a:pt x="13936568" y="2102514"/>
                  </a:lnTo>
                  <a:lnTo>
                    <a:pt x="13374645" y="2496416"/>
                  </a:lnTo>
                  <a:lnTo>
                    <a:pt x="12672060" y="2917594"/>
                  </a:lnTo>
                  <a:lnTo>
                    <a:pt x="11796068" y="3365702"/>
                  </a:lnTo>
                  <a:lnTo>
                    <a:pt x="10762117" y="3830262"/>
                  </a:lnTo>
                  <a:lnTo>
                    <a:pt x="9548066" y="4306166"/>
                  </a:lnTo>
                  <a:lnTo>
                    <a:pt x="8182851" y="4780857"/>
                  </a:lnTo>
                  <a:lnTo>
                    <a:pt x="6660292" y="5245418"/>
                  </a:lnTo>
                  <a:lnTo>
                    <a:pt x="5025596" y="5687638"/>
                  </a:lnTo>
                  <a:lnTo>
                    <a:pt x="3288339" y="6098165"/>
                  </a:lnTo>
                  <a:lnTo>
                    <a:pt x="1504023" y="6469726"/>
                  </a:lnTo>
                  <a:lnTo>
                    <a:pt x="0" y="674032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E467D372-9968-EC4B-E338-F3BA10ED1243}"/>
                </a:ext>
              </a:extLst>
            </p:cNvPr>
            <p:cNvSpPr/>
            <p:nvPr/>
          </p:nvSpPr>
          <p:spPr>
            <a:xfrm>
              <a:off x="8407838" y="246742"/>
              <a:ext cx="1898322" cy="2680854"/>
            </a:xfrm>
            <a:custGeom>
              <a:avLst/>
              <a:gdLst>
                <a:gd name="connsiteX0" fmla="*/ 2386502 w 2386501"/>
                <a:gd name="connsiteY0" fmla="*/ 0 h 2880360"/>
                <a:gd name="connsiteX1" fmla="*/ 2256550 w 2386501"/>
                <a:gd name="connsiteY1" fmla="*/ 197341 h 2880360"/>
                <a:gd name="connsiteX2" fmla="*/ 1874727 w 2386501"/>
                <a:gd name="connsiteY2" fmla="*/ 243840 h 2880360"/>
                <a:gd name="connsiteX3" fmla="*/ 1492079 w 2386501"/>
                <a:gd name="connsiteY3" fmla="*/ 310688 h 2880360"/>
                <a:gd name="connsiteX4" fmla="*/ 1385502 w 2386501"/>
                <a:gd name="connsiteY4" fmla="*/ 577475 h 2880360"/>
                <a:gd name="connsiteX5" fmla="*/ 1260080 w 2386501"/>
                <a:gd name="connsiteY5" fmla="*/ 857856 h 2880360"/>
                <a:gd name="connsiteX6" fmla="*/ 984010 w 2386501"/>
                <a:gd name="connsiteY6" fmla="*/ 915959 h 2880360"/>
                <a:gd name="connsiteX7" fmla="*/ 887730 w 2386501"/>
                <a:gd name="connsiteY7" fmla="*/ 1195994 h 2880360"/>
                <a:gd name="connsiteX8" fmla="*/ 784346 w 2386501"/>
                <a:gd name="connsiteY8" fmla="*/ 1480445 h 2880360"/>
                <a:gd name="connsiteX9" fmla="*/ 655320 w 2386501"/>
                <a:gd name="connsiteY9" fmla="*/ 1776326 h 2880360"/>
                <a:gd name="connsiteX10" fmla="*/ 521455 w 2386501"/>
                <a:gd name="connsiteY10" fmla="*/ 2057054 h 2880360"/>
                <a:gd name="connsiteX11" fmla="*/ 512908 w 2386501"/>
                <a:gd name="connsiteY11" fmla="*/ 2074978 h 2880360"/>
                <a:gd name="connsiteX12" fmla="*/ 368128 w 2386501"/>
                <a:gd name="connsiteY12" fmla="*/ 2329209 h 2880360"/>
                <a:gd name="connsiteX13" fmla="*/ 351653 w 2386501"/>
                <a:gd name="connsiteY13" fmla="*/ 2358304 h 2880360"/>
                <a:gd name="connsiteX14" fmla="*/ 337648 w 2386501"/>
                <a:gd name="connsiteY14" fmla="*/ 2382895 h 2880360"/>
                <a:gd name="connsiteX15" fmla="*/ 203681 w 2386501"/>
                <a:gd name="connsiteY15" fmla="*/ 2594004 h 2880360"/>
                <a:gd name="connsiteX16" fmla="*/ 200797 w 2386501"/>
                <a:gd name="connsiteY16" fmla="*/ 2598593 h 2880360"/>
                <a:gd name="connsiteX17" fmla="*/ 173818 w 2386501"/>
                <a:gd name="connsiteY17" fmla="*/ 2641110 h 2880360"/>
                <a:gd name="connsiteX18" fmla="*/ 162903 w 2386501"/>
                <a:gd name="connsiteY18" fmla="*/ 2674447 h 2880360"/>
                <a:gd name="connsiteX19" fmla="*/ 89587 w 2386501"/>
                <a:gd name="connsiteY19" fmla="*/ 2773853 h 2880360"/>
                <a:gd name="connsiteX20" fmla="*/ 78465 w 2386501"/>
                <a:gd name="connsiteY20" fmla="*/ 2787102 h 2880360"/>
                <a:gd name="connsiteX21" fmla="*/ 59209 w 2386501"/>
                <a:gd name="connsiteY21" fmla="*/ 2809962 h 2880360"/>
                <a:gd name="connsiteX22" fmla="*/ 0 w 2386501"/>
                <a:gd name="connsiteY22" fmla="*/ 2880360 h 2880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86501" h="2880360">
                  <a:moveTo>
                    <a:pt x="2386502" y="0"/>
                  </a:moveTo>
                  <a:lnTo>
                    <a:pt x="2256550" y="197341"/>
                  </a:lnTo>
                  <a:lnTo>
                    <a:pt x="1874727" y="243840"/>
                  </a:lnTo>
                  <a:lnTo>
                    <a:pt x="1492079" y="310688"/>
                  </a:lnTo>
                  <a:lnTo>
                    <a:pt x="1385502" y="577475"/>
                  </a:lnTo>
                  <a:lnTo>
                    <a:pt x="1260080" y="857856"/>
                  </a:lnTo>
                  <a:lnTo>
                    <a:pt x="984010" y="915959"/>
                  </a:lnTo>
                  <a:lnTo>
                    <a:pt x="887730" y="1195994"/>
                  </a:lnTo>
                  <a:lnTo>
                    <a:pt x="784346" y="1480445"/>
                  </a:lnTo>
                  <a:lnTo>
                    <a:pt x="655320" y="1776326"/>
                  </a:lnTo>
                  <a:lnTo>
                    <a:pt x="521455" y="2057054"/>
                  </a:lnTo>
                  <a:lnTo>
                    <a:pt x="512908" y="2074978"/>
                  </a:lnTo>
                  <a:lnTo>
                    <a:pt x="368128" y="2329209"/>
                  </a:lnTo>
                  <a:lnTo>
                    <a:pt x="351653" y="2358304"/>
                  </a:lnTo>
                  <a:lnTo>
                    <a:pt x="337648" y="2382895"/>
                  </a:lnTo>
                  <a:lnTo>
                    <a:pt x="203681" y="2594004"/>
                  </a:lnTo>
                  <a:lnTo>
                    <a:pt x="200797" y="2598593"/>
                  </a:lnTo>
                  <a:lnTo>
                    <a:pt x="173818" y="2641110"/>
                  </a:lnTo>
                  <a:lnTo>
                    <a:pt x="162903" y="2674447"/>
                  </a:lnTo>
                  <a:lnTo>
                    <a:pt x="89587" y="2773853"/>
                  </a:lnTo>
                  <a:lnTo>
                    <a:pt x="78465" y="2787102"/>
                  </a:lnTo>
                  <a:lnTo>
                    <a:pt x="59209" y="2809962"/>
                  </a:lnTo>
                  <a:lnTo>
                    <a:pt x="0" y="288036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1F72BD4E-D3E0-A7DF-DFE1-0C8AE9EAD57E}"/>
                </a:ext>
              </a:extLst>
            </p:cNvPr>
            <p:cNvSpPr/>
            <p:nvPr/>
          </p:nvSpPr>
          <p:spPr>
            <a:xfrm>
              <a:off x="-103239" y="246742"/>
              <a:ext cx="11332023" cy="4967446"/>
            </a:xfrm>
            <a:custGeom>
              <a:avLst/>
              <a:gdLst>
                <a:gd name="connsiteX0" fmla="*/ 14246208 w 14246208"/>
                <a:gd name="connsiteY0" fmla="*/ 0 h 5337117"/>
                <a:gd name="connsiteX1" fmla="*/ 14089585 w 14246208"/>
                <a:gd name="connsiteY1" fmla="*/ 163657 h 5337117"/>
                <a:gd name="connsiteX2" fmla="*/ 13757190 w 14246208"/>
                <a:gd name="connsiteY2" fmla="*/ 493741 h 5337117"/>
                <a:gd name="connsiteX3" fmla="*/ 13414701 w 14246208"/>
                <a:gd name="connsiteY3" fmla="*/ 827982 h 5337117"/>
                <a:gd name="connsiteX4" fmla="*/ 13140998 w 14246208"/>
                <a:gd name="connsiteY4" fmla="*/ 793692 h 5337117"/>
                <a:gd name="connsiteX5" fmla="*/ 12828269 w 14246208"/>
                <a:gd name="connsiteY5" fmla="*/ 1122391 h 5337117"/>
                <a:gd name="connsiteX6" fmla="*/ 12483105 w 14246208"/>
                <a:gd name="connsiteY6" fmla="*/ 1461481 h 5337117"/>
                <a:gd name="connsiteX7" fmla="*/ 12127333 w 14246208"/>
                <a:gd name="connsiteY7" fmla="*/ 1799965 h 5337117"/>
                <a:gd name="connsiteX8" fmla="*/ 11735830 w 14246208"/>
                <a:gd name="connsiteY8" fmla="*/ 2144511 h 5337117"/>
                <a:gd name="connsiteX9" fmla="*/ 11331454 w 14246208"/>
                <a:gd name="connsiteY9" fmla="*/ 2484466 h 5337117"/>
                <a:gd name="connsiteX10" fmla="*/ 11309933 w 14246208"/>
                <a:gd name="connsiteY10" fmla="*/ 2575820 h 5337117"/>
                <a:gd name="connsiteX11" fmla="*/ 11253916 w 14246208"/>
                <a:gd name="connsiteY11" fmla="*/ 2687695 h 5337117"/>
                <a:gd name="connsiteX12" fmla="*/ 11127671 w 14246208"/>
                <a:gd name="connsiteY12" fmla="*/ 2827193 h 5337117"/>
                <a:gd name="connsiteX13" fmla="*/ 10948292 w 14246208"/>
                <a:gd name="connsiteY13" fmla="*/ 2986954 h 5337117"/>
                <a:gd name="connsiteX14" fmla="*/ 10679430 w 14246208"/>
                <a:gd name="connsiteY14" fmla="*/ 3172345 h 5337117"/>
                <a:gd name="connsiteX15" fmla="*/ 10339928 w 14246208"/>
                <a:gd name="connsiteY15" fmla="*/ 3375660 h 5337117"/>
                <a:gd name="connsiteX16" fmla="*/ 9895188 w 14246208"/>
                <a:gd name="connsiteY16" fmla="*/ 3599498 h 5337117"/>
                <a:gd name="connsiteX17" fmla="*/ 9366112 w 14246208"/>
                <a:gd name="connsiteY17" fmla="*/ 3835631 h 5337117"/>
                <a:gd name="connsiteX18" fmla="*/ 8723149 w 14246208"/>
                <a:gd name="connsiteY18" fmla="*/ 4083454 h 5337117"/>
                <a:gd name="connsiteX19" fmla="*/ 7991218 w 14246208"/>
                <a:gd name="connsiteY19" fmla="*/ 4334222 h 5337117"/>
                <a:gd name="connsiteX20" fmla="*/ 7149826 w 14246208"/>
                <a:gd name="connsiteY20" fmla="*/ 4583863 h 5337117"/>
                <a:gd name="connsiteX21" fmla="*/ 6229556 w 14246208"/>
                <a:gd name="connsiteY21" fmla="*/ 4823806 h 5337117"/>
                <a:gd name="connsiteX22" fmla="*/ 5221966 w 14246208"/>
                <a:gd name="connsiteY22" fmla="*/ 5047125 h 5337117"/>
                <a:gd name="connsiteX23" fmla="*/ 4164227 w 14246208"/>
                <a:gd name="connsiteY23" fmla="*/ 5246803 h 5337117"/>
                <a:gd name="connsiteX24" fmla="*/ 3096500 w 14246208"/>
                <a:gd name="connsiteY24" fmla="*/ 5320146 h 5337117"/>
                <a:gd name="connsiteX25" fmla="*/ 2188485 w 14246208"/>
                <a:gd name="connsiteY25" fmla="*/ 5337118 h 5337117"/>
                <a:gd name="connsiteX26" fmla="*/ 1430089 w 14246208"/>
                <a:gd name="connsiteY26" fmla="*/ 5302914 h 5337117"/>
                <a:gd name="connsiteX27" fmla="*/ 827491 w 14246208"/>
                <a:gd name="connsiteY27" fmla="*/ 5229658 h 5337117"/>
                <a:gd name="connsiteX28" fmla="*/ 363804 w 14246208"/>
                <a:gd name="connsiteY28" fmla="*/ 5122199 h 5337117"/>
                <a:gd name="connsiteX29" fmla="*/ 30995 w 14246208"/>
                <a:gd name="connsiteY29" fmla="*/ 4993178 h 5337117"/>
                <a:gd name="connsiteX30" fmla="*/ 0 w 14246208"/>
                <a:gd name="connsiteY30" fmla="*/ 4972397 h 5337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46208" h="5337117">
                  <a:moveTo>
                    <a:pt x="14246208" y="0"/>
                  </a:moveTo>
                  <a:lnTo>
                    <a:pt x="14089585" y="163657"/>
                  </a:lnTo>
                  <a:lnTo>
                    <a:pt x="13757190" y="493741"/>
                  </a:lnTo>
                  <a:lnTo>
                    <a:pt x="13414701" y="827982"/>
                  </a:lnTo>
                  <a:lnTo>
                    <a:pt x="13140998" y="793692"/>
                  </a:lnTo>
                  <a:lnTo>
                    <a:pt x="12828269" y="1122391"/>
                  </a:lnTo>
                  <a:lnTo>
                    <a:pt x="12483105" y="1461481"/>
                  </a:lnTo>
                  <a:lnTo>
                    <a:pt x="12127333" y="1799965"/>
                  </a:lnTo>
                  <a:lnTo>
                    <a:pt x="11735830" y="2144511"/>
                  </a:lnTo>
                  <a:lnTo>
                    <a:pt x="11331454" y="2484466"/>
                  </a:lnTo>
                  <a:lnTo>
                    <a:pt x="11309933" y="2575820"/>
                  </a:lnTo>
                  <a:lnTo>
                    <a:pt x="11253916" y="2687695"/>
                  </a:lnTo>
                  <a:lnTo>
                    <a:pt x="11127671" y="2827193"/>
                  </a:lnTo>
                  <a:lnTo>
                    <a:pt x="10948292" y="2986954"/>
                  </a:lnTo>
                  <a:lnTo>
                    <a:pt x="10679430" y="3172345"/>
                  </a:lnTo>
                  <a:lnTo>
                    <a:pt x="10339928" y="3375660"/>
                  </a:lnTo>
                  <a:lnTo>
                    <a:pt x="9895188" y="3599498"/>
                  </a:lnTo>
                  <a:lnTo>
                    <a:pt x="9366112" y="3835631"/>
                  </a:lnTo>
                  <a:lnTo>
                    <a:pt x="8723149" y="4083454"/>
                  </a:lnTo>
                  <a:lnTo>
                    <a:pt x="7991218" y="4334222"/>
                  </a:lnTo>
                  <a:lnTo>
                    <a:pt x="7149826" y="4583863"/>
                  </a:lnTo>
                  <a:lnTo>
                    <a:pt x="6229556" y="4823806"/>
                  </a:lnTo>
                  <a:lnTo>
                    <a:pt x="5221966" y="5047125"/>
                  </a:lnTo>
                  <a:lnTo>
                    <a:pt x="4164227" y="5246803"/>
                  </a:lnTo>
                  <a:lnTo>
                    <a:pt x="3096500" y="5320146"/>
                  </a:lnTo>
                  <a:lnTo>
                    <a:pt x="2188485" y="5337118"/>
                  </a:lnTo>
                  <a:lnTo>
                    <a:pt x="1430089" y="5302914"/>
                  </a:lnTo>
                  <a:lnTo>
                    <a:pt x="827491" y="5229658"/>
                  </a:lnTo>
                  <a:lnTo>
                    <a:pt x="363804" y="5122199"/>
                  </a:lnTo>
                  <a:lnTo>
                    <a:pt x="30995" y="4993178"/>
                  </a:lnTo>
                  <a:lnTo>
                    <a:pt x="0" y="497239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9A8A23FE-5D47-B336-4E18-2FDF48893A5B}"/>
                </a:ext>
              </a:extLst>
            </p:cNvPr>
            <p:cNvSpPr/>
            <p:nvPr/>
          </p:nvSpPr>
          <p:spPr>
            <a:xfrm>
              <a:off x="8567478" y="246742"/>
              <a:ext cx="815895" cy="1968248"/>
            </a:xfrm>
            <a:custGeom>
              <a:avLst/>
              <a:gdLst>
                <a:gd name="connsiteX0" fmla="*/ 88042 w 1025713"/>
                <a:gd name="connsiteY0" fmla="*/ 2114723 h 2114723"/>
                <a:gd name="connsiteX1" fmla="*/ 89690 w 1025713"/>
                <a:gd name="connsiteY1" fmla="*/ 2089266 h 2114723"/>
                <a:gd name="connsiteX2" fmla="*/ 83511 w 1025713"/>
                <a:gd name="connsiteY2" fmla="*/ 1810097 h 2114723"/>
                <a:gd name="connsiteX3" fmla="*/ 49530 w 1025713"/>
                <a:gd name="connsiteY3" fmla="*/ 1544436 h 2114723"/>
                <a:gd name="connsiteX4" fmla="*/ 0 w 1025713"/>
                <a:gd name="connsiteY4" fmla="*/ 1286654 h 2114723"/>
                <a:gd name="connsiteX5" fmla="*/ 125009 w 1025713"/>
                <a:gd name="connsiteY5" fmla="*/ 1178243 h 2114723"/>
                <a:gd name="connsiteX6" fmla="*/ 306036 w 1025713"/>
                <a:gd name="connsiteY6" fmla="*/ 1077624 h 2114723"/>
                <a:gd name="connsiteX7" fmla="*/ 524236 w 1025713"/>
                <a:gd name="connsiteY7" fmla="*/ 992245 h 2114723"/>
                <a:gd name="connsiteX8" fmla="*/ 783316 w 1025713"/>
                <a:gd name="connsiteY8" fmla="*/ 915959 h 2114723"/>
                <a:gd name="connsiteX9" fmla="*/ 859824 w 1025713"/>
                <a:gd name="connsiteY9" fmla="*/ 648912 h 2114723"/>
                <a:gd name="connsiteX10" fmla="*/ 933863 w 1025713"/>
                <a:gd name="connsiteY10" fmla="*/ 387408 h 2114723"/>
                <a:gd name="connsiteX11" fmla="*/ 992041 w 1025713"/>
                <a:gd name="connsiteY11" fmla="*/ 139931 h 2114723"/>
                <a:gd name="connsiteX12" fmla="*/ 1025714 w 1025713"/>
                <a:gd name="connsiteY12" fmla="*/ 0 h 2114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5713" h="2114723">
                  <a:moveTo>
                    <a:pt x="88042" y="2114723"/>
                  </a:moveTo>
                  <a:lnTo>
                    <a:pt x="89690" y="2089266"/>
                  </a:lnTo>
                  <a:lnTo>
                    <a:pt x="83511" y="1810097"/>
                  </a:lnTo>
                  <a:lnTo>
                    <a:pt x="49530" y="1544436"/>
                  </a:lnTo>
                  <a:lnTo>
                    <a:pt x="0" y="1286654"/>
                  </a:lnTo>
                  <a:lnTo>
                    <a:pt x="125009" y="1178243"/>
                  </a:lnTo>
                  <a:lnTo>
                    <a:pt x="306036" y="1077624"/>
                  </a:lnTo>
                  <a:lnTo>
                    <a:pt x="524236" y="992245"/>
                  </a:lnTo>
                  <a:lnTo>
                    <a:pt x="783316" y="915959"/>
                  </a:lnTo>
                  <a:lnTo>
                    <a:pt x="859824" y="648912"/>
                  </a:lnTo>
                  <a:lnTo>
                    <a:pt x="933863" y="387408"/>
                  </a:lnTo>
                  <a:lnTo>
                    <a:pt x="992041" y="139931"/>
                  </a:lnTo>
                  <a:lnTo>
                    <a:pt x="1025714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67502C8D-123A-C480-318D-9F73DE1500C1}"/>
                </a:ext>
              </a:extLst>
            </p:cNvPr>
            <p:cNvSpPr/>
            <p:nvPr/>
          </p:nvSpPr>
          <p:spPr>
            <a:xfrm>
              <a:off x="6872209" y="350788"/>
              <a:ext cx="791568" cy="533527"/>
            </a:xfrm>
            <a:custGeom>
              <a:avLst/>
              <a:gdLst>
                <a:gd name="connsiteX0" fmla="*/ 995130 w 995130"/>
                <a:gd name="connsiteY0" fmla="*/ 573232 h 573231"/>
                <a:gd name="connsiteX1" fmla="*/ 834493 w 995130"/>
                <a:gd name="connsiteY1" fmla="*/ 424555 h 573231"/>
                <a:gd name="connsiteX2" fmla="*/ 747893 w 995130"/>
                <a:gd name="connsiteY2" fmla="*/ 375545 h 573231"/>
                <a:gd name="connsiteX3" fmla="*/ 561717 w 995130"/>
                <a:gd name="connsiteY3" fmla="*/ 270423 h 573231"/>
                <a:gd name="connsiteX4" fmla="*/ 283484 w 995130"/>
                <a:gd name="connsiteY4" fmla="*/ 128068 h 573231"/>
                <a:gd name="connsiteX5" fmla="*/ 0 w 995130"/>
                <a:gd name="connsiteY5" fmla="*/ 0 h 573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5130" h="573231">
                  <a:moveTo>
                    <a:pt x="995130" y="573232"/>
                  </a:moveTo>
                  <a:lnTo>
                    <a:pt x="834493" y="424555"/>
                  </a:lnTo>
                  <a:lnTo>
                    <a:pt x="747893" y="375545"/>
                  </a:lnTo>
                  <a:lnTo>
                    <a:pt x="561717" y="270423"/>
                  </a:lnTo>
                  <a:lnTo>
                    <a:pt x="283484" y="128068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7448FF9A-A42A-DF87-3F88-44F31EC3BFD3}"/>
                </a:ext>
              </a:extLst>
            </p:cNvPr>
            <p:cNvSpPr/>
            <p:nvPr/>
          </p:nvSpPr>
          <p:spPr>
            <a:xfrm>
              <a:off x="7976260" y="246742"/>
              <a:ext cx="2635421" cy="3106951"/>
            </a:xfrm>
            <a:custGeom>
              <a:avLst/>
              <a:gdLst>
                <a:gd name="connsiteX0" fmla="*/ 3313156 w 3313156"/>
                <a:gd name="connsiteY0" fmla="*/ 0 h 3338166"/>
                <a:gd name="connsiteX1" fmla="*/ 3190103 w 3313156"/>
                <a:gd name="connsiteY1" fmla="*/ 164350 h 3338166"/>
                <a:gd name="connsiteX2" fmla="*/ 2948632 w 3313156"/>
                <a:gd name="connsiteY2" fmla="*/ 468717 h 3338166"/>
                <a:gd name="connsiteX3" fmla="*/ 2702114 w 3313156"/>
                <a:gd name="connsiteY3" fmla="*/ 777500 h 3338166"/>
                <a:gd name="connsiteX4" fmla="*/ 2427793 w 3313156"/>
                <a:gd name="connsiteY4" fmla="*/ 1098666 h 3338166"/>
                <a:gd name="connsiteX5" fmla="*/ 2145649 w 3313156"/>
                <a:gd name="connsiteY5" fmla="*/ 1421650 h 3338166"/>
                <a:gd name="connsiteX6" fmla="*/ 1831786 w 3313156"/>
                <a:gd name="connsiteY6" fmla="*/ 1753899 h 3338166"/>
                <a:gd name="connsiteX7" fmla="*/ 1506804 w 3313156"/>
                <a:gd name="connsiteY7" fmla="*/ 2084763 h 3338166"/>
                <a:gd name="connsiteX8" fmla="*/ 1145986 w 3313156"/>
                <a:gd name="connsiteY8" fmla="*/ 2420736 h 3338166"/>
                <a:gd name="connsiteX9" fmla="*/ 771062 w 3313156"/>
                <a:gd name="connsiteY9" fmla="*/ 2751599 h 3338166"/>
                <a:gd name="connsiteX10" fmla="*/ 503126 w 3313156"/>
                <a:gd name="connsiteY10" fmla="*/ 2965825 h 3338166"/>
                <a:gd name="connsiteX11" fmla="*/ 403551 w 3313156"/>
                <a:gd name="connsiteY11" fmla="*/ 3054581 h 3338166"/>
                <a:gd name="connsiteX12" fmla="*/ 290487 w 3313156"/>
                <a:gd name="connsiteY12" fmla="*/ 3145675 h 3338166"/>
                <a:gd name="connsiteX13" fmla="*/ 267112 w 3313156"/>
                <a:gd name="connsiteY13" fmla="*/ 3156325 h 3338166"/>
                <a:gd name="connsiteX14" fmla="*/ 127892 w 3313156"/>
                <a:gd name="connsiteY14" fmla="*/ 3253827 h 3338166"/>
                <a:gd name="connsiteX15" fmla="*/ 0 w 3313156"/>
                <a:gd name="connsiteY15" fmla="*/ 3338166 h 333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313156" h="3338166">
                  <a:moveTo>
                    <a:pt x="3313156" y="0"/>
                  </a:moveTo>
                  <a:lnTo>
                    <a:pt x="3190103" y="164350"/>
                  </a:lnTo>
                  <a:lnTo>
                    <a:pt x="2948632" y="468717"/>
                  </a:lnTo>
                  <a:lnTo>
                    <a:pt x="2702114" y="777500"/>
                  </a:lnTo>
                  <a:lnTo>
                    <a:pt x="2427793" y="1098666"/>
                  </a:lnTo>
                  <a:lnTo>
                    <a:pt x="2145649" y="1421650"/>
                  </a:lnTo>
                  <a:lnTo>
                    <a:pt x="1831786" y="1753899"/>
                  </a:lnTo>
                  <a:lnTo>
                    <a:pt x="1506804" y="2084763"/>
                  </a:lnTo>
                  <a:lnTo>
                    <a:pt x="1145986" y="2420736"/>
                  </a:lnTo>
                  <a:lnTo>
                    <a:pt x="771062" y="2751599"/>
                  </a:lnTo>
                  <a:lnTo>
                    <a:pt x="503126" y="2965825"/>
                  </a:lnTo>
                  <a:lnTo>
                    <a:pt x="403551" y="3054581"/>
                  </a:lnTo>
                  <a:lnTo>
                    <a:pt x="290487" y="3145675"/>
                  </a:lnTo>
                  <a:lnTo>
                    <a:pt x="267112" y="3156325"/>
                  </a:lnTo>
                  <a:lnTo>
                    <a:pt x="127892" y="3253827"/>
                  </a:lnTo>
                  <a:lnTo>
                    <a:pt x="0" y="333816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B496A0A3-C782-751C-AE03-A9AFEA613945}"/>
                </a:ext>
              </a:extLst>
            </p:cNvPr>
            <p:cNvSpPr/>
            <p:nvPr/>
          </p:nvSpPr>
          <p:spPr>
            <a:xfrm>
              <a:off x="7166098" y="246742"/>
              <a:ext cx="3752986" cy="3580275"/>
            </a:xfrm>
            <a:custGeom>
              <a:avLst/>
              <a:gdLst>
                <a:gd name="connsiteX0" fmla="*/ 4718118 w 4718118"/>
                <a:gd name="connsiteY0" fmla="*/ 0 h 3846714"/>
                <a:gd name="connsiteX1" fmla="*/ 4581782 w 4718118"/>
                <a:gd name="connsiteY1" fmla="*/ 155604 h 3846714"/>
                <a:gd name="connsiteX2" fmla="*/ 4306536 w 4718118"/>
                <a:gd name="connsiteY2" fmla="*/ 467851 h 3846714"/>
                <a:gd name="connsiteX3" fmla="*/ 4002250 w 4718118"/>
                <a:gd name="connsiteY3" fmla="*/ 793692 h 3846714"/>
                <a:gd name="connsiteX4" fmla="*/ 3720619 w 4718118"/>
                <a:gd name="connsiteY4" fmla="*/ 777500 h 3846714"/>
                <a:gd name="connsiteX5" fmla="*/ 3417158 w 4718118"/>
                <a:gd name="connsiteY5" fmla="*/ 787025 h 3846714"/>
                <a:gd name="connsiteX6" fmla="*/ 3120801 w 4718118"/>
                <a:gd name="connsiteY6" fmla="*/ 811443 h 3846714"/>
                <a:gd name="connsiteX7" fmla="*/ 2939054 w 4718118"/>
                <a:gd name="connsiteY7" fmla="*/ 1110355 h 3846714"/>
                <a:gd name="connsiteX8" fmla="*/ 2751128 w 4718118"/>
                <a:gd name="connsiteY8" fmla="*/ 1412211 h 3846714"/>
                <a:gd name="connsiteX9" fmla="*/ 2535297 w 4718118"/>
                <a:gd name="connsiteY9" fmla="*/ 1724631 h 3846714"/>
                <a:gd name="connsiteX10" fmla="*/ 2308448 w 4718118"/>
                <a:gd name="connsiteY10" fmla="*/ 2037830 h 3846714"/>
                <a:gd name="connsiteX11" fmla="*/ 2047824 w 4718118"/>
                <a:gd name="connsiteY11" fmla="*/ 2358563 h 3846714"/>
                <a:gd name="connsiteX12" fmla="*/ 1770826 w 4718118"/>
                <a:gd name="connsiteY12" fmla="*/ 2677045 h 3846714"/>
                <a:gd name="connsiteX13" fmla="*/ 1610291 w 4718118"/>
                <a:gd name="connsiteY13" fmla="*/ 2840442 h 3846714"/>
                <a:gd name="connsiteX14" fmla="*/ 1584136 w 4718118"/>
                <a:gd name="connsiteY14" fmla="*/ 2867198 h 3846714"/>
                <a:gd name="connsiteX15" fmla="*/ 1539240 w 4718118"/>
                <a:gd name="connsiteY15" fmla="*/ 2922357 h 3846714"/>
                <a:gd name="connsiteX16" fmla="*/ 1451816 w 4718118"/>
                <a:gd name="connsiteY16" fmla="*/ 3006350 h 3846714"/>
                <a:gd name="connsiteX17" fmla="*/ 1366039 w 4718118"/>
                <a:gd name="connsiteY17" fmla="*/ 3086793 h 3846714"/>
                <a:gd name="connsiteX18" fmla="*/ 1294473 w 4718118"/>
                <a:gd name="connsiteY18" fmla="*/ 3156152 h 3846714"/>
                <a:gd name="connsiteX19" fmla="*/ 1156077 w 4718118"/>
                <a:gd name="connsiteY19" fmla="*/ 3255385 h 3846714"/>
                <a:gd name="connsiteX20" fmla="*/ 1018505 w 4718118"/>
                <a:gd name="connsiteY20" fmla="*/ 3338166 h 3846714"/>
                <a:gd name="connsiteX21" fmla="*/ 835831 w 4718118"/>
                <a:gd name="connsiteY21" fmla="*/ 3447964 h 3846714"/>
                <a:gd name="connsiteX22" fmla="*/ 625149 w 4718118"/>
                <a:gd name="connsiteY22" fmla="*/ 3560185 h 3846714"/>
                <a:gd name="connsiteX23" fmla="*/ 316333 w 4718118"/>
                <a:gd name="connsiteY23" fmla="*/ 3709814 h 3846714"/>
                <a:gd name="connsiteX24" fmla="*/ 0 w 4718118"/>
                <a:gd name="connsiteY24" fmla="*/ 3846715 h 384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18118" h="3846714">
                  <a:moveTo>
                    <a:pt x="4718118" y="0"/>
                  </a:moveTo>
                  <a:lnTo>
                    <a:pt x="4581782" y="155604"/>
                  </a:lnTo>
                  <a:lnTo>
                    <a:pt x="4306536" y="467851"/>
                  </a:lnTo>
                  <a:lnTo>
                    <a:pt x="4002250" y="793692"/>
                  </a:lnTo>
                  <a:lnTo>
                    <a:pt x="3720619" y="777500"/>
                  </a:lnTo>
                  <a:lnTo>
                    <a:pt x="3417158" y="787025"/>
                  </a:lnTo>
                  <a:lnTo>
                    <a:pt x="3120801" y="811443"/>
                  </a:lnTo>
                  <a:lnTo>
                    <a:pt x="2939054" y="1110355"/>
                  </a:lnTo>
                  <a:lnTo>
                    <a:pt x="2751128" y="1412211"/>
                  </a:lnTo>
                  <a:lnTo>
                    <a:pt x="2535297" y="1724631"/>
                  </a:lnTo>
                  <a:lnTo>
                    <a:pt x="2308448" y="2037830"/>
                  </a:lnTo>
                  <a:lnTo>
                    <a:pt x="2047824" y="2358563"/>
                  </a:lnTo>
                  <a:lnTo>
                    <a:pt x="1770826" y="2677045"/>
                  </a:lnTo>
                  <a:lnTo>
                    <a:pt x="1610291" y="2840442"/>
                  </a:lnTo>
                  <a:lnTo>
                    <a:pt x="1584136" y="2867198"/>
                  </a:lnTo>
                  <a:lnTo>
                    <a:pt x="1539240" y="2922357"/>
                  </a:lnTo>
                  <a:lnTo>
                    <a:pt x="1451816" y="3006350"/>
                  </a:lnTo>
                  <a:lnTo>
                    <a:pt x="1366039" y="3086793"/>
                  </a:lnTo>
                  <a:lnTo>
                    <a:pt x="1294473" y="3156152"/>
                  </a:lnTo>
                  <a:lnTo>
                    <a:pt x="1156077" y="3255385"/>
                  </a:lnTo>
                  <a:lnTo>
                    <a:pt x="1018505" y="3338166"/>
                  </a:lnTo>
                  <a:lnTo>
                    <a:pt x="835831" y="3447964"/>
                  </a:lnTo>
                  <a:lnTo>
                    <a:pt x="625149" y="3560185"/>
                  </a:lnTo>
                  <a:lnTo>
                    <a:pt x="316333" y="3709814"/>
                  </a:lnTo>
                  <a:lnTo>
                    <a:pt x="0" y="384671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B8CA1008-1B94-8AF6-239B-99C0AE3BEB05}"/>
                </a:ext>
              </a:extLst>
            </p:cNvPr>
            <p:cNvSpPr/>
            <p:nvPr/>
          </p:nvSpPr>
          <p:spPr>
            <a:xfrm>
              <a:off x="7485789" y="246742"/>
              <a:ext cx="651176" cy="998147"/>
            </a:xfrm>
            <a:custGeom>
              <a:avLst/>
              <a:gdLst>
                <a:gd name="connsiteX0" fmla="*/ 330028 w 818635"/>
                <a:gd name="connsiteY0" fmla="*/ 0 h 1072428"/>
                <a:gd name="connsiteX1" fmla="*/ 166405 w 818635"/>
                <a:gd name="connsiteY1" fmla="*/ 106767 h 1072428"/>
                <a:gd name="connsiteX2" fmla="*/ 35732 w 818635"/>
                <a:gd name="connsiteY2" fmla="*/ 249209 h 1072428"/>
                <a:gd name="connsiteX3" fmla="*/ 0 w 818635"/>
                <a:gd name="connsiteY3" fmla="*/ 393036 h 1072428"/>
                <a:gd name="connsiteX4" fmla="*/ 63122 w 818635"/>
                <a:gd name="connsiteY4" fmla="*/ 536344 h 1072428"/>
                <a:gd name="connsiteX5" fmla="*/ 238383 w 818635"/>
                <a:gd name="connsiteY5" fmla="*/ 647960 h 1072428"/>
                <a:gd name="connsiteX6" fmla="*/ 329410 w 818635"/>
                <a:gd name="connsiteY6" fmla="*/ 705889 h 1072428"/>
                <a:gd name="connsiteX7" fmla="*/ 485518 w 818635"/>
                <a:gd name="connsiteY7" fmla="*/ 841317 h 1072428"/>
                <a:gd name="connsiteX8" fmla="*/ 509305 w 818635"/>
                <a:gd name="connsiteY8" fmla="*/ 857943 h 1072428"/>
                <a:gd name="connsiteX9" fmla="*/ 509613 w 818635"/>
                <a:gd name="connsiteY9" fmla="*/ 858116 h 1072428"/>
                <a:gd name="connsiteX10" fmla="*/ 622987 w 818635"/>
                <a:gd name="connsiteY10" fmla="*/ 935788 h 1072428"/>
                <a:gd name="connsiteX11" fmla="*/ 790627 w 818635"/>
                <a:gd name="connsiteY11" fmla="*/ 1050608 h 1072428"/>
                <a:gd name="connsiteX12" fmla="*/ 818635 w 818635"/>
                <a:gd name="connsiteY12" fmla="*/ 1072428 h 10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8635" h="1072428">
                  <a:moveTo>
                    <a:pt x="330028" y="0"/>
                  </a:moveTo>
                  <a:lnTo>
                    <a:pt x="166405" y="106767"/>
                  </a:lnTo>
                  <a:lnTo>
                    <a:pt x="35732" y="249209"/>
                  </a:lnTo>
                  <a:lnTo>
                    <a:pt x="0" y="393036"/>
                  </a:lnTo>
                  <a:lnTo>
                    <a:pt x="63122" y="536344"/>
                  </a:lnTo>
                  <a:lnTo>
                    <a:pt x="238383" y="647960"/>
                  </a:lnTo>
                  <a:lnTo>
                    <a:pt x="329410" y="705889"/>
                  </a:lnTo>
                  <a:lnTo>
                    <a:pt x="485518" y="841317"/>
                  </a:lnTo>
                  <a:lnTo>
                    <a:pt x="509305" y="857943"/>
                  </a:lnTo>
                  <a:lnTo>
                    <a:pt x="509613" y="858116"/>
                  </a:lnTo>
                  <a:lnTo>
                    <a:pt x="622987" y="935788"/>
                  </a:lnTo>
                  <a:lnTo>
                    <a:pt x="790627" y="1050608"/>
                  </a:lnTo>
                  <a:lnTo>
                    <a:pt x="818635" y="107242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2B06BA21-91BF-AE74-F886-C057A9EAB037}"/>
                </a:ext>
              </a:extLst>
            </p:cNvPr>
            <p:cNvSpPr/>
            <p:nvPr/>
          </p:nvSpPr>
          <p:spPr>
            <a:xfrm>
              <a:off x="7514293" y="246742"/>
              <a:ext cx="865449" cy="1266603"/>
            </a:xfrm>
            <a:custGeom>
              <a:avLst/>
              <a:gdLst>
                <a:gd name="connsiteX0" fmla="*/ 1088013 w 1088012"/>
                <a:gd name="connsiteY0" fmla="*/ 1360863 h 1360862"/>
                <a:gd name="connsiteX1" fmla="*/ 1067007 w 1088012"/>
                <a:gd name="connsiteY1" fmla="*/ 1326053 h 1360862"/>
                <a:gd name="connsiteX2" fmla="*/ 996779 w 1088012"/>
                <a:gd name="connsiteY2" fmla="*/ 1209762 h 1360862"/>
                <a:gd name="connsiteX3" fmla="*/ 984010 w 1088012"/>
                <a:gd name="connsiteY3" fmla="*/ 1066800 h 1360862"/>
                <a:gd name="connsiteX4" fmla="*/ 829653 w 1088012"/>
                <a:gd name="connsiteY4" fmla="*/ 850409 h 1360862"/>
                <a:gd name="connsiteX5" fmla="*/ 667162 w 1088012"/>
                <a:gd name="connsiteY5" fmla="*/ 644323 h 1360862"/>
                <a:gd name="connsiteX6" fmla="*/ 494270 w 1088012"/>
                <a:gd name="connsiteY6" fmla="*/ 453477 h 1360862"/>
                <a:gd name="connsiteX7" fmla="*/ 316642 w 1088012"/>
                <a:gd name="connsiteY7" fmla="*/ 272761 h 1360862"/>
                <a:gd name="connsiteX8" fmla="*/ 130570 w 1088012"/>
                <a:gd name="connsiteY8" fmla="*/ 106767 h 1360862"/>
                <a:gd name="connsiteX9" fmla="*/ 0 w 1088012"/>
                <a:gd name="connsiteY9" fmla="*/ 0 h 1360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8012" h="1360862">
                  <a:moveTo>
                    <a:pt x="1088013" y="1360863"/>
                  </a:moveTo>
                  <a:lnTo>
                    <a:pt x="1067007" y="1326053"/>
                  </a:lnTo>
                  <a:lnTo>
                    <a:pt x="996779" y="1209762"/>
                  </a:lnTo>
                  <a:lnTo>
                    <a:pt x="984010" y="1066800"/>
                  </a:lnTo>
                  <a:lnTo>
                    <a:pt x="829653" y="850409"/>
                  </a:lnTo>
                  <a:lnTo>
                    <a:pt x="667162" y="644323"/>
                  </a:lnTo>
                  <a:lnTo>
                    <a:pt x="494270" y="453477"/>
                  </a:lnTo>
                  <a:lnTo>
                    <a:pt x="316642" y="272761"/>
                  </a:lnTo>
                  <a:lnTo>
                    <a:pt x="130570" y="106767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399F32D7-E9F9-A774-C06B-A9E40BE1729A}"/>
                </a:ext>
              </a:extLst>
            </p:cNvPr>
            <p:cNvSpPr/>
            <p:nvPr/>
          </p:nvSpPr>
          <p:spPr>
            <a:xfrm>
              <a:off x="8575588" y="1263264"/>
              <a:ext cx="2067218" cy="657560"/>
            </a:xfrm>
            <a:custGeom>
              <a:avLst/>
              <a:gdLst>
                <a:gd name="connsiteX0" fmla="*/ 2598832 w 2598831"/>
                <a:gd name="connsiteY0" fmla="*/ 540933 h 706495"/>
                <a:gd name="connsiteX1" fmla="*/ 2563204 w 2598831"/>
                <a:gd name="connsiteY1" fmla="*/ 382299 h 706495"/>
                <a:gd name="connsiteX2" fmla="*/ 2458274 w 2598831"/>
                <a:gd name="connsiteY2" fmla="*/ 256569 h 706495"/>
                <a:gd name="connsiteX3" fmla="*/ 2318437 w 2598831"/>
                <a:gd name="connsiteY3" fmla="*/ 153872 h 706495"/>
                <a:gd name="connsiteX4" fmla="*/ 2127318 w 2598831"/>
                <a:gd name="connsiteY4" fmla="*/ 81828 h 706495"/>
                <a:gd name="connsiteX5" fmla="*/ 1917562 w 2598831"/>
                <a:gd name="connsiteY5" fmla="*/ 30220 h 706495"/>
                <a:gd name="connsiteX6" fmla="*/ 1674340 w 2598831"/>
                <a:gd name="connsiteY6" fmla="*/ 6494 h 706495"/>
                <a:gd name="connsiteX7" fmla="*/ 1428236 w 2598831"/>
                <a:gd name="connsiteY7" fmla="*/ 0 h 706495"/>
                <a:gd name="connsiteX8" fmla="*/ 1167095 w 2598831"/>
                <a:gd name="connsiteY8" fmla="*/ 18184 h 706495"/>
                <a:gd name="connsiteX9" fmla="*/ 919549 w 2598831"/>
                <a:gd name="connsiteY9" fmla="*/ 50482 h 706495"/>
                <a:gd name="connsiteX10" fmla="*/ 676841 w 2598831"/>
                <a:gd name="connsiteY10" fmla="*/ 103822 h 706495"/>
                <a:gd name="connsiteX11" fmla="*/ 464614 w 2598831"/>
                <a:gd name="connsiteY11" fmla="*/ 168592 h 706495"/>
                <a:gd name="connsiteX12" fmla="*/ 277615 w 2598831"/>
                <a:gd name="connsiteY12" fmla="*/ 251287 h 706495"/>
                <a:gd name="connsiteX13" fmla="*/ 136851 w 2598831"/>
                <a:gd name="connsiteY13" fmla="*/ 343679 h 706495"/>
                <a:gd name="connsiteX14" fmla="*/ 39336 w 2598831"/>
                <a:gd name="connsiteY14" fmla="*/ 452264 h 706495"/>
                <a:gd name="connsiteX15" fmla="*/ 0 w 2598831"/>
                <a:gd name="connsiteY15" fmla="*/ 570894 h 706495"/>
                <a:gd name="connsiteX16" fmla="*/ 16167 w 2598831"/>
                <a:gd name="connsiteY16" fmla="*/ 706495 h 70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98831" h="706495">
                  <a:moveTo>
                    <a:pt x="2598832" y="540933"/>
                  </a:moveTo>
                  <a:lnTo>
                    <a:pt x="2563204" y="382299"/>
                  </a:lnTo>
                  <a:lnTo>
                    <a:pt x="2458274" y="256569"/>
                  </a:lnTo>
                  <a:lnTo>
                    <a:pt x="2318437" y="153872"/>
                  </a:lnTo>
                  <a:lnTo>
                    <a:pt x="2127318" y="81828"/>
                  </a:lnTo>
                  <a:lnTo>
                    <a:pt x="1917562" y="30220"/>
                  </a:lnTo>
                  <a:lnTo>
                    <a:pt x="1674340" y="6494"/>
                  </a:lnTo>
                  <a:lnTo>
                    <a:pt x="1428236" y="0"/>
                  </a:lnTo>
                  <a:lnTo>
                    <a:pt x="1167095" y="18184"/>
                  </a:lnTo>
                  <a:lnTo>
                    <a:pt x="919549" y="50482"/>
                  </a:lnTo>
                  <a:lnTo>
                    <a:pt x="676841" y="103822"/>
                  </a:lnTo>
                  <a:lnTo>
                    <a:pt x="464614" y="168592"/>
                  </a:lnTo>
                  <a:lnTo>
                    <a:pt x="277615" y="251287"/>
                  </a:lnTo>
                  <a:lnTo>
                    <a:pt x="136851" y="343679"/>
                  </a:lnTo>
                  <a:lnTo>
                    <a:pt x="39336" y="452264"/>
                  </a:lnTo>
                  <a:lnTo>
                    <a:pt x="0" y="570894"/>
                  </a:lnTo>
                  <a:lnTo>
                    <a:pt x="16167" y="70649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CFF83493-0401-0DB3-9304-8E9D96C2C5E2}"/>
                </a:ext>
              </a:extLst>
            </p:cNvPr>
            <p:cNvSpPr/>
            <p:nvPr/>
          </p:nvSpPr>
          <p:spPr>
            <a:xfrm>
              <a:off x="7212459" y="246742"/>
              <a:ext cx="1006251" cy="1060929"/>
            </a:xfrm>
            <a:custGeom>
              <a:avLst/>
              <a:gdLst>
                <a:gd name="connsiteX0" fmla="*/ 1265023 w 1265022"/>
                <a:gd name="connsiteY0" fmla="*/ 1139883 h 1139882"/>
                <a:gd name="connsiteX1" fmla="*/ 1197164 w 1265022"/>
                <a:gd name="connsiteY1" fmla="*/ 989907 h 1139882"/>
                <a:gd name="connsiteX2" fmla="*/ 1004604 w 1265022"/>
                <a:gd name="connsiteY2" fmla="*/ 785986 h 1139882"/>
                <a:gd name="connsiteX3" fmla="*/ 804013 w 1265022"/>
                <a:gd name="connsiteY3" fmla="*/ 593234 h 1139882"/>
                <a:gd name="connsiteX4" fmla="*/ 594360 w 1265022"/>
                <a:gd name="connsiteY4" fmla="*/ 415810 h 1139882"/>
                <a:gd name="connsiteX5" fmla="*/ 379353 w 1265022"/>
                <a:gd name="connsiteY5" fmla="*/ 249209 h 1139882"/>
                <a:gd name="connsiteX6" fmla="*/ 156931 w 1265022"/>
                <a:gd name="connsiteY6" fmla="*/ 97242 h 1139882"/>
                <a:gd name="connsiteX7" fmla="*/ 0 w 1265022"/>
                <a:gd name="connsiteY7" fmla="*/ 0 h 113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5022" h="1139882">
                  <a:moveTo>
                    <a:pt x="1265023" y="1139883"/>
                  </a:moveTo>
                  <a:lnTo>
                    <a:pt x="1197164" y="989907"/>
                  </a:lnTo>
                  <a:lnTo>
                    <a:pt x="1004604" y="785986"/>
                  </a:lnTo>
                  <a:lnTo>
                    <a:pt x="804013" y="593234"/>
                  </a:lnTo>
                  <a:lnTo>
                    <a:pt x="594360" y="415810"/>
                  </a:lnTo>
                  <a:lnTo>
                    <a:pt x="379353" y="249209"/>
                  </a:lnTo>
                  <a:lnTo>
                    <a:pt x="156931" y="97242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69D67207-99CF-40E0-08B6-8421C2519C34}"/>
                </a:ext>
              </a:extLst>
            </p:cNvPr>
            <p:cNvSpPr/>
            <p:nvPr/>
          </p:nvSpPr>
          <p:spPr>
            <a:xfrm>
              <a:off x="8620228" y="1557832"/>
              <a:ext cx="1504339" cy="486541"/>
            </a:xfrm>
            <a:custGeom>
              <a:avLst/>
              <a:gdLst>
                <a:gd name="connsiteX0" fmla="*/ 1891201 w 1891201"/>
                <a:gd name="connsiteY0" fmla="*/ 311294 h 522749"/>
                <a:gd name="connsiteX1" fmla="*/ 1802439 w 1891201"/>
                <a:gd name="connsiteY1" fmla="*/ 200631 h 522749"/>
                <a:gd name="connsiteX2" fmla="*/ 1682784 w 1891201"/>
                <a:gd name="connsiteY2" fmla="*/ 111962 h 522749"/>
                <a:gd name="connsiteX3" fmla="*/ 1516278 w 1891201"/>
                <a:gd name="connsiteY3" fmla="*/ 52820 h 522749"/>
                <a:gd name="connsiteX4" fmla="*/ 1336075 w 1891201"/>
                <a:gd name="connsiteY4" fmla="*/ 12989 h 522749"/>
                <a:gd name="connsiteX5" fmla="*/ 1128069 w 1891201"/>
                <a:gd name="connsiteY5" fmla="*/ 0 h 522749"/>
                <a:gd name="connsiteX6" fmla="*/ 923049 w 1891201"/>
                <a:gd name="connsiteY6" fmla="*/ 3550 h 522749"/>
                <a:gd name="connsiteX7" fmla="*/ 710205 w 1891201"/>
                <a:gd name="connsiteY7" fmla="*/ 30740 h 522749"/>
                <a:gd name="connsiteX8" fmla="*/ 517337 w 1891201"/>
                <a:gd name="connsiteY8" fmla="*/ 71784 h 522749"/>
                <a:gd name="connsiteX9" fmla="*/ 337031 w 1891201"/>
                <a:gd name="connsiteY9" fmla="*/ 133263 h 522749"/>
                <a:gd name="connsiteX10" fmla="*/ 192971 w 1891201"/>
                <a:gd name="connsiteY10" fmla="*/ 206519 h 522749"/>
                <a:gd name="connsiteX11" fmla="*/ 80319 w 1891201"/>
                <a:gd name="connsiteY11" fmla="*/ 298306 h 522749"/>
                <a:gd name="connsiteX12" fmla="*/ 17196 w 1891201"/>
                <a:gd name="connsiteY12" fmla="*/ 401436 h 522749"/>
                <a:gd name="connsiteX13" fmla="*/ 0 w 1891201"/>
                <a:gd name="connsiteY13" fmla="*/ 522749 h 52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1201" h="522749">
                  <a:moveTo>
                    <a:pt x="1891201" y="311294"/>
                  </a:moveTo>
                  <a:lnTo>
                    <a:pt x="1802439" y="200631"/>
                  </a:lnTo>
                  <a:lnTo>
                    <a:pt x="1682784" y="111962"/>
                  </a:lnTo>
                  <a:lnTo>
                    <a:pt x="1516278" y="52820"/>
                  </a:lnTo>
                  <a:lnTo>
                    <a:pt x="1336075" y="12989"/>
                  </a:lnTo>
                  <a:lnTo>
                    <a:pt x="1128069" y="0"/>
                  </a:lnTo>
                  <a:lnTo>
                    <a:pt x="923049" y="3550"/>
                  </a:lnTo>
                  <a:lnTo>
                    <a:pt x="710205" y="30740"/>
                  </a:lnTo>
                  <a:lnTo>
                    <a:pt x="517337" y="71784"/>
                  </a:lnTo>
                  <a:lnTo>
                    <a:pt x="337031" y="133263"/>
                  </a:lnTo>
                  <a:lnTo>
                    <a:pt x="192971" y="206519"/>
                  </a:lnTo>
                  <a:lnTo>
                    <a:pt x="80319" y="298306"/>
                  </a:lnTo>
                  <a:lnTo>
                    <a:pt x="17196" y="401436"/>
                  </a:lnTo>
                  <a:lnTo>
                    <a:pt x="0" y="52274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6F3C7686-F5F4-3E61-20B0-7BA9FD945ED2}"/>
                </a:ext>
              </a:extLst>
            </p:cNvPr>
            <p:cNvSpPr/>
            <p:nvPr/>
          </p:nvSpPr>
          <p:spPr>
            <a:xfrm>
              <a:off x="7287897" y="246742"/>
              <a:ext cx="602358" cy="797792"/>
            </a:xfrm>
            <a:custGeom>
              <a:avLst/>
              <a:gdLst>
                <a:gd name="connsiteX0" fmla="*/ 170214 w 757263"/>
                <a:gd name="connsiteY0" fmla="*/ 0 h 857163"/>
                <a:gd name="connsiteX1" fmla="*/ 62092 w 757263"/>
                <a:gd name="connsiteY1" fmla="*/ 97242 h 857163"/>
                <a:gd name="connsiteX2" fmla="*/ 0 w 757263"/>
                <a:gd name="connsiteY2" fmla="*/ 239337 h 857163"/>
                <a:gd name="connsiteX3" fmla="*/ 39130 w 757263"/>
                <a:gd name="connsiteY3" fmla="*/ 382212 h 857163"/>
                <a:gd name="connsiteX4" fmla="*/ 179893 w 757263"/>
                <a:gd name="connsiteY4" fmla="*/ 525087 h 857163"/>
                <a:gd name="connsiteX5" fmla="*/ 351241 w 757263"/>
                <a:gd name="connsiteY5" fmla="*/ 625360 h 857163"/>
                <a:gd name="connsiteX6" fmla="*/ 472543 w 757263"/>
                <a:gd name="connsiteY6" fmla="*/ 685021 h 857163"/>
                <a:gd name="connsiteX7" fmla="*/ 617117 w 757263"/>
                <a:gd name="connsiteY7" fmla="*/ 772564 h 857163"/>
                <a:gd name="connsiteX8" fmla="*/ 727195 w 757263"/>
                <a:gd name="connsiteY8" fmla="*/ 839239 h 857163"/>
                <a:gd name="connsiteX9" fmla="*/ 734300 w 757263"/>
                <a:gd name="connsiteY9" fmla="*/ 841317 h 857163"/>
                <a:gd name="connsiteX10" fmla="*/ 757263 w 757263"/>
                <a:gd name="connsiteY10" fmla="*/ 857163 h 85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7263" h="857163">
                  <a:moveTo>
                    <a:pt x="170214" y="0"/>
                  </a:moveTo>
                  <a:lnTo>
                    <a:pt x="62092" y="97242"/>
                  </a:lnTo>
                  <a:lnTo>
                    <a:pt x="0" y="239337"/>
                  </a:lnTo>
                  <a:lnTo>
                    <a:pt x="39130" y="382212"/>
                  </a:lnTo>
                  <a:lnTo>
                    <a:pt x="179893" y="525087"/>
                  </a:lnTo>
                  <a:lnTo>
                    <a:pt x="351241" y="625360"/>
                  </a:lnTo>
                  <a:lnTo>
                    <a:pt x="472543" y="685021"/>
                  </a:lnTo>
                  <a:lnTo>
                    <a:pt x="617117" y="772564"/>
                  </a:lnTo>
                  <a:lnTo>
                    <a:pt x="727195" y="839239"/>
                  </a:lnTo>
                  <a:lnTo>
                    <a:pt x="734300" y="841317"/>
                  </a:lnTo>
                  <a:lnTo>
                    <a:pt x="757263" y="85716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1E741883-3ED7-CADF-6D6C-75436C1531DB}"/>
                </a:ext>
              </a:extLst>
            </p:cNvPr>
            <p:cNvSpPr/>
            <p:nvPr/>
          </p:nvSpPr>
          <p:spPr>
            <a:xfrm>
              <a:off x="7823254" y="246742"/>
              <a:ext cx="687707" cy="1434157"/>
            </a:xfrm>
            <a:custGeom>
              <a:avLst/>
              <a:gdLst>
                <a:gd name="connsiteX0" fmla="*/ 859721 w 864561"/>
                <a:gd name="connsiteY0" fmla="*/ 1540885 h 1540885"/>
                <a:gd name="connsiteX1" fmla="*/ 864561 w 864561"/>
                <a:gd name="connsiteY1" fmla="*/ 1409267 h 1540885"/>
                <a:gd name="connsiteX2" fmla="*/ 768590 w 864561"/>
                <a:gd name="connsiteY2" fmla="*/ 1164648 h 1540885"/>
                <a:gd name="connsiteX3" fmla="*/ 655423 w 864561"/>
                <a:gd name="connsiteY3" fmla="*/ 935095 h 1540885"/>
                <a:gd name="connsiteX4" fmla="*/ 533915 w 864561"/>
                <a:gd name="connsiteY4" fmla="*/ 714808 h 1540885"/>
                <a:gd name="connsiteX5" fmla="*/ 400668 w 864561"/>
                <a:gd name="connsiteY5" fmla="*/ 509501 h 1540885"/>
                <a:gd name="connsiteX6" fmla="*/ 262993 w 864561"/>
                <a:gd name="connsiteY6" fmla="*/ 313632 h 1540885"/>
                <a:gd name="connsiteX7" fmla="*/ 116051 w 864561"/>
                <a:gd name="connsiteY7" fmla="*/ 132484 h 1540885"/>
                <a:gd name="connsiteX8" fmla="*/ 0 w 864561"/>
                <a:gd name="connsiteY8" fmla="*/ 0 h 1540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561" h="1540885">
                  <a:moveTo>
                    <a:pt x="859721" y="1540885"/>
                  </a:moveTo>
                  <a:lnTo>
                    <a:pt x="864561" y="1409267"/>
                  </a:lnTo>
                  <a:lnTo>
                    <a:pt x="768590" y="1164648"/>
                  </a:lnTo>
                  <a:lnTo>
                    <a:pt x="655423" y="935095"/>
                  </a:lnTo>
                  <a:lnTo>
                    <a:pt x="533915" y="714808"/>
                  </a:lnTo>
                  <a:lnTo>
                    <a:pt x="400668" y="509501"/>
                  </a:lnTo>
                  <a:lnTo>
                    <a:pt x="262993" y="313632"/>
                  </a:lnTo>
                  <a:lnTo>
                    <a:pt x="116051" y="132484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CBBD3F31-50FA-0186-ACAD-C900E0F5F2AD}"/>
                </a:ext>
              </a:extLst>
            </p:cNvPr>
            <p:cNvSpPr/>
            <p:nvPr/>
          </p:nvSpPr>
          <p:spPr>
            <a:xfrm>
              <a:off x="-103239" y="1867713"/>
              <a:ext cx="12398477" cy="4902084"/>
            </a:xfrm>
            <a:custGeom>
              <a:avLst/>
              <a:gdLst>
                <a:gd name="connsiteX0" fmla="*/ 15586916 w 15586915"/>
                <a:gd name="connsiteY0" fmla="*/ 0 h 5266891"/>
                <a:gd name="connsiteX1" fmla="*/ 15452537 w 15586915"/>
                <a:gd name="connsiteY1" fmla="*/ 62778 h 5266891"/>
                <a:gd name="connsiteX2" fmla="*/ 15154326 w 15586915"/>
                <a:gd name="connsiteY2" fmla="*/ 416329 h 5266891"/>
                <a:gd name="connsiteX3" fmla="*/ 14735639 w 15586915"/>
                <a:gd name="connsiteY3" fmla="*/ 805295 h 5266891"/>
                <a:gd name="connsiteX4" fmla="*/ 14159401 w 15586915"/>
                <a:gd name="connsiteY4" fmla="*/ 1233401 h 5266891"/>
                <a:gd name="connsiteX5" fmla="*/ 13431074 w 15586915"/>
                <a:gd name="connsiteY5" fmla="*/ 1693199 h 5266891"/>
                <a:gd name="connsiteX6" fmla="*/ 12517395 w 15586915"/>
                <a:gd name="connsiteY6" fmla="*/ 2184342 h 5266891"/>
                <a:gd name="connsiteX7" fmla="*/ 11430721 w 15586915"/>
                <a:gd name="connsiteY7" fmla="*/ 2696701 h 5266891"/>
                <a:gd name="connsiteX8" fmla="*/ 10148707 w 15586915"/>
                <a:gd name="connsiteY8" fmla="*/ 3224906 h 5266891"/>
                <a:gd name="connsiteX9" fmla="*/ 8698024 w 15586915"/>
                <a:gd name="connsiteY9" fmla="*/ 3756227 h 5266891"/>
                <a:gd name="connsiteX10" fmla="*/ 7073008 w 15586915"/>
                <a:gd name="connsiteY10" fmla="*/ 4281315 h 5266891"/>
                <a:gd name="connsiteX11" fmla="*/ 5318760 w 15586915"/>
                <a:gd name="connsiteY11" fmla="*/ 4787698 h 5266891"/>
                <a:gd name="connsiteX12" fmla="*/ 3445476 w 15586915"/>
                <a:gd name="connsiteY12" fmla="*/ 5265680 h 5266891"/>
                <a:gd name="connsiteX13" fmla="*/ 1504023 w 15586915"/>
                <a:gd name="connsiteY13" fmla="*/ 5266892 h 5266891"/>
                <a:gd name="connsiteX14" fmla="*/ 0 w 15586915"/>
                <a:gd name="connsiteY14" fmla="*/ 5177097 h 526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586915" h="5266891">
                  <a:moveTo>
                    <a:pt x="15586916" y="0"/>
                  </a:moveTo>
                  <a:lnTo>
                    <a:pt x="15452537" y="62778"/>
                  </a:lnTo>
                  <a:lnTo>
                    <a:pt x="15154326" y="416329"/>
                  </a:lnTo>
                  <a:lnTo>
                    <a:pt x="14735639" y="805295"/>
                  </a:lnTo>
                  <a:lnTo>
                    <a:pt x="14159401" y="1233401"/>
                  </a:lnTo>
                  <a:lnTo>
                    <a:pt x="13431074" y="1693199"/>
                  </a:lnTo>
                  <a:lnTo>
                    <a:pt x="12517395" y="2184342"/>
                  </a:lnTo>
                  <a:lnTo>
                    <a:pt x="11430721" y="2696701"/>
                  </a:lnTo>
                  <a:lnTo>
                    <a:pt x="10148707" y="3224906"/>
                  </a:lnTo>
                  <a:lnTo>
                    <a:pt x="8698024" y="3756227"/>
                  </a:lnTo>
                  <a:lnTo>
                    <a:pt x="7073008" y="4281315"/>
                  </a:lnTo>
                  <a:lnTo>
                    <a:pt x="5318760" y="4787698"/>
                  </a:lnTo>
                  <a:lnTo>
                    <a:pt x="3445476" y="5265680"/>
                  </a:lnTo>
                  <a:lnTo>
                    <a:pt x="1504023" y="5266892"/>
                  </a:lnTo>
                  <a:lnTo>
                    <a:pt x="0" y="517709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F12376C5-37F7-4B5B-ED22-13EE51FA8855}"/>
                </a:ext>
              </a:extLst>
            </p:cNvPr>
            <p:cNvSpPr/>
            <p:nvPr/>
          </p:nvSpPr>
          <p:spPr>
            <a:xfrm>
              <a:off x="-103239" y="727077"/>
              <a:ext cx="12398477" cy="5931744"/>
            </a:xfrm>
            <a:custGeom>
              <a:avLst/>
              <a:gdLst>
                <a:gd name="connsiteX0" fmla="*/ 15586916 w 15586915"/>
                <a:gd name="connsiteY0" fmla="*/ 0 h 6373177"/>
                <a:gd name="connsiteX1" fmla="*/ 15470145 w 15586915"/>
                <a:gd name="connsiteY1" fmla="*/ 79664 h 6373177"/>
                <a:gd name="connsiteX2" fmla="*/ 14857146 w 15586915"/>
                <a:gd name="connsiteY2" fmla="*/ 481099 h 6373177"/>
                <a:gd name="connsiteX3" fmla="*/ 14189058 w 15586915"/>
                <a:gd name="connsiteY3" fmla="*/ 892233 h 6373177"/>
                <a:gd name="connsiteX4" fmla="*/ 14180408 w 15586915"/>
                <a:gd name="connsiteY4" fmla="*/ 1094249 h 6373177"/>
                <a:gd name="connsiteX5" fmla="*/ 14078980 w 15586915"/>
                <a:gd name="connsiteY5" fmla="*/ 1331768 h 6373177"/>
                <a:gd name="connsiteX6" fmla="*/ 13898262 w 15586915"/>
                <a:gd name="connsiteY6" fmla="*/ 1598122 h 6373177"/>
                <a:gd name="connsiteX7" fmla="*/ 13600670 w 15586915"/>
                <a:gd name="connsiteY7" fmla="*/ 1899805 h 6373177"/>
                <a:gd name="connsiteX8" fmla="*/ 13197943 w 15586915"/>
                <a:gd name="connsiteY8" fmla="*/ 2229716 h 6373177"/>
                <a:gd name="connsiteX9" fmla="*/ 12652907 w 15586915"/>
                <a:gd name="connsiteY9" fmla="*/ 2591493 h 6373177"/>
                <a:gd name="connsiteX10" fmla="*/ 11978331 w 15586915"/>
                <a:gd name="connsiteY10" fmla="*/ 2976822 h 6373177"/>
                <a:gd name="connsiteX11" fmla="*/ 11599596 w 15586915"/>
                <a:gd name="connsiteY11" fmla="*/ 3161694 h 6373177"/>
                <a:gd name="connsiteX12" fmla="*/ 11141573 w 15586915"/>
                <a:gd name="connsiteY12" fmla="*/ 3385272 h 6373177"/>
                <a:gd name="connsiteX13" fmla="*/ 10161064 w 15586915"/>
                <a:gd name="connsiteY13" fmla="*/ 3806450 h 6373177"/>
                <a:gd name="connsiteX14" fmla="*/ 9014872 w 15586915"/>
                <a:gd name="connsiteY14" fmla="*/ 4235421 h 6373177"/>
                <a:gd name="connsiteX15" fmla="*/ 7733065 w 15586915"/>
                <a:gd name="connsiteY15" fmla="*/ 4660063 h 6373177"/>
                <a:gd name="connsiteX16" fmla="*/ 6309257 w 15586915"/>
                <a:gd name="connsiteY16" fmla="*/ 5071803 h 6373177"/>
                <a:gd name="connsiteX17" fmla="*/ 4788038 w 15586915"/>
                <a:gd name="connsiteY17" fmla="*/ 5459297 h 6373177"/>
                <a:gd name="connsiteX18" fmla="*/ 3177746 w 15586915"/>
                <a:gd name="connsiteY18" fmla="*/ 5813281 h 6373177"/>
                <a:gd name="connsiteX19" fmla="*/ 1532238 w 15586915"/>
                <a:gd name="connsiteY19" fmla="*/ 6127173 h 6373177"/>
                <a:gd name="connsiteX20" fmla="*/ 0 w 15586915"/>
                <a:gd name="connsiteY20" fmla="*/ 6373178 h 6373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586915" h="6373177">
                  <a:moveTo>
                    <a:pt x="15586916" y="0"/>
                  </a:moveTo>
                  <a:lnTo>
                    <a:pt x="15470145" y="79664"/>
                  </a:lnTo>
                  <a:lnTo>
                    <a:pt x="14857146" y="481099"/>
                  </a:lnTo>
                  <a:lnTo>
                    <a:pt x="14189058" y="892233"/>
                  </a:lnTo>
                  <a:lnTo>
                    <a:pt x="14180408" y="1094249"/>
                  </a:lnTo>
                  <a:lnTo>
                    <a:pt x="14078980" y="1331768"/>
                  </a:lnTo>
                  <a:lnTo>
                    <a:pt x="13898262" y="1598122"/>
                  </a:lnTo>
                  <a:lnTo>
                    <a:pt x="13600670" y="1899805"/>
                  </a:lnTo>
                  <a:lnTo>
                    <a:pt x="13197943" y="2229716"/>
                  </a:lnTo>
                  <a:lnTo>
                    <a:pt x="12652907" y="2591493"/>
                  </a:lnTo>
                  <a:lnTo>
                    <a:pt x="11978331" y="2976822"/>
                  </a:lnTo>
                  <a:lnTo>
                    <a:pt x="11599596" y="3161694"/>
                  </a:lnTo>
                  <a:lnTo>
                    <a:pt x="11141573" y="3385272"/>
                  </a:lnTo>
                  <a:lnTo>
                    <a:pt x="10161064" y="3806450"/>
                  </a:lnTo>
                  <a:lnTo>
                    <a:pt x="9014872" y="4235421"/>
                  </a:lnTo>
                  <a:lnTo>
                    <a:pt x="7733065" y="4660063"/>
                  </a:lnTo>
                  <a:lnTo>
                    <a:pt x="6309257" y="5071803"/>
                  </a:lnTo>
                  <a:lnTo>
                    <a:pt x="4788038" y="5459297"/>
                  </a:lnTo>
                  <a:lnTo>
                    <a:pt x="3177746" y="5813281"/>
                  </a:lnTo>
                  <a:lnTo>
                    <a:pt x="1532238" y="6127173"/>
                  </a:lnTo>
                  <a:lnTo>
                    <a:pt x="0" y="637317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7D1912BC-8F40-18C7-3D51-1986DBA586EE}"/>
                </a:ext>
              </a:extLst>
            </p:cNvPr>
            <p:cNvSpPr/>
            <p:nvPr/>
          </p:nvSpPr>
          <p:spPr>
            <a:xfrm>
              <a:off x="8589185" y="246742"/>
              <a:ext cx="221727" cy="2315605"/>
            </a:xfrm>
            <a:custGeom>
              <a:avLst/>
              <a:gdLst>
                <a:gd name="connsiteX0" fmla="*/ 215316 w 278747"/>
                <a:gd name="connsiteY0" fmla="*/ 0 h 2487930"/>
                <a:gd name="connsiteX1" fmla="*/ 234264 w 278747"/>
                <a:gd name="connsiteY1" fmla="*/ 124171 h 2487930"/>
                <a:gd name="connsiteX2" fmla="*/ 254446 w 278747"/>
                <a:gd name="connsiteY2" fmla="*/ 348269 h 2487930"/>
                <a:gd name="connsiteX3" fmla="*/ 273290 w 278747"/>
                <a:gd name="connsiteY3" fmla="*/ 579726 h 2487930"/>
                <a:gd name="connsiteX4" fmla="*/ 278233 w 278747"/>
                <a:gd name="connsiteY4" fmla="*/ 825298 h 2487930"/>
                <a:gd name="connsiteX5" fmla="*/ 278748 w 278747"/>
                <a:gd name="connsiteY5" fmla="*/ 1077624 h 2487930"/>
                <a:gd name="connsiteX6" fmla="*/ 260522 w 278747"/>
                <a:gd name="connsiteY6" fmla="*/ 1343458 h 2487930"/>
                <a:gd name="connsiteX7" fmla="*/ 231998 w 278747"/>
                <a:gd name="connsiteY7" fmla="*/ 1615180 h 2487930"/>
                <a:gd name="connsiteX8" fmla="*/ 177834 w 278747"/>
                <a:gd name="connsiteY8" fmla="*/ 1899545 h 2487930"/>
                <a:gd name="connsiteX9" fmla="*/ 105959 w 278747"/>
                <a:gd name="connsiteY9" fmla="*/ 2188499 h 2487930"/>
                <a:gd name="connsiteX10" fmla="*/ 45411 w 278747"/>
                <a:gd name="connsiteY10" fmla="*/ 2359776 h 2487930"/>
                <a:gd name="connsiteX11" fmla="*/ 36349 w 278747"/>
                <a:gd name="connsiteY11" fmla="*/ 2385320 h 2487930"/>
                <a:gd name="connsiteX12" fmla="*/ 4531 w 278747"/>
                <a:gd name="connsiteY12" fmla="*/ 2477453 h 2487930"/>
                <a:gd name="connsiteX13" fmla="*/ 0 w 278747"/>
                <a:gd name="connsiteY13" fmla="*/ 2487930 h 2487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8747" h="2487930">
                  <a:moveTo>
                    <a:pt x="215316" y="0"/>
                  </a:moveTo>
                  <a:lnTo>
                    <a:pt x="234264" y="124171"/>
                  </a:lnTo>
                  <a:lnTo>
                    <a:pt x="254446" y="348269"/>
                  </a:lnTo>
                  <a:lnTo>
                    <a:pt x="273290" y="579726"/>
                  </a:lnTo>
                  <a:lnTo>
                    <a:pt x="278233" y="825298"/>
                  </a:lnTo>
                  <a:lnTo>
                    <a:pt x="278748" y="1077624"/>
                  </a:lnTo>
                  <a:lnTo>
                    <a:pt x="260522" y="1343458"/>
                  </a:lnTo>
                  <a:lnTo>
                    <a:pt x="231998" y="1615180"/>
                  </a:lnTo>
                  <a:lnTo>
                    <a:pt x="177834" y="1899545"/>
                  </a:lnTo>
                  <a:lnTo>
                    <a:pt x="105959" y="2188499"/>
                  </a:lnTo>
                  <a:lnTo>
                    <a:pt x="45411" y="2359776"/>
                  </a:lnTo>
                  <a:lnTo>
                    <a:pt x="36349" y="2385320"/>
                  </a:lnTo>
                  <a:lnTo>
                    <a:pt x="4531" y="2477453"/>
                  </a:lnTo>
                  <a:lnTo>
                    <a:pt x="0" y="24879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04C4497B-FF38-540A-E7DE-AD1EFF2D4A92}"/>
                </a:ext>
              </a:extLst>
            </p:cNvPr>
            <p:cNvSpPr/>
            <p:nvPr/>
          </p:nvSpPr>
          <p:spPr>
            <a:xfrm>
              <a:off x="8638821" y="1851917"/>
              <a:ext cx="1037950" cy="339378"/>
            </a:xfrm>
            <a:custGeom>
              <a:avLst/>
              <a:gdLst>
                <a:gd name="connsiteX0" fmla="*/ 1304874 w 1304873"/>
                <a:gd name="connsiteY0" fmla="*/ 245139 h 364634"/>
                <a:gd name="connsiteX1" fmla="*/ 1234235 w 1304873"/>
                <a:gd name="connsiteY1" fmla="*/ 149802 h 364634"/>
                <a:gd name="connsiteX2" fmla="*/ 1137131 w 1304873"/>
                <a:gd name="connsiteY2" fmla="*/ 75334 h 364634"/>
                <a:gd name="connsiteX3" fmla="*/ 998837 w 1304873"/>
                <a:gd name="connsiteY3" fmla="*/ 29268 h 364634"/>
                <a:gd name="connsiteX4" fmla="*/ 851896 w 1304873"/>
                <a:gd name="connsiteY4" fmla="*/ 1732 h 364634"/>
                <a:gd name="connsiteX5" fmla="*/ 683843 w 1304873"/>
                <a:gd name="connsiteY5" fmla="*/ 0 h 364634"/>
                <a:gd name="connsiteX6" fmla="*/ 524647 w 1304873"/>
                <a:gd name="connsiteY6" fmla="*/ 14374 h 364634"/>
                <a:gd name="connsiteX7" fmla="*/ 364936 w 1304873"/>
                <a:gd name="connsiteY7" fmla="*/ 51695 h 364634"/>
                <a:gd name="connsiteX8" fmla="*/ 230659 w 1304873"/>
                <a:gd name="connsiteY8" fmla="*/ 102957 h 364634"/>
                <a:gd name="connsiteX9" fmla="*/ 115432 w 1304873"/>
                <a:gd name="connsiteY9" fmla="*/ 174914 h 364634"/>
                <a:gd name="connsiteX10" fmla="*/ 40057 w 1304873"/>
                <a:gd name="connsiteY10" fmla="*/ 259859 h 364634"/>
                <a:gd name="connsiteX11" fmla="*/ 0 w 1304873"/>
                <a:gd name="connsiteY11" fmla="*/ 364634 h 36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4873" h="364634">
                  <a:moveTo>
                    <a:pt x="1304874" y="245139"/>
                  </a:moveTo>
                  <a:lnTo>
                    <a:pt x="1234235" y="149802"/>
                  </a:lnTo>
                  <a:lnTo>
                    <a:pt x="1137131" y="75334"/>
                  </a:lnTo>
                  <a:lnTo>
                    <a:pt x="998837" y="29268"/>
                  </a:lnTo>
                  <a:lnTo>
                    <a:pt x="851896" y="1732"/>
                  </a:lnTo>
                  <a:lnTo>
                    <a:pt x="683843" y="0"/>
                  </a:lnTo>
                  <a:lnTo>
                    <a:pt x="524647" y="14374"/>
                  </a:lnTo>
                  <a:lnTo>
                    <a:pt x="364936" y="51695"/>
                  </a:lnTo>
                  <a:lnTo>
                    <a:pt x="230659" y="102957"/>
                  </a:lnTo>
                  <a:lnTo>
                    <a:pt x="115432" y="174914"/>
                  </a:lnTo>
                  <a:lnTo>
                    <a:pt x="40057" y="259859"/>
                  </a:lnTo>
                  <a:lnTo>
                    <a:pt x="0" y="36463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A495E43A-6B40-6C33-59B1-8CD51CB5DF9B}"/>
                </a:ext>
              </a:extLst>
            </p:cNvPr>
            <p:cNvSpPr/>
            <p:nvPr/>
          </p:nvSpPr>
          <p:spPr>
            <a:xfrm>
              <a:off x="7852004" y="246742"/>
              <a:ext cx="706546" cy="1183027"/>
            </a:xfrm>
            <a:custGeom>
              <a:avLst/>
              <a:gdLst>
                <a:gd name="connsiteX0" fmla="*/ 888245 w 888244"/>
                <a:gd name="connsiteY0" fmla="*/ 0 h 1271067"/>
                <a:gd name="connsiteX1" fmla="*/ 766839 w 888244"/>
                <a:gd name="connsiteY1" fmla="*/ 43122 h 1271067"/>
                <a:gd name="connsiteX2" fmla="*/ 459877 w 888244"/>
                <a:gd name="connsiteY2" fmla="*/ 178464 h 1271067"/>
                <a:gd name="connsiteX3" fmla="*/ 226849 w 888244"/>
                <a:gd name="connsiteY3" fmla="*/ 313632 h 1271067"/>
                <a:gd name="connsiteX4" fmla="*/ 69712 w 888244"/>
                <a:gd name="connsiteY4" fmla="*/ 453477 h 1271067"/>
                <a:gd name="connsiteX5" fmla="*/ 0 w 888244"/>
                <a:gd name="connsiteY5" fmla="*/ 593234 h 1271067"/>
                <a:gd name="connsiteX6" fmla="*/ 18123 w 888244"/>
                <a:gd name="connsiteY6" fmla="*/ 738794 h 1271067"/>
                <a:gd name="connsiteX7" fmla="*/ 175260 w 888244"/>
                <a:gd name="connsiteY7" fmla="*/ 871711 h 1271067"/>
                <a:gd name="connsiteX8" fmla="*/ 245487 w 888244"/>
                <a:gd name="connsiteY8" fmla="*/ 931199 h 1271067"/>
                <a:gd name="connsiteX9" fmla="*/ 386457 w 888244"/>
                <a:gd name="connsiteY9" fmla="*/ 1067666 h 1271067"/>
                <a:gd name="connsiteX10" fmla="*/ 461010 w 888244"/>
                <a:gd name="connsiteY10" fmla="*/ 1139883 h 1271067"/>
                <a:gd name="connsiteX11" fmla="*/ 577370 w 888244"/>
                <a:gd name="connsiteY11" fmla="*/ 1267258 h 1271067"/>
                <a:gd name="connsiteX12" fmla="*/ 581180 w 888244"/>
                <a:gd name="connsiteY12" fmla="*/ 1271068 h 1271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8244" h="1271067">
                  <a:moveTo>
                    <a:pt x="888245" y="0"/>
                  </a:moveTo>
                  <a:lnTo>
                    <a:pt x="766839" y="43122"/>
                  </a:lnTo>
                  <a:lnTo>
                    <a:pt x="459877" y="178464"/>
                  </a:lnTo>
                  <a:lnTo>
                    <a:pt x="226849" y="313632"/>
                  </a:lnTo>
                  <a:lnTo>
                    <a:pt x="69712" y="453477"/>
                  </a:lnTo>
                  <a:lnTo>
                    <a:pt x="0" y="593234"/>
                  </a:lnTo>
                  <a:lnTo>
                    <a:pt x="18123" y="738794"/>
                  </a:lnTo>
                  <a:lnTo>
                    <a:pt x="175260" y="871711"/>
                  </a:lnTo>
                  <a:lnTo>
                    <a:pt x="245487" y="931199"/>
                  </a:lnTo>
                  <a:lnTo>
                    <a:pt x="386457" y="1067666"/>
                  </a:lnTo>
                  <a:lnTo>
                    <a:pt x="461010" y="1139883"/>
                  </a:lnTo>
                  <a:lnTo>
                    <a:pt x="577370" y="1267258"/>
                  </a:lnTo>
                  <a:lnTo>
                    <a:pt x="581180" y="127106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2AAEF765-D9A2-037B-1ED4-CDDD9734D8E5}"/>
                </a:ext>
              </a:extLst>
            </p:cNvPr>
            <p:cNvSpPr/>
            <p:nvPr/>
          </p:nvSpPr>
          <p:spPr>
            <a:xfrm>
              <a:off x="8632679" y="2143423"/>
              <a:ext cx="639381" cy="219939"/>
            </a:xfrm>
            <a:custGeom>
              <a:avLst/>
              <a:gdLst>
                <a:gd name="connsiteX0" fmla="*/ 803807 w 803807"/>
                <a:gd name="connsiteY0" fmla="*/ 186517 h 236306"/>
                <a:gd name="connsiteX1" fmla="*/ 753350 w 803807"/>
                <a:gd name="connsiteY1" fmla="*/ 106680 h 236306"/>
                <a:gd name="connsiteX2" fmla="*/ 681578 w 803807"/>
                <a:gd name="connsiteY2" fmla="*/ 46932 h 236306"/>
                <a:gd name="connsiteX3" fmla="*/ 574692 w 803807"/>
                <a:gd name="connsiteY3" fmla="*/ 14461 h 236306"/>
                <a:gd name="connsiteX4" fmla="*/ 464716 w 803807"/>
                <a:gd name="connsiteY4" fmla="*/ 0 h 236306"/>
                <a:gd name="connsiteX5" fmla="*/ 340429 w 803807"/>
                <a:gd name="connsiteY5" fmla="*/ 10564 h 236306"/>
                <a:gd name="connsiteX6" fmla="*/ 230247 w 803807"/>
                <a:gd name="connsiteY6" fmla="*/ 37148 h 236306"/>
                <a:gd name="connsiteX7" fmla="*/ 126039 w 803807"/>
                <a:gd name="connsiteY7" fmla="*/ 86504 h 236306"/>
                <a:gd name="connsiteX8" fmla="*/ 51280 w 803807"/>
                <a:gd name="connsiteY8" fmla="*/ 150668 h 236306"/>
                <a:gd name="connsiteX9" fmla="*/ 0 w 803807"/>
                <a:gd name="connsiteY9" fmla="*/ 236307 h 23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3807" h="236306">
                  <a:moveTo>
                    <a:pt x="803807" y="186517"/>
                  </a:moveTo>
                  <a:lnTo>
                    <a:pt x="753350" y="106680"/>
                  </a:lnTo>
                  <a:lnTo>
                    <a:pt x="681578" y="46932"/>
                  </a:lnTo>
                  <a:lnTo>
                    <a:pt x="574692" y="14461"/>
                  </a:lnTo>
                  <a:lnTo>
                    <a:pt x="464716" y="0"/>
                  </a:lnTo>
                  <a:lnTo>
                    <a:pt x="340429" y="10564"/>
                  </a:lnTo>
                  <a:lnTo>
                    <a:pt x="230247" y="37148"/>
                  </a:lnTo>
                  <a:lnTo>
                    <a:pt x="126039" y="86504"/>
                  </a:lnTo>
                  <a:lnTo>
                    <a:pt x="51280" y="150668"/>
                  </a:lnTo>
                  <a:lnTo>
                    <a:pt x="0" y="23630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967FE55F-B89D-A039-BE51-C43131D40392}"/>
                </a:ext>
              </a:extLst>
            </p:cNvPr>
            <p:cNvSpPr/>
            <p:nvPr/>
          </p:nvSpPr>
          <p:spPr>
            <a:xfrm>
              <a:off x="8591396" y="2441779"/>
              <a:ext cx="318871" cy="117344"/>
            </a:xfrm>
            <a:custGeom>
              <a:avLst/>
              <a:gdLst>
                <a:gd name="connsiteX0" fmla="*/ 400874 w 400873"/>
                <a:gd name="connsiteY0" fmla="*/ 126076 h 126076"/>
                <a:gd name="connsiteX1" fmla="*/ 372659 w 400873"/>
                <a:gd name="connsiteY1" fmla="*/ 62345 h 126076"/>
                <a:gd name="connsiteX2" fmla="*/ 328587 w 400873"/>
                <a:gd name="connsiteY2" fmla="*/ 18097 h 126076"/>
                <a:gd name="connsiteX3" fmla="*/ 255991 w 400873"/>
                <a:gd name="connsiteY3" fmla="*/ 173 h 126076"/>
                <a:gd name="connsiteX4" fmla="*/ 185351 w 400873"/>
                <a:gd name="connsiteY4" fmla="*/ 0 h 126076"/>
                <a:gd name="connsiteX5" fmla="*/ 106886 w 400873"/>
                <a:gd name="connsiteY5" fmla="*/ 24505 h 126076"/>
                <a:gd name="connsiteX6" fmla="*/ 46647 w 400873"/>
                <a:gd name="connsiteY6" fmla="*/ 65463 h 126076"/>
                <a:gd name="connsiteX7" fmla="*/ 0 w 400873"/>
                <a:gd name="connsiteY7" fmla="*/ 125990 h 126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873" h="126076">
                  <a:moveTo>
                    <a:pt x="400874" y="126076"/>
                  </a:moveTo>
                  <a:lnTo>
                    <a:pt x="372659" y="62345"/>
                  </a:lnTo>
                  <a:lnTo>
                    <a:pt x="328587" y="18097"/>
                  </a:lnTo>
                  <a:lnTo>
                    <a:pt x="255991" y="173"/>
                  </a:lnTo>
                  <a:lnTo>
                    <a:pt x="185351" y="0"/>
                  </a:lnTo>
                  <a:lnTo>
                    <a:pt x="106886" y="24505"/>
                  </a:lnTo>
                  <a:lnTo>
                    <a:pt x="46647" y="65463"/>
                  </a:lnTo>
                  <a:lnTo>
                    <a:pt x="0" y="12599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CD1F7A36-C5FC-B2E1-8D09-F66F973F50D7}"/>
                </a:ext>
              </a:extLst>
            </p:cNvPr>
            <p:cNvSpPr/>
            <p:nvPr/>
          </p:nvSpPr>
          <p:spPr>
            <a:xfrm>
              <a:off x="8297016" y="246742"/>
              <a:ext cx="1395892" cy="1570279"/>
            </a:xfrm>
            <a:custGeom>
              <a:avLst/>
              <a:gdLst>
                <a:gd name="connsiteX0" fmla="*/ 1754866 w 1754865"/>
                <a:gd name="connsiteY0" fmla="*/ 0 h 1687137"/>
                <a:gd name="connsiteX1" fmla="*/ 1736949 w 1754865"/>
                <a:gd name="connsiteY1" fmla="*/ 49617 h 1687137"/>
                <a:gd name="connsiteX2" fmla="*/ 1631401 w 1754865"/>
                <a:gd name="connsiteY2" fmla="*/ 310688 h 1687137"/>
                <a:gd name="connsiteX3" fmla="*/ 1273880 w 1754865"/>
                <a:gd name="connsiteY3" fmla="*/ 387408 h 1687137"/>
                <a:gd name="connsiteX4" fmla="*/ 935612 w 1754865"/>
                <a:gd name="connsiteY4" fmla="*/ 480233 h 1687137"/>
                <a:gd name="connsiteX5" fmla="*/ 640595 w 1754865"/>
                <a:gd name="connsiteY5" fmla="*/ 579726 h 1687137"/>
                <a:gd name="connsiteX6" fmla="*/ 386561 w 1754865"/>
                <a:gd name="connsiteY6" fmla="*/ 691688 h 1687137"/>
                <a:gd name="connsiteX7" fmla="*/ 193074 w 1754865"/>
                <a:gd name="connsiteY7" fmla="*/ 808153 h 1687137"/>
                <a:gd name="connsiteX8" fmla="*/ 59828 w 1754865"/>
                <a:gd name="connsiteY8" fmla="*/ 935095 h 1687137"/>
                <a:gd name="connsiteX9" fmla="*/ 0 w 1754865"/>
                <a:gd name="connsiteY9" fmla="*/ 1066800 h 1687137"/>
                <a:gd name="connsiteX10" fmla="*/ 139117 w 1754865"/>
                <a:gd name="connsiteY10" fmla="*/ 1298691 h 1687137"/>
                <a:gd name="connsiteX11" fmla="*/ 264126 w 1754865"/>
                <a:gd name="connsiteY11" fmla="*/ 1540885 h 1687137"/>
                <a:gd name="connsiteX12" fmla="*/ 322100 w 1754865"/>
                <a:gd name="connsiteY12" fmla="*/ 1687137 h 1687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4865" h="1687137">
                  <a:moveTo>
                    <a:pt x="1754866" y="0"/>
                  </a:moveTo>
                  <a:lnTo>
                    <a:pt x="1736949" y="49617"/>
                  </a:lnTo>
                  <a:lnTo>
                    <a:pt x="1631401" y="310688"/>
                  </a:lnTo>
                  <a:lnTo>
                    <a:pt x="1273880" y="387408"/>
                  </a:lnTo>
                  <a:lnTo>
                    <a:pt x="935612" y="480233"/>
                  </a:lnTo>
                  <a:lnTo>
                    <a:pt x="640595" y="579726"/>
                  </a:lnTo>
                  <a:lnTo>
                    <a:pt x="386561" y="691688"/>
                  </a:lnTo>
                  <a:lnTo>
                    <a:pt x="193074" y="808153"/>
                  </a:lnTo>
                  <a:lnTo>
                    <a:pt x="59828" y="935095"/>
                  </a:lnTo>
                  <a:lnTo>
                    <a:pt x="0" y="1066800"/>
                  </a:lnTo>
                  <a:lnTo>
                    <a:pt x="139117" y="1298691"/>
                  </a:lnTo>
                  <a:lnTo>
                    <a:pt x="264126" y="1540885"/>
                  </a:lnTo>
                  <a:lnTo>
                    <a:pt x="322100" y="168713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F4B60925-3FED-8C03-3678-3D8B9ECF7596}"/>
                </a:ext>
              </a:extLst>
            </p:cNvPr>
            <p:cNvSpPr/>
            <p:nvPr/>
          </p:nvSpPr>
          <p:spPr>
            <a:xfrm>
              <a:off x="8011562" y="246742"/>
              <a:ext cx="1087751" cy="1341152"/>
            </a:xfrm>
            <a:custGeom>
              <a:avLst/>
              <a:gdLst>
                <a:gd name="connsiteX0" fmla="*/ 1367482 w 1367481"/>
                <a:gd name="connsiteY0" fmla="*/ 0 h 1440959"/>
                <a:gd name="connsiteX1" fmla="*/ 1332780 w 1367481"/>
                <a:gd name="connsiteY1" fmla="*/ 9265 h 1440959"/>
                <a:gd name="connsiteX2" fmla="*/ 960635 w 1367481"/>
                <a:gd name="connsiteY2" fmla="*/ 124085 h 1440959"/>
                <a:gd name="connsiteX3" fmla="*/ 960429 w 1367481"/>
                <a:gd name="connsiteY3" fmla="*/ 124171 h 1440959"/>
                <a:gd name="connsiteX4" fmla="*/ 631019 w 1367481"/>
                <a:gd name="connsiteY4" fmla="*/ 249035 h 1440959"/>
                <a:gd name="connsiteX5" fmla="*/ 365142 w 1367481"/>
                <a:gd name="connsiteY5" fmla="*/ 375805 h 1440959"/>
                <a:gd name="connsiteX6" fmla="*/ 163933 w 1367481"/>
                <a:gd name="connsiteY6" fmla="*/ 509501 h 1440959"/>
                <a:gd name="connsiteX7" fmla="*/ 42013 w 1367481"/>
                <a:gd name="connsiteY7" fmla="*/ 644323 h 1440959"/>
                <a:gd name="connsiteX8" fmla="*/ 0 w 1367481"/>
                <a:gd name="connsiteY8" fmla="*/ 785986 h 1440959"/>
                <a:gd name="connsiteX9" fmla="*/ 44896 w 1367481"/>
                <a:gd name="connsiteY9" fmla="*/ 931199 h 1440959"/>
                <a:gd name="connsiteX10" fmla="*/ 161771 w 1367481"/>
                <a:gd name="connsiteY10" fmla="*/ 1073901 h 1440959"/>
                <a:gd name="connsiteX11" fmla="*/ 175260 w 1367481"/>
                <a:gd name="connsiteY11" fmla="*/ 1086456 h 1440959"/>
                <a:gd name="connsiteX12" fmla="*/ 278233 w 1367481"/>
                <a:gd name="connsiteY12" fmla="*/ 1179108 h 1440959"/>
                <a:gd name="connsiteX13" fmla="*/ 376778 w 1367481"/>
                <a:gd name="connsiteY13" fmla="*/ 1267258 h 1440959"/>
                <a:gd name="connsiteX14" fmla="*/ 380588 w 1367481"/>
                <a:gd name="connsiteY14" fmla="*/ 1271068 h 1440959"/>
                <a:gd name="connsiteX15" fmla="*/ 470484 w 1367481"/>
                <a:gd name="connsiteY15" fmla="*/ 1359824 h 1440959"/>
                <a:gd name="connsiteX16" fmla="*/ 537004 w 1367481"/>
                <a:gd name="connsiteY16" fmla="*/ 1440959 h 1440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67481" h="1440959">
                  <a:moveTo>
                    <a:pt x="1367482" y="0"/>
                  </a:moveTo>
                  <a:lnTo>
                    <a:pt x="1332780" y="9265"/>
                  </a:lnTo>
                  <a:lnTo>
                    <a:pt x="960635" y="124085"/>
                  </a:lnTo>
                  <a:lnTo>
                    <a:pt x="960429" y="124171"/>
                  </a:lnTo>
                  <a:lnTo>
                    <a:pt x="631019" y="249035"/>
                  </a:lnTo>
                  <a:lnTo>
                    <a:pt x="365142" y="375805"/>
                  </a:lnTo>
                  <a:lnTo>
                    <a:pt x="163933" y="509501"/>
                  </a:lnTo>
                  <a:lnTo>
                    <a:pt x="42013" y="644323"/>
                  </a:lnTo>
                  <a:lnTo>
                    <a:pt x="0" y="785986"/>
                  </a:lnTo>
                  <a:lnTo>
                    <a:pt x="44896" y="931199"/>
                  </a:lnTo>
                  <a:lnTo>
                    <a:pt x="161771" y="1073901"/>
                  </a:lnTo>
                  <a:lnTo>
                    <a:pt x="175260" y="1086456"/>
                  </a:lnTo>
                  <a:lnTo>
                    <a:pt x="278233" y="1179108"/>
                  </a:lnTo>
                  <a:lnTo>
                    <a:pt x="376778" y="1267258"/>
                  </a:lnTo>
                  <a:lnTo>
                    <a:pt x="380588" y="1271068"/>
                  </a:lnTo>
                  <a:lnTo>
                    <a:pt x="470484" y="1359824"/>
                  </a:lnTo>
                  <a:lnTo>
                    <a:pt x="537004" y="144095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5A6DE456-57CD-0F70-E563-F7EB470136BB}"/>
                </a:ext>
              </a:extLst>
            </p:cNvPr>
            <p:cNvSpPr/>
            <p:nvPr/>
          </p:nvSpPr>
          <p:spPr>
            <a:xfrm>
              <a:off x="8544790" y="246742"/>
              <a:ext cx="527330" cy="2434722"/>
            </a:xfrm>
            <a:custGeom>
              <a:avLst/>
              <a:gdLst>
                <a:gd name="connsiteX0" fmla="*/ 662940 w 662940"/>
                <a:gd name="connsiteY0" fmla="*/ 0 h 2615911"/>
                <a:gd name="connsiteX1" fmla="*/ 662426 w 662940"/>
                <a:gd name="connsiteY1" fmla="*/ 9265 h 2615911"/>
                <a:gd name="connsiteX2" fmla="*/ 649965 w 662940"/>
                <a:gd name="connsiteY2" fmla="*/ 237519 h 2615911"/>
                <a:gd name="connsiteX3" fmla="*/ 624119 w 662940"/>
                <a:gd name="connsiteY3" fmla="*/ 480233 h 2615911"/>
                <a:gd name="connsiteX4" fmla="*/ 596729 w 662940"/>
                <a:gd name="connsiteY4" fmla="*/ 729442 h 2615911"/>
                <a:gd name="connsiteX5" fmla="*/ 552760 w 662940"/>
                <a:gd name="connsiteY5" fmla="*/ 992245 h 2615911"/>
                <a:gd name="connsiteX6" fmla="*/ 503332 w 662940"/>
                <a:gd name="connsiteY6" fmla="*/ 1260764 h 2615911"/>
                <a:gd name="connsiteX7" fmla="*/ 431869 w 662940"/>
                <a:gd name="connsiteY7" fmla="*/ 1541924 h 2615911"/>
                <a:gd name="connsiteX8" fmla="*/ 348872 w 662940"/>
                <a:gd name="connsiteY8" fmla="*/ 1827588 h 2615911"/>
                <a:gd name="connsiteX9" fmla="*/ 246620 w 662940"/>
                <a:gd name="connsiteY9" fmla="*/ 2097751 h 2615911"/>
                <a:gd name="connsiteX10" fmla="*/ 236529 w 662940"/>
                <a:gd name="connsiteY10" fmla="*/ 2124335 h 2615911"/>
                <a:gd name="connsiteX11" fmla="*/ 116565 w 662940"/>
                <a:gd name="connsiteY11" fmla="*/ 2398135 h 2615911"/>
                <a:gd name="connsiteX12" fmla="*/ 105239 w 662940"/>
                <a:gd name="connsiteY12" fmla="*/ 2423853 h 2615911"/>
                <a:gd name="connsiteX13" fmla="*/ 47574 w 662940"/>
                <a:gd name="connsiteY13" fmla="*/ 2529234 h 2615911"/>
                <a:gd name="connsiteX14" fmla="*/ 29759 w 662940"/>
                <a:gd name="connsiteY14" fmla="*/ 2561619 h 2615911"/>
                <a:gd name="connsiteX15" fmla="*/ 0 w 662940"/>
                <a:gd name="connsiteY15" fmla="*/ 2615912 h 261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2940" h="2615911">
                  <a:moveTo>
                    <a:pt x="662940" y="0"/>
                  </a:moveTo>
                  <a:lnTo>
                    <a:pt x="662426" y="9265"/>
                  </a:lnTo>
                  <a:lnTo>
                    <a:pt x="649965" y="237519"/>
                  </a:lnTo>
                  <a:lnTo>
                    <a:pt x="624119" y="480233"/>
                  </a:lnTo>
                  <a:lnTo>
                    <a:pt x="596729" y="729442"/>
                  </a:lnTo>
                  <a:lnTo>
                    <a:pt x="552760" y="992245"/>
                  </a:lnTo>
                  <a:lnTo>
                    <a:pt x="503332" y="1260764"/>
                  </a:lnTo>
                  <a:lnTo>
                    <a:pt x="431869" y="1541924"/>
                  </a:lnTo>
                  <a:lnTo>
                    <a:pt x="348872" y="1827588"/>
                  </a:lnTo>
                  <a:lnTo>
                    <a:pt x="246620" y="2097751"/>
                  </a:lnTo>
                  <a:lnTo>
                    <a:pt x="236529" y="2124335"/>
                  </a:lnTo>
                  <a:lnTo>
                    <a:pt x="116565" y="2398135"/>
                  </a:lnTo>
                  <a:lnTo>
                    <a:pt x="105239" y="2423853"/>
                  </a:lnTo>
                  <a:lnTo>
                    <a:pt x="47574" y="2529234"/>
                  </a:lnTo>
                  <a:lnTo>
                    <a:pt x="29759" y="2561619"/>
                  </a:lnTo>
                  <a:lnTo>
                    <a:pt x="0" y="261591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6AB7BF08-0E60-AA6F-07D3-7F1620C80D6F}"/>
                </a:ext>
              </a:extLst>
            </p:cNvPr>
            <p:cNvSpPr/>
            <p:nvPr/>
          </p:nvSpPr>
          <p:spPr>
            <a:xfrm>
              <a:off x="6453573" y="246742"/>
              <a:ext cx="909026" cy="489926"/>
            </a:xfrm>
            <a:custGeom>
              <a:avLst/>
              <a:gdLst>
                <a:gd name="connsiteX0" fmla="*/ 1142795 w 1142794"/>
                <a:gd name="connsiteY0" fmla="*/ 526386 h 526386"/>
                <a:gd name="connsiteX1" fmla="*/ 843967 w 1142794"/>
                <a:gd name="connsiteY1" fmla="*/ 409142 h 526386"/>
                <a:gd name="connsiteX2" fmla="*/ 816679 w 1142794"/>
                <a:gd name="connsiteY2" fmla="*/ 398838 h 526386"/>
                <a:gd name="connsiteX3" fmla="*/ 712882 w 1142794"/>
                <a:gd name="connsiteY3" fmla="*/ 362383 h 526386"/>
                <a:gd name="connsiteX4" fmla="*/ 604143 w 1142794"/>
                <a:gd name="connsiteY4" fmla="*/ 323330 h 526386"/>
                <a:gd name="connsiteX5" fmla="*/ 476662 w 1142794"/>
                <a:gd name="connsiteY5" fmla="*/ 278043 h 526386"/>
                <a:gd name="connsiteX6" fmla="*/ 192045 w 1142794"/>
                <a:gd name="connsiteY6" fmla="*/ 150322 h 526386"/>
                <a:gd name="connsiteX7" fmla="*/ 11636 w 1142794"/>
                <a:gd name="connsiteY7" fmla="*/ 22081 h 526386"/>
                <a:gd name="connsiteX8" fmla="*/ 0 w 1142794"/>
                <a:gd name="connsiteY8" fmla="*/ 0 h 52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2794" h="526386">
                  <a:moveTo>
                    <a:pt x="1142795" y="526386"/>
                  </a:moveTo>
                  <a:lnTo>
                    <a:pt x="843967" y="409142"/>
                  </a:lnTo>
                  <a:lnTo>
                    <a:pt x="816679" y="398838"/>
                  </a:lnTo>
                  <a:lnTo>
                    <a:pt x="712882" y="362383"/>
                  </a:lnTo>
                  <a:lnTo>
                    <a:pt x="604143" y="323330"/>
                  </a:lnTo>
                  <a:lnTo>
                    <a:pt x="476662" y="278043"/>
                  </a:lnTo>
                  <a:lnTo>
                    <a:pt x="192045" y="150322"/>
                  </a:lnTo>
                  <a:lnTo>
                    <a:pt x="11636" y="22081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745E54C5-3DCB-CC43-B358-7A4E3C1E04F9}"/>
                </a:ext>
              </a:extLst>
            </p:cNvPr>
            <p:cNvSpPr/>
            <p:nvPr/>
          </p:nvSpPr>
          <p:spPr>
            <a:xfrm>
              <a:off x="6922582" y="246742"/>
              <a:ext cx="943754" cy="781110"/>
            </a:xfrm>
            <a:custGeom>
              <a:avLst/>
              <a:gdLst>
                <a:gd name="connsiteX0" fmla="*/ 1186455 w 1186454"/>
                <a:gd name="connsiteY0" fmla="*/ 839239 h 839239"/>
                <a:gd name="connsiteX1" fmla="*/ 977420 w 1186454"/>
                <a:gd name="connsiteY1" fmla="*/ 727190 h 839239"/>
                <a:gd name="connsiteX2" fmla="*/ 878359 w 1186454"/>
                <a:gd name="connsiteY2" fmla="*/ 674110 h 839239"/>
                <a:gd name="connsiteX3" fmla="*/ 767355 w 1186454"/>
                <a:gd name="connsiteY3" fmla="*/ 620424 h 839239"/>
                <a:gd name="connsiteX4" fmla="*/ 558628 w 1186454"/>
                <a:gd name="connsiteY4" fmla="*/ 524308 h 839239"/>
                <a:gd name="connsiteX5" fmla="*/ 531135 w 1186454"/>
                <a:gd name="connsiteY5" fmla="*/ 501188 h 839239"/>
                <a:gd name="connsiteX6" fmla="*/ 341459 w 1186454"/>
                <a:gd name="connsiteY6" fmla="*/ 380394 h 839239"/>
                <a:gd name="connsiteX7" fmla="*/ 220156 w 1186454"/>
                <a:gd name="connsiteY7" fmla="*/ 239857 h 839239"/>
                <a:gd name="connsiteX8" fmla="*/ 203989 w 1186454"/>
                <a:gd name="connsiteY8" fmla="*/ 100099 h 839239"/>
                <a:gd name="connsiteX9" fmla="*/ 0 w 1186454"/>
                <a:gd name="connsiteY9" fmla="*/ 0 h 839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86454" h="839239">
                  <a:moveTo>
                    <a:pt x="1186455" y="839239"/>
                  </a:moveTo>
                  <a:lnTo>
                    <a:pt x="977420" y="727190"/>
                  </a:lnTo>
                  <a:lnTo>
                    <a:pt x="878359" y="674110"/>
                  </a:lnTo>
                  <a:lnTo>
                    <a:pt x="767355" y="620424"/>
                  </a:lnTo>
                  <a:lnTo>
                    <a:pt x="558628" y="524308"/>
                  </a:lnTo>
                  <a:lnTo>
                    <a:pt x="531135" y="501188"/>
                  </a:lnTo>
                  <a:lnTo>
                    <a:pt x="341459" y="380394"/>
                  </a:lnTo>
                  <a:lnTo>
                    <a:pt x="220156" y="239857"/>
                  </a:lnTo>
                  <a:lnTo>
                    <a:pt x="203989" y="10009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761CA2C3-9D6B-2702-AE38-97EA81344509}"/>
                </a:ext>
              </a:extLst>
            </p:cNvPr>
            <p:cNvSpPr/>
            <p:nvPr/>
          </p:nvSpPr>
          <p:spPr>
            <a:xfrm>
              <a:off x="6404590" y="246742"/>
              <a:ext cx="1128377" cy="577450"/>
            </a:xfrm>
            <a:custGeom>
              <a:avLst/>
              <a:gdLst>
                <a:gd name="connsiteX0" fmla="*/ 1418556 w 1418555"/>
                <a:gd name="connsiteY0" fmla="*/ 620424 h 620423"/>
                <a:gd name="connsiteX1" fmla="*/ 1353168 w 1418555"/>
                <a:gd name="connsiteY1" fmla="*/ 588818 h 620423"/>
                <a:gd name="connsiteX2" fmla="*/ 1215287 w 1418555"/>
                <a:gd name="connsiteY2" fmla="*/ 522230 h 620423"/>
                <a:gd name="connsiteX3" fmla="*/ 1180689 w 1418555"/>
                <a:gd name="connsiteY3" fmla="*/ 507336 h 620423"/>
                <a:gd name="connsiteX4" fmla="*/ 897821 w 1418555"/>
                <a:gd name="connsiteY4" fmla="*/ 385589 h 620423"/>
                <a:gd name="connsiteX5" fmla="*/ 690022 w 1418555"/>
                <a:gd name="connsiteY5" fmla="*/ 247823 h 620423"/>
                <a:gd name="connsiteX6" fmla="*/ 383780 w 1418555"/>
                <a:gd name="connsiteY6" fmla="*/ 129280 h 620423"/>
                <a:gd name="connsiteX7" fmla="*/ 73214 w 1418555"/>
                <a:gd name="connsiteY7" fmla="*/ 22081 h 620423"/>
                <a:gd name="connsiteX8" fmla="*/ 0 w 1418555"/>
                <a:gd name="connsiteY8" fmla="*/ 0 h 620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8555" h="620423">
                  <a:moveTo>
                    <a:pt x="1418556" y="620424"/>
                  </a:moveTo>
                  <a:lnTo>
                    <a:pt x="1353168" y="588818"/>
                  </a:lnTo>
                  <a:lnTo>
                    <a:pt x="1215287" y="522230"/>
                  </a:lnTo>
                  <a:lnTo>
                    <a:pt x="1180689" y="507336"/>
                  </a:lnTo>
                  <a:lnTo>
                    <a:pt x="897821" y="385589"/>
                  </a:lnTo>
                  <a:lnTo>
                    <a:pt x="690022" y="247823"/>
                  </a:lnTo>
                  <a:lnTo>
                    <a:pt x="383780" y="129280"/>
                  </a:lnTo>
                  <a:lnTo>
                    <a:pt x="73214" y="22081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9E789191-8D15-7D52-F1DD-1F78E1D7C752}"/>
                </a:ext>
              </a:extLst>
            </p:cNvPr>
            <p:cNvSpPr/>
            <p:nvPr/>
          </p:nvSpPr>
          <p:spPr>
            <a:xfrm>
              <a:off x="6197197" y="246742"/>
              <a:ext cx="927700" cy="380803"/>
            </a:xfrm>
            <a:custGeom>
              <a:avLst/>
              <a:gdLst>
                <a:gd name="connsiteX0" fmla="*/ 1166272 w 1166271"/>
                <a:gd name="connsiteY0" fmla="*/ 409142 h 409142"/>
                <a:gd name="connsiteX1" fmla="*/ 1138984 w 1166271"/>
                <a:gd name="connsiteY1" fmla="*/ 398838 h 409142"/>
                <a:gd name="connsiteX2" fmla="*/ 1061754 w 1166271"/>
                <a:gd name="connsiteY2" fmla="*/ 363595 h 409142"/>
                <a:gd name="connsiteX3" fmla="*/ 837170 w 1166271"/>
                <a:gd name="connsiteY3" fmla="*/ 261158 h 409142"/>
                <a:gd name="connsiteX4" fmla="*/ 514350 w 1166271"/>
                <a:gd name="connsiteY4" fmla="*/ 150322 h 409142"/>
                <a:gd name="connsiteX5" fmla="*/ 188647 w 1166271"/>
                <a:gd name="connsiteY5" fmla="*/ 50569 h 409142"/>
                <a:gd name="connsiteX6" fmla="*/ 0 w 1166271"/>
                <a:gd name="connsiteY6" fmla="*/ 0 h 409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6271" h="409142">
                  <a:moveTo>
                    <a:pt x="1166272" y="409142"/>
                  </a:moveTo>
                  <a:lnTo>
                    <a:pt x="1138984" y="398838"/>
                  </a:lnTo>
                  <a:lnTo>
                    <a:pt x="1061754" y="363595"/>
                  </a:lnTo>
                  <a:lnTo>
                    <a:pt x="837170" y="261158"/>
                  </a:lnTo>
                  <a:lnTo>
                    <a:pt x="514350" y="150322"/>
                  </a:lnTo>
                  <a:lnTo>
                    <a:pt x="188647" y="5056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4C31217B-6C22-1C33-7900-36F41F5BA8ED}"/>
                </a:ext>
              </a:extLst>
            </p:cNvPr>
            <p:cNvSpPr/>
            <p:nvPr/>
          </p:nvSpPr>
          <p:spPr>
            <a:xfrm>
              <a:off x="8136228" y="246742"/>
              <a:ext cx="484163" cy="1799164"/>
            </a:xfrm>
            <a:custGeom>
              <a:avLst/>
              <a:gdLst>
                <a:gd name="connsiteX0" fmla="*/ 608673 w 608673"/>
                <a:gd name="connsiteY0" fmla="*/ 1933056 h 1933055"/>
                <a:gd name="connsiteX1" fmla="*/ 608364 w 608673"/>
                <a:gd name="connsiteY1" fmla="*/ 1931757 h 1933055"/>
                <a:gd name="connsiteX2" fmla="*/ 594257 w 608673"/>
                <a:gd name="connsiteY2" fmla="*/ 1863436 h 1933055"/>
                <a:gd name="connsiteX3" fmla="*/ 552347 w 608673"/>
                <a:gd name="connsiteY3" fmla="*/ 1663065 h 1933055"/>
                <a:gd name="connsiteX4" fmla="*/ 471101 w 608673"/>
                <a:gd name="connsiteY4" fmla="*/ 1409267 h 1933055"/>
                <a:gd name="connsiteX5" fmla="*/ 542152 w 608673"/>
                <a:gd name="connsiteY5" fmla="*/ 1286654 h 1933055"/>
                <a:gd name="connsiteX6" fmla="*/ 472955 w 608673"/>
                <a:gd name="connsiteY6" fmla="*/ 1043161 h 1933055"/>
                <a:gd name="connsiteX7" fmla="*/ 395210 w 608673"/>
                <a:gd name="connsiteY7" fmla="*/ 808153 h 1933055"/>
                <a:gd name="connsiteX8" fmla="*/ 303873 w 608673"/>
                <a:gd name="connsiteY8" fmla="*/ 587693 h 1933055"/>
                <a:gd name="connsiteX9" fmla="*/ 208417 w 608673"/>
                <a:gd name="connsiteY9" fmla="*/ 375805 h 1933055"/>
                <a:gd name="connsiteX10" fmla="*/ 102561 w 608673"/>
                <a:gd name="connsiteY10" fmla="*/ 178464 h 1933055"/>
                <a:gd name="connsiteX11" fmla="*/ 0 w 608673"/>
                <a:gd name="connsiteY11" fmla="*/ 0 h 1933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8673" h="1933055">
                  <a:moveTo>
                    <a:pt x="608673" y="1933056"/>
                  </a:moveTo>
                  <a:lnTo>
                    <a:pt x="608364" y="1931757"/>
                  </a:lnTo>
                  <a:lnTo>
                    <a:pt x="594257" y="1863436"/>
                  </a:lnTo>
                  <a:lnTo>
                    <a:pt x="552347" y="1663065"/>
                  </a:lnTo>
                  <a:lnTo>
                    <a:pt x="471101" y="1409267"/>
                  </a:lnTo>
                  <a:lnTo>
                    <a:pt x="542152" y="1286654"/>
                  </a:lnTo>
                  <a:lnTo>
                    <a:pt x="472955" y="1043161"/>
                  </a:lnTo>
                  <a:lnTo>
                    <a:pt x="395210" y="808153"/>
                  </a:lnTo>
                  <a:lnTo>
                    <a:pt x="303873" y="587693"/>
                  </a:lnTo>
                  <a:lnTo>
                    <a:pt x="208417" y="375805"/>
                  </a:lnTo>
                  <a:lnTo>
                    <a:pt x="102561" y="178464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D5940D9A-A714-A8D9-4EFC-32B30B305F16}"/>
                </a:ext>
              </a:extLst>
            </p:cNvPr>
            <p:cNvSpPr/>
            <p:nvPr/>
          </p:nvSpPr>
          <p:spPr>
            <a:xfrm>
              <a:off x="8448465" y="246742"/>
              <a:ext cx="235980" cy="2136527"/>
            </a:xfrm>
            <a:custGeom>
              <a:avLst/>
              <a:gdLst>
                <a:gd name="connsiteX0" fmla="*/ 226334 w 296665"/>
                <a:gd name="connsiteY0" fmla="*/ 2295525 h 2295525"/>
                <a:gd name="connsiteX1" fmla="*/ 229423 w 296665"/>
                <a:gd name="connsiteY1" fmla="*/ 2277861 h 2295525"/>
                <a:gd name="connsiteX2" fmla="*/ 246105 w 296665"/>
                <a:gd name="connsiteY2" fmla="*/ 2186074 h 2295525"/>
                <a:gd name="connsiteX3" fmla="*/ 279366 w 296665"/>
                <a:gd name="connsiteY3" fmla="*/ 1984491 h 2295525"/>
                <a:gd name="connsiteX4" fmla="*/ 296253 w 296665"/>
                <a:gd name="connsiteY4" fmla="*/ 1706967 h 2295525"/>
                <a:gd name="connsiteX5" fmla="*/ 296665 w 296665"/>
                <a:gd name="connsiteY5" fmla="*/ 1435851 h 2295525"/>
                <a:gd name="connsiteX6" fmla="*/ 274629 w 296665"/>
                <a:gd name="connsiteY6" fmla="*/ 1178243 h 2295525"/>
                <a:gd name="connsiteX7" fmla="*/ 243325 w 296665"/>
                <a:gd name="connsiteY7" fmla="*/ 927908 h 2295525"/>
                <a:gd name="connsiteX8" fmla="*/ 196163 w 296665"/>
                <a:gd name="connsiteY8" fmla="*/ 691688 h 2295525"/>
                <a:gd name="connsiteX9" fmla="*/ 144883 w 296665"/>
                <a:gd name="connsiteY9" fmla="*/ 463175 h 2295525"/>
                <a:gd name="connsiteX10" fmla="*/ 81761 w 296665"/>
                <a:gd name="connsiteY10" fmla="*/ 249035 h 2295525"/>
                <a:gd name="connsiteX11" fmla="*/ 16990 w 296665"/>
                <a:gd name="connsiteY11" fmla="*/ 43122 h 2295525"/>
                <a:gd name="connsiteX12" fmla="*/ 0 w 296665"/>
                <a:gd name="connsiteY12" fmla="*/ 0 h 2295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6665" h="2295525">
                  <a:moveTo>
                    <a:pt x="226334" y="2295525"/>
                  </a:moveTo>
                  <a:lnTo>
                    <a:pt x="229423" y="2277861"/>
                  </a:lnTo>
                  <a:lnTo>
                    <a:pt x="246105" y="2186074"/>
                  </a:lnTo>
                  <a:lnTo>
                    <a:pt x="279366" y="1984491"/>
                  </a:lnTo>
                  <a:lnTo>
                    <a:pt x="296253" y="1706967"/>
                  </a:lnTo>
                  <a:lnTo>
                    <a:pt x="296665" y="1435851"/>
                  </a:lnTo>
                  <a:lnTo>
                    <a:pt x="274629" y="1178243"/>
                  </a:lnTo>
                  <a:lnTo>
                    <a:pt x="243325" y="927908"/>
                  </a:lnTo>
                  <a:lnTo>
                    <a:pt x="196163" y="691688"/>
                  </a:lnTo>
                  <a:lnTo>
                    <a:pt x="144883" y="463175"/>
                  </a:lnTo>
                  <a:lnTo>
                    <a:pt x="81761" y="249035"/>
                  </a:lnTo>
                  <a:lnTo>
                    <a:pt x="16990" y="43122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10123577-277A-FBCB-8C42-A9EAB8153BF8}"/>
                </a:ext>
              </a:extLst>
            </p:cNvPr>
            <p:cNvSpPr/>
            <p:nvPr/>
          </p:nvSpPr>
          <p:spPr>
            <a:xfrm>
              <a:off x="6292047" y="246742"/>
              <a:ext cx="806476" cy="368714"/>
            </a:xfrm>
            <a:custGeom>
              <a:avLst/>
              <a:gdLst>
                <a:gd name="connsiteX0" fmla="*/ 1013872 w 1013872"/>
                <a:gd name="connsiteY0" fmla="*/ 396153 h 396153"/>
                <a:gd name="connsiteX1" fmla="*/ 954971 w 1013872"/>
                <a:gd name="connsiteY1" fmla="*/ 375372 h 396153"/>
                <a:gd name="connsiteX2" fmla="*/ 807205 w 1013872"/>
                <a:gd name="connsiteY2" fmla="*/ 323330 h 396153"/>
                <a:gd name="connsiteX3" fmla="*/ 679725 w 1013872"/>
                <a:gd name="connsiteY3" fmla="*/ 278043 h 396153"/>
                <a:gd name="connsiteX4" fmla="*/ 648627 w 1013872"/>
                <a:gd name="connsiteY4" fmla="*/ 268259 h 396153"/>
                <a:gd name="connsiteX5" fmla="*/ 346298 w 1013872"/>
                <a:gd name="connsiteY5" fmla="*/ 173182 h 396153"/>
                <a:gd name="connsiteX6" fmla="*/ 69404 w 1013872"/>
                <a:gd name="connsiteY6" fmla="*/ 50569 h 396153"/>
                <a:gd name="connsiteX7" fmla="*/ 0 w 1013872"/>
                <a:gd name="connsiteY7" fmla="*/ 0 h 39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3872" h="396153">
                  <a:moveTo>
                    <a:pt x="1013872" y="396153"/>
                  </a:moveTo>
                  <a:lnTo>
                    <a:pt x="954971" y="375372"/>
                  </a:lnTo>
                  <a:lnTo>
                    <a:pt x="807205" y="323330"/>
                  </a:lnTo>
                  <a:lnTo>
                    <a:pt x="679725" y="278043"/>
                  </a:lnTo>
                  <a:lnTo>
                    <a:pt x="648627" y="268259"/>
                  </a:lnTo>
                  <a:lnTo>
                    <a:pt x="346298" y="173182"/>
                  </a:lnTo>
                  <a:lnTo>
                    <a:pt x="69404" y="5056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020DDD-EB25-0121-34E5-5C9FF1C27368}"/>
              </a:ext>
            </a:extLst>
          </p:cNvPr>
          <p:cNvSpPr/>
          <p:nvPr userDrawn="1"/>
        </p:nvSpPr>
        <p:spPr>
          <a:xfrm>
            <a:off x="6605817" y="0"/>
            <a:ext cx="5586182" cy="6858000"/>
          </a:xfrm>
          <a:custGeom>
            <a:avLst/>
            <a:gdLst>
              <a:gd name="connsiteX0" fmla="*/ 1797398 w 5586182"/>
              <a:gd name="connsiteY0" fmla="*/ 0 h 6858000"/>
              <a:gd name="connsiteX1" fmla="*/ 5586182 w 5586182"/>
              <a:gd name="connsiteY1" fmla="*/ 0 h 6858000"/>
              <a:gd name="connsiteX2" fmla="*/ 5586182 w 5586182"/>
              <a:gd name="connsiteY2" fmla="*/ 6858000 h 6858000"/>
              <a:gd name="connsiteX3" fmla="*/ 1140360 w 5586182"/>
              <a:gd name="connsiteY3" fmla="*/ 6858000 h 6858000"/>
              <a:gd name="connsiteX4" fmla="*/ 1099082 w 5586182"/>
              <a:gd name="connsiteY4" fmla="*/ 6810348 h 6858000"/>
              <a:gd name="connsiteX5" fmla="*/ 0 w 5586182"/>
              <a:gd name="connsiteY5" fmla="*/ 3748758 h 6858000"/>
              <a:gd name="connsiteX6" fmla="*/ 1663291 w 5586182"/>
              <a:gd name="connsiteY6" fmla="*/ 109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6182" h="6858000">
                <a:moveTo>
                  <a:pt x="1797398" y="0"/>
                </a:moveTo>
                <a:lnTo>
                  <a:pt x="5586182" y="0"/>
                </a:lnTo>
                <a:lnTo>
                  <a:pt x="5586182" y="6858000"/>
                </a:lnTo>
                <a:lnTo>
                  <a:pt x="1140360" y="6858000"/>
                </a:lnTo>
                <a:lnTo>
                  <a:pt x="1099082" y="6810348"/>
                </a:lnTo>
                <a:cubicBezTo>
                  <a:pt x="412463" y="5978357"/>
                  <a:pt x="0" y="4911726"/>
                  <a:pt x="0" y="3748758"/>
                </a:cubicBezTo>
                <a:cubicBezTo>
                  <a:pt x="0" y="2295049"/>
                  <a:pt x="644473" y="991865"/>
                  <a:pt x="1663291" y="109333"/>
                </a:cubicBezTo>
                <a:close/>
              </a:path>
            </a:pathLst>
          </a:custGeom>
          <a:solidFill>
            <a:srgbClr val="28B8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B59A5DC-5837-EC28-A545-83B33A313F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45501" y="1320800"/>
            <a:ext cx="1979561" cy="3470377"/>
          </a:xfrm>
          <a:custGeom>
            <a:avLst/>
            <a:gdLst>
              <a:gd name="connsiteX0" fmla="*/ 0 w 1979561"/>
              <a:gd name="connsiteY0" fmla="*/ 0 h 3470377"/>
              <a:gd name="connsiteX1" fmla="*/ 1979561 w 1979561"/>
              <a:gd name="connsiteY1" fmla="*/ 0 h 3470377"/>
              <a:gd name="connsiteX2" fmla="*/ 1979561 w 1979561"/>
              <a:gd name="connsiteY2" fmla="*/ 3470377 h 3470377"/>
              <a:gd name="connsiteX3" fmla="*/ 0 w 1979561"/>
              <a:gd name="connsiteY3" fmla="*/ 3470377 h 3470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9561" h="3470377">
                <a:moveTo>
                  <a:pt x="0" y="0"/>
                </a:moveTo>
                <a:lnTo>
                  <a:pt x="1979561" y="0"/>
                </a:lnTo>
                <a:lnTo>
                  <a:pt x="1979561" y="3470377"/>
                </a:lnTo>
                <a:lnTo>
                  <a:pt x="0" y="3470377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392446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bg>
      <p:bgPr>
        <a:solidFill>
          <a:srgbClr val="020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roup 182">
            <a:extLst>
              <a:ext uri="{FF2B5EF4-FFF2-40B4-BE49-F238E27FC236}">
                <a16:creationId xmlns:a16="http://schemas.microsoft.com/office/drawing/2014/main" id="{AB96BC04-10E8-706D-CD0C-2EA818AB55B7}"/>
              </a:ext>
            </a:extLst>
          </p:cNvPr>
          <p:cNvGrpSpPr/>
          <p:nvPr userDrawn="1"/>
        </p:nvGrpSpPr>
        <p:grpSpPr>
          <a:xfrm flipH="1">
            <a:off x="-525172" y="-233386"/>
            <a:ext cx="13242343" cy="7324771"/>
            <a:chOff x="-103239" y="246742"/>
            <a:chExt cx="12398477" cy="6858001"/>
          </a:xfrm>
        </p:grpSpPr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2A69918C-182B-FEAA-7CDA-A842D9B0B6F6}"/>
                </a:ext>
              </a:extLst>
            </p:cNvPr>
            <p:cNvSpPr/>
            <p:nvPr/>
          </p:nvSpPr>
          <p:spPr>
            <a:xfrm>
              <a:off x="10067724" y="6624086"/>
              <a:ext cx="2227514" cy="480657"/>
            </a:xfrm>
            <a:custGeom>
              <a:avLst/>
              <a:gdLst>
                <a:gd name="connsiteX0" fmla="*/ 2800350 w 2800349"/>
                <a:gd name="connsiteY0" fmla="*/ 0 h 516427"/>
                <a:gd name="connsiteX1" fmla="*/ 230041 w 2800349"/>
                <a:gd name="connsiteY1" fmla="*/ 398664 h 516427"/>
                <a:gd name="connsiteX2" fmla="*/ 0 w 2800349"/>
                <a:gd name="connsiteY2" fmla="*/ 516428 h 51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00349" h="516427">
                  <a:moveTo>
                    <a:pt x="2800350" y="0"/>
                  </a:moveTo>
                  <a:lnTo>
                    <a:pt x="230041" y="398664"/>
                  </a:lnTo>
                  <a:lnTo>
                    <a:pt x="0" y="51642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76197C60-05AB-F365-D5E8-C4FC9C477244}"/>
                </a:ext>
              </a:extLst>
            </p:cNvPr>
            <p:cNvSpPr/>
            <p:nvPr/>
          </p:nvSpPr>
          <p:spPr>
            <a:xfrm>
              <a:off x="6382475" y="5333223"/>
              <a:ext cx="5912762" cy="1771520"/>
            </a:xfrm>
            <a:custGeom>
              <a:avLst/>
              <a:gdLst>
                <a:gd name="connsiteX0" fmla="*/ 7433310 w 7433309"/>
                <a:gd name="connsiteY0" fmla="*/ 0 h 1903354"/>
                <a:gd name="connsiteX1" fmla="*/ 5398668 w 7433309"/>
                <a:gd name="connsiteY1" fmla="*/ 402475 h 1903354"/>
                <a:gd name="connsiteX2" fmla="*/ 2650010 w 7433309"/>
                <a:gd name="connsiteY2" fmla="*/ 856817 h 1903354"/>
                <a:gd name="connsiteX3" fmla="*/ 716795 w 7433309"/>
                <a:gd name="connsiteY3" fmla="*/ 1637781 h 1903354"/>
                <a:gd name="connsiteX4" fmla="*/ 0 w 7433309"/>
                <a:gd name="connsiteY4" fmla="*/ 1903355 h 190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33309" h="1903354">
                  <a:moveTo>
                    <a:pt x="7433310" y="0"/>
                  </a:moveTo>
                  <a:lnTo>
                    <a:pt x="5398668" y="402475"/>
                  </a:lnTo>
                  <a:lnTo>
                    <a:pt x="2650010" y="856817"/>
                  </a:lnTo>
                  <a:lnTo>
                    <a:pt x="716795" y="1637781"/>
                  </a:lnTo>
                  <a:lnTo>
                    <a:pt x="0" y="190335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318F3D99-17C0-07CD-F6ED-49F8496F5B09}"/>
                </a:ext>
              </a:extLst>
            </p:cNvPr>
            <p:cNvSpPr/>
            <p:nvPr/>
          </p:nvSpPr>
          <p:spPr>
            <a:xfrm>
              <a:off x="3064753" y="4383108"/>
              <a:ext cx="9230485" cy="2721633"/>
            </a:xfrm>
            <a:custGeom>
              <a:avLst/>
              <a:gdLst>
                <a:gd name="connsiteX0" fmla="*/ 11604230 w 11604230"/>
                <a:gd name="connsiteY0" fmla="*/ 0 h 2924174"/>
                <a:gd name="connsiteX1" fmla="*/ 9980758 w 11604230"/>
                <a:gd name="connsiteY1" fmla="*/ 386369 h 2924174"/>
                <a:gd name="connsiteX2" fmla="*/ 7620721 w 11604230"/>
                <a:gd name="connsiteY2" fmla="*/ 873010 h 2924174"/>
                <a:gd name="connsiteX3" fmla="*/ 6001368 w 11604230"/>
                <a:gd name="connsiteY3" fmla="*/ 1544089 h 2924174"/>
                <a:gd name="connsiteX4" fmla="*/ 3579753 w 11604230"/>
                <a:gd name="connsiteY4" fmla="*/ 1869152 h 2924174"/>
                <a:gd name="connsiteX5" fmla="*/ 1700496 w 11604230"/>
                <a:gd name="connsiteY5" fmla="*/ 2451908 h 2924174"/>
                <a:gd name="connsiteX6" fmla="*/ 0 w 11604230"/>
                <a:gd name="connsiteY6" fmla="*/ 2924175 h 2924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04230" h="2924174">
                  <a:moveTo>
                    <a:pt x="11604230" y="0"/>
                  </a:moveTo>
                  <a:lnTo>
                    <a:pt x="9980758" y="386369"/>
                  </a:lnTo>
                  <a:lnTo>
                    <a:pt x="7620721" y="873010"/>
                  </a:lnTo>
                  <a:lnTo>
                    <a:pt x="6001368" y="1544089"/>
                  </a:lnTo>
                  <a:lnTo>
                    <a:pt x="3579753" y="1869152"/>
                  </a:lnTo>
                  <a:lnTo>
                    <a:pt x="1700496" y="2451908"/>
                  </a:lnTo>
                  <a:lnTo>
                    <a:pt x="0" y="292417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1ECAED9A-0861-519D-8DB0-4238AD24CBBC}"/>
                </a:ext>
              </a:extLst>
            </p:cNvPr>
            <p:cNvSpPr/>
            <p:nvPr/>
          </p:nvSpPr>
          <p:spPr>
            <a:xfrm>
              <a:off x="-103239" y="2544616"/>
              <a:ext cx="12398477" cy="2953984"/>
            </a:xfrm>
            <a:custGeom>
              <a:avLst/>
              <a:gdLst>
                <a:gd name="connsiteX0" fmla="*/ 15586916 w 15586915"/>
                <a:gd name="connsiteY0" fmla="*/ 0 h 3173816"/>
                <a:gd name="connsiteX1" fmla="*/ 14346194 w 15586915"/>
                <a:gd name="connsiteY1" fmla="*/ 439882 h 3173816"/>
                <a:gd name="connsiteX2" fmla="*/ 14159401 w 15586915"/>
                <a:gd name="connsiteY2" fmla="*/ 506124 h 3173816"/>
                <a:gd name="connsiteX3" fmla="*/ 12860912 w 15586915"/>
                <a:gd name="connsiteY3" fmla="*/ 926350 h 3173816"/>
                <a:gd name="connsiteX4" fmla="*/ 12672060 w 15586915"/>
                <a:gd name="connsiteY4" fmla="*/ 987483 h 3173816"/>
                <a:gd name="connsiteX5" fmla="*/ 11389428 w 15586915"/>
                <a:gd name="connsiteY5" fmla="*/ 1360430 h 3173816"/>
                <a:gd name="connsiteX6" fmla="*/ 11141573 w 15586915"/>
                <a:gd name="connsiteY6" fmla="*/ 1432473 h 3173816"/>
                <a:gd name="connsiteX7" fmla="*/ 9868003 w 15586915"/>
                <a:gd name="connsiteY7" fmla="*/ 1762558 h 3173816"/>
                <a:gd name="connsiteX8" fmla="*/ 9621177 w 15586915"/>
                <a:gd name="connsiteY8" fmla="*/ 1826549 h 3173816"/>
                <a:gd name="connsiteX9" fmla="*/ 8121788 w 15586915"/>
                <a:gd name="connsiteY9" fmla="*/ 2163734 h 3173816"/>
                <a:gd name="connsiteX10" fmla="*/ 6700143 w 15586915"/>
                <a:gd name="connsiteY10" fmla="*/ 2435543 h 3173816"/>
                <a:gd name="connsiteX11" fmla="*/ 5365613 w 15586915"/>
                <a:gd name="connsiteY11" fmla="*/ 2640244 h 3173816"/>
                <a:gd name="connsiteX12" fmla="*/ 4164227 w 15586915"/>
                <a:gd name="connsiteY12" fmla="*/ 2777923 h 3173816"/>
                <a:gd name="connsiteX13" fmla="*/ 3765207 w 15586915"/>
                <a:gd name="connsiteY13" fmla="*/ 2838796 h 3173816"/>
                <a:gd name="connsiteX14" fmla="*/ 3059636 w 15586915"/>
                <a:gd name="connsiteY14" fmla="*/ 2946429 h 3173816"/>
                <a:gd name="connsiteX15" fmla="*/ 2682549 w 15586915"/>
                <a:gd name="connsiteY15" fmla="*/ 2991889 h 3173816"/>
                <a:gd name="connsiteX16" fmla="*/ 1948146 w 15586915"/>
                <a:gd name="connsiteY16" fmla="*/ 3080299 h 3173816"/>
                <a:gd name="connsiteX17" fmla="*/ 840156 w 15586915"/>
                <a:gd name="connsiteY17" fmla="*/ 3173817 h 3173816"/>
                <a:gd name="connsiteX18" fmla="*/ 50354 w 15586915"/>
                <a:gd name="connsiteY18" fmla="*/ 3069908 h 3173816"/>
                <a:gd name="connsiteX19" fmla="*/ 0 w 15586915"/>
                <a:gd name="connsiteY19" fmla="*/ 3057612 h 3173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586915" h="3173816">
                  <a:moveTo>
                    <a:pt x="15586916" y="0"/>
                  </a:moveTo>
                  <a:lnTo>
                    <a:pt x="14346194" y="439882"/>
                  </a:lnTo>
                  <a:lnTo>
                    <a:pt x="14159401" y="506124"/>
                  </a:lnTo>
                  <a:lnTo>
                    <a:pt x="12860912" y="926350"/>
                  </a:lnTo>
                  <a:lnTo>
                    <a:pt x="12672060" y="987483"/>
                  </a:lnTo>
                  <a:lnTo>
                    <a:pt x="11389428" y="1360430"/>
                  </a:lnTo>
                  <a:lnTo>
                    <a:pt x="11141573" y="1432473"/>
                  </a:lnTo>
                  <a:lnTo>
                    <a:pt x="9868003" y="1762558"/>
                  </a:lnTo>
                  <a:lnTo>
                    <a:pt x="9621177" y="1826549"/>
                  </a:lnTo>
                  <a:lnTo>
                    <a:pt x="8121788" y="2163734"/>
                  </a:lnTo>
                  <a:lnTo>
                    <a:pt x="6700143" y="2435543"/>
                  </a:lnTo>
                  <a:lnTo>
                    <a:pt x="5365613" y="2640244"/>
                  </a:lnTo>
                  <a:lnTo>
                    <a:pt x="4164227" y="2777923"/>
                  </a:lnTo>
                  <a:lnTo>
                    <a:pt x="3765207" y="2838796"/>
                  </a:lnTo>
                  <a:lnTo>
                    <a:pt x="3059636" y="2946429"/>
                  </a:lnTo>
                  <a:lnTo>
                    <a:pt x="2682549" y="2991889"/>
                  </a:lnTo>
                  <a:lnTo>
                    <a:pt x="1948146" y="3080299"/>
                  </a:lnTo>
                  <a:lnTo>
                    <a:pt x="840156" y="3173817"/>
                  </a:lnTo>
                  <a:lnTo>
                    <a:pt x="50354" y="3069908"/>
                  </a:lnTo>
                  <a:lnTo>
                    <a:pt x="0" y="305761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4CF5E50B-3D03-56A1-1342-81801B91FFC4}"/>
                </a:ext>
              </a:extLst>
            </p:cNvPr>
            <p:cNvSpPr/>
            <p:nvPr/>
          </p:nvSpPr>
          <p:spPr>
            <a:xfrm>
              <a:off x="-103239" y="3647373"/>
              <a:ext cx="12398477" cy="2064557"/>
            </a:xfrm>
            <a:custGeom>
              <a:avLst/>
              <a:gdLst>
                <a:gd name="connsiteX0" fmla="*/ 15586916 w 15586915"/>
                <a:gd name="connsiteY0" fmla="*/ 0 h 2218199"/>
                <a:gd name="connsiteX1" fmla="*/ 14196266 w 15586915"/>
                <a:gd name="connsiteY1" fmla="*/ 384810 h 2218199"/>
                <a:gd name="connsiteX2" fmla="*/ 12176657 w 15586915"/>
                <a:gd name="connsiteY2" fmla="*/ 880976 h 2218199"/>
                <a:gd name="connsiteX3" fmla="*/ 10148707 w 15586915"/>
                <a:gd name="connsiteY3" fmla="*/ 1312805 h 2218199"/>
                <a:gd name="connsiteX4" fmla="*/ 8182851 w 15586915"/>
                <a:gd name="connsiteY4" fmla="*/ 1665922 h 2218199"/>
                <a:gd name="connsiteX5" fmla="*/ 6309257 w 15586915"/>
                <a:gd name="connsiteY5" fmla="*/ 1934181 h 2218199"/>
                <a:gd name="connsiteX6" fmla="*/ 4595478 w 15586915"/>
                <a:gd name="connsiteY6" fmla="*/ 2113424 h 2218199"/>
                <a:gd name="connsiteX7" fmla="*/ 3058194 w 15586915"/>
                <a:gd name="connsiteY7" fmla="*/ 2205557 h 2218199"/>
                <a:gd name="connsiteX8" fmla="*/ 1741685 w 15586915"/>
                <a:gd name="connsiteY8" fmla="*/ 2218200 h 2218199"/>
                <a:gd name="connsiteX9" fmla="*/ 641419 w 15586915"/>
                <a:gd name="connsiteY9" fmla="*/ 2159317 h 2218199"/>
                <a:gd name="connsiteX10" fmla="*/ 0 w 15586915"/>
                <a:gd name="connsiteY10" fmla="*/ 2202180 h 221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86915" h="2218199">
                  <a:moveTo>
                    <a:pt x="15586916" y="0"/>
                  </a:moveTo>
                  <a:lnTo>
                    <a:pt x="14196266" y="384810"/>
                  </a:lnTo>
                  <a:lnTo>
                    <a:pt x="12176657" y="880976"/>
                  </a:lnTo>
                  <a:lnTo>
                    <a:pt x="10148707" y="1312805"/>
                  </a:lnTo>
                  <a:lnTo>
                    <a:pt x="8182851" y="1665922"/>
                  </a:lnTo>
                  <a:lnTo>
                    <a:pt x="6309257" y="1934181"/>
                  </a:lnTo>
                  <a:lnTo>
                    <a:pt x="4595478" y="2113424"/>
                  </a:lnTo>
                  <a:lnTo>
                    <a:pt x="3058194" y="2205557"/>
                  </a:lnTo>
                  <a:lnTo>
                    <a:pt x="1741685" y="2218200"/>
                  </a:lnTo>
                  <a:lnTo>
                    <a:pt x="641419" y="2159317"/>
                  </a:lnTo>
                  <a:lnTo>
                    <a:pt x="0" y="220218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A05404ED-9AC8-3033-1B3D-75DCB43F988F}"/>
                </a:ext>
              </a:extLst>
            </p:cNvPr>
            <p:cNvSpPr/>
            <p:nvPr/>
          </p:nvSpPr>
          <p:spPr>
            <a:xfrm>
              <a:off x="-103239" y="3050419"/>
              <a:ext cx="12398477" cy="2361140"/>
            </a:xfrm>
            <a:custGeom>
              <a:avLst/>
              <a:gdLst>
                <a:gd name="connsiteX0" fmla="*/ 15586916 w 15586915"/>
                <a:gd name="connsiteY0" fmla="*/ 0 h 2536853"/>
                <a:gd name="connsiteX1" fmla="*/ 14261448 w 15586915"/>
                <a:gd name="connsiteY1" fmla="*/ 418667 h 2536853"/>
                <a:gd name="connsiteX2" fmla="*/ 12517395 w 15586915"/>
                <a:gd name="connsiteY2" fmla="*/ 913621 h 2536853"/>
                <a:gd name="connsiteX3" fmla="*/ 10762117 w 15586915"/>
                <a:gd name="connsiteY3" fmla="*/ 1356706 h 2536853"/>
                <a:gd name="connsiteX4" fmla="*/ 9014872 w 15586915"/>
                <a:gd name="connsiteY4" fmla="*/ 1739179 h 2536853"/>
                <a:gd name="connsiteX5" fmla="*/ 7339914 w 15586915"/>
                <a:gd name="connsiteY5" fmla="*/ 2049520 h 2536853"/>
                <a:gd name="connsiteX6" fmla="*/ 5756189 w 15586915"/>
                <a:gd name="connsiteY6" fmla="*/ 2283922 h 2536853"/>
                <a:gd name="connsiteX7" fmla="*/ 4320128 w 15586915"/>
                <a:gd name="connsiteY7" fmla="*/ 2440738 h 2536853"/>
                <a:gd name="connsiteX8" fmla="*/ 3039350 w 15586915"/>
                <a:gd name="connsiteY8" fmla="*/ 2522480 h 2536853"/>
                <a:gd name="connsiteX9" fmla="*/ 1948146 w 15586915"/>
                <a:gd name="connsiteY9" fmla="*/ 2536854 h 2536853"/>
                <a:gd name="connsiteX10" fmla="*/ 1038585 w 15586915"/>
                <a:gd name="connsiteY10" fmla="*/ 2490701 h 2536853"/>
                <a:gd name="connsiteX11" fmla="*/ 50354 w 15586915"/>
                <a:gd name="connsiteY11" fmla="*/ 2526463 h 2536853"/>
                <a:gd name="connsiteX12" fmla="*/ 0 w 15586915"/>
                <a:gd name="connsiteY12" fmla="*/ 2526290 h 2536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2536853">
                  <a:moveTo>
                    <a:pt x="15586916" y="0"/>
                  </a:moveTo>
                  <a:lnTo>
                    <a:pt x="14261448" y="418667"/>
                  </a:lnTo>
                  <a:lnTo>
                    <a:pt x="12517395" y="913621"/>
                  </a:lnTo>
                  <a:lnTo>
                    <a:pt x="10762117" y="1356706"/>
                  </a:lnTo>
                  <a:lnTo>
                    <a:pt x="9014872" y="1739179"/>
                  </a:lnTo>
                  <a:lnTo>
                    <a:pt x="7339914" y="2049520"/>
                  </a:lnTo>
                  <a:lnTo>
                    <a:pt x="5756189" y="2283922"/>
                  </a:lnTo>
                  <a:lnTo>
                    <a:pt x="4320128" y="2440738"/>
                  </a:lnTo>
                  <a:lnTo>
                    <a:pt x="3039350" y="2522480"/>
                  </a:lnTo>
                  <a:lnTo>
                    <a:pt x="1948146" y="2536854"/>
                  </a:lnTo>
                  <a:lnTo>
                    <a:pt x="1038585" y="2490701"/>
                  </a:lnTo>
                  <a:lnTo>
                    <a:pt x="50354" y="2526463"/>
                  </a:lnTo>
                  <a:lnTo>
                    <a:pt x="0" y="252629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CAD0B1BA-A1D7-5686-14C7-50A82D35A9D4}"/>
                </a:ext>
              </a:extLst>
            </p:cNvPr>
            <p:cNvSpPr/>
            <p:nvPr/>
          </p:nvSpPr>
          <p:spPr>
            <a:xfrm>
              <a:off x="-103239" y="1652126"/>
              <a:ext cx="12398477" cy="3611947"/>
            </a:xfrm>
            <a:custGeom>
              <a:avLst/>
              <a:gdLst>
                <a:gd name="connsiteX0" fmla="*/ 15586916 w 15586915"/>
                <a:gd name="connsiteY0" fmla="*/ 0 h 3880744"/>
                <a:gd name="connsiteX1" fmla="*/ 14735947 w 15586915"/>
                <a:gd name="connsiteY1" fmla="*/ 403860 h 3880744"/>
                <a:gd name="connsiteX2" fmla="*/ 14648009 w 15586915"/>
                <a:gd name="connsiteY2" fmla="*/ 445597 h 3880744"/>
                <a:gd name="connsiteX3" fmla="*/ 13733196 w 15586915"/>
                <a:gd name="connsiteY3" fmla="*/ 847725 h 3880744"/>
                <a:gd name="connsiteX4" fmla="*/ 13600670 w 15586915"/>
                <a:gd name="connsiteY4" fmla="*/ 905914 h 3880744"/>
                <a:gd name="connsiteX5" fmla="*/ 12642301 w 15586915"/>
                <a:gd name="connsiteY5" fmla="*/ 1297651 h 3880744"/>
                <a:gd name="connsiteX6" fmla="*/ 12517292 w 15586915"/>
                <a:gd name="connsiteY6" fmla="*/ 1348740 h 3880744"/>
                <a:gd name="connsiteX7" fmla="*/ 11573441 w 15586915"/>
                <a:gd name="connsiteY7" fmla="*/ 1701685 h 3880744"/>
                <a:gd name="connsiteX8" fmla="*/ 11386545 w 15586915"/>
                <a:gd name="connsiteY8" fmla="*/ 1771650 h 3880744"/>
                <a:gd name="connsiteX9" fmla="*/ 10436414 w 15586915"/>
                <a:gd name="connsiteY9" fmla="*/ 2097838 h 3880744"/>
                <a:gd name="connsiteX10" fmla="*/ 10250754 w 15586915"/>
                <a:gd name="connsiteY10" fmla="*/ 2161569 h 3880744"/>
                <a:gd name="connsiteX11" fmla="*/ 9377440 w 15586915"/>
                <a:gd name="connsiteY11" fmla="*/ 2431127 h 3880744"/>
                <a:gd name="connsiteX12" fmla="*/ 9103841 w 15586915"/>
                <a:gd name="connsiteY12" fmla="*/ 2515553 h 3880744"/>
                <a:gd name="connsiteX13" fmla="*/ 8280881 w 15586915"/>
                <a:gd name="connsiteY13" fmla="*/ 2743893 h 3880744"/>
                <a:gd name="connsiteX14" fmla="*/ 7991218 w 15586915"/>
                <a:gd name="connsiteY14" fmla="*/ 2824249 h 3880744"/>
                <a:gd name="connsiteX15" fmla="*/ 7327248 w 15586915"/>
                <a:gd name="connsiteY15" fmla="*/ 2984789 h 3880744"/>
                <a:gd name="connsiteX16" fmla="*/ 6909178 w 15586915"/>
                <a:gd name="connsiteY16" fmla="*/ 3085927 h 3880744"/>
                <a:gd name="connsiteX17" fmla="*/ 6373821 w 15586915"/>
                <a:gd name="connsiteY17" fmla="*/ 3197629 h 3880744"/>
                <a:gd name="connsiteX18" fmla="*/ 6139455 w 15586915"/>
                <a:gd name="connsiteY18" fmla="*/ 3246553 h 3880744"/>
                <a:gd name="connsiteX19" fmla="*/ 5898704 w 15586915"/>
                <a:gd name="connsiteY19" fmla="*/ 3296776 h 3880744"/>
                <a:gd name="connsiteX20" fmla="*/ 5266553 w 15586915"/>
                <a:gd name="connsiteY20" fmla="*/ 3419562 h 3880744"/>
                <a:gd name="connsiteX21" fmla="*/ 5252343 w 15586915"/>
                <a:gd name="connsiteY21" fmla="*/ 3422246 h 3880744"/>
                <a:gd name="connsiteX22" fmla="*/ 5020654 w 15586915"/>
                <a:gd name="connsiteY22" fmla="*/ 3467273 h 3880744"/>
                <a:gd name="connsiteX23" fmla="*/ 4716883 w 15586915"/>
                <a:gd name="connsiteY23" fmla="*/ 3516630 h 3880744"/>
                <a:gd name="connsiteX24" fmla="*/ 4151973 w 15586915"/>
                <a:gd name="connsiteY24" fmla="*/ 3608416 h 3880744"/>
                <a:gd name="connsiteX25" fmla="*/ 4102855 w 15586915"/>
                <a:gd name="connsiteY25" fmla="*/ 3616383 h 3880744"/>
                <a:gd name="connsiteX26" fmla="*/ 4029436 w 15586915"/>
                <a:gd name="connsiteY26" fmla="*/ 3625648 h 3880744"/>
                <a:gd name="connsiteX27" fmla="*/ 3663058 w 15586915"/>
                <a:gd name="connsiteY27" fmla="*/ 3671974 h 3880744"/>
                <a:gd name="connsiteX28" fmla="*/ 3147060 w 15586915"/>
                <a:gd name="connsiteY28" fmla="*/ 3737177 h 3880744"/>
                <a:gd name="connsiteX29" fmla="*/ 2188485 w 15586915"/>
                <a:gd name="connsiteY29" fmla="*/ 3827145 h 3880744"/>
                <a:gd name="connsiteX30" fmla="*/ 1235779 w 15586915"/>
                <a:gd name="connsiteY30" fmla="*/ 3880745 h 3880744"/>
                <a:gd name="connsiteX31" fmla="*/ 579223 w 15586915"/>
                <a:gd name="connsiteY31" fmla="*/ 3797704 h 3880744"/>
                <a:gd name="connsiteX32" fmla="*/ 77333 w 15586915"/>
                <a:gd name="connsiteY32" fmla="*/ 3677863 h 3880744"/>
                <a:gd name="connsiteX33" fmla="*/ 0 w 15586915"/>
                <a:gd name="connsiteY33" fmla="*/ 3646776 h 3880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586915" h="3880744">
                  <a:moveTo>
                    <a:pt x="15586916" y="0"/>
                  </a:moveTo>
                  <a:lnTo>
                    <a:pt x="14735947" y="403860"/>
                  </a:lnTo>
                  <a:lnTo>
                    <a:pt x="14648009" y="445597"/>
                  </a:lnTo>
                  <a:lnTo>
                    <a:pt x="13733196" y="847725"/>
                  </a:lnTo>
                  <a:lnTo>
                    <a:pt x="13600670" y="905914"/>
                  </a:lnTo>
                  <a:lnTo>
                    <a:pt x="12642301" y="1297651"/>
                  </a:lnTo>
                  <a:lnTo>
                    <a:pt x="12517292" y="1348740"/>
                  </a:lnTo>
                  <a:lnTo>
                    <a:pt x="11573441" y="1701685"/>
                  </a:lnTo>
                  <a:lnTo>
                    <a:pt x="11386545" y="1771650"/>
                  </a:lnTo>
                  <a:lnTo>
                    <a:pt x="10436414" y="2097838"/>
                  </a:lnTo>
                  <a:lnTo>
                    <a:pt x="10250754" y="2161569"/>
                  </a:lnTo>
                  <a:lnTo>
                    <a:pt x="9377440" y="2431127"/>
                  </a:lnTo>
                  <a:lnTo>
                    <a:pt x="9103841" y="2515553"/>
                  </a:lnTo>
                  <a:lnTo>
                    <a:pt x="8280881" y="2743893"/>
                  </a:lnTo>
                  <a:lnTo>
                    <a:pt x="7991218" y="2824249"/>
                  </a:lnTo>
                  <a:lnTo>
                    <a:pt x="7327248" y="2984789"/>
                  </a:lnTo>
                  <a:lnTo>
                    <a:pt x="6909178" y="3085927"/>
                  </a:lnTo>
                  <a:lnTo>
                    <a:pt x="6373821" y="3197629"/>
                  </a:lnTo>
                  <a:lnTo>
                    <a:pt x="6139455" y="3246553"/>
                  </a:lnTo>
                  <a:lnTo>
                    <a:pt x="5898704" y="3296776"/>
                  </a:lnTo>
                  <a:lnTo>
                    <a:pt x="5266553" y="3419562"/>
                  </a:lnTo>
                  <a:lnTo>
                    <a:pt x="5252343" y="3422246"/>
                  </a:lnTo>
                  <a:lnTo>
                    <a:pt x="5020654" y="3467273"/>
                  </a:lnTo>
                  <a:lnTo>
                    <a:pt x="4716883" y="3516630"/>
                  </a:lnTo>
                  <a:lnTo>
                    <a:pt x="4151973" y="3608416"/>
                  </a:lnTo>
                  <a:lnTo>
                    <a:pt x="4102855" y="3616383"/>
                  </a:lnTo>
                  <a:lnTo>
                    <a:pt x="4029436" y="3625648"/>
                  </a:lnTo>
                  <a:lnTo>
                    <a:pt x="3663058" y="3671974"/>
                  </a:lnTo>
                  <a:lnTo>
                    <a:pt x="3147060" y="3737177"/>
                  </a:lnTo>
                  <a:lnTo>
                    <a:pt x="2188485" y="3827145"/>
                  </a:lnTo>
                  <a:lnTo>
                    <a:pt x="1235779" y="3880745"/>
                  </a:lnTo>
                  <a:lnTo>
                    <a:pt x="579223" y="3797704"/>
                  </a:lnTo>
                  <a:lnTo>
                    <a:pt x="77333" y="3677863"/>
                  </a:lnTo>
                  <a:lnTo>
                    <a:pt x="0" y="364677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F08BA7BD-CABF-2E5A-EF61-56CAA17292A7}"/>
                </a:ext>
              </a:extLst>
            </p:cNvPr>
            <p:cNvSpPr/>
            <p:nvPr/>
          </p:nvSpPr>
          <p:spPr>
            <a:xfrm>
              <a:off x="8154576" y="5622634"/>
              <a:ext cx="4140662" cy="1482109"/>
            </a:xfrm>
            <a:custGeom>
              <a:avLst/>
              <a:gdLst>
                <a:gd name="connsiteX0" fmla="*/ 5205490 w 5205489"/>
                <a:gd name="connsiteY0" fmla="*/ 0 h 1592406"/>
                <a:gd name="connsiteX1" fmla="*/ 4433914 w 5205489"/>
                <a:gd name="connsiteY1" fmla="*/ 473739 h 1592406"/>
                <a:gd name="connsiteX2" fmla="*/ 1411760 w 5205489"/>
                <a:gd name="connsiteY2" fmla="*/ 958908 h 1592406"/>
                <a:gd name="connsiteX3" fmla="*/ 0 w 5205489"/>
                <a:gd name="connsiteY3" fmla="*/ 1592407 h 159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05489" h="1592406">
                  <a:moveTo>
                    <a:pt x="5205490" y="0"/>
                  </a:moveTo>
                  <a:lnTo>
                    <a:pt x="4433914" y="473739"/>
                  </a:lnTo>
                  <a:lnTo>
                    <a:pt x="1411760" y="958908"/>
                  </a:lnTo>
                  <a:lnTo>
                    <a:pt x="0" y="159240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AFBA6B1F-9FA0-A3ED-2AB0-D241A2A4FCDA}"/>
                </a:ext>
              </a:extLst>
            </p:cNvPr>
            <p:cNvSpPr/>
            <p:nvPr/>
          </p:nvSpPr>
          <p:spPr>
            <a:xfrm>
              <a:off x="-103239" y="2306865"/>
              <a:ext cx="12398477" cy="3061737"/>
            </a:xfrm>
            <a:custGeom>
              <a:avLst/>
              <a:gdLst>
                <a:gd name="connsiteX0" fmla="*/ 15586916 w 15586915"/>
                <a:gd name="connsiteY0" fmla="*/ 0 h 3289588"/>
                <a:gd name="connsiteX1" fmla="*/ 14735639 w 15586915"/>
                <a:gd name="connsiteY1" fmla="*/ 333462 h 3289588"/>
                <a:gd name="connsiteX2" fmla="*/ 13374645 w 15586915"/>
                <a:gd name="connsiteY2" fmla="*/ 821748 h 3289588"/>
                <a:gd name="connsiteX3" fmla="*/ 12164300 w 15586915"/>
                <a:gd name="connsiteY3" fmla="*/ 1218507 h 3289588"/>
                <a:gd name="connsiteX4" fmla="*/ 11978331 w 15586915"/>
                <a:gd name="connsiteY4" fmla="*/ 1279467 h 3289588"/>
                <a:gd name="connsiteX5" fmla="*/ 11553774 w 15586915"/>
                <a:gd name="connsiteY5" fmla="*/ 1404505 h 3289588"/>
                <a:gd name="connsiteX6" fmla="*/ 10798261 w 15586915"/>
                <a:gd name="connsiteY6" fmla="*/ 1626957 h 3289588"/>
                <a:gd name="connsiteX7" fmla="*/ 10548654 w 15586915"/>
                <a:gd name="connsiteY7" fmla="*/ 1700386 h 3289588"/>
                <a:gd name="connsiteX8" fmla="*/ 9386604 w 15586915"/>
                <a:gd name="connsiteY8" fmla="*/ 2005965 h 3289588"/>
                <a:gd name="connsiteX9" fmla="*/ 9137718 w 15586915"/>
                <a:gd name="connsiteY9" fmla="*/ 2071428 h 3289588"/>
                <a:gd name="connsiteX10" fmla="*/ 8072566 w 15586915"/>
                <a:gd name="connsiteY10" fmla="*/ 2314575 h 3289588"/>
                <a:gd name="connsiteX11" fmla="*/ 7752424 w 15586915"/>
                <a:gd name="connsiteY11" fmla="*/ 2387658 h 3289588"/>
                <a:gd name="connsiteX12" fmla="*/ 6445490 w 15586915"/>
                <a:gd name="connsiteY12" fmla="*/ 2642149 h 3289588"/>
                <a:gd name="connsiteX13" fmla="*/ 5221966 w 15586915"/>
                <a:gd name="connsiteY13" fmla="*/ 2833688 h 3289588"/>
                <a:gd name="connsiteX14" fmla="*/ 4143118 w 15586915"/>
                <a:gd name="connsiteY14" fmla="*/ 2961063 h 3289588"/>
                <a:gd name="connsiteX15" fmla="*/ 4123347 w 15586915"/>
                <a:gd name="connsiteY15" fmla="*/ 2963401 h 3289588"/>
                <a:gd name="connsiteX16" fmla="*/ 3710940 w 15586915"/>
                <a:gd name="connsiteY16" fmla="*/ 3020897 h 3289588"/>
                <a:gd name="connsiteX17" fmla="*/ 3096500 w 15586915"/>
                <a:gd name="connsiteY17" fmla="*/ 3106709 h 3289588"/>
                <a:gd name="connsiteX18" fmla="*/ 2716221 w 15586915"/>
                <a:gd name="connsiteY18" fmla="*/ 3147493 h 3289588"/>
                <a:gd name="connsiteX19" fmla="*/ 2065020 w 15586915"/>
                <a:gd name="connsiteY19" fmla="*/ 3217372 h 3289588"/>
                <a:gd name="connsiteX20" fmla="*/ 1038585 w 15586915"/>
                <a:gd name="connsiteY20" fmla="*/ 3289589 h 3289588"/>
                <a:gd name="connsiteX21" fmla="*/ 319834 w 15586915"/>
                <a:gd name="connsiteY21" fmla="*/ 3196417 h 3289588"/>
                <a:gd name="connsiteX22" fmla="*/ 0 w 15586915"/>
                <a:gd name="connsiteY22" fmla="*/ 3118658 h 328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586915" h="3289588">
                  <a:moveTo>
                    <a:pt x="15586916" y="0"/>
                  </a:moveTo>
                  <a:lnTo>
                    <a:pt x="14735639" y="333462"/>
                  </a:lnTo>
                  <a:lnTo>
                    <a:pt x="13374645" y="821748"/>
                  </a:lnTo>
                  <a:lnTo>
                    <a:pt x="12164300" y="1218507"/>
                  </a:lnTo>
                  <a:lnTo>
                    <a:pt x="11978331" y="1279467"/>
                  </a:lnTo>
                  <a:lnTo>
                    <a:pt x="11553774" y="1404505"/>
                  </a:lnTo>
                  <a:lnTo>
                    <a:pt x="10798261" y="1626957"/>
                  </a:lnTo>
                  <a:lnTo>
                    <a:pt x="10548654" y="1700386"/>
                  </a:lnTo>
                  <a:lnTo>
                    <a:pt x="9386604" y="2005965"/>
                  </a:lnTo>
                  <a:lnTo>
                    <a:pt x="9137718" y="2071428"/>
                  </a:lnTo>
                  <a:lnTo>
                    <a:pt x="8072566" y="2314575"/>
                  </a:lnTo>
                  <a:lnTo>
                    <a:pt x="7752424" y="2387658"/>
                  </a:lnTo>
                  <a:lnTo>
                    <a:pt x="6445490" y="2642149"/>
                  </a:lnTo>
                  <a:lnTo>
                    <a:pt x="5221966" y="2833688"/>
                  </a:lnTo>
                  <a:lnTo>
                    <a:pt x="4143118" y="2961063"/>
                  </a:lnTo>
                  <a:lnTo>
                    <a:pt x="4123347" y="2963401"/>
                  </a:lnTo>
                  <a:lnTo>
                    <a:pt x="3710940" y="3020897"/>
                  </a:lnTo>
                  <a:lnTo>
                    <a:pt x="3096500" y="3106709"/>
                  </a:lnTo>
                  <a:lnTo>
                    <a:pt x="2716221" y="3147493"/>
                  </a:lnTo>
                  <a:lnTo>
                    <a:pt x="2065020" y="3217372"/>
                  </a:lnTo>
                  <a:lnTo>
                    <a:pt x="1038585" y="3289589"/>
                  </a:lnTo>
                  <a:lnTo>
                    <a:pt x="319834" y="3196417"/>
                  </a:lnTo>
                  <a:lnTo>
                    <a:pt x="0" y="311865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8D8C9F5F-E07D-7049-E779-A53935E3DC63}"/>
                </a:ext>
              </a:extLst>
            </p:cNvPr>
            <p:cNvSpPr/>
            <p:nvPr/>
          </p:nvSpPr>
          <p:spPr>
            <a:xfrm>
              <a:off x="6788253" y="1557509"/>
              <a:ext cx="4395070" cy="2442378"/>
            </a:xfrm>
            <a:custGeom>
              <a:avLst/>
              <a:gdLst>
                <a:gd name="connsiteX0" fmla="*/ 5525324 w 5525323"/>
                <a:gd name="connsiteY0" fmla="*/ 0 h 2624137"/>
                <a:gd name="connsiteX1" fmla="*/ 4880198 w 5525323"/>
                <a:gd name="connsiteY1" fmla="*/ 378229 h 2624137"/>
                <a:gd name="connsiteX2" fmla="*/ 4828094 w 5525323"/>
                <a:gd name="connsiteY2" fmla="*/ 408709 h 2624137"/>
                <a:gd name="connsiteX3" fmla="*/ 4259889 w 5525323"/>
                <a:gd name="connsiteY3" fmla="*/ 718964 h 2624137"/>
                <a:gd name="connsiteX4" fmla="*/ 4078656 w 5525323"/>
                <a:gd name="connsiteY4" fmla="*/ 817851 h 2624137"/>
                <a:gd name="connsiteX5" fmla="*/ 3544020 w 5525323"/>
                <a:gd name="connsiteY5" fmla="*/ 1093557 h 2624137"/>
                <a:gd name="connsiteX6" fmla="*/ 3308110 w 5525323"/>
                <a:gd name="connsiteY6" fmla="*/ 1215217 h 2624137"/>
                <a:gd name="connsiteX7" fmla="*/ 2626120 w 5525323"/>
                <a:gd name="connsiteY7" fmla="*/ 1540019 h 2624137"/>
                <a:gd name="connsiteX8" fmla="*/ 2495653 w 5525323"/>
                <a:gd name="connsiteY8" fmla="*/ 1602192 h 2624137"/>
                <a:gd name="connsiteX9" fmla="*/ 1802850 w 5525323"/>
                <a:gd name="connsiteY9" fmla="*/ 1910975 h 2624137"/>
                <a:gd name="connsiteX10" fmla="*/ 1676194 w 5525323"/>
                <a:gd name="connsiteY10" fmla="*/ 1967345 h 2624137"/>
                <a:gd name="connsiteX11" fmla="*/ 1074111 w 5525323"/>
                <a:gd name="connsiteY11" fmla="*/ 2212484 h 2624137"/>
                <a:gd name="connsiteX12" fmla="*/ 916871 w 5525323"/>
                <a:gd name="connsiteY12" fmla="*/ 2276475 h 2624137"/>
                <a:gd name="connsiteX13" fmla="*/ 832125 w 5525323"/>
                <a:gd name="connsiteY13" fmla="*/ 2311025 h 2624137"/>
                <a:gd name="connsiteX14" fmla="*/ 350314 w 5525323"/>
                <a:gd name="connsiteY14" fmla="*/ 2492260 h 2624137"/>
                <a:gd name="connsiteX15" fmla="*/ 313450 w 5525323"/>
                <a:gd name="connsiteY15" fmla="*/ 2506201 h 2624137"/>
                <a:gd name="connsiteX16" fmla="*/ 0 w 5525323"/>
                <a:gd name="connsiteY16" fmla="*/ 2624138 h 262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25323" h="2624137">
                  <a:moveTo>
                    <a:pt x="5525324" y="0"/>
                  </a:moveTo>
                  <a:lnTo>
                    <a:pt x="4880198" y="378229"/>
                  </a:lnTo>
                  <a:lnTo>
                    <a:pt x="4828094" y="408709"/>
                  </a:lnTo>
                  <a:lnTo>
                    <a:pt x="4259889" y="718964"/>
                  </a:lnTo>
                  <a:lnTo>
                    <a:pt x="4078656" y="817851"/>
                  </a:lnTo>
                  <a:lnTo>
                    <a:pt x="3544020" y="1093557"/>
                  </a:lnTo>
                  <a:lnTo>
                    <a:pt x="3308110" y="1215217"/>
                  </a:lnTo>
                  <a:lnTo>
                    <a:pt x="2626120" y="1540019"/>
                  </a:lnTo>
                  <a:lnTo>
                    <a:pt x="2495653" y="1602192"/>
                  </a:lnTo>
                  <a:lnTo>
                    <a:pt x="1802850" y="1910975"/>
                  </a:lnTo>
                  <a:lnTo>
                    <a:pt x="1676194" y="1967345"/>
                  </a:lnTo>
                  <a:lnTo>
                    <a:pt x="1074111" y="2212484"/>
                  </a:lnTo>
                  <a:lnTo>
                    <a:pt x="916871" y="2276475"/>
                  </a:lnTo>
                  <a:lnTo>
                    <a:pt x="832125" y="2311025"/>
                  </a:lnTo>
                  <a:lnTo>
                    <a:pt x="350314" y="2492260"/>
                  </a:lnTo>
                  <a:lnTo>
                    <a:pt x="313450" y="2506201"/>
                  </a:lnTo>
                  <a:lnTo>
                    <a:pt x="0" y="262413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335F34BE-EE1F-CF93-0192-0EC5A30C9FD9}"/>
                </a:ext>
              </a:extLst>
            </p:cNvPr>
            <p:cNvSpPr/>
            <p:nvPr/>
          </p:nvSpPr>
          <p:spPr>
            <a:xfrm>
              <a:off x="-103239" y="979012"/>
              <a:ext cx="12398477" cy="4869122"/>
            </a:xfrm>
            <a:custGeom>
              <a:avLst/>
              <a:gdLst>
                <a:gd name="connsiteX0" fmla="*/ 15586916 w 15586915"/>
                <a:gd name="connsiteY0" fmla="*/ 0 h 5231476"/>
                <a:gd name="connsiteX1" fmla="*/ 14918313 w 15586915"/>
                <a:gd name="connsiteY1" fmla="*/ 401782 h 5231476"/>
                <a:gd name="connsiteX2" fmla="*/ 14235808 w 15586915"/>
                <a:gd name="connsiteY2" fmla="*/ 791874 h 5231476"/>
                <a:gd name="connsiteX3" fmla="*/ 14180408 w 15586915"/>
                <a:gd name="connsiteY3" fmla="*/ 823566 h 5231476"/>
                <a:gd name="connsiteX4" fmla="*/ 13384530 w 15586915"/>
                <a:gd name="connsiteY4" fmla="*/ 1247948 h 5231476"/>
                <a:gd name="connsiteX5" fmla="*/ 12638388 w 15586915"/>
                <a:gd name="connsiteY5" fmla="*/ 1623147 h 5231476"/>
                <a:gd name="connsiteX6" fmla="*/ 12560746 w 15586915"/>
                <a:gd name="connsiteY6" fmla="*/ 1662113 h 5231476"/>
                <a:gd name="connsiteX7" fmla="*/ 11819237 w 15586915"/>
                <a:gd name="connsiteY7" fmla="*/ 2006831 h 5231476"/>
                <a:gd name="connsiteX8" fmla="*/ 11689595 w 15586915"/>
                <a:gd name="connsiteY8" fmla="*/ 2067098 h 5231476"/>
                <a:gd name="connsiteX9" fmla="*/ 11323320 w 15586915"/>
                <a:gd name="connsiteY9" fmla="*/ 2318472 h 5231476"/>
                <a:gd name="connsiteX10" fmla="*/ 10837390 w 15586915"/>
                <a:gd name="connsiteY10" fmla="*/ 2593831 h 5231476"/>
                <a:gd name="connsiteX11" fmla="*/ 10250754 w 15586915"/>
                <a:gd name="connsiteY11" fmla="*/ 2884776 h 5231476"/>
                <a:gd name="connsiteX12" fmla="*/ 9532826 w 15586915"/>
                <a:gd name="connsiteY12" fmla="*/ 3190615 h 5231476"/>
                <a:gd name="connsiteX13" fmla="*/ 8707085 w 15586915"/>
                <a:gd name="connsiteY13" fmla="*/ 3501996 h 5231476"/>
                <a:gd name="connsiteX14" fmla="*/ 7752424 w 15586915"/>
                <a:gd name="connsiteY14" fmla="*/ 3814330 h 5231476"/>
                <a:gd name="connsiteX15" fmla="*/ 6700143 w 15586915"/>
                <a:gd name="connsiteY15" fmla="*/ 4117657 h 5231476"/>
                <a:gd name="connsiteX16" fmla="*/ 5542624 w 15586915"/>
                <a:gd name="connsiteY16" fmla="*/ 4404620 h 5231476"/>
                <a:gd name="connsiteX17" fmla="*/ 4320128 w 15586915"/>
                <a:gd name="connsiteY17" fmla="*/ 4666298 h 5231476"/>
                <a:gd name="connsiteX18" fmla="*/ 3927492 w 15586915"/>
                <a:gd name="connsiteY18" fmla="*/ 4736263 h 5231476"/>
                <a:gd name="connsiteX19" fmla="*/ 3038012 w 15586915"/>
                <a:gd name="connsiteY19" fmla="*/ 4894724 h 5231476"/>
                <a:gd name="connsiteX20" fmla="*/ 1741685 w 15586915"/>
                <a:gd name="connsiteY20" fmla="*/ 5085138 h 5231476"/>
                <a:gd name="connsiteX21" fmla="*/ 443402 w 15586915"/>
                <a:gd name="connsiteY21" fmla="*/ 5231477 h 5231476"/>
                <a:gd name="connsiteX22" fmla="*/ 0 w 15586915"/>
                <a:gd name="connsiteY22" fmla="*/ 5172508 h 523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586915" h="5231476">
                  <a:moveTo>
                    <a:pt x="15586916" y="0"/>
                  </a:moveTo>
                  <a:lnTo>
                    <a:pt x="14918313" y="401782"/>
                  </a:lnTo>
                  <a:lnTo>
                    <a:pt x="14235808" y="791874"/>
                  </a:lnTo>
                  <a:lnTo>
                    <a:pt x="14180408" y="823566"/>
                  </a:lnTo>
                  <a:lnTo>
                    <a:pt x="13384530" y="1247948"/>
                  </a:lnTo>
                  <a:lnTo>
                    <a:pt x="12638388" y="1623147"/>
                  </a:lnTo>
                  <a:lnTo>
                    <a:pt x="12560746" y="1662113"/>
                  </a:lnTo>
                  <a:lnTo>
                    <a:pt x="11819237" y="2006831"/>
                  </a:lnTo>
                  <a:lnTo>
                    <a:pt x="11689595" y="2067098"/>
                  </a:lnTo>
                  <a:lnTo>
                    <a:pt x="11323320" y="2318472"/>
                  </a:lnTo>
                  <a:lnTo>
                    <a:pt x="10837390" y="2593831"/>
                  </a:lnTo>
                  <a:lnTo>
                    <a:pt x="10250754" y="2884776"/>
                  </a:lnTo>
                  <a:lnTo>
                    <a:pt x="9532826" y="3190615"/>
                  </a:lnTo>
                  <a:lnTo>
                    <a:pt x="8707085" y="3501996"/>
                  </a:lnTo>
                  <a:lnTo>
                    <a:pt x="7752424" y="3814330"/>
                  </a:lnTo>
                  <a:lnTo>
                    <a:pt x="6700143" y="4117657"/>
                  </a:lnTo>
                  <a:lnTo>
                    <a:pt x="5542624" y="4404620"/>
                  </a:lnTo>
                  <a:lnTo>
                    <a:pt x="4320128" y="4666298"/>
                  </a:lnTo>
                  <a:lnTo>
                    <a:pt x="3927492" y="4736263"/>
                  </a:lnTo>
                  <a:lnTo>
                    <a:pt x="3038012" y="4894724"/>
                  </a:lnTo>
                  <a:lnTo>
                    <a:pt x="1741685" y="5085138"/>
                  </a:lnTo>
                  <a:lnTo>
                    <a:pt x="443402" y="5231477"/>
                  </a:lnTo>
                  <a:lnTo>
                    <a:pt x="0" y="517250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12FF4089-486F-7C7F-00C0-922B082F5141}"/>
                </a:ext>
              </a:extLst>
            </p:cNvPr>
            <p:cNvSpPr/>
            <p:nvPr/>
          </p:nvSpPr>
          <p:spPr>
            <a:xfrm>
              <a:off x="7420098" y="1766730"/>
              <a:ext cx="3222708" cy="1931579"/>
            </a:xfrm>
            <a:custGeom>
              <a:avLst/>
              <a:gdLst>
                <a:gd name="connsiteX0" fmla="*/ 4051472 w 4051471"/>
                <a:gd name="connsiteY0" fmla="*/ 0 h 2075324"/>
                <a:gd name="connsiteX1" fmla="*/ 3444755 w 4051471"/>
                <a:gd name="connsiteY1" fmla="*/ 365847 h 2075324"/>
                <a:gd name="connsiteX2" fmla="*/ 3396564 w 4051471"/>
                <a:gd name="connsiteY2" fmla="*/ 395028 h 2075324"/>
                <a:gd name="connsiteX3" fmla="*/ 2863988 w 4051471"/>
                <a:gd name="connsiteY3" fmla="*/ 693853 h 2075324"/>
                <a:gd name="connsiteX4" fmla="*/ 2694597 w 4051471"/>
                <a:gd name="connsiteY4" fmla="*/ 788930 h 2075324"/>
                <a:gd name="connsiteX5" fmla="*/ 2201562 w 4051471"/>
                <a:gd name="connsiteY5" fmla="*/ 1050434 h 2075324"/>
                <a:gd name="connsiteX6" fmla="*/ 2048133 w 4051471"/>
                <a:gd name="connsiteY6" fmla="*/ 1131916 h 2075324"/>
                <a:gd name="connsiteX7" fmla="*/ 1976876 w 4051471"/>
                <a:gd name="connsiteY7" fmla="*/ 1169670 h 2075324"/>
                <a:gd name="connsiteX8" fmla="*/ 1465306 w 4051471"/>
                <a:gd name="connsiteY8" fmla="*/ 1419918 h 2075324"/>
                <a:gd name="connsiteX9" fmla="*/ 1254520 w 4051471"/>
                <a:gd name="connsiteY9" fmla="*/ 1523047 h 2075324"/>
                <a:gd name="connsiteX10" fmla="*/ 1221363 w 4051471"/>
                <a:gd name="connsiteY10" fmla="*/ 1539240 h 2075324"/>
                <a:gd name="connsiteX11" fmla="*/ 818944 w 4051471"/>
                <a:gd name="connsiteY11" fmla="*/ 1723679 h 2075324"/>
                <a:gd name="connsiteX12" fmla="*/ 483664 w 4051471"/>
                <a:gd name="connsiteY12" fmla="*/ 1877291 h 2075324"/>
                <a:gd name="connsiteX13" fmla="*/ 462452 w 4051471"/>
                <a:gd name="connsiteY13" fmla="*/ 1887076 h 2075324"/>
                <a:gd name="connsiteX14" fmla="*/ 85468 w 4051471"/>
                <a:gd name="connsiteY14" fmla="*/ 2041554 h 2075324"/>
                <a:gd name="connsiteX15" fmla="*/ 0 w 4051471"/>
                <a:gd name="connsiteY15" fmla="*/ 2075324 h 207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51471" h="2075324">
                  <a:moveTo>
                    <a:pt x="4051472" y="0"/>
                  </a:moveTo>
                  <a:lnTo>
                    <a:pt x="3444755" y="365847"/>
                  </a:lnTo>
                  <a:lnTo>
                    <a:pt x="3396564" y="395028"/>
                  </a:lnTo>
                  <a:lnTo>
                    <a:pt x="2863988" y="693853"/>
                  </a:lnTo>
                  <a:lnTo>
                    <a:pt x="2694597" y="788930"/>
                  </a:lnTo>
                  <a:lnTo>
                    <a:pt x="2201562" y="1050434"/>
                  </a:lnTo>
                  <a:lnTo>
                    <a:pt x="2048133" y="1131916"/>
                  </a:lnTo>
                  <a:lnTo>
                    <a:pt x="1976876" y="1169670"/>
                  </a:lnTo>
                  <a:lnTo>
                    <a:pt x="1465306" y="1419918"/>
                  </a:lnTo>
                  <a:lnTo>
                    <a:pt x="1254520" y="1523047"/>
                  </a:lnTo>
                  <a:lnTo>
                    <a:pt x="1221363" y="1539240"/>
                  </a:lnTo>
                  <a:lnTo>
                    <a:pt x="818944" y="1723679"/>
                  </a:lnTo>
                  <a:lnTo>
                    <a:pt x="483664" y="1877291"/>
                  </a:lnTo>
                  <a:lnTo>
                    <a:pt x="462452" y="1887076"/>
                  </a:lnTo>
                  <a:lnTo>
                    <a:pt x="85468" y="2041554"/>
                  </a:lnTo>
                  <a:lnTo>
                    <a:pt x="0" y="207532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2C6149D9-89A8-CF46-0558-50CE5E718813}"/>
                </a:ext>
              </a:extLst>
            </p:cNvPr>
            <p:cNvSpPr/>
            <p:nvPr/>
          </p:nvSpPr>
          <p:spPr>
            <a:xfrm>
              <a:off x="5741701" y="1210555"/>
              <a:ext cx="6553536" cy="3177550"/>
            </a:xfrm>
            <a:custGeom>
              <a:avLst/>
              <a:gdLst>
                <a:gd name="connsiteX0" fmla="*/ 8238868 w 8238867"/>
                <a:gd name="connsiteY0" fmla="*/ 0 h 3414019"/>
                <a:gd name="connsiteX1" fmla="*/ 7571603 w 8238867"/>
                <a:gd name="connsiteY1" fmla="*/ 373293 h 3414019"/>
                <a:gd name="connsiteX2" fmla="*/ 6932759 w 8238867"/>
                <a:gd name="connsiteY2" fmla="*/ 706928 h 3414019"/>
                <a:gd name="connsiteX3" fmla="*/ 6730932 w 8238867"/>
                <a:gd name="connsiteY3" fmla="*/ 812309 h 3414019"/>
                <a:gd name="connsiteX4" fmla="*/ 5935774 w 8238867"/>
                <a:gd name="connsiteY4" fmla="*/ 1203527 h 3414019"/>
                <a:gd name="connsiteX5" fmla="*/ 5854734 w 8238867"/>
                <a:gd name="connsiteY5" fmla="*/ 1243359 h 3414019"/>
                <a:gd name="connsiteX6" fmla="*/ 5054428 w 8238867"/>
                <a:gd name="connsiteY6" fmla="*/ 1607560 h 3414019"/>
                <a:gd name="connsiteX7" fmla="*/ 4924270 w 8238867"/>
                <a:gd name="connsiteY7" fmla="*/ 1666788 h 3414019"/>
                <a:gd name="connsiteX8" fmla="*/ 4096677 w 8238867"/>
                <a:gd name="connsiteY8" fmla="*/ 2018174 h 3414019"/>
                <a:gd name="connsiteX9" fmla="*/ 3975272 w 8238867"/>
                <a:gd name="connsiteY9" fmla="*/ 2069696 h 3414019"/>
                <a:gd name="connsiteX10" fmla="*/ 3190000 w 8238867"/>
                <a:gd name="connsiteY10" fmla="*/ 2374583 h 3414019"/>
                <a:gd name="connsiteX11" fmla="*/ 2993115 w 8238867"/>
                <a:gd name="connsiteY11" fmla="*/ 2451129 h 3414019"/>
                <a:gd name="connsiteX12" fmla="*/ 2224937 w 8238867"/>
                <a:gd name="connsiteY12" fmla="*/ 2726055 h 3414019"/>
                <a:gd name="connsiteX13" fmla="*/ 2018064 w 8238867"/>
                <a:gd name="connsiteY13" fmla="*/ 2800090 h 3414019"/>
                <a:gd name="connsiteX14" fmla="*/ 1385707 w 8238867"/>
                <a:gd name="connsiteY14" fmla="*/ 3003666 h 3414019"/>
                <a:gd name="connsiteX15" fmla="*/ 1228159 w 8238867"/>
                <a:gd name="connsiteY15" fmla="*/ 3054408 h 3414019"/>
                <a:gd name="connsiteX16" fmla="*/ 1195104 w 8238867"/>
                <a:gd name="connsiteY16" fmla="*/ 3064972 h 3414019"/>
                <a:gd name="connsiteX17" fmla="*/ 1038895 w 8238867"/>
                <a:gd name="connsiteY17" fmla="*/ 3115281 h 3414019"/>
                <a:gd name="connsiteX18" fmla="*/ 557084 w 8238867"/>
                <a:gd name="connsiteY18" fmla="*/ 3255472 h 3414019"/>
                <a:gd name="connsiteX19" fmla="*/ 511364 w 8238867"/>
                <a:gd name="connsiteY19" fmla="*/ 3268807 h 3414019"/>
                <a:gd name="connsiteX20" fmla="*/ 95765 w 8238867"/>
                <a:gd name="connsiteY20" fmla="*/ 3389688 h 3414019"/>
                <a:gd name="connsiteX21" fmla="*/ 0 w 8238867"/>
                <a:gd name="connsiteY21" fmla="*/ 3414020 h 341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238867" h="3414019">
                  <a:moveTo>
                    <a:pt x="8238868" y="0"/>
                  </a:moveTo>
                  <a:lnTo>
                    <a:pt x="7571603" y="373293"/>
                  </a:lnTo>
                  <a:lnTo>
                    <a:pt x="6932759" y="706928"/>
                  </a:lnTo>
                  <a:lnTo>
                    <a:pt x="6730932" y="812309"/>
                  </a:lnTo>
                  <a:lnTo>
                    <a:pt x="5935774" y="1203527"/>
                  </a:lnTo>
                  <a:lnTo>
                    <a:pt x="5854734" y="1243359"/>
                  </a:lnTo>
                  <a:lnTo>
                    <a:pt x="5054428" y="1607560"/>
                  </a:lnTo>
                  <a:lnTo>
                    <a:pt x="4924270" y="1666788"/>
                  </a:lnTo>
                  <a:lnTo>
                    <a:pt x="4096677" y="2018174"/>
                  </a:lnTo>
                  <a:lnTo>
                    <a:pt x="3975272" y="2069696"/>
                  </a:lnTo>
                  <a:lnTo>
                    <a:pt x="3190000" y="2374583"/>
                  </a:lnTo>
                  <a:lnTo>
                    <a:pt x="2993115" y="2451129"/>
                  </a:lnTo>
                  <a:lnTo>
                    <a:pt x="2224937" y="2726055"/>
                  </a:lnTo>
                  <a:lnTo>
                    <a:pt x="2018064" y="2800090"/>
                  </a:lnTo>
                  <a:lnTo>
                    <a:pt x="1385707" y="3003666"/>
                  </a:lnTo>
                  <a:lnTo>
                    <a:pt x="1228159" y="3054408"/>
                  </a:lnTo>
                  <a:lnTo>
                    <a:pt x="1195104" y="3064972"/>
                  </a:lnTo>
                  <a:lnTo>
                    <a:pt x="1038895" y="3115281"/>
                  </a:lnTo>
                  <a:lnTo>
                    <a:pt x="557084" y="3255472"/>
                  </a:lnTo>
                  <a:lnTo>
                    <a:pt x="511364" y="3268807"/>
                  </a:lnTo>
                  <a:lnTo>
                    <a:pt x="95765" y="3389688"/>
                  </a:lnTo>
                  <a:lnTo>
                    <a:pt x="0" y="341402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D9998B2D-8442-E07B-CDC1-DBCE45CA8338}"/>
                </a:ext>
              </a:extLst>
            </p:cNvPr>
            <p:cNvSpPr/>
            <p:nvPr/>
          </p:nvSpPr>
          <p:spPr>
            <a:xfrm>
              <a:off x="9474292" y="5925100"/>
              <a:ext cx="2820944" cy="1179643"/>
            </a:xfrm>
            <a:custGeom>
              <a:avLst/>
              <a:gdLst>
                <a:gd name="connsiteX0" fmla="*/ 3546390 w 3546389"/>
                <a:gd name="connsiteY0" fmla="*/ 0 h 1267431"/>
                <a:gd name="connsiteX1" fmla="*/ 2774814 w 3546389"/>
                <a:gd name="connsiteY1" fmla="*/ 148764 h 1267431"/>
                <a:gd name="connsiteX2" fmla="*/ 976081 w 3546389"/>
                <a:gd name="connsiteY2" fmla="*/ 1149668 h 1267431"/>
                <a:gd name="connsiteX3" fmla="*/ 0 w 3546389"/>
                <a:gd name="connsiteY3" fmla="*/ 1267431 h 1267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46389" h="1267431">
                  <a:moveTo>
                    <a:pt x="3546390" y="0"/>
                  </a:moveTo>
                  <a:lnTo>
                    <a:pt x="2774814" y="148764"/>
                  </a:lnTo>
                  <a:lnTo>
                    <a:pt x="976081" y="1149668"/>
                  </a:lnTo>
                  <a:lnTo>
                    <a:pt x="0" y="126743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199C2FE6-00F3-DA5E-93A0-35F890269A93}"/>
                </a:ext>
              </a:extLst>
            </p:cNvPr>
            <p:cNvSpPr/>
            <p:nvPr/>
          </p:nvSpPr>
          <p:spPr>
            <a:xfrm>
              <a:off x="-103239" y="2549532"/>
              <a:ext cx="12398477" cy="2751856"/>
            </a:xfrm>
            <a:custGeom>
              <a:avLst/>
              <a:gdLst>
                <a:gd name="connsiteX0" fmla="*/ 15586916 w 15586915"/>
                <a:gd name="connsiteY0" fmla="*/ 0 h 2956646"/>
                <a:gd name="connsiteX1" fmla="*/ 15012121 w 15586915"/>
                <a:gd name="connsiteY1" fmla="*/ 455122 h 2956646"/>
                <a:gd name="connsiteX2" fmla="*/ 13431074 w 15586915"/>
                <a:gd name="connsiteY2" fmla="*/ 960640 h 2956646"/>
                <a:gd name="connsiteX3" fmla="*/ 12043101 w 15586915"/>
                <a:gd name="connsiteY3" fmla="*/ 1359304 h 2956646"/>
                <a:gd name="connsiteX4" fmla="*/ 11796068 w 15586915"/>
                <a:gd name="connsiteY4" fmla="*/ 1430309 h 2956646"/>
                <a:gd name="connsiteX5" fmla="*/ 10161064 w 15586915"/>
                <a:gd name="connsiteY5" fmla="*/ 1848370 h 2956646"/>
                <a:gd name="connsiteX6" fmla="*/ 8541299 w 15586915"/>
                <a:gd name="connsiteY6" fmla="*/ 2207635 h 2956646"/>
                <a:gd name="connsiteX7" fmla="*/ 6997117 w 15586915"/>
                <a:gd name="connsiteY7" fmla="*/ 2498148 h 2956646"/>
                <a:gd name="connsiteX8" fmla="*/ 5542624 w 15586915"/>
                <a:gd name="connsiteY8" fmla="*/ 2717223 h 2956646"/>
                <a:gd name="connsiteX9" fmla="*/ 4228791 w 15586915"/>
                <a:gd name="connsiteY9" fmla="*/ 2863995 h 2956646"/>
                <a:gd name="connsiteX10" fmla="*/ 3059636 w 15586915"/>
                <a:gd name="connsiteY10" fmla="*/ 2941147 h 2956646"/>
                <a:gd name="connsiteX11" fmla="*/ 2065020 w 15586915"/>
                <a:gd name="connsiteY11" fmla="*/ 2956647 h 2956646"/>
                <a:gd name="connsiteX12" fmla="*/ 1235779 w 15586915"/>
                <a:gd name="connsiteY12" fmla="*/ 2916555 h 2956646"/>
                <a:gd name="connsiteX13" fmla="*/ 319834 w 15586915"/>
                <a:gd name="connsiteY13" fmla="*/ 2935692 h 2956646"/>
                <a:gd name="connsiteX14" fmla="*/ 0 w 15586915"/>
                <a:gd name="connsiteY14" fmla="*/ 2929024 h 29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586915" h="2956646">
                  <a:moveTo>
                    <a:pt x="15586916" y="0"/>
                  </a:moveTo>
                  <a:lnTo>
                    <a:pt x="15012121" y="455122"/>
                  </a:lnTo>
                  <a:lnTo>
                    <a:pt x="13431074" y="960640"/>
                  </a:lnTo>
                  <a:lnTo>
                    <a:pt x="12043101" y="1359304"/>
                  </a:lnTo>
                  <a:lnTo>
                    <a:pt x="11796068" y="1430309"/>
                  </a:lnTo>
                  <a:lnTo>
                    <a:pt x="10161064" y="1848370"/>
                  </a:lnTo>
                  <a:lnTo>
                    <a:pt x="8541299" y="2207635"/>
                  </a:lnTo>
                  <a:lnTo>
                    <a:pt x="6997117" y="2498148"/>
                  </a:lnTo>
                  <a:lnTo>
                    <a:pt x="5542624" y="2717223"/>
                  </a:lnTo>
                  <a:lnTo>
                    <a:pt x="4228791" y="2863995"/>
                  </a:lnTo>
                  <a:lnTo>
                    <a:pt x="3059636" y="2941147"/>
                  </a:lnTo>
                  <a:lnTo>
                    <a:pt x="2065020" y="2956647"/>
                  </a:lnTo>
                  <a:lnTo>
                    <a:pt x="1235779" y="2916555"/>
                  </a:lnTo>
                  <a:lnTo>
                    <a:pt x="319834" y="2935692"/>
                  </a:lnTo>
                  <a:lnTo>
                    <a:pt x="0" y="292902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B04FB5F9-F4A1-0FBC-0CFE-C5817AB8E43C}"/>
                </a:ext>
              </a:extLst>
            </p:cNvPr>
            <p:cNvSpPr/>
            <p:nvPr/>
          </p:nvSpPr>
          <p:spPr>
            <a:xfrm>
              <a:off x="7663368" y="1847565"/>
              <a:ext cx="2461200" cy="1712767"/>
            </a:xfrm>
            <a:custGeom>
              <a:avLst/>
              <a:gdLst>
                <a:gd name="connsiteX0" fmla="*/ 3094132 w 3094131"/>
                <a:gd name="connsiteY0" fmla="*/ 0 h 1840229"/>
                <a:gd name="connsiteX1" fmla="*/ 2540755 w 3094131"/>
                <a:gd name="connsiteY1" fmla="*/ 375372 h 1840229"/>
                <a:gd name="connsiteX2" fmla="*/ 2187352 w 3094131"/>
                <a:gd name="connsiteY2" fmla="*/ 603885 h 1840229"/>
                <a:gd name="connsiteX3" fmla="*/ 2012195 w 3094131"/>
                <a:gd name="connsiteY3" fmla="*/ 717233 h 1840229"/>
                <a:gd name="connsiteX4" fmla="*/ 1972139 w 3094131"/>
                <a:gd name="connsiteY4" fmla="*/ 743123 h 1840229"/>
                <a:gd name="connsiteX5" fmla="*/ 1644581 w 3094131"/>
                <a:gd name="connsiteY5" fmla="*/ 939165 h 1840229"/>
                <a:gd name="connsiteX6" fmla="*/ 1444299 w 3094131"/>
                <a:gd name="connsiteY6" fmla="*/ 1059093 h 1840229"/>
                <a:gd name="connsiteX7" fmla="*/ 1363774 w 3094131"/>
                <a:gd name="connsiteY7" fmla="*/ 1107238 h 1840229"/>
                <a:gd name="connsiteX8" fmla="*/ 953942 w 3094131"/>
                <a:gd name="connsiteY8" fmla="*/ 1339042 h 1840229"/>
                <a:gd name="connsiteX9" fmla="*/ 814928 w 3094131"/>
                <a:gd name="connsiteY9" fmla="*/ 1417666 h 1840229"/>
                <a:gd name="connsiteX10" fmla="*/ 745422 w 3094131"/>
                <a:gd name="connsiteY10" fmla="*/ 1456892 h 1840229"/>
                <a:gd name="connsiteX11" fmla="*/ 365760 w 3094131"/>
                <a:gd name="connsiteY11" fmla="*/ 1653800 h 1840229"/>
                <a:gd name="connsiteX12" fmla="*/ 349387 w 3094131"/>
                <a:gd name="connsiteY12" fmla="*/ 1662286 h 1840229"/>
                <a:gd name="connsiteX13" fmla="*/ 135718 w 3094131"/>
                <a:gd name="connsiteY13" fmla="*/ 1773036 h 1840229"/>
                <a:gd name="connsiteX14" fmla="*/ 94117 w 3094131"/>
                <a:gd name="connsiteY14" fmla="*/ 1794597 h 1840229"/>
                <a:gd name="connsiteX15" fmla="*/ 0 w 3094131"/>
                <a:gd name="connsiteY15" fmla="*/ 1840230 h 184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94131" h="1840229">
                  <a:moveTo>
                    <a:pt x="3094132" y="0"/>
                  </a:moveTo>
                  <a:lnTo>
                    <a:pt x="2540755" y="375372"/>
                  </a:lnTo>
                  <a:lnTo>
                    <a:pt x="2187352" y="603885"/>
                  </a:lnTo>
                  <a:lnTo>
                    <a:pt x="2012195" y="717233"/>
                  </a:lnTo>
                  <a:lnTo>
                    <a:pt x="1972139" y="743123"/>
                  </a:lnTo>
                  <a:lnTo>
                    <a:pt x="1644581" y="939165"/>
                  </a:lnTo>
                  <a:lnTo>
                    <a:pt x="1444299" y="1059093"/>
                  </a:lnTo>
                  <a:lnTo>
                    <a:pt x="1363774" y="1107238"/>
                  </a:lnTo>
                  <a:lnTo>
                    <a:pt x="953942" y="1339042"/>
                  </a:lnTo>
                  <a:lnTo>
                    <a:pt x="814928" y="1417666"/>
                  </a:lnTo>
                  <a:lnTo>
                    <a:pt x="745422" y="1456892"/>
                  </a:lnTo>
                  <a:lnTo>
                    <a:pt x="365760" y="1653800"/>
                  </a:lnTo>
                  <a:lnTo>
                    <a:pt x="349387" y="1662286"/>
                  </a:lnTo>
                  <a:lnTo>
                    <a:pt x="135718" y="1773036"/>
                  </a:lnTo>
                  <a:lnTo>
                    <a:pt x="94117" y="1794597"/>
                  </a:lnTo>
                  <a:lnTo>
                    <a:pt x="0" y="18402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9ACD1DA9-4009-D551-E682-CCA9CF196910}"/>
                </a:ext>
              </a:extLst>
            </p:cNvPr>
            <p:cNvSpPr/>
            <p:nvPr/>
          </p:nvSpPr>
          <p:spPr>
            <a:xfrm>
              <a:off x="7830954" y="2080076"/>
              <a:ext cx="1845819" cy="1375807"/>
            </a:xfrm>
            <a:custGeom>
              <a:avLst/>
              <a:gdLst>
                <a:gd name="connsiteX0" fmla="*/ 2320496 w 2320496"/>
                <a:gd name="connsiteY0" fmla="*/ 0 h 1478193"/>
                <a:gd name="connsiteX1" fmla="*/ 1857632 w 2320496"/>
                <a:gd name="connsiteY1" fmla="*/ 327054 h 1478193"/>
                <a:gd name="connsiteX2" fmla="*/ 1806455 w 2320496"/>
                <a:gd name="connsiteY2" fmla="*/ 363249 h 1478193"/>
                <a:gd name="connsiteX3" fmla="*/ 1619045 w 2320496"/>
                <a:gd name="connsiteY3" fmla="*/ 489325 h 1478193"/>
                <a:gd name="connsiteX4" fmla="*/ 1408258 w 2320496"/>
                <a:gd name="connsiteY4" fmla="*/ 631161 h 1478193"/>
                <a:gd name="connsiteX5" fmla="*/ 1314656 w 2320496"/>
                <a:gd name="connsiteY5" fmla="*/ 694113 h 1478193"/>
                <a:gd name="connsiteX6" fmla="*/ 1279336 w 2320496"/>
                <a:gd name="connsiteY6" fmla="*/ 717925 h 1478193"/>
                <a:gd name="connsiteX7" fmla="*/ 1024581 w 2320496"/>
                <a:gd name="connsiteY7" fmla="*/ 875780 h 1478193"/>
                <a:gd name="connsiteX8" fmla="*/ 795569 w 2320496"/>
                <a:gd name="connsiteY8" fmla="*/ 1017703 h 1478193"/>
                <a:gd name="connsiteX9" fmla="*/ 714220 w 2320496"/>
                <a:gd name="connsiteY9" fmla="*/ 1068186 h 1478193"/>
                <a:gd name="connsiteX10" fmla="*/ 381824 w 2320496"/>
                <a:gd name="connsiteY10" fmla="*/ 1262322 h 1478193"/>
                <a:gd name="connsiteX11" fmla="*/ 350623 w 2320496"/>
                <a:gd name="connsiteY11" fmla="*/ 1280507 h 1478193"/>
                <a:gd name="connsiteX12" fmla="*/ 224584 w 2320496"/>
                <a:gd name="connsiteY12" fmla="*/ 1354195 h 1478193"/>
                <a:gd name="connsiteX13" fmla="*/ 139734 w 2320496"/>
                <a:gd name="connsiteY13" fmla="*/ 1403725 h 1478193"/>
                <a:gd name="connsiteX14" fmla="*/ 0 w 2320496"/>
                <a:gd name="connsiteY14" fmla="*/ 1478194 h 1478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20496" h="1478193">
                  <a:moveTo>
                    <a:pt x="2320496" y="0"/>
                  </a:moveTo>
                  <a:lnTo>
                    <a:pt x="1857632" y="327054"/>
                  </a:lnTo>
                  <a:lnTo>
                    <a:pt x="1806455" y="363249"/>
                  </a:lnTo>
                  <a:lnTo>
                    <a:pt x="1619045" y="489325"/>
                  </a:lnTo>
                  <a:lnTo>
                    <a:pt x="1408258" y="631161"/>
                  </a:lnTo>
                  <a:lnTo>
                    <a:pt x="1314656" y="694113"/>
                  </a:lnTo>
                  <a:lnTo>
                    <a:pt x="1279336" y="717925"/>
                  </a:lnTo>
                  <a:lnTo>
                    <a:pt x="1024581" y="875780"/>
                  </a:lnTo>
                  <a:lnTo>
                    <a:pt x="795569" y="1017703"/>
                  </a:lnTo>
                  <a:lnTo>
                    <a:pt x="714220" y="1068186"/>
                  </a:lnTo>
                  <a:lnTo>
                    <a:pt x="381824" y="1262322"/>
                  </a:lnTo>
                  <a:lnTo>
                    <a:pt x="350623" y="1280507"/>
                  </a:lnTo>
                  <a:lnTo>
                    <a:pt x="224584" y="1354195"/>
                  </a:lnTo>
                  <a:lnTo>
                    <a:pt x="139734" y="1403725"/>
                  </a:lnTo>
                  <a:lnTo>
                    <a:pt x="0" y="147819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84F56146-A46A-95D7-FBB0-67121089CE37}"/>
                </a:ext>
              </a:extLst>
            </p:cNvPr>
            <p:cNvSpPr/>
            <p:nvPr/>
          </p:nvSpPr>
          <p:spPr>
            <a:xfrm>
              <a:off x="4348758" y="4635688"/>
              <a:ext cx="7946479" cy="2469054"/>
            </a:xfrm>
            <a:custGeom>
              <a:avLst/>
              <a:gdLst>
                <a:gd name="connsiteX0" fmla="*/ 9990026 w 9990025"/>
                <a:gd name="connsiteY0" fmla="*/ 0 h 2652798"/>
                <a:gd name="connsiteX1" fmla="*/ 9458685 w 9990025"/>
                <a:gd name="connsiteY1" fmla="*/ 329392 h 2652798"/>
                <a:gd name="connsiteX2" fmla="*/ 6902382 w 9990025"/>
                <a:gd name="connsiteY2" fmla="*/ 846339 h 2652798"/>
                <a:gd name="connsiteX3" fmla="*/ 4387164 w 9990025"/>
                <a:gd name="connsiteY3" fmla="*/ 1272714 h 2652798"/>
                <a:gd name="connsiteX4" fmla="*/ 2553730 w 9990025"/>
                <a:gd name="connsiteY4" fmla="*/ 1952106 h 2652798"/>
                <a:gd name="connsiteX5" fmla="*/ 545963 w 9990025"/>
                <a:gd name="connsiteY5" fmla="*/ 2627861 h 2652798"/>
                <a:gd name="connsiteX6" fmla="*/ 0 w 9990025"/>
                <a:gd name="connsiteY6" fmla="*/ 2652799 h 265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90025" h="2652798">
                  <a:moveTo>
                    <a:pt x="9990026" y="0"/>
                  </a:moveTo>
                  <a:lnTo>
                    <a:pt x="9458685" y="329392"/>
                  </a:lnTo>
                  <a:lnTo>
                    <a:pt x="6902382" y="846339"/>
                  </a:lnTo>
                  <a:lnTo>
                    <a:pt x="4387164" y="1272714"/>
                  </a:lnTo>
                  <a:lnTo>
                    <a:pt x="2553730" y="1952106"/>
                  </a:lnTo>
                  <a:lnTo>
                    <a:pt x="545963" y="2627861"/>
                  </a:lnTo>
                  <a:lnTo>
                    <a:pt x="0" y="265279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8F3D1422-7EF3-0355-7068-F423518FBAEA}"/>
                </a:ext>
              </a:extLst>
            </p:cNvPr>
            <p:cNvSpPr/>
            <p:nvPr/>
          </p:nvSpPr>
          <p:spPr>
            <a:xfrm>
              <a:off x="8085445" y="2317020"/>
              <a:ext cx="1186615" cy="959785"/>
            </a:xfrm>
            <a:custGeom>
              <a:avLst/>
              <a:gdLst>
                <a:gd name="connsiteX0" fmla="*/ 1491769 w 1491769"/>
                <a:gd name="connsiteY0" fmla="*/ 0 h 1031211"/>
                <a:gd name="connsiteX1" fmla="*/ 1062063 w 1491769"/>
                <a:gd name="connsiteY1" fmla="*/ 317096 h 1031211"/>
                <a:gd name="connsiteX2" fmla="*/ 1015416 w 1491769"/>
                <a:gd name="connsiteY2" fmla="*/ 351472 h 1031211"/>
                <a:gd name="connsiteX3" fmla="*/ 852204 w 1491769"/>
                <a:gd name="connsiteY3" fmla="*/ 465773 h 1031211"/>
                <a:gd name="connsiteX4" fmla="*/ 641110 w 1491769"/>
                <a:gd name="connsiteY4" fmla="*/ 613583 h 1031211"/>
                <a:gd name="connsiteX5" fmla="*/ 556054 w 1491769"/>
                <a:gd name="connsiteY5" fmla="*/ 673158 h 1031211"/>
                <a:gd name="connsiteX6" fmla="*/ 526398 w 1491769"/>
                <a:gd name="connsiteY6" fmla="*/ 693853 h 1031211"/>
                <a:gd name="connsiteX7" fmla="*/ 209447 w 1491769"/>
                <a:gd name="connsiteY7" fmla="*/ 896995 h 1031211"/>
                <a:gd name="connsiteX8" fmla="*/ 194413 w 1491769"/>
                <a:gd name="connsiteY8" fmla="*/ 906607 h 1031211"/>
                <a:gd name="connsiteX9" fmla="*/ 99266 w 1491769"/>
                <a:gd name="connsiteY9" fmla="*/ 967653 h 1031211"/>
                <a:gd name="connsiteX10" fmla="*/ 0 w 1491769"/>
                <a:gd name="connsiteY10" fmla="*/ 1031211 h 103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91769" h="1031211">
                  <a:moveTo>
                    <a:pt x="1491769" y="0"/>
                  </a:moveTo>
                  <a:lnTo>
                    <a:pt x="1062063" y="317096"/>
                  </a:lnTo>
                  <a:lnTo>
                    <a:pt x="1015416" y="351472"/>
                  </a:lnTo>
                  <a:lnTo>
                    <a:pt x="852204" y="465773"/>
                  </a:lnTo>
                  <a:lnTo>
                    <a:pt x="641110" y="613583"/>
                  </a:lnTo>
                  <a:lnTo>
                    <a:pt x="556054" y="673158"/>
                  </a:lnTo>
                  <a:lnTo>
                    <a:pt x="526398" y="693853"/>
                  </a:lnTo>
                  <a:lnTo>
                    <a:pt x="209447" y="896995"/>
                  </a:lnTo>
                  <a:lnTo>
                    <a:pt x="194413" y="906607"/>
                  </a:lnTo>
                  <a:lnTo>
                    <a:pt x="99266" y="967653"/>
                  </a:lnTo>
                  <a:lnTo>
                    <a:pt x="0" y="103121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E12F54EA-ECB6-61D3-3E28-242524DD3888}"/>
                </a:ext>
              </a:extLst>
            </p:cNvPr>
            <p:cNvSpPr/>
            <p:nvPr/>
          </p:nvSpPr>
          <p:spPr>
            <a:xfrm>
              <a:off x="-103239" y="2785670"/>
              <a:ext cx="12398477" cy="3644184"/>
            </a:xfrm>
            <a:custGeom>
              <a:avLst/>
              <a:gdLst>
                <a:gd name="connsiteX0" fmla="*/ 15586916 w 15586915"/>
                <a:gd name="connsiteY0" fmla="*/ 0 h 3915380"/>
                <a:gd name="connsiteX1" fmla="*/ 15012121 w 15586915"/>
                <a:gd name="connsiteY1" fmla="*/ 201411 h 3915380"/>
                <a:gd name="connsiteX2" fmla="*/ 14261448 w 15586915"/>
                <a:gd name="connsiteY2" fmla="*/ 703118 h 3915380"/>
                <a:gd name="connsiteX3" fmla="*/ 13313581 w 15586915"/>
                <a:gd name="connsiteY3" fmla="*/ 1241454 h 3915380"/>
                <a:gd name="connsiteX4" fmla="*/ 12176657 w 15586915"/>
                <a:gd name="connsiteY4" fmla="*/ 1806806 h 3915380"/>
                <a:gd name="connsiteX5" fmla="*/ 10828123 w 15586915"/>
                <a:gd name="connsiteY5" fmla="*/ 2393806 h 3915380"/>
                <a:gd name="connsiteX6" fmla="*/ 9291869 w 15586915"/>
                <a:gd name="connsiteY6" fmla="*/ 2989725 h 3915380"/>
                <a:gd name="connsiteX7" fmla="*/ 7562438 w 15586915"/>
                <a:gd name="connsiteY7" fmla="*/ 3585470 h 3915380"/>
                <a:gd name="connsiteX8" fmla="*/ 5318760 w 15586915"/>
                <a:gd name="connsiteY8" fmla="*/ 3801428 h 3915380"/>
                <a:gd name="connsiteX9" fmla="*/ 3288339 w 15586915"/>
                <a:gd name="connsiteY9" fmla="*/ 3909060 h 3915380"/>
                <a:gd name="connsiteX10" fmla="*/ 1532238 w 15586915"/>
                <a:gd name="connsiteY10" fmla="*/ 3915381 h 3915380"/>
                <a:gd name="connsiteX11" fmla="*/ 53958 w 15586915"/>
                <a:gd name="connsiteY11" fmla="*/ 3830435 h 3915380"/>
                <a:gd name="connsiteX12" fmla="*/ 0 w 15586915"/>
                <a:gd name="connsiteY12" fmla="*/ 3836757 h 391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3915380">
                  <a:moveTo>
                    <a:pt x="15586916" y="0"/>
                  </a:moveTo>
                  <a:lnTo>
                    <a:pt x="15012121" y="201411"/>
                  </a:lnTo>
                  <a:lnTo>
                    <a:pt x="14261448" y="703118"/>
                  </a:lnTo>
                  <a:lnTo>
                    <a:pt x="13313581" y="1241454"/>
                  </a:lnTo>
                  <a:lnTo>
                    <a:pt x="12176657" y="1806806"/>
                  </a:lnTo>
                  <a:lnTo>
                    <a:pt x="10828123" y="2393806"/>
                  </a:lnTo>
                  <a:lnTo>
                    <a:pt x="9291869" y="2989725"/>
                  </a:lnTo>
                  <a:lnTo>
                    <a:pt x="7562438" y="3585470"/>
                  </a:lnTo>
                  <a:lnTo>
                    <a:pt x="5318760" y="3801428"/>
                  </a:lnTo>
                  <a:lnTo>
                    <a:pt x="3288339" y="3909060"/>
                  </a:lnTo>
                  <a:lnTo>
                    <a:pt x="1532238" y="3915381"/>
                  </a:lnTo>
                  <a:lnTo>
                    <a:pt x="53958" y="3830435"/>
                  </a:lnTo>
                  <a:lnTo>
                    <a:pt x="0" y="38367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C8A5940-3F09-57F9-74DE-2A591C8EF65B}"/>
                </a:ext>
              </a:extLst>
            </p:cNvPr>
            <p:cNvSpPr/>
            <p:nvPr/>
          </p:nvSpPr>
          <p:spPr>
            <a:xfrm>
              <a:off x="8181606" y="2559122"/>
              <a:ext cx="728661" cy="625484"/>
            </a:xfrm>
            <a:custGeom>
              <a:avLst/>
              <a:gdLst>
                <a:gd name="connsiteX0" fmla="*/ 916047 w 916047"/>
                <a:gd name="connsiteY0" fmla="*/ 0 h 672032"/>
                <a:gd name="connsiteX1" fmla="*/ 654496 w 916047"/>
                <a:gd name="connsiteY1" fmla="*/ 201410 h 672032"/>
                <a:gd name="connsiteX2" fmla="*/ 516307 w 916047"/>
                <a:gd name="connsiteY2" fmla="*/ 307831 h 672032"/>
                <a:gd name="connsiteX3" fmla="*/ 473779 w 916047"/>
                <a:gd name="connsiteY3" fmla="*/ 340562 h 672032"/>
                <a:gd name="connsiteX4" fmla="*/ 145398 w 916047"/>
                <a:gd name="connsiteY4" fmla="*/ 570115 h 672032"/>
                <a:gd name="connsiteX5" fmla="*/ 89380 w 916047"/>
                <a:gd name="connsiteY5" fmla="*/ 602327 h 672032"/>
                <a:gd name="connsiteX6" fmla="*/ 0 w 916047"/>
                <a:gd name="connsiteY6" fmla="*/ 672032 h 67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47" h="672032">
                  <a:moveTo>
                    <a:pt x="916047" y="0"/>
                  </a:moveTo>
                  <a:lnTo>
                    <a:pt x="654496" y="201410"/>
                  </a:lnTo>
                  <a:lnTo>
                    <a:pt x="516307" y="307831"/>
                  </a:lnTo>
                  <a:lnTo>
                    <a:pt x="473779" y="340562"/>
                  </a:lnTo>
                  <a:lnTo>
                    <a:pt x="145398" y="570115"/>
                  </a:lnTo>
                  <a:lnTo>
                    <a:pt x="89380" y="602327"/>
                  </a:lnTo>
                  <a:lnTo>
                    <a:pt x="0" y="67203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905581C3-ECB1-D4B1-8871-6B4C0328AE38}"/>
                </a:ext>
              </a:extLst>
            </p:cNvPr>
            <p:cNvSpPr/>
            <p:nvPr/>
          </p:nvSpPr>
          <p:spPr>
            <a:xfrm>
              <a:off x="-103239" y="748191"/>
              <a:ext cx="11181310" cy="4908935"/>
            </a:xfrm>
            <a:custGeom>
              <a:avLst/>
              <a:gdLst>
                <a:gd name="connsiteX0" fmla="*/ 14056738 w 14056737"/>
                <a:gd name="connsiteY0" fmla="*/ 0 h 5274252"/>
                <a:gd name="connsiteX1" fmla="*/ 13649891 w 14056737"/>
                <a:gd name="connsiteY1" fmla="*/ 352598 h 5274252"/>
                <a:gd name="connsiteX2" fmla="*/ 13229144 w 14056737"/>
                <a:gd name="connsiteY2" fmla="*/ 707275 h 5274252"/>
                <a:gd name="connsiteX3" fmla="*/ 12769266 w 14056737"/>
                <a:gd name="connsiteY3" fmla="*/ 1070524 h 5274252"/>
                <a:gd name="connsiteX4" fmla="*/ 12295076 w 14056737"/>
                <a:gd name="connsiteY4" fmla="*/ 1431001 h 5274252"/>
                <a:gd name="connsiteX5" fmla="*/ 12304652 w 14056737"/>
                <a:gd name="connsiteY5" fmla="*/ 1556558 h 5274252"/>
                <a:gd name="connsiteX6" fmla="*/ 12269230 w 14056737"/>
                <a:gd name="connsiteY6" fmla="*/ 1704629 h 5274252"/>
                <a:gd name="connsiteX7" fmla="*/ 12152664 w 14056737"/>
                <a:gd name="connsiteY7" fmla="*/ 1883266 h 5274252"/>
                <a:gd name="connsiteX8" fmla="*/ 11971844 w 14056737"/>
                <a:gd name="connsiteY8" fmla="*/ 2084763 h 5274252"/>
                <a:gd name="connsiteX9" fmla="*/ 11689595 w 14056737"/>
                <a:gd name="connsiteY9" fmla="*/ 2315095 h 5274252"/>
                <a:gd name="connsiteX10" fmla="*/ 10928522 w 14056737"/>
                <a:gd name="connsiteY10" fmla="*/ 2645699 h 5274252"/>
                <a:gd name="connsiteX11" fmla="*/ 10806498 w 14056737"/>
                <a:gd name="connsiteY11" fmla="*/ 2698779 h 5274252"/>
                <a:gd name="connsiteX12" fmla="*/ 10341164 w 14056737"/>
                <a:gd name="connsiteY12" fmla="*/ 2947901 h 5274252"/>
                <a:gd name="connsiteX13" fmla="*/ 9783668 w 14056737"/>
                <a:gd name="connsiteY13" fmla="*/ 3210791 h 5274252"/>
                <a:gd name="connsiteX14" fmla="*/ 9103841 w 14056737"/>
                <a:gd name="connsiteY14" fmla="*/ 3486756 h 5274252"/>
                <a:gd name="connsiteX15" fmla="*/ 8326086 w 14056737"/>
                <a:gd name="connsiteY15" fmla="*/ 3766791 h 5274252"/>
                <a:gd name="connsiteX16" fmla="*/ 7429603 w 14056737"/>
                <a:gd name="connsiteY16" fmla="*/ 4046567 h 5274252"/>
                <a:gd name="connsiteX17" fmla="*/ 6445490 w 14056737"/>
                <a:gd name="connsiteY17" fmla="*/ 4316817 h 5274252"/>
                <a:gd name="connsiteX18" fmla="*/ 5365613 w 14056737"/>
                <a:gd name="connsiteY18" fmla="*/ 4570355 h 5274252"/>
                <a:gd name="connsiteX19" fmla="*/ 4228791 w 14056737"/>
                <a:gd name="connsiteY19" fmla="*/ 4799388 h 5274252"/>
                <a:gd name="connsiteX20" fmla="*/ 3835228 w 14056737"/>
                <a:gd name="connsiteY20" fmla="*/ 4864418 h 5274252"/>
                <a:gd name="connsiteX21" fmla="*/ 3039350 w 14056737"/>
                <a:gd name="connsiteY21" fmla="*/ 4996036 h 5274252"/>
                <a:gd name="connsiteX22" fmla="*/ 2660616 w 14056737"/>
                <a:gd name="connsiteY22" fmla="*/ 5046605 h 5274252"/>
                <a:gd name="connsiteX23" fmla="*/ 1839818 w 14056737"/>
                <a:gd name="connsiteY23" fmla="*/ 5156229 h 5274252"/>
                <a:gd name="connsiteX24" fmla="*/ 641419 w 14056737"/>
                <a:gd name="connsiteY24" fmla="*/ 5274252 h 5274252"/>
                <a:gd name="connsiteX25" fmla="*/ 0 w 14056737"/>
                <a:gd name="connsiteY25" fmla="*/ 5189221 h 527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56737" h="5274252">
                  <a:moveTo>
                    <a:pt x="14056738" y="0"/>
                  </a:moveTo>
                  <a:lnTo>
                    <a:pt x="13649891" y="352598"/>
                  </a:lnTo>
                  <a:lnTo>
                    <a:pt x="13229144" y="707275"/>
                  </a:lnTo>
                  <a:lnTo>
                    <a:pt x="12769266" y="1070524"/>
                  </a:lnTo>
                  <a:lnTo>
                    <a:pt x="12295076" y="1431001"/>
                  </a:lnTo>
                  <a:lnTo>
                    <a:pt x="12304652" y="1556558"/>
                  </a:lnTo>
                  <a:lnTo>
                    <a:pt x="12269230" y="1704629"/>
                  </a:lnTo>
                  <a:lnTo>
                    <a:pt x="12152664" y="1883266"/>
                  </a:lnTo>
                  <a:lnTo>
                    <a:pt x="11971844" y="2084763"/>
                  </a:lnTo>
                  <a:lnTo>
                    <a:pt x="11689595" y="2315095"/>
                  </a:lnTo>
                  <a:lnTo>
                    <a:pt x="10928522" y="2645699"/>
                  </a:lnTo>
                  <a:lnTo>
                    <a:pt x="10806498" y="2698779"/>
                  </a:lnTo>
                  <a:lnTo>
                    <a:pt x="10341164" y="2947901"/>
                  </a:lnTo>
                  <a:lnTo>
                    <a:pt x="9783668" y="3210791"/>
                  </a:lnTo>
                  <a:lnTo>
                    <a:pt x="9103841" y="3486756"/>
                  </a:lnTo>
                  <a:lnTo>
                    <a:pt x="8326086" y="3766791"/>
                  </a:lnTo>
                  <a:lnTo>
                    <a:pt x="7429603" y="4046567"/>
                  </a:lnTo>
                  <a:lnTo>
                    <a:pt x="6445490" y="4316817"/>
                  </a:lnTo>
                  <a:lnTo>
                    <a:pt x="5365613" y="4570355"/>
                  </a:lnTo>
                  <a:lnTo>
                    <a:pt x="4228791" y="4799388"/>
                  </a:lnTo>
                  <a:lnTo>
                    <a:pt x="3835228" y="4864418"/>
                  </a:lnTo>
                  <a:lnTo>
                    <a:pt x="3039350" y="4996036"/>
                  </a:lnTo>
                  <a:lnTo>
                    <a:pt x="2660616" y="5046605"/>
                  </a:lnTo>
                  <a:lnTo>
                    <a:pt x="1839818" y="5156229"/>
                  </a:lnTo>
                  <a:lnTo>
                    <a:pt x="641419" y="5274252"/>
                  </a:lnTo>
                  <a:lnTo>
                    <a:pt x="0" y="518922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8252A1D3-7EC9-CB5A-CCAF-B1605D298B61}"/>
                </a:ext>
              </a:extLst>
            </p:cNvPr>
            <p:cNvSpPr/>
            <p:nvPr/>
          </p:nvSpPr>
          <p:spPr>
            <a:xfrm>
              <a:off x="6299501" y="1017374"/>
              <a:ext cx="4267867" cy="3175858"/>
            </a:xfrm>
            <a:custGeom>
              <a:avLst/>
              <a:gdLst>
                <a:gd name="connsiteX0" fmla="*/ 5365408 w 5365407"/>
                <a:gd name="connsiteY0" fmla="*/ 0 h 3412201"/>
                <a:gd name="connsiteX1" fmla="*/ 4988732 w 5365407"/>
                <a:gd name="connsiteY1" fmla="*/ 346017 h 3412201"/>
                <a:gd name="connsiteX2" fmla="*/ 4600318 w 5365407"/>
                <a:gd name="connsiteY2" fmla="*/ 692641 h 3412201"/>
                <a:gd name="connsiteX3" fmla="*/ 4175143 w 5365407"/>
                <a:gd name="connsiteY3" fmla="*/ 1046451 h 3412201"/>
                <a:gd name="connsiteX4" fmla="*/ 3736993 w 5365407"/>
                <a:gd name="connsiteY4" fmla="*/ 1396365 h 3412201"/>
                <a:gd name="connsiteX5" fmla="*/ 3731741 w 5365407"/>
                <a:gd name="connsiteY5" fmla="*/ 1505037 h 3412201"/>
                <a:gd name="connsiteX6" fmla="*/ 3686742 w 5365407"/>
                <a:gd name="connsiteY6" fmla="*/ 1635096 h 3412201"/>
                <a:gd name="connsiteX7" fmla="*/ 3565542 w 5365407"/>
                <a:gd name="connsiteY7" fmla="*/ 1794250 h 3412201"/>
                <a:gd name="connsiteX8" fmla="*/ 3385649 w 5365407"/>
                <a:gd name="connsiteY8" fmla="*/ 1974792 h 3412201"/>
                <a:gd name="connsiteX9" fmla="*/ 3110093 w 5365407"/>
                <a:gd name="connsiteY9" fmla="*/ 2182524 h 3412201"/>
                <a:gd name="connsiteX10" fmla="*/ 2757205 w 5365407"/>
                <a:gd name="connsiteY10" fmla="*/ 2409565 h 3412201"/>
                <a:gd name="connsiteX11" fmla="*/ 2056783 w 5365407"/>
                <a:gd name="connsiteY11" fmla="*/ 2687695 h 3412201"/>
                <a:gd name="connsiteX12" fmla="*/ 1845894 w 5365407"/>
                <a:gd name="connsiteY12" fmla="*/ 2771515 h 3412201"/>
                <a:gd name="connsiteX13" fmla="*/ 1186764 w 5365407"/>
                <a:gd name="connsiteY13" fmla="*/ 3013191 h 3412201"/>
                <a:gd name="connsiteX14" fmla="*/ 1068551 w 5365407"/>
                <a:gd name="connsiteY14" fmla="*/ 3056573 h 3412201"/>
                <a:gd name="connsiteX15" fmla="*/ 972683 w 5365407"/>
                <a:gd name="connsiteY15" fmla="*/ 3091729 h 3412201"/>
                <a:gd name="connsiteX16" fmla="*/ 944983 w 5365407"/>
                <a:gd name="connsiteY16" fmla="*/ 3101860 h 3412201"/>
                <a:gd name="connsiteX17" fmla="*/ 510540 w 5365407"/>
                <a:gd name="connsiteY17" fmla="*/ 3245081 h 3412201"/>
                <a:gd name="connsiteX18" fmla="*/ 462761 w 5365407"/>
                <a:gd name="connsiteY18" fmla="*/ 3260841 h 3412201"/>
                <a:gd name="connsiteX19" fmla="*/ 41189 w 5365407"/>
                <a:gd name="connsiteY19" fmla="*/ 3399819 h 3412201"/>
                <a:gd name="connsiteX20" fmla="*/ 0 w 5365407"/>
                <a:gd name="connsiteY20" fmla="*/ 3412201 h 3412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365407" h="3412201">
                  <a:moveTo>
                    <a:pt x="5365408" y="0"/>
                  </a:moveTo>
                  <a:lnTo>
                    <a:pt x="4988732" y="346017"/>
                  </a:lnTo>
                  <a:lnTo>
                    <a:pt x="4600318" y="692641"/>
                  </a:lnTo>
                  <a:lnTo>
                    <a:pt x="4175143" y="1046451"/>
                  </a:lnTo>
                  <a:lnTo>
                    <a:pt x="3736993" y="1396365"/>
                  </a:lnTo>
                  <a:lnTo>
                    <a:pt x="3731741" y="1505037"/>
                  </a:lnTo>
                  <a:lnTo>
                    <a:pt x="3686742" y="1635096"/>
                  </a:lnTo>
                  <a:lnTo>
                    <a:pt x="3565542" y="1794250"/>
                  </a:lnTo>
                  <a:lnTo>
                    <a:pt x="3385649" y="1974792"/>
                  </a:lnTo>
                  <a:lnTo>
                    <a:pt x="3110093" y="2182524"/>
                  </a:lnTo>
                  <a:lnTo>
                    <a:pt x="2757205" y="2409565"/>
                  </a:lnTo>
                  <a:lnTo>
                    <a:pt x="2056783" y="2687695"/>
                  </a:lnTo>
                  <a:lnTo>
                    <a:pt x="1845894" y="2771515"/>
                  </a:lnTo>
                  <a:lnTo>
                    <a:pt x="1186764" y="3013191"/>
                  </a:lnTo>
                  <a:lnTo>
                    <a:pt x="1068551" y="3056573"/>
                  </a:lnTo>
                  <a:lnTo>
                    <a:pt x="972683" y="3091729"/>
                  </a:lnTo>
                  <a:lnTo>
                    <a:pt x="944983" y="3101860"/>
                  </a:lnTo>
                  <a:lnTo>
                    <a:pt x="510540" y="3245081"/>
                  </a:lnTo>
                  <a:lnTo>
                    <a:pt x="462761" y="3260841"/>
                  </a:lnTo>
                  <a:lnTo>
                    <a:pt x="41189" y="3399819"/>
                  </a:lnTo>
                  <a:lnTo>
                    <a:pt x="0" y="341220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EC4A84C7-B2E3-C109-0EE0-211A6FFA9BBB}"/>
                </a:ext>
              </a:extLst>
            </p:cNvPr>
            <p:cNvSpPr/>
            <p:nvPr/>
          </p:nvSpPr>
          <p:spPr>
            <a:xfrm>
              <a:off x="4718085" y="4826775"/>
              <a:ext cx="7577151" cy="2277968"/>
            </a:xfrm>
            <a:custGeom>
              <a:avLst/>
              <a:gdLst>
                <a:gd name="connsiteX0" fmla="*/ 9525720 w 9525720"/>
                <a:gd name="connsiteY0" fmla="*/ 0 h 2447491"/>
                <a:gd name="connsiteX1" fmla="*/ 8994380 w 9525720"/>
                <a:gd name="connsiteY1" fmla="*/ 124085 h 2447491"/>
                <a:gd name="connsiteX2" fmla="*/ 7491078 w 9525720"/>
                <a:gd name="connsiteY2" fmla="*/ 946612 h 2447491"/>
                <a:gd name="connsiteX3" fmla="*/ 5731991 w 9525720"/>
                <a:gd name="connsiteY3" fmla="*/ 1813993 h 2447491"/>
                <a:gd name="connsiteX4" fmla="*/ 2809206 w 9525720"/>
                <a:gd name="connsiteY4" fmla="*/ 2181918 h 2447491"/>
                <a:gd name="connsiteX5" fmla="*/ 81657 w 9525720"/>
                <a:gd name="connsiteY5" fmla="*/ 2422554 h 2447491"/>
                <a:gd name="connsiteX6" fmla="*/ 0 w 9525720"/>
                <a:gd name="connsiteY6" fmla="*/ 2447492 h 244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720" h="2447491">
                  <a:moveTo>
                    <a:pt x="9525720" y="0"/>
                  </a:moveTo>
                  <a:lnTo>
                    <a:pt x="8994380" y="124085"/>
                  </a:lnTo>
                  <a:lnTo>
                    <a:pt x="7491078" y="946612"/>
                  </a:lnTo>
                  <a:lnTo>
                    <a:pt x="5731991" y="1813993"/>
                  </a:lnTo>
                  <a:lnTo>
                    <a:pt x="2809206" y="2181918"/>
                  </a:lnTo>
                  <a:lnTo>
                    <a:pt x="81657" y="2422554"/>
                  </a:lnTo>
                  <a:lnTo>
                    <a:pt x="0" y="244749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B489DD72-5EA7-24A7-5425-0E9688E0633E}"/>
                </a:ext>
              </a:extLst>
            </p:cNvPr>
            <p:cNvSpPr/>
            <p:nvPr/>
          </p:nvSpPr>
          <p:spPr>
            <a:xfrm>
              <a:off x="-103239" y="3181142"/>
              <a:ext cx="12398477" cy="2366137"/>
            </a:xfrm>
            <a:custGeom>
              <a:avLst/>
              <a:gdLst>
                <a:gd name="connsiteX0" fmla="*/ 15586916 w 15586915"/>
                <a:gd name="connsiteY0" fmla="*/ 0 h 2542222"/>
                <a:gd name="connsiteX1" fmla="*/ 15172759 w 15586915"/>
                <a:gd name="connsiteY1" fmla="*/ 295361 h 2542222"/>
                <a:gd name="connsiteX2" fmla="*/ 13313581 w 15586915"/>
                <a:gd name="connsiteY2" fmla="*/ 816552 h 2542222"/>
                <a:gd name="connsiteX3" fmla="*/ 11430721 w 15586915"/>
                <a:gd name="connsiteY3" fmla="*/ 1285529 h 2542222"/>
                <a:gd name="connsiteX4" fmla="*/ 9548066 w 15586915"/>
                <a:gd name="connsiteY4" fmla="*/ 1692159 h 2542222"/>
                <a:gd name="connsiteX5" fmla="*/ 7733065 w 15586915"/>
                <a:gd name="connsiteY5" fmla="*/ 2023370 h 2542222"/>
                <a:gd name="connsiteX6" fmla="*/ 6010121 w 15586915"/>
                <a:gd name="connsiteY6" fmla="*/ 2274311 h 2542222"/>
                <a:gd name="connsiteX7" fmla="*/ 5228247 w 15586915"/>
                <a:gd name="connsiteY7" fmla="*/ 2357870 h 2542222"/>
                <a:gd name="connsiteX8" fmla="*/ 4441122 w 15586915"/>
                <a:gd name="connsiteY8" fmla="*/ 2441950 h 2542222"/>
                <a:gd name="connsiteX9" fmla="*/ 3038012 w 15586915"/>
                <a:gd name="connsiteY9" fmla="*/ 2528714 h 2542222"/>
                <a:gd name="connsiteX10" fmla="*/ 1839818 w 15586915"/>
                <a:gd name="connsiteY10" fmla="*/ 2542222 h 2542222"/>
                <a:gd name="connsiteX11" fmla="*/ 840156 w 15586915"/>
                <a:gd name="connsiteY11" fmla="*/ 2489922 h 2542222"/>
                <a:gd name="connsiteX12" fmla="*/ 0 w 15586915"/>
                <a:gd name="connsiteY12" fmla="*/ 2533130 h 2542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2542222">
                  <a:moveTo>
                    <a:pt x="15586916" y="0"/>
                  </a:moveTo>
                  <a:lnTo>
                    <a:pt x="15172759" y="295361"/>
                  </a:lnTo>
                  <a:lnTo>
                    <a:pt x="13313581" y="816552"/>
                  </a:lnTo>
                  <a:lnTo>
                    <a:pt x="11430721" y="1285529"/>
                  </a:lnTo>
                  <a:lnTo>
                    <a:pt x="9548066" y="1692159"/>
                  </a:lnTo>
                  <a:lnTo>
                    <a:pt x="7733065" y="2023370"/>
                  </a:lnTo>
                  <a:lnTo>
                    <a:pt x="6010121" y="2274311"/>
                  </a:lnTo>
                  <a:lnTo>
                    <a:pt x="5228247" y="2357870"/>
                  </a:lnTo>
                  <a:lnTo>
                    <a:pt x="4441122" y="2441950"/>
                  </a:lnTo>
                  <a:lnTo>
                    <a:pt x="3038012" y="2528714"/>
                  </a:lnTo>
                  <a:lnTo>
                    <a:pt x="1839818" y="2542222"/>
                  </a:lnTo>
                  <a:lnTo>
                    <a:pt x="840156" y="2489922"/>
                  </a:lnTo>
                  <a:lnTo>
                    <a:pt x="0" y="25331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A4DD0E44-37C1-8F1F-7B5D-46BD9BA1C222}"/>
                </a:ext>
              </a:extLst>
            </p:cNvPr>
            <p:cNvSpPr/>
            <p:nvPr/>
          </p:nvSpPr>
          <p:spPr>
            <a:xfrm>
              <a:off x="8360003" y="2764232"/>
              <a:ext cx="226396" cy="229852"/>
            </a:xfrm>
            <a:custGeom>
              <a:avLst/>
              <a:gdLst>
                <a:gd name="connsiteX0" fmla="*/ 284617 w 284617"/>
                <a:gd name="connsiteY0" fmla="*/ 0 h 246957"/>
                <a:gd name="connsiteX1" fmla="*/ 81761 w 284617"/>
                <a:gd name="connsiteY1" fmla="*/ 186170 h 246957"/>
                <a:gd name="connsiteX2" fmla="*/ 38306 w 284617"/>
                <a:gd name="connsiteY2" fmla="*/ 217516 h 246957"/>
                <a:gd name="connsiteX3" fmla="*/ 0 w 284617"/>
                <a:gd name="connsiteY3" fmla="*/ 246957 h 246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617" h="246957">
                  <a:moveTo>
                    <a:pt x="284617" y="0"/>
                  </a:moveTo>
                  <a:lnTo>
                    <a:pt x="81761" y="186170"/>
                  </a:lnTo>
                  <a:lnTo>
                    <a:pt x="38306" y="217516"/>
                  </a:lnTo>
                  <a:lnTo>
                    <a:pt x="0" y="2469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E0011DD3-186C-5305-B92D-F13C40782A73}"/>
                </a:ext>
              </a:extLst>
            </p:cNvPr>
            <p:cNvSpPr/>
            <p:nvPr/>
          </p:nvSpPr>
          <p:spPr>
            <a:xfrm>
              <a:off x="-103239" y="3853531"/>
              <a:ext cx="12398477" cy="2056256"/>
            </a:xfrm>
            <a:custGeom>
              <a:avLst/>
              <a:gdLst>
                <a:gd name="connsiteX0" fmla="*/ 15586916 w 15586915"/>
                <a:gd name="connsiteY0" fmla="*/ 0 h 2209280"/>
                <a:gd name="connsiteX1" fmla="*/ 15182438 w 15586915"/>
                <a:gd name="connsiteY1" fmla="*/ 263323 h 2209280"/>
                <a:gd name="connsiteX2" fmla="*/ 13014033 w 15586915"/>
                <a:gd name="connsiteY2" fmla="*/ 788064 h 2209280"/>
                <a:gd name="connsiteX3" fmla="*/ 10828123 w 15586915"/>
                <a:gd name="connsiteY3" fmla="*/ 1246476 h 2209280"/>
                <a:gd name="connsiteX4" fmla="*/ 8698024 w 15586915"/>
                <a:gd name="connsiteY4" fmla="*/ 1622627 h 2209280"/>
                <a:gd name="connsiteX5" fmla="*/ 6660292 w 15586915"/>
                <a:gd name="connsiteY5" fmla="*/ 1908983 h 2209280"/>
                <a:gd name="connsiteX6" fmla="*/ 4788038 w 15586915"/>
                <a:gd name="connsiteY6" fmla="*/ 2100176 h 2209280"/>
                <a:gd name="connsiteX7" fmla="*/ 3103297 w 15586915"/>
                <a:gd name="connsiteY7" fmla="*/ 2197851 h 2209280"/>
                <a:gd name="connsiteX8" fmla="*/ 1655908 w 15586915"/>
                <a:gd name="connsiteY8" fmla="*/ 2209281 h 2209280"/>
                <a:gd name="connsiteX9" fmla="*/ 443402 w 15586915"/>
                <a:gd name="connsiteY9" fmla="*/ 2143038 h 2209280"/>
                <a:gd name="connsiteX10" fmla="*/ 0 w 15586915"/>
                <a:gd name="connsiteY10" fmla="*/ 2179753 h 2209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86915" h="2209280">
                  <a:moveTo>
                    <a:pt x="15586916" y="0"/>
                  </a:moveTo>
                  <a:lnTo>
                    <a:pt x="15182438" y="263323"/>
                  </a:lnTo>
                  <a:lnTo>
                    <a:pt x="13014033" y="788064"/>
                  </a:lnTo>
                  <a:lnTo>
                    <a:pt x="10828123" y="1246476"/>
                  </a:lnTo>
                  <a:lnTo>
                    <a:pt x="8698024" y="1622627"/>
                  </a:lnTo>
                  <a:lnTo>
                    <a:pt x="6660292" y="1908983"/>
                  </a:lnTo>
                  <a:lnTo>
                    <a:pt x="4788038" y="2100176"/>
                  </a:lnTo>
                  <a:lnTo>
                    <a:pt x="3103297" y="2197851"/>
                  </a:lnTo>
                  <a:lnTo>
                    <a:pt x="1655908" y="2209281"/>
                  </a:lnTo>
                  <a:lnTo>
                    <a:pt x="443402" y="2143038"/>
                  </a:lnTo>
                  <a:lnTo>
                    <a:pt x="0" y="217975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B734C6ED-B0DC-7D62-550A-CA3AFDE464E5}"/>
                </a:ext>
              </a:extLst>
            </p:cNvPr>
            <p:cNvSpPr/>
            <p:nvPr/>
          </p:nvSpPr>
          <p:spPr>
            <a:xfrm>
              <a:off x="-103239" y="2083059"/>
              <a:ext cx="12398477" cy="3103726"/>
            </a:xfrm>
            <a:custGeom>
              <a:avLst/>
              <a:gdLst>
                <a:gd name="connsiteX0" fmla="*/ 15586916 w 15586915"/>
                <a:gd name="connsiteY0" fmla="*/ 0 h 3334702"/>
                <a:gd name="connsiteX1" fmla="*/ 15154326 w 15586915"/>
                <a:gd name="connsiteY1" fmla="*/ 184958 h 3334702"/>
                <a:gd name="connsiteX2" fmla="*/ 13936568 w 15586915"/>
                <a:gd name="connsiteY2" fmla="*/ 668309 h 3334702"/>
                <a:gd name="connsiteX3" fmla="*/ 12838567 w 15586915"/>
                <a:gd name="connsiteY3" fmla="*/ 1067146 h 3334702"/>
                <a:gd name="connsiteX4" fmla="*/ 12652907 w 15586915"/>
                <a:gd name="connsiteY4" fmla="*/ 1134601 h 3334702"/>
                <a:gd name="connsiteX5" fmla="*/ 11529471 w 15586915"/>
                <a:gd name="connsiteY5" fmla="*/ 1507981 h 3334702"/>
                <a:gd name="connsiteX6" fmla="*/ 11465319 w 15586915"/>
                <a:gd name="connsiteY6" fmla="*/ 1529282 h 3334702"/>
                <a:gd name="connsiteX7" fmla="*/ 11345459 w 15586915"/>
                <a:gd name="connsiteY7" fmla="*/ 1569114 h 3334702"/>
                <a:gd name="connsiteX8" fmla="*/ 10266817 w 15586915"/>
                <a:gd name="connsiteY8" fmla="*/ 1891145 h 3334702"/>
                <a:gd name="connsiteX9" fmla="*/ 10013401 w 15586915"/>
                <a:gd name="connsiteY9" fmla="*/ 1966826 h 3334702"/>
                <a:gd name="connsiteX10" fmla="*/ 8961635 w 15586915"/>
                <a:gd name="connsiteY10" fmla="*/ 2247814 h 3334702"/>
                <a:gd name="connsiteX11" fmla="*/ 8707085 w 15586915"/>
                <a:gd name="connsiteY11" fmla="*/ 2315787 h 3334702"/>
                <a:gd name="connsiteX12" fmla="*/ 7766222 w 15586915"/>
                <a:gd name="connsiteY12" fmla="*/ 2534256 h 3334702"/>
                <a:gd name="connsiteX13" fmla="*/ 7429603 w 15586915"/>
                <a:gd name="connsiteY13" fmla="*/ 2612361 h 3334702"/>
                <a:gd name="connsiteX14" fmla="*/ 6229556 w 15586915"/>
                <a:gd name="connsiteY14" fmla="*/ 2850832 h 3334702"/>
                <a:gd name="connsiteX15" fmla="*/ 5108283 w 15586915"/>
                <a:gd name="connsiteY15" fmla="*/ 3030595 h 3334702"/>
                <a:gd name="connsiteX16" fmla="*/ 4151561 w 15586915"/>
                <a:gd name="connsiteY16" fmla="*/ 3147493 h 3334702"/>
                <a:gd name="connsiteX17" fmla="*/ 4102855 w 15586915"/>
                <a:gd name="connsiteY17" fmla="*/ 3153381 h 3334702"/>
                <a:gd name="connsiteX18" fmla="*/ 3943453 w 15586915"/>
                <a:gd name="connsiteY18" fmla="*/ 3165504 h 3334702"/>
                <a:gd name="connsiteX19" fmla="*/ 3424263 w 15586915"/>
                <a:gd name="connsiteY19" fmla="*/ 3205076 h 3334702"/>
                <a:gd name="connsiteX20" fmla="*/ 3208432 w 15586915"/>
                <a:gd name="connsiteY20" fmla="*/ 3221441 h 3334702"/>
                <a:gd name="connsiteX21" fmla="*/ 2793863 w 15586915"/>
                <a:gd name="connsiteY21" fmla="*/ 3254693 h 3334702"/>
                <a:gd name="connsiteX22" fmla="*/ 2316171 w 15586915"/>
                <a:gd name="connsiteY22" fmla="*/ 3292966 h 3334702"/>
                <a:gd name="connsiteX23" fmla="*/ 1430089 w 15586915"/>
                <a:gd name="connsiteY23" fmla="*/ 3329940 h 3334702"/>
                <a:gd name="connsiteX24" fmla="*/ 579223 w 15586915"/>
                <a:gd name="connsiteY24" fmla="*/ 3334702 h 3334702"/>
                <a:gd name="connsiteX25" fmla="*/ 0 w 15586915"/>
                <a:gd name="connsiteY25" fmla="*/ 3312535 h 333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586915" h="3334702">
                  <a:moveTo>
                    <a:pt x="15586916" y="0"/>
                  </a:moveTo>
                  <a:lnTo>
                    <a:pt x="15154326" y="184958"/>
                  </a:lnTo>
                  <a:lnTo>
                    <a:pt x="13936568" y="668309"/>
                  </a:lnTo>
                  <a:lnTo>
                    <a:pt x="12838567" y="1067146"/>
                  </a:lnTo>
                  <a:lnTo>
                    <a:pt x="12652907" y="1134601"/>
                  </a:lnTo>
                  <a:lnTo>
                    <a:pt x="11529471" y="1507981"/>
                  </a:lnTo>
                  <a:lnTo>
                    <a:pt x="11465319" y="1529282"/>
                  </a:lnTo>
                  <a:lnTo>
                    <a:pt x="11345459" y="1569114"/>
                  </a:lnTo>
                  <a:lnTo>
                    <a:pt x="10266817" y="1891145"/>
                  </a:lnTo>
                  <a:lnTo>
                    <a:pt x="10013401" y="1966826"/>
                  </a:lnTo>
                  <a:lnTo>
                    <a:pt x="8961635" y="2247814"/>
                  </a:lnTo>
                  <a:lnTo>
                    <a:pt x="8707085" y="2315787"/>
                  </a:lnTo>
                  <a:lnTo>
                    <a:pt x="7766222" y="2534256"/>
                  </a:lnTo>
                  <a:lnTo>
                    <a:pt x="7429603" y="2612361"/>
                  </a:lnTo>
                  <a:lnTo>
                    <a:pt x="6229556" y="2850832"/>
                  </a:lnTo>
                  <a:lnTo>
                    <a:pt x="5108283" y="3030595"/>
                  </a:lnTo>
                  <a:lnTo>
                    <a:pt x="4151561" y="3147493"/>
                  </a:lnTo>
                  <a:lnTo>
                    <a:pt x="4102855" y="3153381"/>
                  </a:lnTo>
                  <a:lnTo>
                    <a:pt x="3943453" y="3165504"/>
                  </a:lnTo>
                  <a:lnTo>
                    <a:pt x="3424263" y="3205076"/>
                  </a:lnTo>
                  <a:lnTo>
                    <a:pt x="3208432" y="3221441"/>
                  </a:lnTo>
                  <a:lnTo>
                    <a:pt x="2793863" y="3254693"/>
                  </a:lnTo>
                  <a:lnTo>
                    <a:pt x="2316171" y="3292966"/>
                  </a:lnTo>
                  <a:lnTo>
                    <a:pt x="1430089" y="3329940"/>
                  </a:lnTo>
                  <a:lnTo>
                    <a:pt x="579223" y="3334702"/>
                  </a:lnTo>
                  <a:lnTo>
                    <a:pt x="0" y="331253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4F8D72FF-8895-C072-7457-7DCDAE5C7910}"/>
                </a:ext>
              </a:extLst>
            </p:cNvPr>
            <p:cNvSpPr/>
            <p:nvPr/>
          </p:nvSpPr>
          <p:spPr>
            <a:xfrm>
              <a:off x="-103239" y="3335800"/>
              <a:ext cx="12398477" cy="2810770"/>
            </a:xfrm>
            <a:custGeom>
              <a:avLst/>
              <a:gdLst>
                <a:gd name="connsiteX0" fmla="*/ 15586916 w 15586915"/>
                <a:gd name="connsiteY0" fmla="*/ 0 h 3019944"/>
                <a:gd name="connsiteX1" fmla="*/ 15172759 w 15586915"/>
                <a:gd name="connsiteY1" fmla="*/ 129193 h 3019944"/>
                <a:gd name="connsiteX2" fmla="*/ 14196266 w 15586915"/>
                <a:gd name="connsiteY2" fmla="*/ 719571 h 3019944"/>
                <a:gd name="connsiteX3" fmla="*/ 13014033 w 15586915"/>
                <a:gd name="connsiteY3" fmla="*/ 1344324 h 3019944"/>
                <a:gd name="connsiteX4" fmla="*/ 11603406 w 15586915"/>
                <a:gd name="connsiteY4" fmla="*/ 1998259 h 3019944"/>
                <a:gd name="connsiteX5" fmla="*/ 9291869 w 15586915"/>
                <a:gd name="connsiteY5" fmla="*/ 2398655 h 3019944"/>
                <a:gd name="connsiteX6" fmla="*/ 7073008 w 15586915"/>
                <a:gd name="connsiteY6" fmla="*/ 2703975 h 3019944"/>
                <a:gd name="connsiteX7" fmla="*/ 5025596 w 15586915"/>
                <a:gd name="connsiteY7" fmla="*/ 2907463 h 3019944"/>
                <a:gd name="connsiteX8" fmla="*/ 3177746 w 15586915"/>
                <a:gd name="connsiteY8" fmla="*/ 3010419 h 3019944"/>
                <a:gd name="connsiteX9" fmla="*/ 1584754 w 15586915"/>
                <a:gd name="connsiteY9" fmla="*/ 3019945 h 3019944"/>
                <a:gd name="connsiteX10" fmla="*/ 247135 w 15586915"/>
                <a:gd name="connsiteY10" fmla="*/ 2945303 h 3019944"/>
                <a:gd name="connsiteX11" fmla="*/ 0 w 15586915"/>
                <a:gd name="connsiteY11" fmla="*/ 2969808 h 3019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86915" h="3019944">
                  <a:moveTo>
                    <a:pt x="15586916" y="0"/>
                  </a:moveTo>
                  <a:lnTo>
                    <a:pt x="15172759" y="129193"/>
                  </a:lnTo>
                  <a:lnTo>
                    <a:pt x="14196266" y="719571"/>
                  </a:lnTo>
                  <a:lnTo>
                    <a:pt x="13014033" y="1344324"/>
                  </a:lnTo>
                  <a:lnTo>
                    <a:pt x="11603406" y="1998259"/>
                  </a:lnTo>
                  <a:lnTo>
                    <a:pt x="9291869" y="2398655"/>
                  </a:lnTo>
                  <a:lnTo>
                    <a:pt x="7073008" y="2703975"/>
                  </a:lnTo>
                  <a:lnTo>
                    <a:pt x="5025596" y="2907463"/>
                  </a:lnTo>
                  <a:lnTo>
                    <a:pt x="3177746" y="3010419"/>
                  </a:lnTo>
                  <a:lnTo>
                    <a:pt x="1584754" y="3019945"/>
                  </a:lnTo>
                  <a:lnTo>
                    <a:pt x="247135" y="2945303"/>
                  </a:lnTo>
                  <a:lnTo>
                    <a:pt x="0" y="296980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399CD0D9-98C9-5C55-588E-6FF086EC12C5}"/>
                </a:ext>
              </a:extLst>
            </p:cNvPr>
            <p:cNvSpPr/>
            <p:nvPr/>
          </p:nvSpPr>
          <p:spPr>
            <a:xfrm>
              <a:off x="1380704" y="3995939"/>
              <a:ext cx="10914532" cy="3108804"/>
            </a:xfrm>
            <a:custGeom>
              <a:avLst/>
              <a:gdLst>
                <a:gd name="connsiteX0" fmla="*/ 13721354 w 13721354"/>
                <a:gd name="connsiteY0" fmla="*/ 0 h 3340157"/>
                <a:gd name="connsiteX1" fmla="*/ 13316876 w 13721354"/>
                <a:gd name="connsiteY1" fmla="*/ 110317 h 3340157"/>
                <a:gd name="connsiteX2" fmla="*/ 12097882 w 13721354"/>
                <a:gd name="connsiteY2" fmla="*/ 802351 h 3340157"/>
                <a:gd name="connsiteX3" fmla="*/ 10633710 w 13721354"/>
                <a:gd name="connsiteY3" fmla="*/ 1533698 h 3340157"/>
                <a:gd name="connsiteX4" fmla="*/ 8938054 w 13721354"/>
                <a:gd name="connsiteY4" fmla="*/ 2293620 h 3340157"/>
                <a:gd name="connsiteX5" fmla="*/ 6285059 w 13721354"/>
                <a:gd name="connsiteY5" fmla="*/ 2639464 h 3340157"/>
                <a:gd name="connsiteX6" fmla="*/ 3817620 w 13721354"/>
                <a:gd name="connsiteY6" fmla="*/ 2867891 h 3340157"/>
                <a:gd name="connsiteX7" fmla="*/ 1579914 w 13721354"/>
                <a:gd name="connsiteY7" fmla="*/ 2979074 h 3340157"/>
                <a:gd name="connsiteX8" fmla="*/ 0 w 13721354"/>
                <a:gd name="connsiteY8" fmla="*/ 3340158 h 33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21354" h="3340157">
                  <a:moveTo>
                    <a:pt x="13721354" y="0"/>
                  </a:moveTo>
                  <a:lnTo>
                    <a:pt x="13316876" y="110317"/>
                  </a:lnTo>
                  <a:lnTo>
                    <a:pt x="12097882" y="802351"/>
                  </a:lnTo>
                  <a:lnTo>
                    <a:pt x="10633710" y="1533698"/>
                  </a:lnTo>
                  <a:lnTo>
                    <a:pt x="8938054" y="2293620"/>
                  </a:lnTo>
                  <a:lnTo>
                    <a:pt x="6285059" y="2639464"/>
                  </a:lnTo>
                  <a:lnTo>
                    <a:pt x="3817620" y="2867891"/>
                  </a:lnTo>
                  <a:lnTo>
                    <a:pt x="1579914" y="2979074"/>
                  </a:lnTo>
                  <a:lnTo>
                    <a:pt x="0" y="334015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220834F3-5792-F060-DFD8-E1AE4054474D}"/>
                </a:ext>
              </a:extLst>
            </p:cNvPr>
            <p:cNvSpPr/>
            <p:nvPr/>
          </p:nvSpPr>
          <p:spPr>
            <a:xfrm>
              <a:off x="-103239" y="246742"/>
              <a:ext cx="11965752" cy="5830358"/>
            </a:xfrm>
            <a:custGeom>
              <a:avLst/>
              <a:gdLst>
                <a:gd name="connsiteX0" fmla="*/ 15042910 w 15042909"/>
                <a:gd name="connsiteY0" fmla="*/ 0 h 6264246"/>
                <a:gd name="connsiteX1" fmla="*/ 14749025 w 15042909"/>
                <a:gd name="connsiteY1" fmla="*/ 255270 h 6264246"/>
                <a:gd name="connsiteX2" fmla="*/ 14314479 w 15042909"/>
                <a:gd name="connsiteY2" fmla="*/ 613756 h 6264246"/>
                <a:gd name="connsiteX3" fmla="*/ 13862737 w 15042909"/>
                <a:gd name="connsiteY3" fmla="*/ 976053 h 6264246"/>
                <a:gd name="connsiteX4" fmla="*/ 13368981 w 15042909"/>
                <a:gd name="connsiteY4" fmla="*/ 1348740 h 6264246"/>
                <a:gd name="connsiteX5" fmla="*/ 12858029 w 15042909"/>
                <a:gd name="connsiteY5" fmla="*/ 1719955 h 6264246"/>
                <a:gd name="connsiteX6" fmla="*/ 12880890 w 15042909"/>
                <a:gd name="connsiteY6" fmla="*/ 1862138 h 6264246"/>
                <a:gd name="connsiteX7" fmla="*/ 12854631 w 15042909"/>
                <a:gd name="connsiteY7" fmla="*/ 2028132 h 6264246"/>
                <a:gd name="connsiteX8" fmla="*/ 12742390 w 15042909"/>
                <a:gd name="connsiteY8" fmla="*/ 2226166 h 6264246"/>
                <a:gd name="connsiteX9" fmla="*/ 12560746 w 15042909"/>
                <a:gd name="connsiteY9" fmla="*/ 2448878 h 6264246"/>
                <a:gd name="connsiteX10" fmla="*/ 12272318 w 15042909"/>
                <a:gd name="connsiteY10" fmla="*/ 2702329 h 6264246"/>
                <a:gd name="connsiteX11" fmla="*/ 11892966 w 15042909"/>
                <a:gd name="connsiteY11" fmla="*/ 2978814 h 6264246"/>
                <a:gd name="connsiteX12" fmla="*/ 11386545 w 15042909"/>
                <a:gd name="connsiteY12" fmla="*/ 3281622 h 6264246"/>
                <a:gd name="connsiteX13" fmla="*/ 10770458 w 15042909"/>
                <a:gd name="connsiteY13" fmla="*/ 3602095 h 6264246"/>
                <a:gd name="connsiteX14" fmla="*/ 10013401 w 15042909"/>
                <a:gd name="connsiteY14" fmla="*/ 3939800 h 6264246"/>
                <a:gd name="connsiteX15" fmla="*/ 9137718 w 15042909"/>
                <a:gd name="connsiteY15" fmla="*/ 4284865 h 6264246"/>
                <a:gd name="connsiteX16" fmla="*/ 8121788 w 15042909"/>
                <a:gd name="connsiteY16" fmla="*/ 4632614 h 6264246"/>
                <a:gd name="connsiteX17" fmla="*/ 6997117 w 15042909"/>
                <a:gd name="connsiteY17" fmla="*/ 4972310 h 6264246"/>
                <a:gd name="connsiteX18" fmla="*/ 5756189 w 15042909"/>
                <a:gd name="connsiteY18" fmla="*/ 5296246 h 6264246"/>
                <a:gd name="connsiteX19" fmla="*/ 4884214 w 15042909"/>
                <a:gd name="connsiteY19" fmla="*/ 5494194 h 6264246"/>
                <a:gd name="connsiteX20" fmla="*/ 4441122 w 15042909"/>
                <a:gd name="connsiteY20" fmla="*/ 5594726 h 6264246"/>
                <a:gd name="connsiteX21" fmla="*/ 3058194 w 15042909"/>
                <a:gd name="connsiteY21" fmla="*/ 5859261 h 6264246"/>
                <a:gd name="connsiteX22" fmla="*/ 1655908 w 15042909"/>
                <a:gd name="connsiteY22" fmla="*/ 6084484 h 6264246"/>
                <a:gd name="connsiteX23" fmla="*/ 247135 w 15042909"/>
                <a:gd name="connsiteY23" fmla="*/ 6264247 h 6264246"/>
                <a:gd name="connsiteX24" fmla="*/ 0 w 15042909"/>
                <a:gd name="connsiteY24" fmla="*/ 6231255 h 626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042909" h="6264246">
                  <a:moveTo>
                    <a:pt x="15042910" y="0"/>
                  </a:moveTo>
                  <a:lnTo>
                    <a:pt x="14749025" y="255270"/>
                  </a:lnTo>
                  <a:lnTo>
                    <a:pt x="14314479" y="613756"/>
                  </a:lnTo>
                  <a:lnTo>
                    <a:pt x="13862737" y="976053"/>
                  </a:lnTo>
                  <a:lnTo>
                    <a:pt x="13368981" y="1348740"/>
                  </a:lnTo>
                  <a:lnTo>
                    <a:pt x="12858029" y="1719955"/>
                  </a:lnTo>
                  <a:lnTo>
                    <a:pt x="12880890" y="1862138"/>
                  </a:lnTo>
                  <a:lnTo>
                    <a:pt x="12854631" y="2028132"/>
                  </a:lnTo>
                  <a:lnTo>
                    <a:pt x="12742390" y="2226166"/>
                  </a:lnTo>
                  <a:lnTo>
                    <a:pt x="12560746" y="2448878"/>
                  </a:lnTo>
                  <a:lnTo>
                    <a:pt x="12272318" y="2702329"/>
                  </a:lnTo>
                  <a:lnTo>
                    <a:pt x="11892966" y="2978814"/>
                  </a:lnTo>
                  <a:lnTo>
                    <a:pt x="11386545" y="3281622"/>
                  </a:lnTo>
                  <a:lnTo>
                    <a:pt x="10770458" y="3602095"/>
                  </a:lnTo>
                  <a:lnTo>
                    <a:pt x="10013401" y="3939800"/>
                  </a:lnTo>
                  <a:lnTo>
                    <a:pt x="9137718" y="4284865"/>
                  </a:lnTo>
                  <a:lnTo>
                    <a:pt x="8121788" y="4632614"/>
                  </a:lnTo>
                  <a:lnTo>
                    <a:pt x="6997117" y="4972310"/>
                  </a:lnTo>
                  <a:lnTo>
                    <a:pt x="5756189" y="5296246"/>
                  </a:lnTo>
                  <a:lnTo>
                    <a:pt x="4884214" y="5494194"/>
                  </a:lnTo>
                  <a:lnTo>
                    <a:pt x="4441122" y="5594726"/>
                  </a:lnTo>
                  <a:lnTo>
                    <a:pt x="3058194" y="5859261"/>
                  </a:lnTo>
                  <a:lnTo>
                    <a:pt x="1655908" y="6084484"/>
                  </a:lnTo>
                  <a:lnTo>
                    <a:pt x="247135" y="6264247"/>
                  </a:lnTo>
                  <a:lnTo>
                    <a:pt x="0" y="623125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B2F63154-5FD1-E359-6889-70AEAD77AEC7}"/>
                </a:ext>
              </a:extLst>
            </p:cNvPr>
            <p:cNvSpPr/>
            <p:nvPr/>
          </p:nvSpPr>
          <p:spPr>
            <a:xfrm>
              <a:off x="-103239" y="453705"/>
              <a:ext cx="12398477" cy="5897089"/>
            </a:xfrm>
            <a:custGeom>
              <a:avLst/>
              <a:gdLst>
                <a:gd name="connsiteX0" fmla="*/ 15586916 w 15586915"/>
                <a:gd name="connsiteY0" fmla="*/ 0 h 6335943"/>
                <a:gd name="connsiteX1" fmla="*/ 15277173 w 15586915"/>
                <a:gd name="connsiteY1" fmla="*/ 229553 h 6335943"/>
                <a:gd name="connsiteX2" fmla="*/ 14722252 w 15586915"/>
                <a:gd name="connsiteY2" fmla="*/ 618952 h 6335943"/>
                <a:gd name="connsiteX3" fmla="*/ 14141072 w 15586915"/>
                <a:gd name="connsiteY3" fmla="*/ 1011036 h 6335943"/>
                <a:gd name="connsiteX4" fmla="*/ 13509539 w 15586915"/>
                <a:gd name="connsiteY4" fmla="*/ 1410739 h 6335943"/>
                <a:gd name="connsiteX5" fmla="*/ 13491828 w 15586915"/>
                <a:gd name="connsiteY5" fmla="*/ 1594658 h 6335943"/>
                <a:gd name="connsiteX6" fmla="*/ 13384530 w 15586915"/>
                <a:gd name="connsiteY6" fmla="*/ 1812348 h 6335943"/>
                <a:gd name="connsiteX7" fmla="*/ 13202782 w 15586915"/>
                <a:gd name="connsiteY7" fmla="*/ 2056534 h 6335943"/>
                <a:gd name="connsiteX8" fmla="*/ 12909001 w 15586915"/>
                <a:gd name="connsiteY8" fmla="*/ 2333712 h 6335943"/>
                <a:gd name="connsiteX9" fmla="*/ 12517292 w 15586915"/>
                <a:gd name="connsiteY9" fmla="*/ 2636347 h 6335943"/>
                <a:gd name="connsiteX10" fmla="*/ 11990997 w 15586915"/>
                <a:gd name="connsiteY10" fmla="*/ 2967817 h 6335943"/>
                <a:gd name="connsiteX11" fmla="*/ 11451624 w 15586915"/>
                <a:gd name="connsiteY11" fmla="*/ 3261880 h 6335943"/>
                <a:gd name="connsiteX12" fmla="*/ 11345459 w 15586915"/>
                <a:gd name="connsiteY12" fmla="*/ 3319722 h 6335943"/>
                <a:gd name="connsiteX13" fmla="*/ 10548654 w 15586915"/>
                <a:gd name="connsiteY13" fmla="*/ 3691457 h 6335943"/>
                <a:gd name="connsiteX14" fmla="*/ 9621177 w 15586915"/>
                <a:gd name="connsiteY14" fmla="*/ 4073063 h 6335943"/>
                <a:gd name="connsiteX15" fmla="*/ 8541299 w 15586915"/>
                <a:gd name="connsiteY15" fmla="*/ 4459432 h 6335943"/>
                <a:gd name="connsiteX16" fmla="*/ 7339914 w 15586915"/>
                <a:gd name="connsiteY16" fmla="*/ 4839479 h 6335943"/>
                <a:gd name="connsiteX17" fmla="*/ 6010121 w 15586915"/>
                <a:gd name="connsiteY17" fmla="*/ 5204720 h 6335943"/>
                <a:gd name="connsiteX18" fmla="*/ 5590506 w 15586915"/>
                <a:gd name="connsiteY18" fmla="*/ 5305598 h 6335943"/>
                <a:gd name="connsiteX19" fmla="*/ 4595478 w 15586915"/>
                <a:gd name="connsiteY19" fmla="*/ 5544762 h 6335943"/>
                <a:gd name="connsiteX20" fmla="*/ 3103297 w 15586915"/>
                <a:gd name="connsiteY20" fmla="*/ 5850688 h 6335943"/>
                <a:gd name="connsiteX21" fmla="*/ 1584754 w 15586915"/>
                <a:gd name="connsiteY21" fmla="*/ 6116522 h 6335943"/>
                <a:gd name="connsiteX22" fmla="*/ 53958 w 15586915"/>
                <a:gd name="connsiteY22" fmla="*/ 6335944 h 6335943"/>
                <a:gd name="connsiteX23" fmla="*/ 0 w 15586915"/>
                <a:gd name="connsiteY23" fmla="*/ 6328757 h 633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586915" h="6335943">
                  <a:moveTo>
                    <a:pt x="15586916" y="0"/>
                  </a:moveTo>
                  <a:lnTo>
                    <a:pt x="15277173" y="229553"/>
                  </a:lnTo>
                  <a:lnTo>
                    <a:pt x="14722252" y="618952"/>
                  </a:lnTo>
                  <a:lnTo>
                    <a:pt x="14141072" y="1011036"/>
                  </a:lnTo>
                  <a:lnTo>
                    <a:pt x="13509539" y="1410739"/>
                  </a:lnTo>
                  <a:lnTo>
                    <a:pt x="13491828" y="1594658"/>
                  </a:lnTo>
                  <a:lnTo>
                    <a:pt x="13384530" y="1812348"/>
                  </a:lnTo>
                  <a:lnTo>
                    <a:pt x="13202782" y="2056534"/>
                  </a:lnTo>
                  <a:lnTo>
                    <a:pt x="12909001" y="2333712"/>
                  </a:lnTo>
                  <a:lnTo>
                    <a:pt x="12517292" y="2636347"/>
                  </a:lnTo>
                  <a:lnTo>
                    <a:pt x="11990997" y="2967817"/>
                  </a:lnTo>
                  <a:lnTo>
                    <a:pt x="11451624" y="3261880"/>
                  </a:lnTo>
                  <a:lnTo>
                    <a:pt x="11345459" y="3319722"/>
                  </a:lnTo>
                  <a:lnTo>
                    <a:pt x="10548654" y="3691457"/>
                  </a:lnTo>
                  <a:lnTo>
                    <a:pt x="9621177" y="4073063"/>
                  </a:lnTo>
                  <a:lnTo>
                    <a:pt x="8541299" y="4459432"/>
                  </a:lnTo>
                  <a:lnTo>
                    <a:pt x="7339914" y="4839479"/>
                  </a:lnTo>
                  <a:lnTo>
                    <a:pt x="6010121" y="5204720"/>
                  </a:lnTo>
                  <a:lnTo>
                    <a:pt x="5590506" y="5305598"/>
                  </a:lnTo>
                  <a:lnTo>
                    <a:pt x="4595478" y="5544762"/>
                  </a:lnTo>
                  <a:lnTo>
                    <a:pt x="3103297" y="5850688"/>
                  </a:lnTo>
                  <a:lnTo>
                    <a:pt x="1584754" y="6116522"/>
                  </a:lnTo>
                  <a:lnTo>
                    <a:pt x="53958" y="6335944"/>
                  </a:lnTo>
                  <a:lnTo>
                    <a:pt x="0" y="63287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22FB770B-2E59-A799-05FF-2365B5EDF366}"/>
                </a:ext>
              </a:extLst>
            </p:cNvPr>
            <p:cNvSpPr/>
            <p:nvPr/>
          </p:nvSpPr>
          <p:spPr>
            <a:xfrm>
              <a:off x="6644994" y="246742"/>
              <a:ext cx="717604" cy="489926"/>
            </a:xfrm>
            <a:custGeom>
              <a:avLst/>
              <a:gdLst>
                <a:gd name="connsiteX0" fmla="*/ 902146 w 902146"/>
                <a:gd name="connsiteY0" fmla="*/ 526386 h 526386"/>
                <a:gd name="connsiteX1" fmla="*/ 798658 w 902146"/>
                <a:gd name="connsiteY1" fmla="*/ 478848 h 526386"/>
                <a:gd name="connsiteX2" fmla="*/ 595595 w 902146"/>
                <a:gd name="connsiteY2" fmla="*/ 385589 h 526386"/>
                <a:gd name="connsiteX3" fmla="*/ 274216 w 902146"/>
                <a:gd name="connsiteY3" fmla="*/ 261158 h 526386"/>
                <a:gd name="connsiteX4" fmla="*/ 81554 w 902146"/>
                <a:gd name="connsiteY4" fmla="*/ 129280 h 526386"/>
                <a:gd name="connsiteX5" fmla="*/ 0 w 902146"/>
                <a:gd name="connsiteY5" fmla="*/ 0 h 52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2146" h="526386">
                  <a:moveTo>
                    <a:pt x="902146" y="526386"/>
                  </a:moveTo>
                  <a:lnTo>
                    <a:pt x="798658" y="478848"/>
                  </a:lnTo>
                  <a:lnTo>
                    <a:pt x="595595" y="385589"/>
                  </a:lnTo>
                  <a:lnTo>
                    <a:pt x="274216" y="261158"/>
                  </a:lnTo>
                  <a:lnTo>
                    <a:pt x="81554" y="129280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464B35CC-6FD1-D20C-EE59-A1C3DBC7A671}"/>
                </a:ext>
              </a:extLst>
            </p:cNvPr>
            <p:cNvSpPr/>
            <p:nvPr/>
          </p:nvSpPr>
          <p:spPr>
            <a:xfrm>
              <a:off x="8482294" y="246742"/>
              <a:ext cx="1516133" cy="2564800"/>
            </a:xfrm>
            <a:custGeom>
              <a:avLst/>
              <a:gdLst>
                <a:gd name="connsiteX0" fmla="*/ 1906029 w 1906028"/>
                <a:gd name="connsiteY0" fmla="*/ 0 h 2755669"/>
                <a:gd name="connsiteX1" fmla="*/ 1781124 w 1906028"/>
                <a:gd name="connsiteY1" fmla="*/ 243840 h 2755669"/>
                <a:gd name="connsiteX2" fmla="*/ 1625017 w 1906028"/>
                <a:gd name="connsiteY2" fmla="*/ 525261 h 2755669"/>
                <a:gd name="connsiteX3" fmla="*/ 1466129 w 1906028"/>
                <a:gd name="connsiteY3" fmla="*/ 811443 h 2755669"/>
                <a:gd name="connsiteX4" fmla="*/ 1166478 w 1906028"/>
                <a:gd name="connsiteY4" fmla="*/ 857856 h 2755669"/>
                <a:gd name="connsiteX5" fmla="*/ 1036835 w 1906028"/>
                <a:gd name="connsiteY5" fmla="*/ 1142654 h 2755669"/>
                <a:gd name="connsiteX6" fmla="*/ 883611 w 1906028"/>
                <a:gd name="connsiteY6" fmla="*/ 1439401 h 2755669"/>
                <a:gd name="connsiteX7" fmla="*/ 729975 w 1906028"/>
                <a:gd name="connsiteY7" fmla="*/ 1723159 h 2755669"/>
                <a:gd name="connsiteX8" fmla="*/ 721429 w 1906028"/>
                <a:gd name="connsiteY8" fmla="*/ 1739005 h 2755669"/>
                <a:gd name="connsiteX9" fmla="*/ 544933 w 1906028"/>
                <a:gd name="connsiteY9" fmla="*/ 2023543 h 2755669"/>
                <a:gd name="connsiteX10" fmla="*/ 529487 w 1906028"/>
                <a:gd name="connsiteY10" fmla="*/ 2048395 h 2755669"/>
                <a:gd name="connsiteX11" fmla="*/ 332500 w 1906028"/>
                <a:gd name="connsiteY11" fmla="*/ 2343583 h 2755669"/>
                <a:gd name="connsiteX12" fmla="*/ 322511 w 1906028"/>
                <a:gd name="connsiteY12" fmla="*/ 2358390 h 2755669"/>
                <a:gd name="connsiteX13" fmla="*/ 95250 w 1906028"/>
                <a:gd name="connsiteY13" fmla="*/ 2654185 h 2755669"/>
                <a:gd name="connsiteX14" fmla="*/ 79186 w 1906028"/>
                <a:gd name="connsiteY14" fmla="*/ 2675053 h 2755669"/>
                <a:gd name="connsiteX15" fmla="*/ 48603 w 1906028"/>
                <a:gd name="connsiteY15" fmla="*/ 2690986 h 2755669"/>
                <a:gd name="connsiteX16" fmla="*/ 7620 w 1906028"/>
                <a:gd name="connsiteY16" fmla="*/ 2745538 h 2755669"/>
                <a:gd name="connsiteX17" fmla="*/ 0 w 1906028"/>
                <a:gd name="connsiteY17" fmla="*/ 2755669 h 2755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6028" h="2755669">
                  <a:moveTo>
                    <a:pt x="1906029" y="0"/>
                  </a:moveTo>
                  <a:lnTo>
                    <a:pt x="1781124" y="243840"/>
                  </a:lnTo>
                  <a:lnTo>
                    <a:pt x="1625017" y="525261"/>
                  </a:lnTo>
                  <a:lnTo>
                    <a:pt x="1466129" y="811443"/>
                  </a:lnTo>
                  <a:lnTo>
                    <a:pt x="1166478" y="857856"/>
                  </a:lnTo>
                  <a:lnTo>
                    <a:pt x="1036835" y="1142654"/>
                  </a:lnTo>
                  <a:lnTo>
                    <a:pt x="883611" y="1439401"/>
                  </a:lnTo>
                  <a:lnTo>
                    <a:pt x="729975" y="1723159"/>
                  </a:lnTo>
                  <a:lnTo>
                    <a:pt x="721429" y="1739005"/>
                  </a:lnTo>
                  <a:lnTo>
                    <a:pt x="544933" y="2023543"/>
                  </a:lnTo>
                  <a:lnTo>
                    <a:pt x="529487" y="2048395"/>
                  </a:lnTo>
                  <a:lnTo>
                    <a:pt x="332500" y="2343583"/>
                  </a:lnTo>
                  <a:lnTo>
                    <a:pt x="322511" y="2358390"/>
                  </a:lnTo>
                  <a:lnTo>
                    <a:pt x="95250" y="2654185"/>
                  </a:lnTo>
                  <a:lnTo>
                    <a:pt x="79186" y="2675053"/>
                  </a:lnTo>
                  <a:lnTo>
                    <a:pt x="48603" y="2690986"/>
                  </a:lnTo>
                  <a:lnTo>
                    <a:pt x="7620" y="2745538"/>
                  </a:lnTo>
                  <a:lnTo>
                    <a:pt x="0" y="275566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C93BD092-E515-C99C-EAEE-23C4AD0EB417}"/>
                </a:ext>
              </a:extLst>
            </p:cNvPr>
            <p:cNvSpPr/>
            <p:nvPr/>
          </p:nvSpPr>
          <p:spPr>
            <a:xfrm>
              <a:off x="7679259" y="246742"/>
              <a:ext cx="471714" cy="1011204"/>
            </a:xfrm>
            <a:custGeom>
              <a:avLst/>
              <a:gdLst>
                <a:gd name="connsiteX0" fmla="*/ 549979 w 593021"/>
                <a:gd name="connsiteY0" fmla="*/ 0 h 1086456"/>
                <a:gd name="connsiteX1" fmla="*/ 297077 w 593021"/>
                <a:gd name="connsiteY1" fmla="*/ 132484 h 1086456"/>
                <a:gd name="connsiteX2" fmla="*/ 109254 w 593021"/>
                <a:gd name="connsiteY2" fmla="*/ 272761 h 1086456"/>
                <a:gd name="connsiteX3" fmla="*/ 7517 w 593021"/>
                <a:gd name="connsiteY3" fmla="*/ 415810 h 1086456"/>
                <a:gd name="connsiteX4" fmla="*/ 0 w 593021"/>
                <a:gd name="connsiteY4" fmla="*/ 558252 h 1086456"/>
                <a:gd name="connsiteX5" fmla="*/ 86188 w 593021"/>
                <a:gd name="connsiteY5" fmla="*/ 705889 h 1086456"/>
                <a:gd name="connsiteX6" fmla="*/ 245179 w 593021"/>
                <a:gd name="connsiteY6" fmla="*/ 817851 h 1086456"/>
                <a:gd name="connsiteX7" fmla="*/ 344754 w 593021"/>
                <a:gd name="connsiteY7" fmla="*/ 887903 h 1086456"/>
                <a:gd name="connsiteX8" fmla="*/ 483870 w 593021"/>
                <a:gd name="connsiteY8" fmla="*/ 999606 h 1086456"/>
                <a:gd name="connsiteX9" fmla="*/ 547405 w 593021"/>
                <a:gd name="connsiteY9" fmla="*/ 1050608 h 1086456"/>
                <a:gd name="connsiteX10" fmla="*/ 579532 w 593021"/>
                <a:gd name="connsiteY10" fmla="*/ 1073901 h 1086456"/>
                <a:gd name="connsiteX11" fmla="*/ 591683 w 593021"/>
                <a:gd name="connsiteY11" fmla="*/ 1084898 h 1086456"/>
                <a:gd name="connsiteX12" fmla="*/ 593022 w 593021"/>
                <a:gd name="connsiteY12" fmla="*/ 1086456 h 108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3021" h="1086456">
                  <a:moveTo>
                    <a:pt x="549979" y="0"/>
                  </a:moveTo>
                  <a:lnTo>
                    <a:pt x="297077" y="132484"/>
                  </a:lnTo>
                  <a:lnTo>
                    <a:pt x="109254" y="272761"/>
                  </a:lnTo>
                  <a:lnTo>
                    <a:pt x="7517" y="415810"/>
                  </a:lnTo>
                  <a:lnTo>
                    <a:pt x="0" y="558252"/>
                  </a:lnTo>
                  <a:lnTo>
                    <a:pt x="86188" y="705889"/>
                  </a:lnTo>
                  <a:lnTo>
                    <a:pt x="245179" y="817851"/>
                  </a:lnTo>
                  <a:lnTo>
                    <a:pt x="344754" y="887903"/>
                  </a:lnTo>
                  <a:lnTo>
                    <a:pt x="483870" y="999606"/>
                  </a:lnTo>
                  <a:lnTo>
                    <a:pt x="547405" y="1050608"/>
                  </a:lnTo>
                  <a:lnTo>
                    <a:pt x="579532" y="1073901"/>
                  </a:lnTo>
                  <a:lnTo>
                    <a:pt x="591683" y="1084898"/>
                  </a:lnTo>
                  <a:lnTo>
                    <a:pt x="593022" y="108645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64AE7131-09D4-E274-A5B7-84F32BF72F68}"/>
                </a:ext>
              </a:extLst>
            </p:cNvPr>
            <p:cNvSpPr/>
            <p:nvPr/>
          </p:nvSpPr>
          <p:spPr>
            <a:xfrm>
              <a:off x="6652283" y="246742"/>
              <a:ext cx="968983" cy="627418"/>
            </a:xfrm>
            <a:custGeom>
              <a:avLst/>
              <a:gdLst>
                <a:gd name="connsiteX0" fmla="*/ 1218170 w 1218170"/>
                <a:gd name="connsiteY0" fmla="*/ 674110 h 674110"/>
                <a:gd name="connsiteX1" fmla="*/ 1191604 w 1218170"/>
                <a:gd name="connsiteY1" fmla="*/ 657485 h 674110"/>
                <a:gd name="connsiteX2" fmla="*/ 1150311 w 1218170"/>
                <a:gd name="connsiteY2" fmla="*/ 625360 h 674110"/>
                <a:gd name="connsiteX3" fmla="*/ 978964 w 1218170"/>
                <a:gd name="connsiteY3" fmla="*/ 525087 h 674110"/>
                <a:gd name="connsiteX4" fmla="*/ 861781 w 1218170"/>
                <a:gd name="connsiteY4" fmla="*/ 468197 h 674110"/>
                <a:gd name="connsiteX5" fmla="*/ 681270 w 1218170"/>
                <a:gd name="connsiteY5" fmla="*/ 380394 h 674110"/>
                <a:gd name="connsiteX6" fmla="*/ 378632 w 1218170"/>
                <a:gd name="connsiteY6" fmla="*/ 247823 h 674110"/>
                <a:gd name="connsiteX7" fmla="*/ 276483 w 1218170"/>
                <a:gd name="connsiteY7" fmla="*/ 111789 h 674110"/>
                <a:gd name="connsiteX8" fmla="*/ 0 w 1218170"/>
                <a:gd name="connsiteY8" fmla="*/ 0 h 67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8170" h="674110">
                  <a:moveTo>
                    <a:pt x="1218170" y="674110"/>
                  </a:moveTo>
                  <a:lnTo>
                    <a:pt x="1191604" y="657485"/>
                  </a:lnTo>
                  <a:lnTo>
                    <a:pt x="1150311" y="625360"/>
                  </a:lnTo>
                  <a:lnTo>
                    <a:pt x="978964" y="525087"/>
                  </a:lnTo>
                  <a:lnTo>
                    <a:pt x="861781" y="468197"/>
                  </a:lnTo>
                  <a:lnTo>
                    <a:pt x="681270" y="380394"/>
                  </a:lnTo>
                  <a:lnTo>
                    <a:pt x="378632" y="247823"/>
                  </a:lnTo>
                  <a:lnTo>
                    <a:pt x="276483" y="11178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245FE3D3-D9EB-3BE8-4C26-6B4CAC568F61}"/>
                </a:ext>
              </a:extLst>
            </p:cNvPr>
            <p:cNvSpPr/>
            <p:nvPr/>
          </p:nvSpPr>
          <p:spPr>
            <a:xfrm>
              <a:off x="8164733" y="246742"/>
              <a:ext cx="1737944" cy="1402564"/>
            </a:xfrm>
            <a:custGeom>
              <a:avLst/>
              <a:gdLst>
                <a:gd name="connsiteX0" fmla="*/ 2184881 w 2184880"/>
                <a:gd name="connsiteY0" fmla="*/ 0 h 1506941"/>
                <a:gd name="connsiteX1" fmla="*/ 1903250 w 2184880"/>
                <a:gd name="connsiteY1" fmla="*/ 49617 h 1506941"/>
                <a:gd name="connsiteX2" fmla="*/ 1498359 w 2184880"/>
                <a:gd name="connsiteY2" fmla="*/ 139931 h 1506941"/>
                <a:gd name="connsiteX3" fmla="*/ 1127760 w 2184880"/>
                <a:gd name="connsiteY3" fmla="*/ 237519 h 1506941"/>
                <a:gd name="connsiteX4" fmla="*/ 788052 w 2184880"/>
                <a:gd name="connsiteY4" fmla="*/ 348269 h 1506941"/>
                <a:gd name="connsiteX5" fmla="*/ 501582 w 2184880"/>
                <a:gd name="connsiteY5" fmla="*/ 463175 h 1506941"/>
                <a:gd name="connsiteX6" fmla="*/ 268038 w 2184880"/>
                <a:gd name="connsiteY6" fmla="*/ 587693 h 1506941"/>
                <a:gd name="connsiteX7" fmla="*/ 104620 w 2184880"/>
                <a:gd name="connsiteY7" fmla="*/ 714808 h 1506941"/>
                <a:gd name="connsiteX8" fmla="*/ 11945 w 2184880"/>
                <a:gd name="connsiteY8" fmla="*/ 850409 h 1506941"/>
                <a:gd name="connsiteX9" fmla="*/ 0 w 2184880"/>
                <a:gd name="connsiteY9" fmla="*/ 989907 h 1506941"/>
                <a:gd name="connsiteX10" fmla="*/ 129128 w 2184880"/>
                <a:gd name="connsiteY10" fmla="*/ 1148542 h 1506941"/>
                <a:gd name="connsiteX11" fmla="*/ 179070 w 2184880"/>
                <a:gd name="connsiteY11" fmla="*/ 1209762 h 1506941"/>
                <a:gd name="connsiteX12" fmla="*/ 277924 w 2184880"/>
                <a:gd name="connsiteY12" fmla="*/ 1359824 h 1506941"/>
                <a:gd name="connsiteX13" fmla="*/ 351241 w 2184880"/>
                <a:gd name="connsiteY13" fmla="*/ 1465811 h 1506941"/>
                <a:gd name="connsiteX14" fmla="*/ 383060 w 2184880"/>
                <a:gd name="connsiteY14" fmla="*/ 1506942 h 1506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84880" h="1506941">
                  <a:moveTo>
                    <a:pt x="2184881" y="0"/>
                  </a:moveTo>
                  <a:lnTo>
                    <a:pt x="1903250" y="49617"/>
                  </a:lnTo>
                  <a:lnTo>
                    <a:pt x="1498359" y="139931"/>
                  </a:lnTo>
                  <a:lnTo>
                    <a:pt x="1127760" y="237519"/>
                  </a:lnTo>
                  <a:lnTo>
                    <a:pt x="788052" y="348269"/>
                  </a:lnTo>
                  <a:lnTo>
                    <a:pt x="501582" y="463175"/>
                  </a:lnTo>
                  <a:lnTo>
                    <a:pt x="268038" y="587693"/>
                  </a:lnTo>
                  <a:lnTo>
                    <a:pt x="104620" y="714808"/>
                  </a:lnTo>
                  <a:lnTo>
                    <a:pt x="11945" y="850409"/>
                  </a:lnTo>
                  <a:lnTo>
                    <a:pt x="0" y="989907"/>
                  </a:lnTo>
                  <a:lnTo>
                    <a:pt x="129128" y="1148542"/>
                  </a:lnTo>
                  <a:lnTo>
                    <a:pt x="179070" y="1209762"/>
                  </a:lnTo>
                  <a:lnTo>
                    <a:pt x="277924" y="1359824"/>
                  </a:lnTo>
                  <a:lnTo>
                    <a:pt x="351241" y="1465811"/>
                  </a:lnTo>
                  <a:lnTo>
                    <a:pt x="383060" y="150694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53884105-4019-BA5D-BC39-58F22F52BB41}"/>
                </a:ext>
              </a:extLst>
            </p:cNvPr>
            <p:cNvSpPr/>
            <p:nvPr/>
          </p:nvSpPr>
          <p:spPr>
            <a:xfrm>
              <a:off x="7084845" y="339908"/>
              <a:ext cx="1026319" cy="881771"/>
            </a:xfrm>
            <a:custGeom>
              <a:avLst/>
              <a:gdLst>
                <a:gd name="connsiteX0" fmla="*/ 1290252 w 1290251"/>
                <a:gd name="connsiteY0" fmla="*/ 947391 h 947391"/>
                <a:gd name="connsiteX1" fmla="*/ 1231145 w 1290251"/>
                <a:gd name="connsiteY1" fmla="*/ 899506 h 947391"/>
                <a:gd name="connsiteX2" fmla="*/ 1092029 w 1290251"/>
                <a:gd name="connsiteY2" fmla="*/ 787804 h 947391"/>
                <a:gd name="connsiteX3" fmla="*/ 982569 w 1290251"/>
                <a:gd name="connsiteY3" fmla="*/ 638695 h 947391"/>
                <a:gd name="connsiteX4" fmla="*/ 916975 w 1290251"/>
                <a:gd name="connsiteY4" fmla="*/ 588299 h 947391"/>
                <a:gd name="connsiteX5" fmla="*/ 747275 w 1290251"/>
                <a:gd name="connsiteY5" fmla="*/ 458153 h 947391"/>
                <a:gd name="connsiteX6" fmla="*/ 504053 w 1290251"/>
                <a:gd name="connsiteY6" fmla="*/ 292937 h 947391"/>
                <a:gd name="connsiteX7" fmla="*/ 255270 w 1290251"/>
                <a:gd name="connsiteY7" fmla="*/ 139238 h 947391"/>
                <a:gd name="connsiteX8" fmla="*/ 0 w 1290251"/>
                <a:gd name="connsiteY8" fmla="*/ 0 h 947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251" h="947391">
                  <a:moveTo>
                    <a:pt x="1290252" y="947391"/>
                  </a:moveTo>
                  <a:lnTo>
                    <a:pt x="1231145" y="899506"/>
                  </a:lnTo>
                  <a:lnTo>
                    <a:pt x="1092029" y="787804"/>
                  </a:lnTo>
                  <a:lnTo>
                    <a:pt x="982569" y="638695"/>
                  </a:lnTo>
                  <a:lnTo>
                    <a:pt x="916975" y="588299"/>
                  </a:lnTo>
                  <a:lnTo>
                    <a:pt x="747275" y="458153"/>
                  </a:lnTo>
                  <a:lnTo>
                    <a:pt x="504053" y="292937"/>
                  </a:lnTo>
                  <a:lnTo>
                    <a:pt x="255270" y="139238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8E1B8E75-FB9E-19B4-5771-893434558DAE}"/>
                </a:ext>
              </a:extLst>
            </p:cNvPr>
            <p:cNvSpPr/>
            <p:nvPr/>
          </p:nvSpPr>
          <p:spPr>
            <a:xfrm>
              <a:off x="-103239" y="748191"/>
              <a:ext cx="11867708" cy="6273459"/>
            </a:xfrm>
            <a:custGeom>
              <a:avLst/>
              <a:gdLst>
                <a:gd name="connsiteX0" fmla="*/ 14056738 w 14919651"/>
                <a:gd name="connsiteY0" fmla="*/ 0 h 6740322"/>
                <a:gd name="connsiteX1" fmla="*/ 14314479 w 14919651"/>
                <a:gd name="connsiteY1" fmla="*/ 74988 h 6740322"/>
                <a:gd name="connsiteX2" fmla="*/ 14546579 w 14919651"/>
                <a:gd name="connsiteY2" fmla="*/ 172403 h 6740322"/>
                <a:gd name="connsiteX3" fmla="*/ 14722252 w 14919651"/>
                <a:gd name="connsiteY3" fmla="*/ 302549 h 6740322"/>
                <a:gd name="connsiteX4" fmla="*/ 14857146 w 14919651"/>
                <a:gd name="connsiteY4" fmla="*/ 458412 h 6740322"/>
                <a:gd name="connsiteX5" fmla="*/ 14918313 w 14919651"/>
                <a:gd name="connsiteY5" fmla="*/ 649778 h 6740322"/>
                <a:gd name="connsiteX6" fmla="*/ 14919652 w 14919651"/>
                <a:gd name="connsiteY6" fmla="*/ 870066 h 6740322"/>
                <a:gd name="connsiteX7" fmla="*/ 14825945 w 14919651"/>
                <a:gd name="connsiteY7" fmla="*/ 1127760 h 6740322"/>
                <a:gd name="connsiteX8" fmla="*/ 14648009 w 14919651"/>
                <a:gd name="connsiteY8" fmla="*/ 1416800 h 6740322"/>
                <a:gd name="connsiteX9" fmla="*/ 14348666 w 14919651"/>
                <a:gd name="connsiteY9" fmla="*/ 1743941 h 6740322"/>
                <a:gd name="connsiteX10" fmla="*/ 13936568 w 14919651"/>
                <a:gd name="connsiteY10" fmla="*/ 2102514 h 6740322"/>
                <a:gd name="connsiteX11" fmla="*/ 13374645 w 14919651"/>
                <a:gd name="connsiteY11" fmla="*/ 2496416 h 6740322"/>
                <a:gd name="connsiteX12" fmla="*/ 12672060 w 14919651"/>
                <a:gd name="connsiteY12" fmla="*/ 2917594 h 6740322"/>
                <a:gd name="connsiteX13" fmla="*/ 11796068 w 14919651"/>
                <a:gd name="connsiteY13" fmla="*/ 3365702 h 6740322"/>
                <a:gd name="connsiteX14" fmla="*/ 10762117 w 14919651"/>
                <a:gd name="connsiteY14" fmla="*/ 3830262 h 6740322"/>
                <a:gd name="connsiteX15" fmla="*/ 9548066 w 14919651"/>
                <a:gd name="connsiteY15" fmla="*/ 4306166 h 6740322"/>
                <a:gd name="connsiteX16" fmla="*/ 8182851 w 14919651"/>
                <a:gd name="connsiteY16" fmla="*/ 4780857 h 6740322"/>
                <a:gd name="connsiteX17" fmla="*/ 6660292 w 14919651"/>
                <a:gd name="connsiteY17" fmla="*/ 5245418 h 6740322"/>
                <a:gd name="connsiteX18" fmla="*/ 5025596 w 14919651"/>
                <a:gd name="connsiteY18" fmla="*/ 5687638 h 6740322"/>
                <a:gd name="connsiteX19" fmla="*/ 3288339 w 14919651"/>
                <a:gd name="connsiteY19" fmla="*/ 6098165 h 6740322"/>
                <a:gd name="connsiteX20" fmla="*/ 1504023 w 14919651"/>
                <a:gd name="connsiteY20" fmla="*/ 6469726 h 6740322"/>
                <a:gd name="connsiteX21" fmla="*/ 0 w 14919651"/>
                <a:gd name="connsiteY21" fmla="*/ 6740323 h 674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919651" h="6740322">
                  <a:moveTo>
                    <a:pt x="14056738" y="0"/>
                  </a:moveTo>
                  <a:lnTo>
                    <a:pt x="14314479" y="74988"/>
                  </a:lnTo>
                  <a:lnTo>
                    <a:pt x="14546579" y="172403"/>
                  </a:lnTo>
                  <a:lnTo>
                    <a:pt x="14722252" y="302549"/>
                  </a:lnTo>
                  <a:lnTo>
                    <a:pt x="14857146" y="458412"/>
                  </a:lnTo>
                  <a:lnTo>
                    <a:pt x="14918313" y="649778"/>
                  </a:lnTo>
                  <a:lnTo>
                    <a:pt x="14919652" y="870066"/>
                  </a:lnTo>
                  <a:lnTo>
                    <a:pt x="14825945" y="1127760"/>
                  </a:lnTo>
                  <a:lnTo>
                    <a:pt x="14648009" y="1416800"/>
                  </a:lnTo>
                  <a:lnTo>
                    <a:pt x="14348666" y="1743941"/>
                  </a:lnTo>
                  <a:lnTo>
                    <a:pt x="13936568" y="2102514"/>
                  </a:lnTo>
                  <a:lnTo>
                    <a:pt x="13374645" y="2496416"/>
                  </a:lnTo>
                  <a:lnTo>
                    <a:pt x="12672060" y="2917594"/>
                  </a:lnTo>
                  <a:lnTo>
                    <a:pt x="11796068" y="3365702"/>
                  </a:lnTo>
                  <a:lnTo>
                    <a:pt x="10762117" y="3830262"/>
                  </a:lnTo>
                  <a:lnTo>
                    <a:pt x="9548066" y="4306166"/>
                  </a:lnTo>
                  <a:lnTo>
                    <a:pt x="8182851" y="4780857"/>
                  </a:lnTo>
                  <a:lnTo>
                    <a:pt x="6660292" y="5245418"/>
                  </a:lnTo>
                  <a:lnTo>
                    <a:pt x="5025596" y="5687638"/>
                  </a:lnTo>
                  <a:lnTo>
                    <a:pt x="3288339" y="6098165"/>
                  </a:lnTo>
                  <a:lnTo>
                    <a:pt x="1504023" y="6469726"/>
                  </a:lnTo>
                  <a:lnTo>
                    <a:pt x="0" y="674032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E467D372-9968-EC4B-E338-F3BA10ED1243}"/>
                </a:ext>
              </a:extLst>
            </p:cNvPr>
            <p:cNvSpPr/>
            <p:nvPr/>
          </p:nvSpPr>
          <p:spPr>
            <a:xfrm>
              <a:off x="8407838" y="246742"/>
              <a:ext cx="1898322" cy="2680854"/>
            </a:xfrm>
            <a:custGeom>
              <a:avLst/>
              <a:gdLst>
                <a:gd name="connsiteX0" fmla="*/ 2386502 w 2386501"/>
                <a:gd name="connsiteY0" fmla="*/ 0 h 2880360"/>
                <a:gd name="connsiteX1" fmla="*/ 2256550 w 2386501"/>
                <a:gd name="connsiteY1" fmla="*/ 197341 h 2880360"/>
                <a:gd name="connsiteX2" fmla="*/ 1874727 w 2386501"/>
                <a:gd name="connsiteY2" fmla="*/ 243840 h 2880360"/>
                <a:gd name="connsiteX3" fmla="*/ 1492079 w 2386501"/>
                <a:gd name="connsiteY3" fmla="*/ 310688 h 2880360"/>
                <a:gd name="connsiteX4" fmla="*/ 1385502 w 2386501"/>
                <a:gd name="connsiteY4" fmla="*/ 577475 h 2880360"/>
                <a:gd name="connsiteX5" fmla="*/ 1260080 w 2386501"/>
                <a:gd name="connsiteY5" fmla="*/ 857856 h 2880360"/>
                <a:gd name="connsiteX6" fmla="*/ 984010 w 2386501"/>
                <a:gd name="connsiteY6" fmla="*/ 915959 h 2880360"/>
                <a:gd name="connsiteX7" fmla="*/ 887730 w 2386501"/>
                <a:gd name="connsiteY7" fmla="*/ 1195994 h 2880360"/>
                <a:gd name="connsiteX8" fmla="*/ 784346 w 2386501"/>
                <a:gd name="connsiteY8" fmla="*/ 1480445 h 2880360"/>
                <a:gd name="connsiteX9" fmla="*/ 655320 w 2386501"/>
                <a:gd name="connsiteY9" fmla="*/ 1776326 h 2880360"/>
                <a:gd name="connsiteX10" fmla="*/ 521455 w 2386501"/>
                <a:gd name="connsiteY10" fmla="*/ 2057054 h 2880360"/>
                <a:gd name="connsiteX11" fmla="*/ 512908 w 2386501"/>
                <a:gd name="connsiteY11" fmla="*/ 2074978 h 2880360"/>
                <a:gd name="connsiteX12" fmla="*/ 368128 w 2386501"/>
                <a:gd name="connsiteY12" fmla="*/ 2329209 h 2880360"/>
                <a:gd name="connsiteX13" fmla="*/ 351653 w 2386501"/>
                <a:gd name="connsiteY13" fmla="*/ 2358304 h 2880360"/>
                <a:gd name="connsiteX14" fmla="*/ 337648 w 2386501"/>
                <a:gd name="connsiteY14" fmla="*/ 2382895 h 2880360"/>
                <a:gd name="connsiteX15" fmla="*/ 203681 w 2386501"/>
                <a:gd name="connsiteY15" fmla="*/ 2594004 h 2880360"/>
                <a:gd name="connsiteX16" fmla="*/ 200797 w 2386501"/>
                <a:gd name="connsiteY16" fmla="*/ 2598593 h 2880360"/>
                <a:gd name="connsiteX17" fmla="*/ 173818 w 2386501"/>
                <a:gd name="connsiteY17" fmla="*/ 2641110 h 2880360"/>
                <a:gd name="connsiteX18" fmla="*/ 162903 w 2386501"/>
                <a:gd name="connsiteY18" fmla="*/ 2674447 h 2880360"/>
                <a:gd name="connsiteX19" fmla="*/ 89587 w 2386501"/>
                <a:gd name="connsiteY19" fmla="*/ 2773853 h 2880360"/>
                <a:gd name="connsiteX20" fmla="*/ 78465 w 2386501"/>
                <a:gd name="connsiteY20" fmla="*/ 2787102 h 2880360"/>
                <a:gd name="connsiteX21" fmla="*/ 59209 w 2386501"/>
                <a:gd name="connsiteY21" fmla="*/ 2809962 h 2880360"/>
                <a:gd name="connsiteX22" fmla="*/ 0 w 2386501"/>
                <a:gd name="connsiteY22" fmla="*/ 2880360 h 2880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86501" h="2880360">
                  <a:moveTo>
                    <a:pt x="2386502" y="0"/>
                  </a:moveTo>
                  <a:lnTo>
                    <a:pt x="2256550" y="197341"/>
                  </a:lnTo>
                  <a:lnTo>
                    <a:pt x="1874727" y="243840"/>
                  </a:lnTo>
                  <a:lnTo>
                    <a:pt x="1492079" y="310688"/>
                  </a:lnTo>
                  <a:lnTo>
                    <a:pt x="1385502" y="577475"/>
                  </a:lnTo>
                  <a:lnTo>
                    <a:pt x="1260080" y="857856"/>
                  </a:lnTo>
                  <a:lnTo>
                    <a:pt x="984010" y="915959"/>
                  </a:lnTo>
                  <a:lnTo>
                    <a:pt x="887730" y="1195994"/>
                  </a:lnTo>
                  <a:lnTo>
                    <a:pt x="784346" y="1480445"/>
                  </a:lnTo>
                  <a:lnTo>
                    <a:pt x="655320" y="1776326"/>
                  </a:lnTo>
                  <a:lnTo>
                    <a:pt x="521455" y="2057054"/>
                  </a:lnTo>
                  <a:lnTo>
                    <a:pt x="512908" y="2074978"/>
                  </a:lnTo>
                  <a:lnTo>
                    <a:pt x="368128" y="2329209"/>
                  </a:lnTo>
                  <a:lnTo>
                    <a:pt x="351653" y="2358304"/>
                  </a:lnTo>
                  <a:lnTo>
                    <a:pt x="337648" y="2382895"/>
                  </a:lnTo>
                  <a:lnTo>
                    <a:pt x="203681" y="2594004"/>
                  </a:lnTo>
                  <a:lnTo>
                    <a:pt x="200797" y="2598593"/>
                  </a:lnTo>
                  <a:lnTo>
                    <a:pt x="173818" y="2641110"/>
                  </a:lnTo>
                  <a:lnTo>
                    <a:pt x="162903" y="2674447"/>
                  </a:lnTo>
                  <a:lnTo>
                    <a:pt x="89587" y="2773853"/>
                  </a:lnTo>
                  <a:lnTo>
                    <a:pt x="78465" y="2787102"/>
                  </a:lnTo>
                  <a:lnTo>
                    <a:pt x="59209" y="2809962"/>
                  </a:lnTo>
                  <a:lnTo>
                    <a:pt x="0" y="288036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1F72BD4E-D3E0-A7DF-DFE1-0C8AE9EAD57E}"/>
                </a:ext>
              </a:extLst>
            </p:cNvPr>
            <p:cNvSpPr/>
            <p:nvPr/>
          </p:nvSpPr>
          <p:spPr>
            <a:xfrm>
              <a:off x="-103239" y="246742"/>
              <a:ext cx="11332023" cy="4967446"/>
            </a:xfrm>
            <a:custGeom>
              <a:avLst/>
              <a:gdLst>
                <a:gd name="connsiteX0" fmla="*/ 14246208 w 14246208"/>
                <a:gd name="connsiteY0" fmla="*/ 0 h 5337117"/>
                <a:gd name="connsiteX1" fmla="*/ 14089585 w 14246208"/>
                <a:gd name="connsiteY1" fmla="*/ 163657 h 5337117"/>
                <a:gd name="connsiteX2" fmla="*/ 13757190 w 14246208"/>
                <a:gd name="connsiteY2" fmla="*/ 493741 h 5337117"/>
                <a:gd name="connsiteX3" fmla="*/ 13414701 w 14246208"/>
                <a:gd name="connsiteY3" fmla="*/ 827982 h 5337117"/>
                <a:gd name="connsiteX4" fmla="*/ 13140998 w 14246208"/>
                <a:gd name="connsiteY4" fmla="*/ 793692 h 5337117"/>
                <a:gd name="connsiteX5" fmla="*/ 12828269 w 14246208"/>
                <a:gd name="connsiteY5" fmla="*/ 1122391 h 5337117"/>
                <a:gd name="connsiteX6" fmla="*/ 12483105 w 14246208"/>
                <a:gd name="connsiteY6" fmla="*/ 1461481 h 5337117"/>
                <a:gd name="connsiteX7" fmla="*/ 12127333 w 14246208"/>
                <a:gd name="connsiteY7" fmla="*/ 1799965 h 5337117"/>
                <a:gd name="connsiteX8" fmla="*/ 11735830 w 14246208"/>
                <a:gd name="connsiteY8" fmla="*/ 2144511 h 5337117"/>
                <a:gd name="connsiteX9" fmla="*/ 11331454 w 14246208"/>
                <a:gd name="connsiteY9" fmla="*/ 2484466 h 5337117"/>
                <a:gd name="connsiteX10" fmla="*/ 11309933 w 14246208"/>
                <a:gd name="connsiteY10" fmla="*/ 2575820 h 5337117"/>
                <a:gd name="connsiteX11" fmla="*/ 11253916 w 14246208"/>
                <a:gd name="connsiteY11" fmla="*/ 2687695 h 5337117"/>
                <a:gd name="connsiteX12" fmla="*/ 11127671 w 14246208"/>
                <a:gd name="connsiteY12" fmla="*/ 2827193 h 5337117"/>
                <a:gd name="connsiteX13" fmla="*/ 10948292 w 14246208"/>
                <a:gd name="connsiteY13" fmla="*/ 2986954 h 5337117"/>
                <a:gd name="connsiteX14" fmla="*/ 10679430 w 14246208"/>
                <a:gd name="connsiteY14" fmla="*/ 3172345 h 5337117"/>
                <a:gd name="connsiteX15" fmla="*/ 10339928 w 14246208"/>
                <a:gd name="connsiteY15" fmla="*/ 3375660 h 5337117"/>
                <a:gd name="connsiteX16" fmla="*/ 9895188 w 14246208"/>
                <a:gd name="connsiteY16" fmla="*/ 3599498 h 5337117"/>
                <a:gd name="connsiteX17" fmla="*/ 9366112 w 14246208"/>
                <a:gd name="connsiteY17" fmla="*/ 3835631 h 5337117"/>
                <a:gd name="connsiteX18" fmla="*/ 8723149 w 14246208"/>
                <a:gd name="connsiteY18" fmla="*/ 4083454 h 5337117"/>
                <a:gd name="connsiteX19" fmla="*/ 7991218 w 14246208"/>
                <a:gd name="connsiteY19" fmla="*/ 4334222 h 5337117"/>
                <a:gd name="connsiteX20" fmla="*/ 7149826 w 14246208"/>
                <a:gd name="connsiteY20" fmla="*/ 4583863 h 5337117"/>
                <a:gd name="connsiteX21" fmla="*/ 6229556 w 14246208"/>
                <a:gd name="connsiteY21" fmla="*/ 4823806 h 5337117"/>
                <a:gd name="connsiteX22" fmla="*/ 5221966 w 14246208"/>
                <a:gd name="connsiteY22" fmla="*/ 5047125 h 5337117"/>
                <a:gd name="connsiteX23" fmla="*/ 4164227 w 14246208"/>
                <a:gd name="connsiteY23" fmla="*/ 5246803 h 5337117"/>
                <a:gd name="connsiteX24" fmla="*/ 3096500 w 14246208"/>
                <a:gd name="connsiteY24" fmla="*/ 5320146 h 5337117"/>
                <a:gd name="connsiteX25" fmla="*/ 2188485 w 14246208"/>
                <a:gd name="connsiteY25" fmla="*/ 5337118 h 5337117"/>
                <a:gd name="connsiteX26" fmla="*/ 1430089 w 14246208"/>
                <a:gd name="connsiteY26" fmla="*/ 5302914 h 5337117"/>
                <a:gd name="connsiteX27" fmla="*/ 827491 w 14246208"/>
                <a:gd name="connsiteY27" fmla="*/ 5229658 h 5337117"/>
                <a:gd name="connsiteX28" fmla="*/ 363804 w 14246208"/>
                <a:gd name="connsiteY28" fmla="*/ 5122199 h 5337117"/>
                <a:gd name="connsiteX29" fmla="*/ 30995 w 14246208"/>
                <a:gd name="connsiteY29" fmla="*/ 4993178 h 5337117"/>
                <a:gd name="connsiteX30" fmla="*/ 0 w 14246208"/>
                <a:gd name="connsiteY30" fmla="*/ 4972397 h 5337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46208" h="5337117">
                  <a:moveTo>
                    <a:pt x="14246208" y="0"/>
                  </a:moveTo>
                  <a:lnTo>
                    <a:pt x="14089585" y="163657"/>
                  </a:lnTo>
                  <a:lnTo>
                    <a:pt x="13757190" y="493741"/>
                  </a:lnTo>
                  <a:lnTo>
                    <a:pt x="13414701" y="827982"/>
                  </a:lnTo>
                  <a:lnTo>
                    <a:pt x="13140998" y="793692"/>
                  </a:lnTo>
                  <a:lnTo>
                    <a:pt x="12828269" y="1122391"/>
                  </a:lnTo>
                  <a:lnTo>
                    <a:pt x="12483105" y="1461481"/>
                  </a:lnTo>
                  <a:lnTo>
                    <a:pt x="12127333" y="1799965"/>
                  </a:lnTo>
                  <a:lnTo>
                    <a:pt x="11735830" y="2144511"/>
                  </a:lnTo>
                  <a:lnTo>
                    <a:pt x="11331454" y="2484466"/>
                  </a:lnTo>
                  <a:lnTo>
                    <a:pt x="11309933" y="2575820"/>
                  </a:lnTo>
                  <a:lnTo>
                    <a:pt x="11253916" y="2687695"/>
                  </a:lnTo>
                  <a:lnTo>
                    <a:pt x="11127671" y="2827193"/>
                  </a:lnTo>
                  <a:lnTo>
                    <a:pt x="10948292" y="2986954"/>
                  </a:lnTo>
                  <a:lnTo>
                    <a:pt x="10679430" y="3172345"/>
                  </a:lnTo>
                  <a:lnTo>
                    <a:pt x="10339928" y="3375660"/>
                  </a:lnTo>
                  <a:lnTo>
                    <a:pt x="9895188" y="3599498"/>
                  </a:lnTo>
                  <a:lnTo>
                    <a:pt x="9366112" y="3835631"/>
                  </a:lnTo>
                  <a:lnTo>
                    <a:pt x="8723149" y="4083454"/>
                  </a:lnTo>
                  <a:lnTo>
                    <a:pt x="7991218" y="4334222"/>
                  </a:lnTo>
                  <a:lnTo>
                    <a:pt x="7149826" y="4583863"/>
                  </a:lnTo>
                  <a:lnTo>
                    <a:pt x="6229556" y="4823806"/>
                  </a:lnTo>
                  <a:lnTo>
                    <a:pt x="5221966" y="5047125"/>
                  </a:lnTo>
                  <a:lnTo>
                    <a:pt x="4164227" y="5246803"/>
                  </a:lnTo>
                  <a:lnTo>
                    <a:pt x="3096500" y="5320146"/>
                  </a:lnTo>
                  <a:lnTo>
                    <a:pt x="2188485" y="5337118"/>
                  </a:lnTo>
                  <a:lnTo>
                    <a:pt x="1430089" y="5302914"/>
                  </a:lnTo>
                  <a:lnTo>
                    <a:pt x="827491" y="5229658"/>
                  </a:lnTo>
                  <a:lnTo>
                    <a:pt x="363804" y="5122199"/>
                  </a:lnTo>
                  <a:lnTo>
                    <a:pt x="30995" y="4993178"/>
                  </a:lnTo>
                  <a:lnTo>
                    <a:pt x="0" y="497239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9A8A23FE-5D47-B336-4E18-2FDF48893A5B}"/>
                </a:ext>
              </a:extLst>
            </p:cNvPr>
            <p:cNvSpPr/>
            <p:nvPr/>
          </p:nvSpPr>
          <p:spPr>
            <a:xfrm>
              <a:off x="8567478" y="246742"/>
              <a:ext cx="815895" cy="1968248"/>
            </a:xfrm>
            <a:custGeom>
              <a:avLst/>
              <a:gdLst>
                <a:gd name="connsiteX0" fmla="*/ 88042 w 1025713"/>
                <a:gd name="connsiteY0" fmla="*/ 2114723 h 2114723"/>
                <a:gd name="connsiteX1" fmla="*/ 89690 w 1025713"/>
                <a:gd name="connsiteY1" fmla="*/ 2089266 h 2114723"/>
                <a:gd name="connsiteX2" fmla="*/ 83511 w 1025713"/>
                <a:gd name="connsiteY2" fmla="*/ 1810097 h 2114723"/>
                <a:gd name="connsiteX3" fmla="*/ 49530 w 1025713"/>
                <a:gd name="connsiteY3" fmla="*/ 1544436 h 2114723"/>
                <a:gd name="connsiteX4" fmla="*/ 0 w 1025713"/>
                <a:gd name="connsiteY4" fmla="*/ 1286654 h 2114723"/>
                <a:gd name="connsiteX5" fmla="*/ 125009 w 1025713"/>
                <a:gd name="connsiteY5" fmla="*/ 1178243 h 2114723"/>
                <a:gd name="connsiteX6" fmla="*/ 306036 w 1025713"/>
                <a:gd name="connsiteY6" fmla="*/ 1077624 h 2114723"/>
                <a:gd name="connsiteX7" fmla="*/ 524236 w 1025713"/>
                <a:gd name="connsiteY7" fmla="*/ 992245 h 2114723"/>
                <a:gd name="connsiteX8" fmla="*/ 783316 w 1025713"/>
                <a:gd name="connsiteY8" fmla="*/ 915959 h 2114723"/>
                <a:gd name="connsiteX9" fmla="*/ 859824 w 1025713"/>
                <a:gd name="connsiteY9" fmla="*/ 648912 h 2114723"/>
                <a:gd name="connsiteX10" fmla="*/ 933863 w 1025713"/>
                <a:gd name="connsiteY10" fmla="*/ 387408 h 2114723"/>
                <a:gd name="connsiteX11" fmla="*/ 992041 w 1025713"/>
                <a:gd name="connsiteY11" fmla="*/ 139931 h 2114723"/>
                <a:gd name="connsiteX12" fmla="*/ 1025714 w 1025713"/>
                <a:gd name="connsiteY12" fmla="*/ 0 h 2114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5713" h="2114723">
                  <a:moveTo>
                    <a:pt x="88042" y="2114723"/>
                  </a:moveTo>
                  <a:lnTo>
                    <a:pt x="89690" y="2089266"/>
                  </a:lnTo>
                  <a:lnTo>
                    <a:pt x="83511" y="1810097"/>
                  </a:lnTo>
                  <a:lnTo>
                    <a:pt x="49530" y="1544436"/>
                  </a:lnTo>
                  <a:lnTo>
                    <a:pt x="0" y="1286654"/>
                  </a:lnTo>
                  <a:lnTo>
                    <a:pt x="125009" y="1178243"/>
                  </a:lnTo>
                  <a:lnTo>
                    <a:pt x="306036" y="1077624"/>
                  </a:lnTo>
                  <a:lnTo>
                    <a:pt x="524236" y="992245"/>
                  </a:lnTo>
                  <a:lnTo>
                    <a:pt x="783316" y="915959"/>
                  </a:lnTo>
                  <a:lnTo>
                    <a:pt x="859824" y="648912"/>
                  </a:lnTo>
                  <a:lnTo>
                    <a:pt x="933863" y="387408"/>
                  </a:lnTo>
                  <a:lnTo>
                    <a:pt x="992041" y="139931"/>
                  </a:lnTo>
                  <a:lnTo>
                    <a:pt x="1025714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67502C8D-123A-C480-318D-9F73DE1500C1}"/>
                </a:ext>
              </a:extLst>
            </p:cNvPr>
            <p:cNvSpPr/>
            <p:nvPr/>
          </p:nvSpPr>
          <p:spPr>
            <a:xfrm>
              <a:off x="6872209" y="350788"/>
              <a:ext cx="791568" cy="533527"/>
            </a:xfrm>
            <a:custGeom>
              <a:avLst/>
              <a:gdLst>
                <a:gd name="connsiteX0" fmla="*/ 995130 w 995130"/>
                <a:gd name="connsiteY0" fmla="*/ 573232 h 573231"/>
                <a:gd name="connsiteX1" fmla="*/ 834493 w 995130"/>
                <a:gd name="connsiteY1" fmla="*/ 424555 h 573231"/>
                <a:gd name="connsiteX2" fmla="*/ 747893 w 995130"/>
                <a:gd name="connsiteY2" fmla="*/ 375545 h 573231"/>
                <a:gd name="connsiteX3" fmla="*/ 561717 w 995130"/>
                <a:gd name="connsiteY3" fmla="*/ 270423 h 573231"/>
                <a:gd name="connsiteX4" fmla="*/ 283484 w 995130"/>
                <a:gd name="connsiteY4" fmla="*/ 128068 h 573231"/>
                <a:gd name="connsiteX5" fmla="*/ 0 w 995130"/>
                <a:gd name="connsiteY5" fmla="*/ 0 h 573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5130" h="573231">
                  <a:moveTo>
                    <a:pt x="995130" y="573232"/>
                  </a:moveTo>
                  <a:lnTo>
                    <a:pt x="834493" y="424555"/>
                  </a:lnTo>
                  <a:lnTo>
                    <a:pt x="747893" y="375545"/>
                  </a:lnTo>
                  <a:lnTo>
                    <a:pt x="561717" y="270423"/>
                  </a:lnTo>
                  <a:lnTo>
                    <a:pt x="283484" y="128068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7448FF9A-A42A-DF87-3F88-44F31EC3BFD3}"/>
                </a:ext>
              </a:extLst>
            </p:cNvPr>
            <p:cNvSpPr/>
            <p:nvPr/>
          </p:nvSpPr>
          <p:spPr>
            <a:xfrm>
              <a:off x="7976260" y="246742"/>
              <a:ext cx="2635421" cy="3106951"/>
            </a:xfrm>
            <a:custGeom>
              <a:avLst/>
              <a:gdLst>
                <a:gd name="connsiteX0" fmla="*/ 3313156 w 3313156"/>
                <a:gd name="connsiteY0" fmla="*/ 0 h 3338166"/>
                <a:gd name="connsiteX1" fmla="*/ 3190103 w 3313156"/>
                <a:gd name="connsiteY1" fmla="*/ 164350 h 3338166"/>
                <a:gd name="connsiteX2" fmla="*/ 2948632 w 3313156"/>
                <a:gd name="connsiteY2" fmla="*/ 468717 h 3338166"/>
                <a:gd name="connsiteX3" fmla="*/ 2702114 w 3313156"/>
                <a:gd name="connsiteY3" fmla="*/ 777500 h 3338166"/>
                <a:gd name="connsiteX4" fmla="*/ 2427793 w 3313156"/>
                <a:gd name="connsiteY4" fmla="*/ 1098666 h 3338166"/>
                <a:gd name="connsiteX5" fmla="*/ 2145649 w 3313156"/>
                <a:gd name="connsiteY5" fmla="*/ 1421650 h 3338166"/>
                <a:gd name="connsiteX6" fmla="*/ 1831786 w 3313156"/>
                <a:gd name="connsiteY6" fmla="*/ 1753899 h 3338166"/>
                <a:gd name="connsiteX7" fmla="*/ 1506804 w 3313156"/>
                <a:gd name="connsiteY7" fmla="*/ 2084763 h 3338166"/>
                <a:gd name="connsiteX8" fmla="*/ 1145986 w 3313156"/>
                <a:gd name="connsiteY8" fmla="*/ 2420736 h 3338166"/>
                <a:gd name="connsiteX9" fmla="*/ 771062 w 3313156"/>
                <a:gd name="connsiteY9" fmla="*/ 2751599 h 3338166"/>
                <a:gd name="connsiteX10" fmla="*/ 503126 w 3313156"/>
                <a:gd name="connsiteY10" fmla="*/ 2965825 h 3338166"/>
                <a:gd name="connsiteX11" fmla="*/ 403551 w 3313156"/>
                <a:gd name="connsiteY11" fmla="*/ 3054581 h 3338166"/>
                <a:gd name="connsiteX12" fmla="*/ 290487 w 3313156"/>
                <a:gd name="connsiteY12" fmla="*/ 3145675 h 3338166"/>
                <a:gd name="connsiteX13" fmla="*/ 267112 w 3313156"/>
                <a:gd name="connsiteY13" fmla="*/ 3156325 h 3338166"/>
                <a:gd name="connsiteX14" fmla="*/ 127892 w 3313156"/>
                <a:gd name="connsiteY14" fmla="*/ 3253827 h 3338166"/>
                <a:gd name="connsiteX15" fmla="*/ 0 w 3313156"/>
                <a:gd name="connsiteY15" fmla="*/ 3338166 h 333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313156" h="3338166">
                  <a:moveTo>
                    <a:pt x="3313156" y="0"/>
                  </a:moveTo>
                  <a:lnTo>
                    <a:pt x="3190103" y="164350"/>
                  </a:lnTo>
                  <a:lnTo>
                    <a:pt x="2948632" y="468717"/>
                  </a:lnTo>
                  <a:lnTo>
                    <a:pt x="2702114" y="777500"/>
                  </a:lnTo>
                  <a:lnTo>
                    <a:pt x="2427793" y="1098666"/>
                  </a:lnTo>
                  <a:lnTo>
                    <a:pt x="2145649" y="1421650"/>
                  </a:lnTo>
                  <a:lnTo>
                    <a:pt x="1831786" y="1753899"/>
                  </a:lnTo>
                  <a:lnTo>
                    <a:pt x="1506804" y="2084763"/>
                  </a:lnTo>
                  <a:lnTo>
                    <a:pt x="1145986" y="2420736"/>
                  </a:lnTo>
                  <a:lnTo>
                    <a:pt x="771062" y="2751599"/>
                  </a:lnTo>
                  <a:lnTo>
                    <a:pt x="503126" y="2965825"/>
                  </a:lnTo>
                  <a:lnTo>
                    <a:pt x="403551" y="3054581"/>
                  </a:lnTo>
                  <a:lnTo>
                    <a:pt x="290487" y="3145675"/>
                  </a:lnTo>
                  <a:lnTo>
                    <a:pt x="267112" y="3156325"/>
                  </a:lnTo>
                  <a:lnTo>
                    <a:pt x="127892" y="3253827"/>
                  </a:lnTo>
                  <a:lnTo>
                    <a:pt x="0" y="333816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B496A0A3-C782-751C-AE03-A9AFEA613945}"/>
                </a:ext>
              </a:extLst>
            </p:cNvPr>
            <p:cNvSpPr/>
            <p:nvPr/>
          </p:nvSpPr>
          <p:spPr>
            <a:xfrm>
              <a:off x="7166098" y="246742"/>
              <a:ext cx="3752986" cy="3580275"/>
            </a:xfrm>
            <a:custGeom>
              <a:avLst/>
              <a:gdLst>
                <a:gd name="connsiteX0" fmla="*/ 4718118 w 4718118"/>
                <a:gd name="connsiteY0" fmla="*/ 0 h 3846714"/>
                <a:gd name="connsiteX1" fmla="*/ 4581782 w 4718118"/>
                <a:gd name="connsiteY1" fmla="*/ 155604 h 3846714"/>
                <a:gd name="connsiteX2" fmla="*/ 4306536 w 4718118"/>
                <a:gd name="connsiteY2" fmla="*/ 467851 h 3846714"/>
                <a:gd name="connsiteX3" fmla="*/ 4002250 w 4718118"/>
                <a:gd name="connsiteY3" fmla="*/ 793692 h 3846714"/>
                <a:gd name="connsiteX4" fmla="*/ 3720619 w 4718118"/>
                <a:gd name="connsiteY4" fmla="*/ 777500 h 3846714"/>
                <a:gd name="connsiteX5" fmla="*/ 3417158 w 4718118"/>
                <a:gd name="connsiteY5" fmla="*/ 787025 h 3846714"/>
                <a:gd name="connsiteX6" fmla="*/ 3120801 w 4718118"/>
                <a:gd name="connsiteY6" fmla="*/ 811443 h 3846714"/>
                <a:gd name="connsiteX7" fmla="*/ 2939054 w 4718118"/>
                <a:gd name="connsiteY7" fmla="*/ 1110355 h 3846714"/>
                <a:gd name="connsiteX8" fmla="*/ 2751128 w 4718118"/>
                <a:gd name="connsiteY8" fmla="*/ 1412211 h 3846714"/>
                <a:gd name="connsiteX9" fmla="*/ 2535297 w 4718118"/>
                <a:gd name="connsiteY9" fmla="*/ 1724631 h 3846714"/>
                <a:gd name="connsiteX10" fmla="*/ 2308448 w 4718118"/>
                <a:gd name="connsiteY10" fmla="*/ 2037830 h 3846714"/>
                <a:gd name="connsiteX11" fmla="*/ 2047824 w 4718118"/>
                <a:gd name="connsiteY11" fmla="*/ 2358563 h 3846714"/>
                <a:gd name="connsiteX12" fmla="*/ 1770826 w 4718118"/>
                <a:gd name="connsiteY12" fmla="*/ 2677045 h 3846714"/>
                <a:gd name="connsiteX13" fmla="*/ 1610291 w 4718118"/>
                <a:gd name="connsiteY13" fmla="*/ 2840442 h 3846714"/>
                <a:gd name="connsiteX14" fmla="*/ 1584136 w 4718118"/>
                <a:gd name="connsiteY14" fmla="*/ 2867198 h 3846714"/>
                <a:gd name="connsiteX15" fmla="*/ 1539240 w 4718118"/>
                <a:gd name="connsiteY15" fmla="*/ 2922357 h 3846714"/>
                <a:gd name="connsiteX16" fmla="*/ 1451816 w 4718118"/>
                <a:gd name="connsiteY16" fmla="*/ 3006350 h 3846714"/>
                <a:gd name="connsiteX17" fmla="*/ 1366039 w 4718118"/>
                <a:gd name="connsiteY17" fmla="*/ 3086793 h 3846714"/>
                <a:gd name="connsiteX18" fmla="*/ 1294473 w 4718118"/>
                <a:gd name="connsiteY18" fmla="*/ 3156152 h 3846714"/>
                <a:gd name="connsiteX19" fmla="*/ 1156077 w 4718118"/>
                <a:gd name="connsiteY19" fmla="*/ 3255385 h 3846714"/>
                <a:gd name="connsiteX20" fmla="*/ 1018505 w 4718118"/>
                <a:gd name="connsiteY20" fmla="*/ 3338166 h 3846714"/>
                <a:gd name="connsiteX21" fmla="*/ 835831 w 4718118"/>
                <a:gd name="connsiteY21" fmla="*/ 3447964 h 3846714"/>
                <a:gd name="connsiteX22" fmla="*/ 625149 w 4718118"/>
                <a:gd name="connsiteY22" fmla="*/ 3560185 h 3846714"/>
                <a:gd name="connsiteX23" fmla="*/ 316333 w 4718118"/>
                <a:gd name="connsiteY23" fmla="*/ 3709814 h 3846714"/>
                <a:gd name="connsiteX24" fmla="*/ 0 w 4718118"/>
                <a:gd name="connsiteY24" fmla="*/ 3846715 h 384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18118" h="3846714">
                  <a:moveTo>
                    <a:pt x="4718118" y="0"/>
                  </a:moveTo>
                  <a:lnTo>
                    <a:pt x="4581782" y="155604"/>
                  </a:lnTo>
                  <a:lnTo>
                    <a:pt x="4306536" y="467851"/>
                  </a:lnTo>
                  <a:lnTo>
                    <a:pt x="4002250" y="793692"/>
                  </a:lnTo>
                  <a:lnTo>
                    <a:pt x="3720619" y="777500"/>
                  </a:lnTo>
                  <a:lnTo>
                    <a:pt x="3417158" y="787025"/>
                  </a:lnTo>
                  <a:lnTo>
                    <a:pt x="3120801" y="811443"/>
                  </a:lnTo>
                  <a:lnTo>
                    <a:pt x="2939054" y="1110355"/>
                  </a:lnTo>
                  <a:lnTo>
                    <a:pt x="2751128" y="1412211"/>
                  </a:lnTo>
                  <a:lnTo>
                    <a:pt x="2535297" y="1724631"/>
                  </a:lnTo>
                  <a:lnTo>
                    <a:pt x="2308448" y="2037830"/>
                  </a:lnTo>
                  <a:lnTo>
                    <a:pt x="2047824" y="2358563"/>
                  </a:lnTo>
                  <a:lnTo>
                    <a:pt x="1770826" y="2677045"/>
                  </a:lnTo>
                  <a:lnTo>
                    <a:pt x="1610291" y="2840442"/>
                  </a:lnTo>
                  <a:lnTo>
                    <a:pt x="1584136" y="2867198"/>
                  </a:lnTo>
                  <a:lnTo>
                    <a:pt x="1539240" y="2922357"/>
                  </a:lnTo>
                  <a:lnTo>
                    <a:pt x="1451816" y="3006350"/>
                  </a:lnTo>
                  <a:lnTo>
                    <a:pt x="1366039" y="3086793"/>
                  </a:lnTo>
                  <a:lnTo>
                    <a:pt x="1294473" y="3156152"/>
                  </a:lnTo>
                  <a:lnTo>
                    <a:pt x="1156077" y="3255385"/>
                  </a:lnTo>
                  <a:lnTo>
                    <a:pt x="1018505" y="3338166"/>
                  </a:lnTo>
                  <a:lnTo>
                    <a:pt x="835831" y="3447964"/>
                  </a:lnTo>
                  <a:lnTo>
                    <a:pt x="625149" y="3560185"/>
                  </a:lnTo>
                  <a:lnTo>
                    <a:pt x="316333" y="3709814"/>
                  </a:lnTo>
                  <a:lnTo>
                    <a:pt x="0" y="384671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B8CA1008-1B94-8AF6-239B-99C0AE3BEB05}"/>
                </a:ext>
              </a:extLst>
            </p:cNvPr>
            <p:cNvSpPr/>
            <p:nvPr/>
          </p:nvSpPr>
          <p:spPr>
            <a:xfrm>
              <a:off x="7485789" y="246742"/>
              <a:ext cx="651176" cy="998147"/>
            </a:xfrm>
            <a:custGeom>
              <a:avLst/>
              <a:gdLst>
                <a:gd name="connsiteX0" fmla="*/ 330028 w 818635"/>
                <a:gd name="connsiteY0" fmla="*/ 0 h 1072428"/>
                <a:gd name="connsiteX1" fmla="*/ 166405 w 818635"/>
                <a:gd name="connsiteY1" fmla="*/ 106767 h 1072428"/>
                <a:gd name="connsiteX2" fmla="*/ 35732 w 818635"/>
                <a:gd name="connsiteY2" fmla="*/ 249209 h 1072428"/>
                <a:gd name="connsiteX3" fmla="*/ 0 w 818635"/>
                <a:gd name="connsiteY3" fmla="*/ 393036 h 1072428"/>
                <a:gd name="connsiteX4" fmla="*/ 63122 w 818635"/>
                <a:gd name="connsiteY4" fmla="*/ 536344 h 1072428"/>
                <a:gd name="connsiteX5" fmla="*/ 238383 w 818635"/>
                <a:gd name="connsiteY5" fmla="*/ 647960 h 1072428"/>
                <a:gd name="connsiteX6" fmla="*/ 329410 w 818635"/>
                <a:gd name="connsiteY6" fmla="*/ 705889 h 1072428"/>
                <a:gd name="connsiteX7" fmla="*/ 485518 w 818635"/>
                <a:gd name="connsiteY7" fmla="*/ 841317 h 1072428"/>
                <a:gd name="connsiteX8" fmla="*/ 509305 w 818635"/>
                <a:gd name="connsiteY8" fmla="*/ 857943 h 1072428"/>
                <a:gd name="connsiteX9" fmla="*/ 509613 w 818635"/>
                <a:gd name="connsiteY9" fmla="*/ 858116 h 1072428"/>
                <a:gd name="connsiteX10" fmla="*/ 622987 w 818635"/>
                <a:gd name="connsiteY10" fmla="*/ 935788 h 1072428"/>
                <a:gd name="connsiteX11" fmla="*/ 790627 w 818635"/>
                <a:gd name="connsiteY11" fmla="*/ 1050608 h 1072428"/>
                <a:gd name="connsiteX12" fmla="*/ 818635 w 818635"/>
                <a:gd name="connsiteY12" fmla="*/ 1072428 h 10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8635" h="1072428">
                  <a:moveTo>
                    <a:pt x="330028" y="0"/>
                  </a:moveTo>
                  <a:lnTo>
                    <a:pt x="166405" y="106767"/>
                  </a:lnTo>
                  <a:lnTo>
                    <a:pt x="35732" y="249209"/>
                  </a:lnTo>
                  <a:lnTo>
                    <a:pt x="0" y="393036"/>
                  </a:lnTo>
                  <a:lnTo>
                    <a:pt x="63122" y="536344"/>
                  </a:lnTo>
                  <a:lnTo>
                    <a:pt x="238383" y="647960"/>
                  </a:lnTo>
                  <a:lnTo>
                    <a:pt x="329410" y="705889"/>
                  </a:lnTo>
                  <a:lnTo>
                    <a:pt x="485518" y="841317"/>
                  </a:lnTo>
                  <a:lnTo>
                    <a:pt x="509305" y="857943"/>
                  </a:lnTo>
                  <a:lnTo>
                    <a:pt x="509613" y="858116"/>
                  </a:lnTo>
                  <a:lnTo>
                    <a:pt x="622987" y="935788"/>
                  </a:lnTo>
                  <a:lnTo>
                    <a:pt x="790627" y="1050608"/>
                  </a:lnTo>
                  <a:lnTo>
                    <a:pt x="818635" y="107242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2B06BA21-91BF-AE74-F886-C057A9EAB037}"/>
                </a:ext>
              </a:extLst>
            </p:cNvPr>
            <p:cNvSpPr/>
            <p:nvPr/>
          </p:nvSpPr>
          <p:spPr>
            <a:xfrm>
              <a:off x="7514293" y="246742"/>
              <a:ext cx="865449" cy="1266603"/>
            </a:xfrm>
            <a:custGeom>
              <a:avLst/>
              <a:gdLst>
                <a:gd name="connsiteX0" fmla="*/ 1088013 w 1088012"/>
                <a:gd name="connsiteY0" fmla="*/ 1360863 h 1360862"/>
                <a:gd name="connsiteX1" fmla="*/ 1067007 w 1088012"/>
                <a:gd name="connsiteY1" fmla="*/ 1326053 h 1360862"/>
                <a:gd name="connsiteX2" fmla="*/ 996779 w 1088012"/>
                <a:gd name="connsiteY2" fmla="*/ 1209762 h 1360862"/>
                <a:gd name="connsiteX3" fmla="*/ 984010 w 1088012"/>
                <a:gd name="connsiteY3" fmla="*/ 1066800 h 1360862"/>
                <a:gd name="connsiteX4" fmla="*/ 829653 w 1088012"/>
                <a:gd name="connsiteY4" fmla="*/ 850409 h 1360862"/>
                <a:gd name="connsiteX5" fmla="*/ 667162 w 1088012"/>
                <a:gd name="connsiteY5" fmla="*/ 644323 h 1360862"/>
                <a:gd name="connsiteX6" fmla="*/ 494270 w 1088012"/>
                <a:gd name="connsiteY6" fmla="*/ 453477 h 1360862"/>
                <a:gd name="connsiteX7" fmla="*/ 316642 w 1088012"/>
                <a:gd name="connsiteY7" fmla="*/ 272761 h 1360862"/>
                <a:gd name="connsiteX8" fmla="*/ 130570 w 1088012"/>
                <a:gd name="connsiteY8" fmla="*/ 106767 h 1360862"/>
                <a:gd name="connsiteX9" fmla="*/ 0 w 1088012"/>
                <a:gd name="connsiteY9" fmla="*/ 0 h 1360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8012" h="1360862">
                  <a:moveTo>
                    <a:pt x="1088013" y="1360863"/>
                  </a:moveTo>
                  <a:lnTo>
                    <a:pt x="1067007" y="1326053"/>
                  </a:lnTo>
                  <a:lnTo>
                    <a:pt x="996779" y="1209762"/>
                  </a:lnTo>
                  <a:lnTo>
                    <a:pt x="984010" y="1066800"/>
                  </a:lnTo>
                  <a:lnTo>
                    <a:pt x="829653" y="850409"/>
                  </a:lnTo>
                  <a:lnTo>
                    <a:pt x="667162" y="644323"/>
                  </a:lnTo>
                  <a:lnTo>
                    <a:pt x="494270" y="453477"/>
                  </a:lnTo>
                  <a:lnTo>
                    <a:pt x="316642" y="272761"/>
                  </a:lnTo>
                  <a:lnTo>
                    <a:pt x="130570" y="106767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399F32D7-E9F9-A774-C06B-A9E40BE1729A}"/>
                </a:ext>
              </a:extLst>
            </p:cNvPr>
            <p:cNvSpPr/>
            <p:nvPr/>
          </p:nvSpPr>
          <p:spPr>
            <a:xfrm>
              <a:off x="8575588" y="1263264"/>
              <a:ext cx="2067218" cy="657560"/>
            </a:xfrm>
            <a:custGeom>
              <a:avLst/>
              <a:gdLst>
                <a:gd name="connsiteX0" fmla="*/ 2598832 w 2598831"/>
                <a:gd name="connsiteY0" fmla="*/ 540933 h 706495"/>
                <a:gd name="connsiteX1" fmla="*/ 2563204 w 2598831"/>
                <a:gd name="connsiteY1" fmla="*/ 382299 h 706495"/>
                <a:gd name="connsiteX2" fmla="*/ 2458274 w 2598831"/>
                <a:gd name="connsiteY2" fmla="*/ 256569 h 706495"/>
                <a:gd name="connsiteX3" fmla="*/ 2318437 w 2598831"/>
                <a:gd name="connsiteY3" fmla="*/ 153872 h 706495"/>
                <a:gd name="connsiteX4" fmla="*/ 2127318 w 2598831"/>
                <a:gd name="connsiteY4" fmla="*/ 81828 h 706495"/>
                <a:gd name="connsiteX5" fmla="*/ 1917562 w 2598831"/>
                <a:gd name="connsiteY5" fmla="*/ 30220 h 706495"/>
                <a:gd name="connsiteX6" fmla="*/ 1674340 w 2598831"/>
                <a:gd name="connsiteY6" fmla="*/ 6494 h 706495"/>
                <a:gd name="connsiteX7" fmla="*/ 1428236 w 2598831"/>
                <a:gd name="connsiteY7" fmla="*/ 0 h 706495"/>
                <a:gd name="connsiteX8" fmla="*/ 1167095 w 2598831"/>
                <a:gd name="connsiteY8" fmla="*/ 18184 h 706495"/>
                <a:gd name="connsiteX9" fmla="*/ 919549 w 2598831"/>
                <a:gd name="connsiteY9" fmla="*/ 50482 h 706495"/>
                <a:gd name="connsiteX10" fmla="*/ 676841 w 2598831"/>
                <a:gd name="connsiteY10" fmla="*/ 103822 h 706495"/>
                <a:gd name="connsiteX11" fmla="*/ 464614 w 2598831"/>
                <a:gd name="connsiteY11" fmla="*/ 168592 h 706495"/>
                <a:gd name="connsiteX12" fmla="*/ 277615 w 2598831"/>
                <a:gd name="connsiteY12" fmla="*/ 251287 h 706495"/>
                <a:gd name="connsiteX13" fmla="*/ 136851 w 2598831"/>
                <a:gd name="connsiteY13" fmla="*/ 343679 h 706495"/>
                <a:gd name="connsiteX14" fmla="*/ 39336 w 2598831"/>
                <a:gd name="connsiteY14" fmla="*/ 452264 h 706495"/>
                <a:gd name="connsiteX15" fmla="*/ 0 w 2598831"/>
                <a:gd name="connsiteY15" fmla="*/ 570894 h 706495"/>
                <a:gd name="connsiteX16" fmla="*/ 16167 w 2598831"/>
                <a:gd name="connsiteY16" fmla="*/ 706495 h 70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98831" h="706495">
                  <a:moveTo>
                    <a:pt x="2598832" y="540933"/>
                  </a:moveTo>
                  <a:lnTo>
                    <a:pt x="2563204" y="382299"/>
                  </a:lnTo>
                  <a:lnTo>
                    <a:pt x="2458274" y="256569"/>
                  </a:lnTo>
                  <a:lnTo>
                    <a:pt x="2318437" y="153872"/>
                  </a:lnTo>
                  <a:lnTo>
                    <a:pt x="2127318" y="81828"/>
                  </a:lnTo>
                  <a:lnTo>
                    <a:pt x="1917562" y="30220"/>
                  </a:lnTo>
                  <a:lnTo>
                    <a:pt x="1674340" y="6494"/>
                  </a:lnTo>
                  <a:lnTo>
                    <a:pt x="1428236" y="0"/>
                  </a:lnTo>
                  <a:lnTo>
                    <a:pt x="1167095" y="18184"/>
                  </a:lnTo>
                  <a:lnTo>
                    <a:pt x="919549" y="50482"/>
                  </a:lnTo>
                  <a:lnTo>
                    <a:pt x="676841" y="103822"/>
                  </a:lnTo>
                  <a:lnTo>
                    <a:pt x="464614" y="168592"/>
                  </a:lnTo>
                  <a:lnTo>
                    <a:pt x="277615" y="251287"/>
                  </a:lnTo>
                  <a:lnTo>
                    <a:pt x="136851" y="343679"/>
                  </a:lnTo>
                  <a:lnTo>
                    <a:pt x="39336" y="452264"/>
                  </a:lnTo>
                  <a:lnTo>
                    <a:pt x="0" y="570894"/>
                  </a:lnTo>
                  <a:lnTo>
                    <a:pt x="16167" y="70649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CFF83493-0401-0DB3-9304-8E9D96C2C5E2}"/>
                </a:ext>
              </a:extLst>
            </p:cNvPr>
            <p:cNvSpPr/>
            <p:nvPr/>
          </p:nvSpPr>
          <p:spPr>
            <a:xfrm>
              <a:off x="7212459" y="246742"/>
              <a:ext cx="1006251" cy="1060929"/>
            </a:xfrm>
            <a:custGeom>
              <a:avLst/>
              <a:gdLst>
                <a:gd name="connsiteX0" fmla="*/ 1265023 w 1265022"/>
                <a:gd name="connsiteY0" fmla="*/ 1139883 h 1139882"/>
                <a:gd name="connsiteX1" fmla="*/ 1197164 w 1265022"/>
                <a:gd name="connsiteY1" fmla="*/ 989907 h 1139882"/>
                <a:gd name="connsiteX2" fmla="*/ 1004604 w 1265022"/>
                <a:gd name="connsiteY2" fmla="*/ 785986 h 1139882"/>
                <a:gd name="connsiteX3" fmla="*/ 804013 w 1265022"/>
                <a:gd name="connsiteY3" fmla="*/ 593234 h 1139882"/>
                <a:gd name="connsiteX4" fmla="*/ 594360 w 1265022"/>
                <a:gd name="connsiteY4" fmla="*/ 415810 h 1139882"/>
                <a:gd name="connsiteX5" fmla="*/ 379353 w 1265022"/>
                <a:gd name="connsiteY5" fmla="*/ 249209 h 1139882"/>
                <a:gd name="connsiteX6" fmla="*/ 156931 w 1265022"/>
                <a:gd name="connsiteY6" fmla="*/ 97242 h 1139882"/>
                <a:gd name="connsiteX7" fmla="*/ 0 w 1265022"/>
                <a:gd name="connsiteY7" fmla="*/ 0 h 113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5022" h="1139882">
                  <a:moveTo>
                    <a:pt x="1265023" y="1139883"/>
                  </a:moveTo>
                  <a:lnTo>
                    <a:pt x="1197164" y="989907"/>
                  </a:lnTo>
                  <a:lnTo>
                    <a:pt x="1004604" y="785986"/>
                  </a:lnTo>
                  <a:lnTo>
                    <a:pt x="804013" y="593234"/>
                  </a:lnTo>
                  <a:lnTo>
                    <a:pt x="594360" y="415810"/>
                  </a:lnTo>
                  <a:lnTo>
                    <a:pt x="379353" y="249209"/>
                  </a:lnTo>
                  <a:lnTo>
                    <a:pt x="156931" y="97242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69D67207-99CF-40E0-08B6-8421C2519C34}"/>
                </a:ext>
              </a:extLst>
            </p:cNvPr>
            <p:cNvSpPr/>
            <p:nvPr/>
          </p:nvSpPr>
          <p:spPr>
            <a:xfrm>
              <a:off x="8620228" y="1557832"/>
              <a:ext cx="1504339" cy="486541"/>
            </a:xfrm>
            <a:custGeom>
              <a:avLst/>
              <a:gdLst>
                <a:gd name="connsiteX0" fmla="*/ 1891201 w 1891201"/>
                <a:gd name="connsiteY0" fmla="*/ 311294 h 522749"/>
                <a:gd name="connsiteX1" fmla="*/ 1802439 w 1891201"/>
                <a:gd name="connsiteY1" fmla="*/ 200631 h 522749"/>
                <a:gd name="connsiteX2" fmla="*/ 1682784 w 1891201"/>
                <a:gd name="connsiteY2" fmla="*/ 111962 h 522749"/>
                <a:gd name="connsiteX3" fmla="*/ 1516278 w 1891201"/>
                <a:gd name="connsiteY3" fmla="*/ 52820 h 522749"/>
                <a:gd name="connsiteX4" fmla="*/ 1336075 w 1891201"/>
                <a:gd name="connsiteY4" fmla="*/ 12989 h 522749"/>
                <a:gd name="connsiteX5" fmla="*/ 1128069 w 1891201"/>
                <a:gd name="connsiteY5" fmla="*/ 0 h 522749"/>
                <a:gd name="connsiteX6" fmla="*/ 923049 w 1891201"/>
                <a:gd name="connsiteY6" fmla="*/ 3550 h 522749"/>
                <a:gd name="connsiteX7" fmla="*/ 710205 w 1891201"/>
                <a:gd name="connsiteY7" fmla="*/ 30740 h 522749"/>
                <a:gd name="connsiteX8" fmla="*/ 517337 w 1891201"/>
                <a:gd name="connsiteY8" fmla="*/ 71784 h 522749"/>
                <a:gd name="connsiteX9" fmla="*/ 337031 w 1891201"/>
                <a:gd name="connsiteY9" fmla="*/ 133263 h 522749"/>
                <a:gd name="connsiteX10" fmla="*/ 192971 w 1891201"/>
                <a:gd name="connsiteY10" fmla="*/ 206519 h 522749"/>
                <a:gd name="connsiteX11" fmla="*/ 80319 w 1891201"/>
                <a:gd name="connsiteY11" fmla="*/ 298306 h 522749"/>
                <a:gd name="connsiteX12" fmla="*/ 17196 w 1891201"/>
                <a:gd name="connsiteY12" fmla="*/ 401436 h 522749"/>
                <a:gd name="connsiteX13" fmla="*/ 0 w 1891201"/>
                <a:gd name="connsiteY13" fmla="*/ 522749 h 52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1201" h="522749">
                  <a:moveTo>
                    <a:pt x="1891201" y="311294"/>
                  </a:moveTo>
                  <a:lnTo>
                    <a:pt x="1802439" y="200631"/>
                  </a:lnTo>
                  <a:lnTo>
                    <a:pt x="1682784" y="111962"/>
                  </a:lnTo>
                  <a:lnTo>
                    <a:pt x="1516278" y="52820"/>
                  </a:lnTo>
                  <a:lnTo>
                    <a:pt x="1336075" y="12989"/>
                  </a:lnTo>
                  <a:lnTo>
                    <a:pt x="1128069" y="0"/>
                  </a:lnTo>
                  <a:lnTo>
                    <a:pt x="923049" y="3550"/>
                  </a:lnTo>
                  <a:lnTo>
                    <a:pt x="710205" y="30740"/>
                  </a:lnTo>
                  <a:lnTo>
                    <a:pt x="517337" y="71784"/>
                  </a:lnTo>
                  <a:lnTo>
                    <a:pt x="337031" y="133263"/>
                  </a:lnTo>
                  <a:lnTo>
                    <a:pt x="192971" y="206519"/>
                  </a:lnTo>
                  <a:lnTo>
                    <a:pt x="80319" y="298306"/>
                  </a:lnTo>
                  <a:lnTo>
                    <a:pt x="17196" y="401436"/>
                  </a:lnTo>
                  <a:lnTo>
                    <a:pt x="0" y="52274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6F3C7686-F5F4-3E61-20B0-7BA9FD945ED2}"/>
                </a:ext>
              </a:extLst>
            </p:cNvPr>
            <p:cNvSpPr/>
            <p:nvPr/>
          </p:nvSpPr>
          <p:spPr>
            <a:xfrm>
              <a:off x="7287897" y="246742"/>
              <a:ext cx="602358" cy="797792"/>
            </a:xfrm>
            <a:custGeom>
              <a:avLst/>
              <a:gdLst>
                <a:gd name="connsiteX0" fmla="*/ 170214 w 757263"/>
                <a:gd name="connsiteY0" fmla="*/ 0 h 857163"/>
                <a:gd name="connsiteX1" fmla="*/ 62092 w 757263"/>
                <a:gd name="connsiteY1" fmla="*/ 97242 h 857163"/>
                <a:gd name="connsiteX2" fmla="*/ 0 w 757263"/>
                <a:gd name="connsiteY2" fmla="*/ 239337 h 857163"/>
                <a:gd name="connsiteX3" fmla="*/ 39130 w 757263"/>
                <a:gd name="connsiteY3" fmla="*/ 382212 h 857163"/>
                <a:gd name="connsiteX4" fmla="*/ 179893 w 757263"/>
                <a:gd name="connsiteY4" fmla="*/ 525087 h 857163"/>
                <a:gd name="connsiteX5" fmla="*/ 351241 w 757263"/>
                <a:gd name="connsiteY5" fmla="*/ 625360 h 857163"/>
                <a:gd name="connsiteX6" fmla="*/ 472543 w 757263"/>
                <a:gd name="connsiteY6" fmla="*/ 685021 h 857163"/>
                <a:gd name="connsiteX7" fmla="*/ 617117 w 757263"/>
                <a:gd name="connsiteY7" fmla="*/ 772564 h 857163"/>
                <a:gd name="connsiteX8" fmla="*/ 727195 w 757263"/>
                <a:gd name="connsiteY8" fmla="*/ 839239 h 857163"/>
                <a:gd name="connsiteX9" fmla="*/ 734300 w 757263"/>
                <a:gd name="connsiteY9" fmla="*/ 841317 h 857163"/>
                <a:gd name="connsiteX10" fmla="*/ 757263 w 757263"/>
                <a:gd name="connsiteY10" fmla="*/ 857163 h 85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7263" h="857163">
                  <a:moveTo>
                    <a:pt x="170214" y="0"/>
                  </a:moveTo>
                  <a:lnTo>
                    <a:pt x="62092" y="97242"/>
                  </a:lnTo>
                  <a:lnTo>
                    <a:pt x="0" y="239337"/>
                  </a:lnTo>
                  <a:lnTo>
                    <a:pt x="39130" y="382212"/>
                  </a:lnTo>
                  <a:lnTo>
                    <a:pt x="179893" y="525087"/>
                  </a:lnTo>
                  <a:lnTo>
                    <a:pt x="351241" y="625360"/>
                  </a:lnTo>
                  <a:lnTo>
                    <a:pt x="472543" y="685021"/>
                  </a:lnTo>
                  <a:lnTo>
                    <a:pt x="617117" y="772564"/>
                  </a:lnTo>
                  <a:lnTo>
                    <a:pt x="727195" y="839239"/>
                  </a:lnTo>
                  <a:lnTo>
                    <a:pt x="734300" y="841317"/>
                  </a:lnTo>
                  <a:lnTo>
                    <a:pt x="757263" y="85716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1E741883-3ED7-CADF-6D6C-75436C1531DB}"/>
                </a:ext>
              </a:extLst>
            </p:cNvPr>
            <p:cNvSpPr/>
            <p:nvPr/>
          </p:nvSpPr>
          <p:spPr>
            <a:xfrm>
              <a:off x="7823254" y="246742"/>
              <a:ext cx="687707" cy="1434157"/>
            </a:xfrm>
            <a:custGeom>
              <a:avLst/>
              <a:gdLst>
                <a:gd name="connsiteX0" fmla="*/ 859721 w 864561"/>
                <a:gd name="connsiteY0" fmla="*/ 1540885 h 1540885"/>
                <a:gd name="connsiteX1" fmla="*/ 864561 w 864561"/>
                <a:gd name="connsiteY1" fmla="*/ 1409267 h 1540885"/>
                <a:gd name="connsiteX2" fmla="*/ 768590 w 864561"/>
                <a:gd name="connsiteY2" fmla="*/ 1164648 h 1540885"/>
                <a:gd name="connsiteX3" fmla="*/ 655423 w 864561"/>
                <a:gd name="connsiteY3" fmla="*/ 935095 h 1540885"/>
                <a:gd name="connsiteX4" fmla="*/ 533915 w 864561"/>
                <a:gd name="connsiteY4" fmla="*/ 714808 h 1540885"/>
                <a:gd name="connsiteX5" fmla="*/ 400668 w 864561"/>
                <a:gd name="connsiteY5" fmla="*/ 509501 h 1540885"/>
                <a:gd name="connsiteX6" fmla="*/ 262993 w 864561"/>
                <a:gd name="connsiteY6" fmla="*/ 313632 h 1540885"/>
                <a:gd name="connsiteX7" fmla="*/ 116051 w 864561"/>
                <a:gd name="connsiteY7" fmla="*/ 132484 h 1540885"/>
                <a:gd name="connsiteX8" fmla="*/ 0 w 864561"/>
                <a:gd name="connsiteY8" fmla="*/ 0 h 1540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561" h="1540885">
                  <a:moveTo>
                    <a:pt x="859721" y="1540885"/>
                  </a:moveTo>
                  <a:lnTo>
                    <a:pt x="864561" y="1409267"/>
                  </a:lnTo>
                  <a:lnTo>
                    <a:pt x="768590" y="1164648"/>
                  </a:lnTo>
                  <a:lnTo>
                    <a:pt x="655423" y="935095"/>
                  </a:lnTo>
                  <a:lnTo>
                    <a:pt x="533915" y="714808"/>
                  </a:lnTo>
                  <a:lnTo>
                    <a:pt x="400668" y="509501"/>
                  </a:lnTo>
                  <a:lnTo>
                    <a:pt x="262993" y="313632"/>
                  </a:lnTo>
                  <a:lnTo>
                    <a:pt x="116051" y="132484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CBBD3F31-50FA-0186-ACAD-C900E0F5F2AD}"/>
                </a:ext>
              </a:extLst>
            </p:cNvPr>
            <p:cNvSpPr/>
            <p:nvPr/>
          </p:nvSpPr>
          <p:spPr>
            <a:xfrm>
              <a:off x="-103239" y="1867713"/>
              <a:ext cx="12398477" cy="4902084"/>
            </a:xfrm>
            <a:custGeom>
              <a:avLst/>
              <a:gdLst>
                <a:gd name="connsiteX0" fmla="*/ 15586916 w 15586915"/>
                <a:gd name="connsiteY0" fmla="*/ 0 h 5266891"/>
                <a:gd name="connsiteX1" fmla="*/ 15452537 w 15586915"/>
                <a:gd name="connsiteY1" fmla="*/ 62778 h 5266891"/>
                <a:gd name="connsiteX2" fmla="*/ 15154326 w 15586915"/>
                <a:gd name="connsiteY2" fmla="*/ 416329 h 5266891"/>
                <a:gd name="connsiteX3" fmla="*/ 14735639 w 15586915"/>
                <a:gd name="connsiteY3" fmla="*/ 805295 h 5266891"/>
                <a:gd name="connsiteX4" fmla="*/ 14159401 w 15586915"/>
                <a:gd name="connsiteY4" fmla="*/ 1233401 h 5266891"/>
                <a:gd name="connsiteX5" fmla="*/ 13431074 w 15586915"/>
                <a:gd name="connsiteY5" fmla="*/ 1693199 h 5266891"/>
                <a:gd name="connsiteX6" fmla="*/ 12517395 w 15586915"/>
                <a:gd name="connsiteY6" fmla="*/ 2184342 h 5266891"/>
                <a:gd name="connsiteX7" fmla="*/ 11430721 w 15586915"/>
                <a:gd name="connsiteY7" fmla="*/ 2696701 h 5266891"/>
                <a:gd name="connsiteX8" fmla="*/ 10148707 w 15586915"/>
                <a:gd name="connsiteY8" fmla="*/ 3224906 h 5266891"/>
                <a:gd name="connsiteX9" fmla="*/ 8698024 w 15586915"/>
                <a:gd name="connsiteY9" fmla="*/ 3756227 h 5266891"/>
                <a:gd name="connsiteX10" fmla="*/ 7073008 w 15586915"/>
                <a:gd name="connsiteY10" fmla="*/ 4281315 h 5266891"/>
                <a:gd name="connsiteX11" fmla="*/ 5318760 w 15586915"/>
                <a:gd name="connsiteY11" fmla="*/ 4787698 h 5266891"/>
                <a:gd name="connsiteX12" fmla="*/ 3445476 w 15586915"/>
                <a:gd name="connsiteY12" fmla="*/ 5265680 h 5266891"/>
                <a:gd name="connsiteX13" fmla="*/ 1504023 w 15586915"/>
                <a:gd name="connsiteY13" fmla="*/ 5266892 h 5266891"/>
                <a:gd name="connsiteX14" fmla="*/ 0 w 15586915"/>
                <a:gd name="connsiteY14" fmla="*/ 5177097 h 526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586915" h="5266891">
                  <a:moveTo>
                    <a:pt x="15586916" y="0"/>
                  </a:moveTo>
                  <a:lnTo>
                    <a:pt x="15452537" y="62778"/>
                  </a:lnTo>
                  <a:lnTo>
                    <a:pt x="15154326" y="416329"/>
                  </a:lnTo>
                  <a:lnTo>
                    <a:pt x="14735639" y="805295"/>
                  </a:lnTo>
                  <a:lnTo>
                    <a:pt x="14159401" y="1233401"/>
                  </a:lnTo>
                  <a:lnTo>
                    <a:pt x="13431074" y="1693199"/>
                  </a:lnTo>
                  <a:lnTo>
                    <a:pt x="12517395" y="2184342"/>
                  </a:lnTo>
                  <a:lnTo>
                    <a:pt x="11430721" y="2696701"/>
                  </a:lnTo>
                  <a:lnTo>
                    <a:pt x="10148707" y="3224906"/>
                  </a:lnTo>
                  <a:lnTo>
                    <a:pt x="8698024" y="3756227"/>
                  </a:lnTo>
                  <a:lnTo>
                    <a:pt x="7073008" y="4281315"/>
                  </a:lnTo>
                  <a:lnTo>
                    <a:pt x="5318760" y="4787698"/>
                  </a:lnTo>
                  <a:lnTo>
                    <a:pt x="3445476" y="5265680"/>
                  </a:lnTo>
                  <a:lnTo>
                    <a:pt x="1504023" y="5266892"/>
                  </a:lnTo>
                  <a:lnTo>
                    <a:pt x="0" y="517709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F12376C5-37F7-4B5B-ED22-13EE51FA8855}"/>
                </a:ext>
              </a:extLst>
            </p:cNvPr>
            <p:cNvSpPr/>
            <p:nvPr/>
          </p:nvSpPr>
          <p:spPr>
            <a:xfrm>
              <a:off x="-103239" y="727077"/>
              <a:ext cx="12398477" cy="5931744"/>
            </a:xfrm>
            <a:custGeom>
              <a:avLst/>
              <a:gdLst>
                <a:gd name="connsiteX0" fmla="*/ 15586916 w 15586915"/>
                <a:gd name="connsiteY0" fmla="*/ 0 h 6373177"/>
                <a:gd name="connsiteX1" fmla="*/ 15470145 w 15586915"/>
                <a:gd name="connsiteY1" fmla="*/ 79664 h 6373177"/>
                <a:gd name="connsiteX2" fmla="*/ 14857146 w 15586915"/>
                <a:gd name="connsiteY2" fmla="*/ 481099 h 6373177"/>
                <a:gd name="connsiteX3" fmla="*/ 14189058 w 15586915"/>
                <a:gd name="connsiteY3" fmla="*/ 892233 h 6373177"/>
                <a:gd name="connsiteX4" fmla="*/ 14180408 w 15586915"/>
                <a:gd name="connsiteY4" fmla="*/ 1094249 h 6373177"/>
                <a:gd name="connsiteX5" fmla="*/ 14078980 w 15586915"/>
                <a:gd name="connsiteY5" fmla="*/ 1331768 h 6373177"/>
                <a:gd name="connsiteX6" fmla="*/ 13898262 w 15586915"/>
                <a:gd name="connsiteY6" fmla="*/ 1598122 h 6373177"/>
                <a:gd name="connsiteX7" fmla="*/ 13600670 w 15586915"/>
                <a:gd name="connsiteY7" fmla="*/ 1899805 h 6373177"/>
                <a:gd name="connsiteX8" fmla="*/ 13197943 w 15586915"/>
                <a:gd name="connsiteY8" fmla="*/ 2229716 h 6373177"/>
                <a:gd name="connsiteX9" fmla="*/ 12652907 w 15586915"/>
                <a:gd name="connsiteY9" fmla="*/ 2591493 h 6373177"/>
                <a:gd name="connsiteX10" fmla="*/ 11978331 w 15586915"/>
                <a:gd name="connsiteY10" fmla="*/ 2976822 h 6373177"/>
                <a:gd name="connsiteX11" fmla="*/ 11599596 w 15586915"/>
                <a:gd name="connsiteY11" fmla="*/ 3161694 h 6373177"/>
                <a:gd name="connsiteX12" fmla="*/ 11141573 w 15586915"/>
                <a:gd name="connsiteY12" fmla="*/ 3385272 h 6373177"/>
                <a:gd name="connsiteX13" fmla="*/ 10161064 w 15586915"/>
                <a:gd name="connsiteY13" fmla="*/ 3806450 h 6373177"/>
                <a:gd name="connsiteX14" fmla="*/ 9014872 w 15586915"/>
                <a:gd name="connsiteY14" fmla="*/ 4235421 h 6373177"/>
                <a:gd name="connsiteX15" fmla="*/ 7733065 w 15586915"/>
                <a:gd name="connsiteY15" fmla="*/ 4660063 h 6373177"/>
                <a:gd name="connsiteX16" fmla="*/ 6309257 w 15586915"/>
                <a:gd name="connsiteY16" fmla="*/ 5071803 h 6373177"/>
                <a:gd name="connsiteX17" fmla="*/ 4788038 w 15586915"/>
                <a:gd name="connsiteY17" fmla="*/ 5459297 h 6373177"/>
                <a:gd name="connsiteX18" fmla="*/ 3177746 w 15586915"/>
                <a:gd name="connsiteY18" fmla="*/ 5813281 h 6373177"/>
                <a:gd name="connsiteX19" fmla="*/ 1532238 w 15586915"/>
                <a:gd name="connsiteY19" fmla="*/ 6127173 h 6373177"/>
                <a:gd name="connsiteX20" fmla="*/ 0 w 15586915"/>
                <a:gd name="connsiteY20" fmla="*/ 6373178 h 6373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586915" h="6373177">
                  <a:moveTo>
                    <a:pt x="15586916" y="0"/>
                  </a:moveTo>
                  <a:lnTo>
                    <a:pt x="15470145" y="79664"/>
                  </a:lnTo>
                  <a:lnTo>
                    <a:pt x="14857146" y="481099"/>
                  </a:lnTo>
                  <a:lnTo>
                    <a:pt x="14189058" y="892233"/>
                  </a:lnTo>
                  <a:lnTo>
                    <a:pt x="14180408" y="1094249"/>
                  </a:lnTo>
                  <a:lnTo>
                    <a:pt x="14078980" y="1331768"/>
                  </a:lnTo>
                  <a:lnTo>
                    <a:pt x="13898262" y="1598122"/>
                  </a:lnTo>
                  <a:lnTo>
                    <a:pt x="13600670" y="1899805"/>
                  </a:lnTo>
                  <a:lnTo>
                    <a:pt x="13197943" y="2229716"/>
                  </a:lnTo>
                  <a:lnTo>
                    <a:pt x="12652907" y="2591493"/>
                  </a:lnTo>
                  <a:lnTo>
                    <a:pt x="11978331" y="2976822"/>
                  </a:lnTo>
                  <a:lnTo>
                    <a:pt x="11599596" y="3161694"/>
                  </a:lnTo>
                  <a:lnTo>
                    <a:pt x="11141573" y="3385272"/>
                  </a:lnTo>
                  <a:lnTo>
                    <a:pt x="10161064" y="3806450"/>
                  </a:lnTo>
                  <a:lnTo>
                    <a:pt x="9014872" y="4235421"/>
                  </a:lnTo>
                  <a:lnTo>
                    <a:pt x="7733065" y="4660063"/>
                  </a:lnTo>
                  <a:lnTo>
                    <a:pt x="6309257" y="5071803"/>
                  </a:lnTo>
                  <a:lnTo>
                    <a:pt x="4788038" y="5459297"/>
                  </a:lnTo>
                  <a:lnTo>
                    <a:pt x="3177746" y="5813281"/>
                  </a:lnTo>
                  <a:lnTo>
                    <a:pt x="1532238" y="6127173"/>
                  </a:lnTo>
                  <a:lnTo>
                    <a:pt x="0" y="637317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7D1912BC-8F40-18C7-3D51-1986DBA586EE}"/>
                </a:ext>
              </a:extLst>
            </p:cNvPr>
            <p:cNvSpPr/>
            <p:nvPr/>
          </p:nvSpPr>
          <p:spPr>
            <a:xfrm>
              <a:off x="8589185" y="246742"/>
              <a:ext cx="221727" cy="2315605"/>
            </a:xfrm>
            <a:custGeom>
              <a:avLst/>
              <a:gdLst>
                <a:gd name="connsiteX0" fmla="*/ 215316 w 278747"/>
                <a:gd name="connsiteY0" fmla="*/ 0 h 2487930"/>
                <a:gd name="connsiteX1" fmla="*/ 234264 w 278747"/>
                <a:gd name="connsiteY1" fmla="*/ 124171 h 2487930"/>
                <a:gd name="connsiteX2" fmla="*/ 254446 w 278747"/>
                <a:gd name="connsiteY2" fmla="*/ 348269 h 2487930"/>
                <a:gd name="connsiteX3" fmla="*/ 273290 w 278747"/>
                <a:gd name="connsiteY3" fmla="*/ 579726 h 2487930"/>
                <a:gd name="connsiteX4" fmla="*/ 278233 w 278747"/>
                <a:gd name="connsiteY4" fmla="*/ 825298 h 2487930"/>
                <a:gd name="connsiteX5" fmla="*/ 278748 w 278747"/>
                <a:gd name="connsiteY5" fmla="*/ 1077624 h 2487930"/>
                <a:gd name="connsiteX6" fmla="*/ 260522 w 278747"/>
                <a:gd name="connsiteY6" fmla="*/ 1343458 h 2487930"/>
                <a:gd name="connsiteX7" fmla="*/ 231998 w 278747"/>
                <a:gd name="connsiteY7" fmla="*/ 1615180 h 2487930"/>
                <a:gd name="connsiteX8" fmla="*/ 177834 w 278747"/>
                <a:gd name="connsiteY8" fmla="*/ 1899545 h 2487930"/>
                <a:gd name="connsiteX9" fmla="*/ 105959 w 278747"/>
                <a:gd name="connsiteY9" fmla="*/ 2188499 h 2487930"/>
                <a:gd name="connsiteX10" fmla="*/ 45411 w 278747"/>
                <a:gd name="connsiteY10" fmla="*/ 2359776 h 2487930"/>
                <a:gd name="connsiteX11" fmla="*/ 36349 w 278747"/>
                <a:gd name="connsiteY11" fmla="*/ 2385320 h 2487930"/>
                <a:gd name="connsiteX12" fmla="*/ 4531 w 278747"/>
                <a:gd name="connsiteY12" fmla="*/ 2477453 h 2487930"/>
                <a:gd name="connsiteX13" fmla="*/ 0 w 278747"/>
                <a:gd name="connsiteY13" fmla="*/ 2487930 h 2487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8747" h="2487930">
                  <a:moveTo>
                    <a:pt x="215316" y="0"/>
                  </a:moveTo>
                  <a:lnTo>
                    <a:pt x="234264" y="124171"/>
                  </a:lnTo>
                  <a:lnTo>
                    <a:pt x="254446" y="348269"/>
                  </a:lnTo>
                  <a:lnTo>
                    <a:pt x="273290" y="579726"/>
                  </a:lnTo>
                  <a:lnTo>
                    <a:pt x="278233" y="825298"/>
                  </a:lnTo>
                  <a:lnTo>
                    <a:pt x="278748" y="1077624"/>
                  </a:lnTo>
                  <a:lnTo>
                    <a:pt x="260522" y="1343458"/>
                  </a:lnTo>
                  <a:lnTo>
                    <a:pt x="231998" y="1615180"/>
                  </a:lnTo>
                  <a:lnTo>
                    <a:pt x="177834" y="1899545"/>
                  </a:lnTo>
                  <a:lnTo>
                    <a:pt x="105959" y="2188499"/>
                  </a:lnTo>
                  <a:lnTo>
                    <a:pt x="45411" y="2359776"/>
                  </a:lnTo>
                  <a:lnTo>
                    <a:pt x="36349" y="2385320"/>
                  </a:lnTo>
                  <a:lnTo>
                    <a:pt x="4531" y="2477453"/>
                  </a:lnTo>
                  <a:lnTo>
                    <a:pt x="0" y="24879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04C4497B-FF38-540A-E7DE-AD1EFF2D4A92}"/>
                </a:ext>
              </a:extLst>
            </p:cNvPr>
            <p:cNvSpPr/>
            <p:nvPr/>
          </p:nvSpPr>
          <p:spPr>
            <a:xfrm>
              <a:off x="8638821" y="1851917"/>
              <a:ext cx="1037950" cy="339378"/>
            </a:xfrm>
            <a:custGeom>
              <a:avLst/>
              <a:gdLst>
                <a:gd name="connsiteX0" fmla="*/ 1304874 w 1304873"/>
                <a:gd name="connsiteY0" fmla="*/ 245139 h 364634"/>
                <a:gd name="connsiteX1" fmla="*/ 1234235 w 1304873"/>
                <a:gd name="connsiteY1" fmla="*/ 149802 h 364634"/>
                <a:gd name="connsiteX2" fmla="*/ 1137131 w 1304873"/>
                <a:gd name="connsiteY2" fmla="*/ 75334 h 364634"/>
                <a:gd name="connsiteX3" fmla="*/ 998837 w 1304873"/>
                <a:gd name="connsiteY3" fmla="*/ 29268 h 364634"/>
                <a:gd name="connsiteX4" fmla="*/ 851896 w 1304873"/>
                <a:gd name="connsiteY4" fmla="*/ 1732 h 364634"/>
                <a:gd name="connsiteX5" fmla="*/ 683843 w 1304873"/>
                <a:gd name="connsiteY5" fmla="*/ 0 h 364634"/>
                <a:gd name="connsiteX6" fmla="*/ 524647 w 1304873"/>
                <a:gd name="connsiteY6" fmla="*/ 14374 h 364634"/>
                <a:gd name="connsiteX7" fmla="*/ 364936 w 1304873"/>
                <a:gd name="connsiteY7" fmla="*/ 51695 h 364634"/>
                <a:gd name="connsiteX8" fmla="*/ 230659 w 1304873"/>
                <a:gd name="connsiteY8" fmla="*/ 102957 h 364634"/>
                <a:gd name="connsiteX9" fmla="*/ 115432 w 1304873"/>
                <a:gd name="connsiteY9" fmla="*/ 174914 h 364634"/>
                <a:gd name="connsiteX10" fmla="*/ 40057 w 1304873"/>
                <a:gd name="connsiteY10" fmla="*/ 259859 h 364634"/>
                <a:gd name="connsiteX11" fmla="*/ 0 w 1304873"/>
                <a:gd name="connsiteY11" fmla="*/ 364634 h 36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4873" h="364634">
                  <a:moveTo>
                    <a:pt x="1304874" y="245139"/>
                  </a:moveTo>
                  <a:lnTo>
                    <a:pt x="1234235" y="149802"/>
                  </a:lnTo>
                  <a:lnTo>
                    <a:pt x="1137131" y="75334"/>
                  </a:lnTo>
                  <a:lnTo>
                    <a:pt x="998837" y="29268"/>
                  </a:lnTo>
                  <a:lnTo>
                    <a:pt x="851896" y="1732"/>
                  </a:lnTo>
                  <a:lnTo>
                    <a:pt x="683843" y="0"/>
                  </a:lnTo>
                  <a:lnTo>
                    <a:pt x="524647" y="14374"/>
                  </a:lnTo>
                  <a:lnTo>
                    <a:pt x="364936" y="51695"/>
                  </a:lnTo>
                  <a:lnTo>
                    <a:pt x="230659" y="102957"/>
                  </a:lnTo>
                  <a:lnTo>
                    <a:pt x="115432" y="174914"/>
                  </a:lnTo>
                  <a:lnTo>
                    <a:pt x="40057" y="259859"/>
                  </a:lnTo>
                  <a:lnTo>
                    <a:pt x="0" y="36463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A495E43A-6B40-6C33-59B1-8CD51CB5DF9B}"/>
                </a:ext>
              </a:extLst>
            </p:cNvPr>
            <p:cNvSpPr/>
            <p:nvPr/>
          </p:nvSpPr>
          <p:spPr>
            <a:xfrm>
              <a:off x="7852004" y="246742"/>
              <a:ext cx="706546" cy="1183027"/>
            </a:xfrm>
            <a:custGeom>
              <a:avLst/>
              <a:gdLst>
                <a:gd name="connsiteX0" fmla="*/ 888245 w 888244"/>
                <a:gd name="connsiteY0" fmla="*/ 0 h 1271067"/>
                <a:gd name="connsiteX1" fmla="*/ 766839 w 888244"/>
                <a:gd name="connsiteY1" fmla="*/ 43122 h 1271067"/>
                <a:gd name="connsiteX2" fmla="*/ 459877 w 888244"/>
                <a:gd name="connsiteY2" fmla="*/ 178464 h 1271067"/>
                <a:gd name="connsiteX3" fmla="*/ 226849 w 888244"/>
                <a:gd name="connsiteY3" fmla="*/ 313632 h 1271067"/>
                <a:gd name="connsiteX4" fmla="*/ 69712 w 888244"/>
                <a:gd name="connsiteY4" fmla="*/ 453477 h 1271067"/>
                <a:gd name="connsiteX5" fmla="*/ 0 w 888244"/>
                <a:gd name="connsiteY5" fmla="*/ 593234 h 1271067"/>
                <a:gd name="connsiteX6" fmla="*/ 18123 w 888244"/>
                <a:gd name="connsiteY6" fmla="*/ 738794 h 1271067"/>
                <a:gd name="connsiteX7" fmla="*/ 175260 w 888244"/>
                <a:gd name="connsiteY7" fmla="*/ 871711 h 1271067"/>
                <a:gd name="connsiteX8" fmla="*/ 245487 w 888244"/>
                <a:gd name="connsiteY8" fmla="*/ 931199 h 1271067"/>
                <a:gd name="connsiteX9" fmla="*/ 386457 w 888244"/>
                <a:gd name="connsiteY9" fmla="*/ 1067666 h 1271067"/>
                <a:gd name="connsiteX10" fmla="*/ 461010 w 888244"/>
                <a:gd name="connsiteY10" fmla="*/ 1139883 h 1271067"/>
                <a:gd name="connsiteX11" fmla="*/ 577370 w 888244"/>
                <a:gd name="connsiteY11" fmla="*/ 1267258 h 1271067"/>
                <a:gd name="connsiteX12" fmla="*/ 581180 w 888244"/>
                <a:gd name="connsiteY12" fmla="*/ 1271068 h 1271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8244" h="1271067">
                  <a:moveTo>
                    <a:pt x="888245" y="0"/>
                  </a:moveTo>
                  <a:lnTo>
                    <a:pt x="766839" y="43122"/>
                  </a:lnTo>
                  <a:lnTo>
                    <a:pt x="459877" y="178464"/>
                  </a:lnTo>
                  <a:lnTo>
                    <a:pt x="226849" y="313632"/>
                  </a:lnTo>
                  <a:lnTo>
                    <a:pt x="69712" y="453477"/>
                  </a:lnTo>
                  <a:lnTo>
                    <a:pt x="0" y="593234"/>
                  </a:lnTo>
                  <a:lnTo>
                    <a:pt x="18123" y="738794"/>
                  </a:lnTo>
                  <a:lnTo>
                    <a:pt x="175260" y="871711"/>
                  </a:lnTo>
                  <a:lnTo>
                    <a:pt x="245487" y="931199"/>
                  </a:lnTo>
                  <a:lnTo>
                    <a:pt x="386457" y="1067666"/>
                  </a:lnTo>
                  <a:lnTo>
                    <a:pt x="461010" y="1139883"/>
                  </a:lnTo>
                  <a:lnTo>
                    <a:pt x="577370" y="1267258"/>
                  </a:lnTo>
                  <a:lnTo>
                    <a:pt x="581180" y="127106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2AAEF765-D9A2-037B-1ED4-CDDD9734D8E5}"/>
                </a:ext>
              </a:extLst>
            </p:cNvPr>
            <p:cNvSpPr/>
            <p:nvPr/>
          </p:nvSpPr>
          <p:spPr>
            <a:xfrm>
              <a:off x="8632679" y="2143423"/>
              <a:ext cx="639381" cy="219939"/>
            </a:xfrm>
            <a:custGeom>
              <a:avLst/>
              <a:gdLst>
                <a:gd name="connsiteX0" fmla="*/ 803807 w 803807"/>
                <a:gd name="connsiteY0" fmla="*/ 186517 h 236306"/>
                <a:gd name="connsiteX1" fmla="*/ 753350 w 803807"/>
                <a:gd name="connsiteY1" fmla="*/ 106680 h 236306"/>
                <a:gd name="connsiteX2" fmla="*/ 681578 w 803807"/>
                <a:gd name="connsiteY2" fmla="*/ 46932 h 236306"/>
                <a:gd name="connsiteX3" fmla="*/ 574692 w 803807"/>
                <a:gd name="connsiteY3" fmla="*/ 14461 h 236306"/>
                <a:gd name="connsiteX4" fmla="*/ 464716 w 803807"/>
                <a:gd name="connsiteY4" fmla="*/ 0 h 236306"/>
                <a:gd name="connsiteX5" fmla="*/ 340429 w 803807"/>
                <a:gd name="connsiteY5" fmla="*/ 10564 h 236306"/>
                <a:gd name="connsiteX6" fmla="*/ 230247 w 803807"/>
                <a:gd name="connsiteY6" fmla="*/ 37148 h 236306"/>
                <a:gd name="connsiteX7" fmla="*/ 126039 w 803807"/>
                <a:gd name="connsiteY7" fmla="*/ 86504 h 236306"/>
                <a:gd name="connsiteX8" fmla="*/ 51280 w 803807"/>
                <a:gd name="connsiteY8" fmla="*/ 150668 h 236306"/>
                <a:gd name="connsiteX9" fmla="*/ 0 w 803807"/>
                <a:gd name="connsiteY9" fmla="*/ 236307 h 23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3807" h="236306">
                  <a:moveTo>
                    <a:pt x="803807" y="186517"/>
                  </a:moveTo>
                  <a:lnTo>
                    <a:pt x="753350" y="106680"/>
                  </a:lnTo>
                  <a:lnTo>
                    <a:pt x="681578" y="46932"/>
                  </a:lnTo>
                  <a:lnTo>
                    <a:pt x="574692" y="14461"/>
                  </a:lnTo>
                  <a:lnTo>
                    <a:pt x="464716" y="0"/>
                  </a:lnTo>
                  <a:lnTo>
                    <a:pt x="340429" y="10564"/>
                  </a:lnTo>
                  <a:lnTo>
                    <a:pt x="230247" y="37148"/>
                  </a:lnTo>
                  <a:lnTo>
                    <a:pt x="126039" y="86504"/>
                  </a:lnTo>
                  <a:lnTo>
                    <a:pt x="51280" y="150668"/>
                  </a:lnTo>
                  <a:lnTo>
                    <a:pt x="0" y="23630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967FE55F-B89D-A039-BE51-C43131D40392}"/>
                </a:ext>
              </a:extLst>
            </p:cNvPr>
            <p:cNvSpPr/>
            <p:nvPr/>
          </p:nvSpPr>
          <p:spPr>
            <a:xfrm>
              <a:off x="8591396" y="2441779"/>
              <a:ext cx="318871" cy="117344"/>
            </a:xfrm>
            <a:custGeom>
              <a:avLst/>
              <a:gdLst>
                <a:gd name="connsiteX0" fmla="*/ 400874 w 400873"/>
                <a:gd name="connsiteY0" fmla="*/ 126076 h 126076"/>
                <a:gd name="connsiteX1" fmla="*/ 372659 w 400873"/>
                <a:gd name="connsiteY1" fmla="*/ 62345 h 126076"/>
                <a:gd name="connsiteX2" fmla="*/ 328587 w 400873"/>
                <a:gd name="connsiteY2" fmla="*/ 18097 h 126076"/>
                <a:gd name="connsiteX3" fmla="*/ 255991 w 400873"/>
                <a:gd name="connsiteY3" fmla="*/ 173 h 126076"/>
                <a:gd name="connsiteX4" fmla="*/ 185351 w 400873"/>
                <a:gd name="connsiteY4" fmla="*/ 0 h 126076"/>
                <a:gd name="connsiteX5" fmla="*/ 106886 w 400873"/>
                <a:gd name="connsiteY5" fmla="*/ 24505 h 126076"/>
                <a:gd name="connsiteX6" fmla="*/ 46647 w 400873"/>
                <a:gd name="connsiteY6" fmla="*/ 65463 h 126076"/>
                <a:gd name="connsiteX7" fmla="*/ 0 w 400873"/>
                <a:gd name="connsiteY7" fmla="*/ 125990 h 126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873" h="126076">
                  <a:moveTo>
                    <a:pt x="400874" y="126076"/>
                  </a:moveTo>
                  <a:lnTo>
                    <a:pt x="372659" y="62345"/>
                  </a:lnTo>
                  <a:lnTo>
                    <a:pt x="328587" y="18097"/>
                  </a:lnTo>
                  <a:lnTo>
                    <a:pt x="255991" y="173"/>
                  </a:lnTo>
                  <a:lnTo>
                    <a:pt x="185351" y="0"/>
                  </a:lnTo>
                  <a:lnTo>
                    <a:pt x="106886" y="24505"/>
                  </a:lnTo>
                  <a:lnTo>
                    <a:pt x="46647" y="65463"/>
                  </a:lnTo>
                  <a:lnTo>
                    <a:pt x="0" y="12599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CD1F7A36-C5FC-B2E1-8D09-F66F973F50D7}"/>
                </a:ext>
              </a:extLst>
            </p:cNvPr>
            <p:cNvSpPr/>
            <p:nvPr/>
          </p:nvSpPr>
          <p:spPr>
            <a:xfrm>
              <a:off x="8297016" y="246742"/>
              <a:ext cx="1395892" cy="1570279"/>
            </a:xfrm>
            <a:custGeom>
              <a:avLst/>
              <a:gdLst>
                <a:gd name="connsiteX0" fmla="*/ 1754866 w 1754865"/>
                <a:gd name="connsiteY0" fmla="*/ 0 h 1687137"/>
                <a:gd name="connsiteX1" fmla="*/ 1736949 w 1754865"/>
                <a:gd name="connsiteY1" fmla="*/ 49617 h 1687137"/>
                <a:gd name="connsiteX2" fmla="*/ 1631401 w 1754865"/>
                <a:gd name="connsiteY2" fmla="*/ 310688 h 1687137"/>
                <a:gd name="connsiteX3" fmla="*/ 1273880 w 1754865"/>
                <a:gd name="connsiteY3" fmla="*/ 387408 h 1687137"/>
                <a:gd name="connsiteX4" fmla="*/ 935612 w 1754865"/>
                <a:gd name="connsiteY4" fmla="*/ 480233 h 1687137"/>
                <a:gd name="connsiteX5" fmla="*/ 640595 w 1754865"/>
                <a:gd name="connsiteY5" fmla="*/ 579726 h 1687137"/>
                <a:gd name="connsiteX6" fmla="*/ 386561 w 1754865"/>
                <a:gd name="connsiteY6" fmla="*/ 691688 h 1687137"/>
                <a:gd name="connsiteX7" fmla="*/ 193074 w 1754865"/>
                <a:gd name="connsiteY7" fmla="*/ 808153 h 1687137"/>
                <a:gd name="connsiteX8" fmla="*/ 59828 w 1754865"/>
                <a:gd name="connsiteY8" fmla="*/ 935095 h 1687137"/>
                <a:gd name="connsiteX9" fmla="*/ 0 w 1754865"/>
                <a:gd name="connsiteY9" fmla="*/ 1066800 h 1687137"/>
                <a:gd name="connsiteX10" fmla="*/ 139117 w 1754865"/>
                <a:gd name="connsiteY10" fmla="*/ 1298691 h 1687137"/>
                <a:gd name="connsiteX11" fmla="*/ 264126 w 1754865"/>
                <a:gd name="connsiteY11" fmla="*/ 1540885 h 1687137"/>
                <a:gd name="connsiteX12" fmla="*/ 322100 w 1754865"/>
                <a:gd name="connsiteY12" fmla="*/ 1687137 h 1687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4865" h="1687137">
                  <a:moveTo>
                    <a:pt x="1754866" y="0"/>
                  </a:moveTo>
                  <a:lnTo>
                    <a:pt x="1736949" y="49617"/>
                  </a:lnTo>
                  <a:lnTo>
                    <a:pt x="1631401" y="310688"/>
                  </a:lnTo>
                  <a:lnTo>
                    <a:pt x="1273880" y="387408"/>
                  </a:lnTo>
                  <a:lnTo>
                    <a:pt x="935612" y="480233"/>
                  </a:lnTo>
                  <a:lnTo>
                    <a:pt x="640595" y="579726"/>
                  </a:lnTo>
                  <a:lnTo>
                    <a:pt x="386561" y="691688"/>
                  </a:lnTo>
                  <a:lnTo>
                    <a:pt x="193074" y="808153"/>
                  </a:lnTo>
                  <a:lnTo>
                    <a:pt x="59828" y="935095"/>
                  </a:lnTo>
                  <a:lnTo>
                    <a:pt x="0" y="1066800"/>
                  </a:lnTo>
                  <a:lnTo>
                    <a:pt x="139117" y="1298691"/>
                  </a:lnTo>
                  <a:lnTo>
                    <a:pt x="264126" y="1540885"/>
                  </a:lnTo>
                  <a:lnTo>
                    <a:pt x="322100" y="168713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F4B60925-3FED-8C03-3678-3D8B9ECF7596}"/>
                </a:ext>
              </a:extLst>
            </p:cNvPr>
            <p:cNvSpPr/>
            <p:nvPr/>
          </p:nvSpPr>
          <p:spPr>
            <a:xfrm>
              <a:off x="8011562" y="246742"/>
              <a:ext cx="1087751" cy="1341152"/>
            </a:xfrm>
            <a:custGeom>
              <a:avLst/>
              <a:gdLst>
                <a:gd name="connsiteX0" fmla="*/ 1367482 w 1367481"/>
                <a:gd name="connsiteY0" fmla="*/ 0 h 1440959"/>
                <a:gd name="connsiteX1" fmla="*/ 1332780 w 1367481"/>
                <a:gd name="connsiteY1" fmla="*/ 9265 h 1440959"/>
                <a:gd name="connsiteX2" fmla="*/ 960635 w 1367481"/>
                <a:gd name="connsiteY2" fmla="*/ 124085 h 1440959"/>
                <a:gd name="connsiteX3" fmla="*/ 960429 w 1367481"/>
                <a:gd name="connsiteY3" fmla="*/ 124171 h 1440959"/>
                <a:gd name="connsiteX4" fmla="*/ 631019 w 1367481"/>
                <a:gd name="connsiteY4" fmla="*/ 249035 h 1440959"/>
                <a:gd name="connsiteX5" fmla="*/ 365142 w 1367481"/>
                <a:gd name="connsiteY5" fmla="*/ 375805 h 1440959"/>
                <a:gd name="connsiteX6" fmla="*/ 163933 w 1367481"/>
                <a:gd name="connsiteY6" fmla="*/ 509501 h 1440959"/>
                <a:gd name="connsiteX7" fmla="*/ 42013 w 1367481"/>
                <a:gd name="connsiteY7" fmla="*/ 644323 h 1440959"/>
                <a:gd name="connsiteX8" fmla="*/ 0 w 1367481"/>
                <a:gd name="connsiteY8" fmla="*/ 785986 h 1440959"/>
                <a:gd name="connsiteX9" fmla="*/ 44896 w 1367481"/>
                <a:gd name="connsiteY9" fmla="*/ 931199 h 1440959"/>
                <a:gd name="connsiteX10" fmla="*/ 161771 w 1367481"/>
                <a:gd name="connsiteY10" fmla="*/ 1073901 h 1440959"/>
                <a:gd name="connsiteX11" fmla="*/ 175260 w 1367481"/>
                <a:gd name="connsiteY11" fmla="*/ 1086456 h 1440959"/>
                <a:gd name="connsiteX12" fmla="*/ 278233 w 1367481"/>
                <a:gd name="connsiteY12" fmla="*/ 1179108 h 1440959"/>
                <a:gd name="connsiteX13" fmla="*/ 376778 w 1367481"/>
                <a:gd name="connsiteY13" fmla="*/ 1267258 h 1440959"/>
                <a:gd name="connsiteX14" fmla="*/ 380588 w 1367481"/>
                <a:gd name="connsiteY14" fmla="*/ 1271068 h 1440959"/>
                <a:gd name="connsiteX15" fmla="*/ 470484 w 1367481"/>
                <a:gd name="connsiteY15" fmla="*/ 1359824 h 1440959"/>
                <a:gd name="connsiteX16" fmla="*/ 537004 w 1367481"/>
                <a:gd name="connsiteY16" fmla="*/ 1440959 h 1440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67481" h="1440959">
                  <a:moveTo>
                    <a:pt x="1367482" y="0"/>
                  </a:moveTo>
                  <a:lnTo>
                    <a:pt x="1332780" y="9265"/>
                  </a:lnTo>
                  <a:lnTo>
                    <a:pt x="960635" y="124085"/>
                  </a:lnTo>
                  <a:lnTo>
                    <a:pt x="960429" y="124171"/>
                  </a:lnTo>
                  <a:lnTo>
                    <a:pt x="631019" y="249035"/>
                  </a:lnTo>
                  <a:lnTo>
                    <a:pt x="365142" y="375805"/>
                  </a:lnTo>
                  <a:lnTo>
                    <a:pt x="163933" y="509501"/>
                  </a:lnTo>
                  <a:lnTo>
                    <a:pt x="42013" y="644323"/>
                  </a:lnTo>
                  <a:lnTo>
                    <a:pt x="0" y="785986"/>
                  </a:lnTo>
                  <a:lnTo>
                    <a:pt x="44896" y="931199"/>
                  </a:lnTo>
                  <a:lnTo>
                    <a:pt x="161771" y="1073901"/>
                  </a:lnTo>
                  <a:lnTo>
                    <a:pt x="175260" y="1086456"/>
                  </a:lnTo>
                  <a:lnTo>
                    <a:pt x="278233" y="1179108"/>
                  </a:lnTo>
                  <a:lnTo>
                    <a:pt x="376778" y="1267258"/>
                  </a:lnTo>
                  <a:lnTo>
                    <a:pt x="380588" y="1271068"/>
                  </a:lnTo>
                  <a:lnTo>
                    <a:pt x="470484" y="1359824"/>
                  </a:lnTo>
                  <a:lnTo>
                    <a:pt x="537004" y="144095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5A6DE456-57CD-0F70-E563-F7EB470136BB}"/>
                </a:ext>
              </a:extLst>
            </p:cNvPr>
            <p:cNvSpPr/>
            <p:nvPr/>
          </p:nvSpPr>
          <p:spPr>
            <a:xfrm>
              <a:off x="8544790" y="246742"/>
              <a:ext cx="527330" cy="2434722"/>
            </a:xfrm>
            <a:custGeom>
              <a:avLst/>
              <a:gdLst>
                <a:gd name="connsiteX0" fmla="*/ 662940 w 662940"/>
                <a:gd name="connsiteY0" fmla="*/ 0 h 2615911"/>
                <a:gd name="connsiteX1" fmla="*/ 662426 w 662940"/>
                <a:gd name="connsiteY1" fmla="*/ 9265 h 2615911"/>
                <a:gd name="connsiteX2" fmla="*/ 649965 w 662940"/>
                <a:gd name="connsiteY2" fmla="*/ 237519 h 2615911"/>
                <a:gd name="connsiteX3" fmla="*/ 624119 w 662940"/>
                <a:gd name="connsiteY3" fmla="*/ 480233 h 2615911"/>
                <a:gd name="connsiteX4" fmla="*/ 596729 w 662940"/>
                <a:gd name="connsiteY4" fmla="*/ 729442 h 2615911"/>
                <a:gd name="connsiteX5" fmla="*/ 552760 w 662940"/>
                <a:gd name="connsiteY5" fmla="*/ 992245 h 2615911"/>
                <a:gd name="connsiteX6" fmla="*/ 503332 w 662940"/>
                <a:gd name="connsiteY6" fmla="*/ 1260764 h 2615911"/>
                <a:gd name="connsiteX7" fmla="*/ 431869 w 662940"/>
                <a:gd name="connsiteY7" fmla="*/ 1541924 h 2615911"/>
                <a:gd name="connsiteX8" fmla="*/ 348872 w 662940"/>
                <a:gd name="connsiteY8" fmla="*/ 1827588 h 2615911"/>
                <a:gd name="connsiteX9" fmla="*/ 246620 w 662940"/>
                <a:gd name="connsiteY9" fmla="*/ 2097751 h 2615911"/>
                <a:gd name="connsiteX10" fmla="*/ 236529 w 662940"/>
                <a:gd name="connsiteY10" fmla="*/ 2124335 h 2615911"/>
                <a:gd name="connsiteX11" fmla="*/ 116565 w 662940"/>
                <a:gd name="connsiteY11" fmla="*/ 2398135 h 2615911"/>
                <a:gd name="connsiteX12" fmla="*/ 105239 w 662940"/>
                <a:gd name="connsiteY12" fmla="*/ 2423853 h 2615911"/>
                <a:gd name="connsiteX13" fmla="*/ 47574 w 662940"/>
                <a:gd name="connsiteY13" fmla="*/ 2529234 h 2615911"/>
                <a:gd name="connsiteX14" fmla="*/ 29759 w 662940"/>
                <a:gd name="connsiteY14" fmla="*/ 2561619 h 2615911"/>
                <a:gd name="connsiteX15" fmla="*/ 0 w 662940"/>
                <a:gd name="connsiteY15" fmla="*/ 2615912 h 261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2940" h="2615911">
                  <a:moveTo>
                    <a:pt x="662940" y="0"/>
                  </a:moveTo>
                  <a:lnTo>
                    <a:pt x="662426" y="9265"/>
                  </a:lnTo>
                  <a:lnTo>
                    <a:pt x="649965" y="237519"/>
                  </a:lnTo>
                  <a:lnTo>
                    <a:pt x="624119" y="480233"/>
                  </a:lnTo>
                  <a:lnTo>
                    <a:pt x="596729" y="729442"/>
                  </a:lnTo>
                  <a:lnTo>
                    <a:pt x="552760" y="992245"/>
                  </a:lnTo>
                  <a:lnTo>
                    <a:pt x="503332" y="1260764"/>
                  </a:lnTo>
                  <a:lnTo>
                    <a:pt x="431869" y="1541924"/>
                  </a:lnTo>
                  <a:lnTo>
                    <a:pt x="348872" y="1827588"/>
                  </a:lnTo>
                  <a:lnTo>
                    <a:pt x="246620" y="2097751"/>
                  </a:lnTo>
                  <a:lnTo>
                    <a:pt x="236529" y="2124335"/>
                  </a:lnTo>
                  <a:lnTo>
                    <a:pt x="116565" y="2398135"/>
                  </a:lnTo>
                  <a:lnTo>
                    <a:pt x="105239" y="2423853"/>
                  </a:lnTo>
                  <a:lnTo>
                    <a:pt x="47574" y="2529234"/>
                  </a:lnTo>
                  <a:lnTo>
                    <a:pt x="29759" y="2561619"/>
                  </a:lnTo>
                  <a:lnTo>
                    <a:pt x="0" y="261591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6AB7BF08-0E60-AA6F-07D3-7F1620C80D6F}"/>
                </a:ext>
              </a:extLst>
            </p:cNvPr>
            <p:cNvSpPr/>
            <p:nvPr/>
          </p:nvSpPr>
          <p:spPr>
            <a:xfrm>
              <a:off x="6453573" y="246742"/>
              <a:ext cx="909026" cy="489926"/>
            </a:xfrm>
            <a:custGeom>
              <a:avLst/>
              <a:gdLst>
                <a:gd name="connsiteX0" fmla="*/ 1142795 w 1142794"/>
                <a:gd name="connsiteY0" fmla="*/ 526386 h 526386"/>
                <a:gd name="connsiteX1" fmla="*/ 843967 w 1142794"/>
                <a:gd name="connsiteY1" fmla="*/ 409142 h 526386"/>
                <a:gd name="connsiteX2" fmla="*/ 816679 w 1142794"/>
                <a:gd name="connsiteY2" fmla="*/ 398838 h 526386"/>
                <a:gd name="connsiteX3" fmla="*/ 712882 w 1142794"/>
                <a:gd name="connsiteY3" fmla="*/ 362383 h 526386"/>
                <a:gd name="connsiteX4" fmla="*/ 604143 w 1142794"/>
                <a:gd name="connsiteY4" fmla="*/ 323330 h 526386"/>
                <a:gd name="connsiteX5" fmla="*/ 476662 w 1142794"/>
                <a:gd name="connsiteY5" fmla="*/ 278043 h 526386"/>
                <a:gd name="connsiteX6" fmla="*/ 192045 w 1142794"/>
                <a:gd name="connsiteY6" fmla="*/ 150322 h 526386"/>
                <a:gd name="connsiteX7" fmla="*/ 11636 w 1142794"/>
                <a:gd name="connsiteY7" fmla="*/ 22081 h 526386"/>
                <a:gd name="connsiteX8" fmla="*/ 0 w 1142794"/>
                <a:gd name="connsiteY8" fmla="*/ 0 h 52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2794" h="526386">
                  <a:moveTo>
                    <a:pt x="1142795" y="526386"/>
                  </a:moveTo>
                  <a:lnTo>
                    <a:pt x="843967" y="409142"/>
                  </a:lnTo>
                  <a:lnTo>
                    <a:pt x="816679" y="398838"/>
                  </a:lnTo>
                  <a:lnTo>
                    <a:pt x="712882" y="362383"/>
                  </a:lnTo>
                  <a:lnTo>
                    <a:pt x="604143" y="323330"/>
                  </a:lnTo>
                  <a:lnTo>
                    <a:pt x="476662" y="278043"/>
                  </a:lnTo>
                  <a:lnTo>
                    <a:pt x="192045" y="150322"/>
                  </a:lnTo>
                  <a:lnTo>
                    <a:pt x="11636" y="22081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745E54C5-3DCB-CC43-B358-7A4E3C1E04F9}"/>
                </a:ext>
              </a:extLst>
            </p:cNvPr>
            <p:cNvSpPr/>
            <p:nvPr/>
          </p:nvSpPr>
          <p:spPr>
            <a:xfrm>
              <a:off x="6922582" y="246742"/>
              <a:ext cx="943754" cy="781110"/>
            </a:xfrm>
            <a:custGeom>
              <a:avLst/>
              <a:gdLst>
                <a:gd name="connsiteX0" fmla="*/ 1186455 w 1186454"/>
                <a:gd name="connsiteY0" fmla="*/ 839239 h 839239"/>
                <a:gd name="connsiteX1" fmla="*/ 977420 w 1186454"/>
                <a:gd name="connsiteY1" fmla="*/ 727190 h 839239"/>
                <a:gd name="connsiteX2" fmla="*/ 878359 w 1186454"/>
                <a:gd name="connsiteY2" fmla="*/ 674110 h 839239"/>
                <a:gd name="connsiteX3" fmla="*/ 767355 w 1186454"/>
                <a:gd name="connsiteY3" fmla="*/ 620424 h 839239"/>
                <a:gd name="connsiteX4" fmla="*/ 558628 w 1186454"/>
                <a:gd name="connsiteY4" fmla="*/ 524308 h 839239"/>
                <a:gd name="connsiteX5" fmla="*/ 531135 w 1186454"/>
                <a:gd name="connsiteY5" fmla="*/ 501188 h 839239"/>
                <a:gd name="connsiteX6" fmla="*/ 341459 w 1186454"/>
                <a:gd name="connsiteY6" fmla="*/ 380394 h 839239"/>
                <a:gd name="connsiteX7" fmla="*/ 220156 w 1186454"/>
                <a:gd name="connsiteY7" fmla="*/ 239857 h 839239"/>
                <a:gd name="connsiteX8" fmla="*/ 203989 w 1186454"/>
                <a:gd name="connsiteY8" fmla="*/ 100099 h 839239"/>
                <a:gd name="connsiteX9" fmla="*/ 0 w 1186454"/>
                <a:gd name="connsiteY9" fmla="*/ 0 h 839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86454" h="839239">
                  <a:moveTo>
                    <a:pt x="1186455" y="839239"/>
                  </a:moveTo>
                  <a:lnTo>
                    <a:pt x="977420" y="727190"/>
                  </a:lnTo>
                  <a:lnTo>
                    <a:pt x="878359" y="674110"/>
                  </a:lnTo>
                  <a:lnTo>
                    <a:pt x="767355" y="620424"/>
                  </a:lnTo>
                  <a:lnTo>
                    <a:pt x="558628" y="524308"/>
                  </a:lnTo>
                  <a:lnTo>
                    <a:pt x="531135" y="501188"/>
                  </a:lnTo>
                  <a:lnTo>
                    <a:pt x="341459" y="380394"/>
                  </a:lnTo>
                  <a:lnTo>
                    <a:pt x="220156" y="239857"/>
                  </a:lnTo>
                  <a:lnTo>
                    <a:pt x="203989" y="10009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761CA2C3-9D6B-2702-AE38-97EA81344509}"/>
                </a:ext>
              </a:extLst>
            </p:cNvPr>
            <p:cNvSpPr/>
            <p:nvPr/>
          </p:nvSpPr>
          <p:spPr>
            <a:xfrm>
              <a:off x="6404590" y="246742"/>
              <a:ext cx="1128377" cy="577450"/>
            </a:xfrm>
            <a:custGeom>
              <a:avLst/>
              <a:gdLst>
                <a:gd name="connsiteX0" fmla="*/ 1418556 w 1418555"/>
                <a:gd name="connsiteY0" fmla="*/ 620424 h 620423"/>
                <a:gd name="connsiteX1" fmla="*/ 1353168 w 1418555"/>
                <a:gd name="connsiteY1" fmla="*/ 588818 h 620423"/>
                <a:gd name="connsiteX2" fmla="*/ 1215287 w 1418555"/>
                <a:gd name="connsiteY2" fmla="*/ 522230 h 620423"/>
                <a:gd name="connsiteX3" fmla="*/ 1180689 w 1418555"/>
                <a:gd name="connsiteY3" fmla="*/ 507336 h 620423"/>
                <a:gd name="connsiteX4" fmla="*/ 897821 w 1418555"/>
                <a:gd name="connsiteY4" fmla="*/ 385589 h 620423"/>
                <a:gd name="connsiteX5" fmla="*/ 690022 w 1418555"/>
                <a:gd name="connsiteY5" fmla="*/ 247823 h 620423"/>
                <a:gd name="connsiteX6" fmla="*/ 383780 w 1418555"/>
                <a:gd name="connsiteY6" fmla="*/ 129280 h 620423"/>
                <a:gd name="connsiteX7" fmla="*/ 73214 w 1418555"/>
                <a:gd name="connsiteY7" fmla="*/ 22081 h 620423"/>
                <a:gd name="connsiteX8" fmla="*/ 0 w 1418555"/>
                <a:gd name="connsiteY8" fmla="*/ 0 h 620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8555" h="620423">
                  <a:moveTo>
                    <a:pt x="1418556" y="620424"/>
                  </a:moveTo>
                  <a:lnTo>
                    <a:pt x="1353168" y="588818"/>
                  </a:lnTo>
                  <a:lnTo>
                    <a:pt x="1215287" y="522230"/>
                  </a:lnTo>
                  <a:lnTo>
                    <a:pt x="1180689" y="507336"/>
                  </a:lnTo>
                  <a:lnTo>
                    <a:pt x="897821" y="385589"/>
                  </a:lnTo>
                  <a:lnTo>
                    <a:pt x="690022" y="247823"/>
                  </a:lnTo>
                  <a:lnTo>
                    <a:pt x="383780" y="129280"/>
                  </a:lnTo>
                  <a:lnTo>
                    <a:pt x="73214" y="22081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9E789191-8D15-7D52-F1DD-1F78E1D7C752}"/>
                </a:ext>
              </a:extLst>
            </p:cNvPr>
            <p:cNvSpPr/>
            <p:nvPr/>
          </p:nvSpPr>
          <p:spPr>
            <a:xfrm>
              <a:off x="6197197" y="246742"/>
              <a:ext cx="927700" cy="380803"/>
            </a:xfrm>
            <a:custGeom>
              <a:avLst/>
              <a:gdLst>
                <a:gd name="connsiteX0" fmla="*/ 1166272 w 1166271"/>
                <a:gd name="connsiteY0" fmla="*/ 409142 h 409142"/>
                <a:gd name="connsiteX1" fmla="*/ 1138984 w 1166271"/>
                <a:gd name="connsiteY1" fmla="*/ 398838 h 409142"/>
                <a:gd name="connsiteX2" fmla="*/ 1061754 w 1166271"/>
                <a:gd name="connsiteY2" fmla="*/ 363595 h 409142"/>
                <a:gd name="connsiteX3" fmla="*/ 837170 w 1166271"/>
                <a:gd name="connsiteY3" fmla="*/ 261158 h 409142"/>
                <a:gd name="connsiteX4" fmla="*/ 514350 w 1166271"/>
                <a:gd name="connsiteY4" fmla="*/ 150322 h 409142"/>
                <a:gd name="connsiteX5" fmla="*/ 188647 w 1166271"/>
                <a:gd name="connsiteY5" fmla="*/ 50569 h 409142"/>
                <a:gd name="connsiteX6" fmla="*/ 0 w 1166271"/>
                <a:gd name="connsiteY6" fmla="*/ 0 h 409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6271" h="409142">
                  <a:moveTo>
                    <a:pt x="1166272" y="409142"/>
                  </a:moveTo>
                  <a:lnTo>
                    <a:pt x="1138984" y="398838"/>
                  </a:lnTo>
                  <a:lnTo>
                    <a:pt x="1061754" y="363595"/>
                  </a:lnTo>
                  <a:lnTo>
                    <a:pt x="837170" y="261158"/>
                  </a:lnTo>
                  <a:lnTo>
                    <a:pt x="514350" y="150322"/>
                  </a:lnTo>
                  <a:lnTo>
                    <a:pt x="188647" y="5056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4C31217B-6C22-1C33-7900-36F41F5BA8ED}"/>
                </a:ext>
              </a:extLst>
            </p:cNvPr>
            <p:cNvSpPr/>
            <p:nvPr/>
          </p:nvSpPr>
          <p:spPr>
            <a:xfrm>
              <a:off x="8136228" y="246742"/>
              <a:ext cx="484163" cy="1799164"/>
            </a:xfrm>
            <a:custGeom>
              <a:avLst/>
              <a:gdLst>
                <a:gd name="connsiteX0" fmla="*/ 608673 w 608673"/>
                <a:gd name="connsiteY0" fmla="*/ 1933056 h 1933055"/>
                <a:gd name="connsiteX1" fmla="*/ 608364 w 608673"/>
                <a:gd name="connsiteY1" fmla="*/ 1931757 h 1933055"/>
                <a:gd name="connsiteX2" fmla="*/ 594257 w 608673"/>
                <a:gd name="connsiteY2" fmla="*/ 1863436 h 1933055"/>
                <a:gd name="connsiteX3" fmla="*/ 552347 w 608673"/>
                <a:gd name="connsiteY3" fmla="*/ 1663065 h 1933055"/>
                <a:gd name="connsiteX4" fmla="*/ 471101 w 608673"/>
                <a:gd name="connsiteY4" fmla="*/ 1409267 h 1933055"/>
                <a:gd name="connsiteX5" fmla="*/ 542152 w 608673"/>
                <a:gd name="connsiteY5" fmla="*/ 1286654 h 1933055"/>
                <a:gd name="connsiteX6" fmla="*/ 472955 w 608673"/>
                <a:gd name="connsiteY6" fmla="*/ 1043161 h 1933055"/>
                <a:gd name="connsiteX7" fmla="*/ 395210 w 608673"/>
                <a:gd name="connsiteY7" fmla="*/ 808153 h 1933055"/>
                <a:gd name="connsiteX8" fmla="*/ 303873 w 608673"/>
                <a:gd name="connsiteY8" fmla="*/ 587693 h 1933055"/>
                <a:gd name="connsiteX9" fmla="*/ 208417 w 608673"/>
                <a:gd name="connsiteY9" fmla="*/ 375805 h 1933055"/>
                <a:gd name="connsiteX10" fmla="*/ 102561 w 608673"/>
                <a:gd name="connsiteY10" fmla="*/ 178464 h 1933055"/>
                <a:gd name="connsiteX11" fmla="*/ 0 w 608673"/>
                <a:gd name="connsiteY11" fmla="*/ 0 h 1933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8673" h="1933055">
                  <a:moveTo>
                    <a:pt x="608673" y="1933056"/>
                  </a:moveTo>
                  <a:lnTo>
                    <a:pt x="608364" y="1931757"/>
                  </a:lnTo>
                  <a:lnTo>
                    <a:pt x="594257" y="1863436"/>
                  </a:lnTo>
                  <a:lnTo>
                    <a:pt x="552347" y="1663065"/>
                  </a:lnTo>
                  <a:lnTo>
                    <a:pt x="471101" y="1409267"/>
                  </a:lnTo>
                  <a:lnTo>
                    <a:pt x="542152" y="1286654"/>
                  </a:lnTo>
                  <a:lnTo>
                    <a:pt x="472955" y="1043161"/>
                  </a:lnTo>
                  <a:lnTo>
                    <a:pt x="395210" y="808153"/>
                  </a:lnTo>
                  <a:lnTo>
                    <a:pt x="303873" y="587693"/>
                  </a:lnTo>
                  <a:lnTo>
                    <a:pt x="208417" y="375805"/>
                  </a:lnTo>
                  <a:lnTo>
                    <a:pt x="102561" y="178464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D5940D9A-A714-A8D9-4EFC-32B30B305F16}"/>
                </a:ext>
              </a:extLst>
            </p:cNvPr>
            <p:cNvSpPr/>
            <p:nvPr/>
          </p:nvSpPr>
          <p:spPr>
            <a:xfrm>
              <a:off x="8448465" y="246742"/>
              <a:ext cx="235980" cy="2136527"/>
            </a:xfrm>
            <a:custGeom>
              <a:avLst/>
              <a:gdLst>
                <a:gd name="connsiteX0" fmla="*/ 226334 w 296665"/>
                <a:gd name="connsiteY0" fmla="*/ 2295525 h 2295525"/>
                <a:gd name="connsiteX1" fmla="*/ 229423 w 296665"/>
                <a:gd name="connsiteY1" fmla="*/ 2277861 h 2295525"/>
                <a:gd name="connsiteX2" fmla="*/ 246105 w 296665"/>
                <a:gd name="connsiteY2" fmla="*/ 2186074 h 2295525"/>
                <a:gd name="connsiteX3" fmla="*/ 279366 w 296665"/>
                <a:gd name="connsiteY3" fmla="*/ 1984491 h 2295525"/>
                <a:gd name="connsiteX4" fmla="*/ 296253 w 296665"/>
                <a:gd name="connsiteY4" fmla="*/ 1706967 h 2295525"/>
                <a:gd name="connsiteX5" fmla="*/ 296665 w 296665"/>
                <a:gd name="connsiteY5" fmla="*/ 1435851 h 2295525"/>
                <a:gd name="connsiteX6" fmla="*/ 274629 w 296665"/>
                <a:gd name="connsiteY6" fmla="*/ 1178243 h 2295525"/>
                <a:gd name="connsiteX7" fmla="*/ 243325 w 296665"/>
                <a:gd name="connsiteY7" fmla="*/ 927908 h 2295525"/>
                <a:gd name="connsiteX8" fmla="*/ 196163 w 296665"/>
                <a:gd name="connsiteY8" fmla="*/ 691688 h 2295525"/>
                <a:gd name="connsiteX9" fmla="*/ 144883 w 296665"/>
                <a:gd name="connsiteY9" fmla="*/ 463175 h 2295525"/>
                <a:gd name="connsiteX10" fmla="*/ 81761 w 296665"/>
                <a:gd name="connsiteY10" fmla="*/ 249035 h 2295525"/>
                <a:gd name="connsiteX11" fmla="*/ 16990 w 296665"/>
                <a:gd name="connsiteY11" fmla="*/ 43122 h 2295525"/>
                <a:gd name="connsiteX12" fmla="*/ 0 w 296665"/>
                <a:gd name="connsiteY12" fmla="*/ 0 h 2295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6665" h="2295525">
                  <a:moveTo>
                    <a:pt x="226334" y="2295525"/>
                  </a:moveTo>
                  <a:lnTo>
                    <a:pt x="229423" y="2277861"/>
                  </a:lnTo>
                  <a:lnTo>
                    <a:pt x="246105" y="2186074"/>
                  </a:lnTo>
                  <a:lnTo>
                    <a:pt x="279366" y="1984491"/>
                  </a:lnTo>
                  <a:lnTo>
                    <a:pt x="296253" y="1706967"/>
                  </a:lnTo>
                  <a:lnTo>
                    <a:pt x="296665" y="1435851"/>
                  </a:lnTo>
                  <a:lnTo>
                    <a:pt x="274629" y="1178243"/>
                  </a:lnTo>
                  <a:lnTo>
                    <a:pt x="243325" y="927908"/>
                  </a:lnTo>
                  <a:lnTo>
                    <a:pt x="196163" y="691688"/>
                  </a:lnTo>
                  <a:lnTo>
                    <a:pt x="144883" y="463175"/>
                  </a:lnTo>
                  <a:lnTo>
                    <a:pt x="81761" y="249035"/>
                  </a:lnTo>
                  <a:lnTo>
                    <a:pt x="16990" y="43122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10123577-277A-FBCB-8C42-A9EAB8153BF8}"/>
                </a:ext>
              </a:extLst>
            </p:cNvPr>
            <p:cNvSpPr/>
            <p:nvPr/>
          </p:nvSpPr>
          <p:spPr>
            <a:xfrm>
              <a:off x="6292047" y="246742"/>
              <a:ext cx="806476" cy="368714"/>
            </a:xfrm>
            <a:custGeom>
              <a:avLst/>
              <a:gdLst>
                <a:gd name="connsiteX0" fmla="*/ 1013872 w 1013872"/>
                <a:gd name="connsiteY0" fmla="*/ 396153 h 396153"/>
                <a:gd name="connsiteX1" fmla="*/ 954971 w 1013872"/>
                <a:gd name="connsiteY1" fmla="*/ 375372 h 396153"/>
                <a:gd name="connsiteX2" fmla="*/ 807205 w 1013872"/>
                <a:gd name="connsiteY2" fmla="*/ 323330 h 396153"/>
                <a:gd name="connsiteX3" fmla="*/ 679725 w 1013872"/>
                <a:gd name="connsiteY3" fmla="*/ 278043 h 396153"/>
                <a:gd name="connsiteX4" fmla="*/ 648627 w 1013872"/>
                <a:gd name="connsiteY4" fmla="*/ 268259 h 396153"/>
                <a:gd name="connsiteX5" fmla="*/ 346298 w 1013872"/>
                <a:gd name="connsiteY5" fmla="*/ 173182 h 396153"/>
                <a:gd name="connsiteX6" fmla="*/ 69404 w 1013872"/>
                <a:gd name="connsiteY6" fmla="*/ 50569 h 396153"/>
                <a:gd name="connsiteX7" fmla="*/ 0 w 1013872"/>
                <a:gd name="connsiteY7" fmla="*/ 0 h 39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3872" h="396153">
                  <a:moveTo>
                    <a:pt x="1013872" y="396153"/>
                  </a:moveTo>
                  <a:lnTo>
                    <a:pt x="954971" y="375372"/>
                  </a:lnTo>
                  <a:lnTo>
                    <a:pt x="807205" y="323330"/>
                  </a:lnTo>
                  <a:lnTo>
                    <a:pt x="679725" y="278043"/>
                  </a:lnTo>
                  <a:lnTo>
                    <a:pt x="648627" y="268259"/>
                  </a:lnTo>
                  <a:lnTo>
                    <a:pt x="346298" y="173182"/>
                  </a:lnTo>
                  <a:lnTo>
                    <a:pt x="69404" y="5056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75786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bg>
      <p:bgPr>
        <a:solidFill>
          <a:srgbClr val="020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07F5491-0880-8571-FFF6-5D5DFD77B746}"/>
              </a:ext>
            </a:extLst>
          </p:cNvPr>
          <p:cNvGrpSpPr/>
          <p:nvPr userDrawn="1"/>
        </p:nvGrpSpPr>
        <p:grpSpPr>
          <a:xfrm flipH="1">
            <a:off x="-525172" y="-233386"/>
            <a:ext cx="13242343" cy="7324771"/>
            <a:chOff x="-103239" y="246742"/>
            <a:chExt cx="12398477" cy="6858001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E06BC91-85D0-D4B5-407D-CD895A5E1E2C}"/>
                </a:ext>
              </a:extLst>
            </p:cNvPr>
            <p:cNvSpPr/>
            <p:nvPr/>
          </p:nvSpPr>
          <p:spPr>
            <a:xfrm>
              <a:off x="10067724" y="6624086"/>
              <a:ext cx="2227514" cy="480657"/>
            </a:xfrm>
            <a:custGeom>
              <a:avLst/>
              <a:gdLst>
                <a:gd name="connsiteX0" fmla="*/ 2800350 w 2800349"/>
                <a:gd name="connsiteY0" fmla="*/ 0 h 516427"/>
                <a:gd name="connsiteX1" fmla="*/ 230041 w 2800349"/>
                <a:gd name="connsiteY1" fmla="*/ 398664 h 516427"/>
                <a:gd name="connsiteX2" fmla="*/ 0 w 2800349"/>
                <a:gd name="connsiteY2" fmla="*/ 516428 h 51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00349" h="516427">
                  <a:moveTo>
                    <a:pt x="2800350" y="0"/>
                  </a:moveTo>
                  <a:lnTo>
                    <a:pt x="230041" y="398664"/>
                  </a:lnTo>
                  <a:lnTo>
                    <a:pt x="0" y="51642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D4EC4C2-2467-C31B-6C46-B650D78DC861}"/>
                </a:ext>
              </a:extLst>
            </p:cNvPr>
            <p:cNvSpPr/>
            <p:nvPr/>
          </p:nvSpPr>
          <p:spPr>
            <a:xfrm>
              <a:off x="6382475" y="5333223"/>
              <a:ext cx="5912762" cy="1771520"/>
            </a:xfrm>
            <a:custGeom>
              <a:avLst/>
              <a:gdLst>
                <a:gd name="connsiteX0" fmla="*/ 7433310 w 7433309"/>
                <a:gd name="connsiteY0" fmla="*/ 0 h 1903354"/>
                <a:gd name="connsiteX1" fmla="*/ 5398668 w 7433309"/>
                <a:gd name="connsiteY1" fmla="*/ 402475 h 1903354"/>
                <a:gd name="connsiteX2" fmla="*/ 2650010 w 7433309"/>
                <a:gd name="connsiteY2" fmla="*/ 856817 h 1903354"/>
                <a:gd name="connsiteX3" fmla="*/ 716795 w 7433309"/>
                <a:gd name="connsiteY3" fmla="*/ 1637781 h 1903354"/>
                <a:gd name="connsiteX4" fmla="*/ 0 w 7433309"/>
                <a:gd name="connsiteY4" fmla="*/ 1903355 h 190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33309" h="1903354">
                  <a:moveTo>
                    <a:pt x="7433310" y="0"/>
                  </a:moveTo>
                  <a:lnTo>
                    <a:pt x="5398668" y="402475"/>
                  </a:lnTo>
                  <a:lnTo>
                    <a:pt x="2650010" y="856817"/>
                  </a:lnTo>
                  <a:lnTo>
                    <a:pt x="716795" y="1637781"/>
                  </a:lnTo>
                  <a:lnTo>
                    <a:pt x="0" y="190335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D1EEF5F-4351-CC81-4863-2F47AC4167DC}"/>
                </a:ext>
              </a:extLst>
            </p:cNvPr>
            <p:cNvSpPr/>
            <p:nvPr/>
          </p:nvSpPr>
          <p:spPr>
            <a:xfrm>
              <a:off x="3064753" y="4383108"/>
              <a:ext cx="9230485" cy="2721633"/>
            </a:xfrm>
            <a:custGeom>
              <a:avLst/>
              <a:gdLst>
                <a:gd name="connsiteX0" fmla="*/ 11604230 w 11604230"/>
                <a:gd name="connsiteY0" fmla="*/ 0 h 2924174"/>
                <a:gd name="connsiteX1" fmla="*/ 9980758 w 11604230"/>
                <a:gd name="connsiteY1" fmla="*/ 386369 h 2924174"/>
                <a:gd name="connsiteX2" fmla="*/ 7620721 w 11604230"/>
                <a:gd name="connsiteY2" fmla="*/ 873010 h 2924174"/>
                <a:gd name="connsiteX3" fmla="*/ 6001368 w 11604230"/>
                <a:gd name="connsiteY3" fmla="*/ 1544089 h 2924174"/>
                <a:gd name="connsiteX4" fmla="*/ 3579753 w 11604230"/>
                <a:gd name="connsiteY4" fmla="*/ 1869152 h 2924174"/>
                <a:gd name="connsiteX5" fmla="*/ 1700496 w 11604230"/>
                <a:gd name="connsiteY5" fmla="*/ 2451908 h 2924174"/>
                <a:gd name="connsiteX6" fmla="*/ 0 w 11604230"/>
                <a:gd name="connsiteY6" fmla="*/ 2924175 h 2924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04230" h="2924174">
                  <a:moveTo>
                    <a:pt x="11604230" y="0"/>
                  </a:moveTo>
                  <a:lnTo>
                    <a:pt x="9980758" y="386369"/>
                  </a:lnTo>
                  <a:lnTo>
                    <a:pt x="7620721" y="873010"/>
                  </a:lnTo>
                  <a:lnTo>
                    <a:pt x="6001368" y="1544089"/>
                  </a:lnTo>
                  <a:lnTo>
                    <a:pt x="3579753" y="1869152"/>
                  </a:lnTo>
                  <a:lnTo>
                    <a:pt x="1700496" y="2451908"/>
                  </a:lnTo>
                  <a:lnTo>
                    <a:pt x="0" y="292417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CBDC170-CCC3-C4C2-4A80-39AC6BE927EA}"/>
                </a:ext>
              </a:extLst>
            </p:cNvPr>
            <p:cNvSpPr/>
            <p:nvPr/>
          </p:nvSpPr>
          <p:spPr>
            <a:xfrm>
              <a:off x="-103239" y="2544616"/>
              <a:ext cx="12398477" cy="2953984"/>
            </a:xfrm>
            <a:custGeom>
              <a:avLst/>
              <a:gdLst>
                <a:gd name="connsiteX0" fmla="*/ 15586916 w 15586915"/>
                <a:gd name="connsiteY0" fmla="*/ 0 h 3173816"/>
                <a:gd name="connsiteX1" fmla="*/ 14346194 w 15586915"/>
                <a:gd name="connsiteY1" fmla="*/ 439882 h 3173816"/>
                <a:gd name="connsiteX2" fmla="*/ 14159401 w 15586915"/>
                <a:gd name="connsiteY2" fmla="*/ 506124 h 3173816"/>
                <a:gd name="connsiteX3" fmla="*/ 12860912 w 15586915"/>
                <a:gd name="connsiteY3" fmla="*/ 926350 h 3173816"/>
                <a:gd name="connsiteX4" fmla="*/ 12672060 w 15586915"/>
                <a:gd name="connsiteY4" fmla="*/ 987483 h 3173816"/>
                <a:gd name="connsiteX5" fmla="*/ 11389428 w 15586915"/>
                <a:gd name="connsiteY5" fmla="*/ 1360430 h 3173816"/>
                <a:gd name="connsiteX6" fmla="*/ 11141573 w 15586915"/>
                <a:gd name="connsiteY6" fmla="*/ 1432473 h 3173816"/>
                <a:gd name="connsiteX7" fmla="*/ 9868003 w 15586915"/>
                <a:gd name="connsiteY7" fmla="*/ 1762558 h 3173816"/>
                <a:gd name="connsiteX8" fmla="*/ 9621177 w 15586915"/>
                <a:gd name="connsiteY8" fmla="*/ 1826549 h 3173816"/>
                <a:gd name="connsiteX9" fmla="*/ 8121788 w 15586915"/>
                <a:gd name="connsiteY9" fmla="*/ 2163734 h 3173816"/>
                <a:gd name="connsiteX10" fmla="*/ 6700143 w 15586915"/>
                <a:gd name="connsiteY10" fmla="*/ 2435543 h 3173816"/>
                <a:gd name="connsiteX11" fmla="*/ 5365613 w 15586915"/>
                <a:gd name="connsiteY11" fmla="*/ 2640244 h 3173816"/>
                <a:gd name="connsiteX12" fmla="*/ 4164227 w 15586915"/>
                <a:gd name="connsiteY12" fmla="*/ 2777923 h 3173816"/>
                <a:gd name="connsiteX13" fmla="*/ 3765207 w 15586915"/>
                <a:gd name="connsiteY13" fmla="*/ 2838796 h 3173816"/>
                <a:gd name="connsiteX14" fmla="*/ 3059636 w 15586915"/>
                <a:gd name="connsiteY14" fmla="*/ 2946429 h 3173816"/>
                <a:gd name="connsiteX15" fmla="*/ 2682549 w 15586915"/>
                <a:gd name="connsiteY15" fmla="*/ 2991889 h 3173816"/>
                <a:gd name="connsiteX16" fmla="*/ 1948146 w 15586915"/>
                <a:gd name="connsiteY16" fmla="*/ 3080299 h 3173816"/>
                <a:gd name="connsiteX17" fmla="*/ 840156 w 15586915"/>
                <a:gd name="connsiteY17" fmla="*/ 3173817 h 3173816"/>
                <a:gd name="connsiteX18" fmla="*/ 50354 w 15586915"/>
                <a:gd name="connsiteY18" fmla="*/ 3069908 h 3173816"/>
                <a:gd name="connsiteX19" fmla="*/ 0 w 15586915"/>
                <a:gd name="connsiteY19" fmla="*/ 3057612 h 3173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586915" h="3173816">
                  <a:moveTo>
                    <a:pt x="15586916" y="0"/>
                  </a:moveTo>
                  <a:lnTo>
                    <a:pt x="14346194" y="439882"/>
                  </a:lnTo>
                  <a:lnTo>
                    <a:pt x="14159401" y="506124"/>
                  </a:lnTo>
                  <a:lnTo>
                    <a:pt x="12860912" y="926350"/>
                  </a:lnTo>
                  <a:lnTo>
                    <a:pt x="12672060" y="987483"/>
                  </a:lnTo>
                  <a:lnTo>
                    <a:pt x="11389428" y="1360430"/>
                  </a:lnTo>
                  <a:lnTo>
                    <a:pt x="11141573" y="1432473"/>
                  </a:lnTo>
                  <a:lnTo>
                    <a:pt x="9868003" y="1762558"/>
                  </a:lnTo>
                  <a:lnTo>
                    <a:pt x="9621177" y="1826549"/>
                  </a:lnTo>
                  <a:lnTo>
                    <a:pt x="8121788" y="2163734"/>
                  </a:lnTo>
                  <a:lnTo>
                    <a:pt x="6700143" y="2435543"/>
                  </a:lnTo>
                  <a:lnTo>
                    <a:pt x="5365613" y="2640244"/>
                  </a:lnTo>
                  <a:lnTo>
                    <a:pt x="4164227" y="2777923"/>
                  </a:lnTo>
                  <a:lnTo>
                    <a:pt x="3765207" y="2838796"/>
                  </a:lnTo>
                  <a:lnTo>
                    <a:pt x="3059636" y="2946429"/>
                  </a:lnTo>
                  <a:lnTo>
                    <a:pt x="2682549" y="2991889"/>
                  </a:lnTo>
                  <a:lnTo>
                    <a:pt x="1948146" y="3080299"/>
                  </a:lnTo>
                  <a:lnTo>
                    <a:pt x="840156" y="3173817"/>
                  </a:lnTo>
                  <a:lnTo>
                    <a:pt x="50354" y="3069908"/>
                  </a:lnTo>
                  <a:lnTo>
                    <a:pt x="0" y="305761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FB6ED68-9097-40F8-DEAA-E6E32B2EA237}"/>
                </a:ext>
              </a:extLst>
            </p:cNvPr>
            <p:cNvSpPr/>
            <p:nvPr/>
          </p:nvSpPr>
          <p:spPr>
            <a:xfrm>
              <a:off x="-103239" y="3647373"/>
              <a:ext cx="12398477" cy="2064557"/>
            </a:xfrm>
            <a:custGeom>
              <a:avLst/>
              <a:gdLst>
                <a:gd name="connsiteX0" fmla="*/ 15586916 w 15586915"/>
                <a:gd name="connsiteY0" fmla="*/ 0 h 2218199"/>
                <a:gd name="connsiteX1" fmla="*/ 14196266 w 15586915"/>
                <a:gd name="connsiteY1" fmla="*/ 384810 h 2218199"/>
                <a:gd name="connsiteX2" fmla="*/ 12176657 w 15586915"/>
                <a:gd name="connsiteY2" fmla="*/ 880976 h 2218199"/>
                <a:gd name="connsiteX3" fmla="*/ 10148707 w 15586915"/>
                <a:gd name="connsiteY3" fmla="*/ 1312805 h 2218199"/>
                <a:gd name="connsiteX4" fmla="*/ 8182851 w 15586915"/>
                <a:gd name="connsiteY4" fmla="*/ 1665922 h 2218199"/>
                <a:gd name="connsiteX5" fmla="*/ 6309257 w 15586915"/>
                <a:gd name="connsiteY5" fmla="*/ 1934181 h 2218199"/>
                <a:gd name="connsiteX6" fmla="*/ 4595478 w 15586915"/>
                <a:gd name="connsiteY6" fmla="*/ 2113424 h 2218199"/>
                <a:gd name="connsiteX7" fmla="*/ 3058194 w 15586915"/>
                <a:gd name="connsiteY7" fmla="*/ 2205557 h 2218199"/>
                <a:gd name="connsiteX8" fmla="*/ 1741685 w 15586915"/>
                <a:gd name="connsiteY8" fmla="*/ 2218200 h 2218199"/>
                <a:gd name="connsiteX9" fmla="*/ 641419 w 15586915"/>
                <a:gd name="connsiteY9" fmla="*/ 2159317 h 2218199"/>
                <a:gd name="connsiteX10" fmla="*/ 0 w 15586915"/>
                <a:gd name="connsiteY10" fmla="*/ 2202180 h 221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86915" h="2218199">
                  <a:moveTo>
                    <a:pt x="15586916" y="0"/>
                  </a:moveTo>
                  <a:lnTo>
                    <a:pt x="14196266" y="384810"/>
                  </a:lnTo>
                  <a:lnTo>
                    <a:pt x="12176657" y="880976"/>
                  </a:lnTo>
                  <a:lnTo>
                    <a:pt x="10148707" y="1312805"/>
                  </a:lnTo>
                  <a:lnTo>
                    <a:pt x="8182851" y="1665922"/>
                  </a:lnTo>
                  <a:lnTo>
                    <a:pt x="6309257" y="1934181"/>
                  </a:lnTo>
                  <a:lnTo>
                    <a:pt x="4595478" y="2113424"/>
                  </a:lnTo>
                  <a:lnTo>
                    <a:pt x="3058194" y="2205557"/>
                  </a:lnTo>
                  <a:lnTo>
                    <a:pt x="1741685" y="2218200"/>
                  </a:lnTo>
                  <a:lnTo>
                    <a:pt x="641419" y="2159317"/>
                  </a:lnTo>
                  <a:lnTo>
                    <a:pt x="0" y="220218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66CEC7B-4879-DC3D-329A-47098CF31FFE}"/>
                </a:ext>
              </a:extLst>
            </p:cNvPr>
            <p:cNvSpPr/>
            <p:nvPr/>
          </p:nvSpPr>
          <p:spPr>
            <a:xfrm>
              <a:off x="-103239" y="3050419"/>
              <a:ext cx="12398477" cy="2361140"/>
            </a:xfrm>
            <a:custGeom>
              <a:avLst/>
              <a:gdLst>
                <a:gd name="connsiteX0" fmla="*/ 15586916 w 15586915"/>
                <a:gd name="connsiteY0" fmla="*/ 0 h 2536853"/>
                <a:gd name="connsiteX1" fmla="*/ 14261448 w 15586915"/>
                <a:gd name="connsiteY1" fmla="*/ 418667 h 2536853"/>
                <a:gd name="connsiteX2" fmla="*/ 12517395 w 15586915"/>
                <a:gd name="connsiteY2" fmla="*/ 913621 h 2536853"/>
                <a:gd name="connsiteX3" fmla="*/ 10762117 w 15586915"/>
                <a:gd name="connsiteY3" fmla="*/ 1356706 h 2536853"/>
                <a:gd name="connsiteX4" fmla="*/ 9014872 w 15586915"/>
                <a:gd name="connsiteY4" fmla="*/ 1739179 h 2536853"/>
                <a:gd name="connsiteX5" fmla="*/ 7339914 w 15586915"/>
                <a:gd name="connsiteY5" fmla="*/ 2049520 h 2536853"/>
                <a:gd name="connsiteX6" fmla="*/ 5756189 w 15586915"/>
                <a:gd name="connsiteY6" fmla="*/ 2283922 h 2536853"/>
                <a:gd name="connsiteX7" fmla="*/ 4320128 w 15586915"/>
                <a:gd name="connsiteY7" fmla="*/ 2440738 h 2536853"/>
                <a:gd name="connsiteX8" fmla="*/ 3039350 w 15586915"/>
                <a:gd name="connsiteY8" fmla="*/ 2522480 h 2536853"/>
                <a:gd name="connsiteX9" fmla="*/ 1948146 w 15586915"/>
                <a:gd name="connsiteY9" fmla="*/ 2536854 h 2536853"/>
                <a:gd name="connsiteX10" fmla="*/ 1038585 w 15586915"/>
                <a:gd name="connsiteY10" fmla="*/ 2490701 h 2536853"/>
                <a:gd name="connsiteX11" fmla="*/ 50354 w 15586915"/>
                <a:gd name="connsiteY11" fmla="*/ 2526463 h 2536853"/>
                <a:gd name="connsiteX12" fmla="*/ 0 w 15586915"/>
                <a:gd name="connsiteY12" fmla="*/ 2526290 h 2536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2536853">
                  <a:moveTo>
                    <a:pt x="15586916" y="0"/>
                  </a:moveTo>
                  <a:lnTo>
                    <a:pt x="14261448" y="418667"/>
                  </a:lnTo>
                  <a:lnTo>
                    <a:pt x="12517395" y="913621"/>
                  </a:lnTo>
                  <a:lnTo>
                    <a:pt x="10762117" y="1356706"/>
                  </a:lnTo>
                  <a:lnTo>
                    <a:pt x="9014872" y="1739179"/>
                  </a:lnTo>
                  <a:lnTo>
                    <a:pt x="7339914" y="2049520"/>
                  </a:lnTo>
                  <a:lnTo>
                    <a:pt x="5756189" y="2283922"/>
                  </a:lnTo>
                  <a:lnTo>
                    <a:pt x="4320128" y="2440738"/>
                  </a:lnTo>
                  <a:lnTo>
                    <a:pt x="3039350" y="2522480"/>
                  </a:lnTo>
                  <a:lnTo>
                    <a:pt x="1948146" y="2536854"/>
                  </a:lnTo>
                  <a:lnTo>
                    <a:pt x="1038585" y="2490701"/>
                  </a:lnTo>
                  <a:lnTo>
                    <a:pt x="50354" y="2526463"/>
                  </a:lnTo>
                  <a:lnTo>
                    <a:pt x="0" y="252629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05F362C-5C47-CF93-3276-7B0E98F65DB4}"/>
                </a:ext>
              </a:extLst>
            </p:cNvPr>
            <p:cNvSpPr/>
            <p:nvPr/>
          </p:nvSpPr>
          <p:spPr>
            <a:xfrm>
              <a:off x="-103239" y="1652126"/>
              <a:ext cx="12398477" cy="3611947"/>
            </a:xfrm>
            <a:custGeom>
              <a:avLst/>
              <a:gdLst>
                <a:gd name="connsiteX0" fmla="*/ 15586916 w 15586915"/>
                <a:gd name="connsiteY0" fmla="*/ 0 h 3880744"/>
                <a:gd name="connsiteX1" fmla="*/ 14735947 w 15586915"/>
                <a:gd name="connsiteY1" fmla="*/ 403860 h 3880744"/>
                <a:gd name="connsiteX2" fmla="*/ 14648009 w 15586915"/>
                <a:gd name="connsiteY2" fmla="*/ 445597 h 3880744"/>
                <a:gd name="connsiteX3" fmla="*/ 13733196 w 15586915"/>
                <a:gd name="connsiteY3" fmla="*/ 847725 h 3880744"/>
                <a:gd name="connsiteX4" fmla="*/ 13600670 w 15586915"/>
                <a:gd name="connsiteY4" fmla="*/ 905914 h 3880744"/>
                <a:gd name="connsiteX5" fmla="*/ 12642301 w 15586915"/>
                <a:gd name="connsiteY5" fmla="*/ 1297651 h 3880744"/>
                <a:gd name="connsiteX6" fmla="*/ 12517292 w 15586915"/>
                <a:gd name="connsiteY6" fmla="*/ 1348740 h 3880744"/>
                <a:gd name="connsiteX7" fmla="*/ 11573441 w 15586915"/>
                <a:gd name="connsiteY7" fmla="*/ 1701685 h 3880744"/>
                <a:gd name="connsiteX8" fmla="*/ 11386545 w 15586915"/>
                <a:gd name="connsiteY8" fmla="*/ 1771650 h 3880744"/>
                <a:gd name="connsiteX9" fmla="*/ 10436414 w 15586915"/>
                <a:gd name="connsiteY9" fmla="*/ 2097838 h 3880744"/>
                <a:gd name="connsiteX10" fmla="*/ 10250754 w 15586915"/>
                <a:gd name="connsiteY10" fmla="*/ 2161569 h 3880744"/>
                <a:gd name="connsiteX11" fmla="*/ 9377440 w 15586915"/>
                <a:gd name="connsiteY11" fmla="*/ 2431127 h 3880744"/>
                <a:gd name="connsiteX12" fmla="*/ 9103841 w 15586915"/>
                <a:gd name="connsiteY12" fmla="*/ 2515553 h 3880744"/>
                <a:gd name="connsiteX13" fmla="*/ 8280881 w 15586915"/>
                <a:gd name="connsiteY13" fmla="*/ 2743893 h 3880744"/>
                <a:gd name="connsiteX14" fmla="*/ 7991218 w 15586915"/>
                <a:gd name="connsiteY14" fmla="*/ 2824249 h 3880744"/>
                <a:gd name="connsiteX15" fmla="*/ 7327248 w 15586915"/>
                <a:gd name="connsiteY15" fmla="*/ 2984789 h 3880744"/>
                <a:gd name="connsiteX16" fmla="*/ 6909178 w 15586915"/>
                <a:gd name="connsiteY16" fmla="*/ 3085927 h 3880744"/>
                <a:gd name="connsiteX17" fmla="*/ 6373821 w 15586915"/>
                <a:gd name="connsiteY17" fmla="*/ 3197629 h 3880744"/>
                <a:gd name="connsiteX18" fmla="*/ 6139455 w 15586915"/>
                <a:gd name="connsiteY18" fmla="*/ 3246553 h 3880744"/>
                <a:gd name="connsiteX19" fmla="*/ 5898704 w 15586915"/>
                <a:gd name="connsiteY19" fmla="*/ 3296776 h 3880744"/>
                <a:gd name="connsiteX20" fmla="*/ 5266553 w 15586915"/>
                <a:gd name="connsiteY20" fmla="*/ 3419562 h 3880744"/>
                <a:gd name="connsiteX21" fmla="*/ 5252343 w 15586915"/>
                <a:gd name="connsiteY21" fmla="*/ 3422246 h 3880744"/>
                <a:gd name="connsiteX22" fmla="*/ 5020654 w 15586915"/>
                <a:gd name="connsiteY22" fmla="*/ 3467273 h 3880744"/>
                <a:gd name="connsiteX23" fmla="*/ 4716883 w 15586915"/>
                <a:gd name="connsiteY23" fmla="*/ 3516630 h 3880744"/>
                <a:gd name="connsiteX24" fmla="*/ 4151973 w 15586915"/>
                <a:gd name="connsiteY24" fmla="*/ 3608416 h 3880744"/>
                <a:gd name="connsiteX25" fmla="*/ 4102855 w 15586915"/>
                <a:gd name="connsiteY25" fmla="*/ 3616383 h 3880744"/>
                <a:gd name="connsiteX26" fmla="*/ 4029436 w 15586915"/>
                <a:gd name="connsiteY26" fmla="*/ 3625648 h 3880744"/>
                <a:gd name="connsiteX27" fmla="*/ 3663058 w 15586915"/>
                <a:gd name="connsiteY27" fmla="*/ 3671974 h 3880744"/>
                <a:gd name="connsiteX28" fmla="*/ 3147060 w 15586915"/>
                <a:gd name="connsiteY28" fmla="*/ 3737177 h 3880744"/>
                <a:gd name="connsiteX29" fmla="*/ 2188485 w 15586915"/>
                <a:gd name="connsiteY29" fmla="*/ 3827145 h 3880744"/>
                <a:gd name="connsiteX30" fmla="*/ 1235779 w 15586915"/>
                <a:gd name="connsiteY30" fmla="*/ 3880745 h 3880744"/>
                <a:gd name="connsiteX31" fmla="*/ 579223 w 15586915"/>
                <a:gd name="connsiteY31" fmla="*/ 3797704 h 3880744"/>
                <a:gd name="connsiteX32" fmla="*/ 77333 w 15586915"/>
                <a:gd name="connsiteY32" fmla="*/ 3677863 h 3880744"/>
                <a:gd name="connsiteX33" fmla="*/ 0 w 15586915"/>
                <a:gd name="connsiteY33" fmla="*/ 3646776 h 3880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586915" h="3880744">
                  <a:moveTo>
                    <a:pt x="15586916" y="0"/>
                  </a:moveTo>
                  <a:lnTo>
                    <a:pt x="14735947" y="403860"/>
                  </a:lnTo>
                  <a:lnTo>
                    <a:pt x="14648009" y="445597"/>
                  </a:lnTo>
                  <a:lnTo>
                    <a:pt x="13733196" y="847725"/>
                  </a:lnTo>
                  <a:lnTo>
                    <a:pt x="13600670" y="905914"/>
                  </a:lnTo>
                  <a:lnTo>
                    <a:pt x="12642301" y="1297651"/>
                  </a:lnTo>
                  <a:lnTo>
                    <a:pt x="12517292" y="1348740"/>
                  </a:lnTo>
                  <a:lnTo>
                    <a:pt x="11573441" y="1701685"/>
                  </a:lnTo>
                  <a:lnTo>
                    <a:pt x="11386545" y="1771650"/>
                  </a:lnTo>
                  <a:lnTo>
                    <a:pt x="10436414" y="2097838"/>
                  </a:lnTo>
                  <a:lnTo>
                    <a:pt x="10250754" y="2161569"/>
                  </a:lnTo>
                  <a:lnTo>
                    <a:pt x="9377440" y="2431127"/>
                  </a:lnTo>
                  <a:lnTo>
                    <a:pt x="9103841" y="2515553"/>
                  </a:lnTo>
                  <a:lnTo>
                    <a:pt x="8280881" y="2743893"/>
                  </a:lnTo>
                  <a:lnTo>
                    <a:pt x="7991218" y="2824249"/>
                  </a:lnTo>
                  <a:lnTo>
                    <a:pt x="7327248" y="2984789"/>
                  </a:lnTo>
                  <a:lnTo>
                    <a:pt x="6909178" y="3085927"/>
                  </a:lnTo>
                  <a:lnTo>
                    <a:pt x="6373821" y="3197629"/>
                  </a:lnTo>
                  <a:lnTo>
                    <a:pt x="6139455" y="3246553"/>
                  </a:lnTo>
                  <a:lnTo>
                    <a:pt x="5898704" y="3296776"/>
                  </a:lnTo>
                  <a:lnTo>
                    <a:pt x="5266553" y="3419562"/>
                  </a:lnTo>
                  <a:lnTo>
                    <a:pt x="5252343" y="3422246"/>
                  </a:lnTo>
                  <a:lnTo>
                    <a:pt x="5020654" y="3467273"/>
                  </a:lnTo>
                  <a:lnTo>
                    <a:pt x="4716883" y="3516630"/>
                  </a:lnTo>
                  <a:lnTo>
                    <a:pt x="4151973" y="3608416"/>
                  </a:lnTo>
                  <a:lnTo>
                    <a:pt x="4102855" y="3616383"/>
                  </a:lnTo>
                  <a:lnTo>
                    <a:pt x="4029436" y="3625648"/>
                  </a:lnTo>
                  <a:lnTo>
                    <a:pt x="3663058" y="3671974"/>
                  </a:lnTo>
                  <a:lnTo>
                    <a:pt x="3147060" y="3737177"/>
                  </a:lnTo>
                  <a:lnTo>
                    <a:pt x="2188485" y="3827145"/>
                  </a:lnTo>
                  <a:lnTo>
                    <a:pt x="1235779" y="3880745"/>
                  </a:lnTo>
                  <a:lnTo>
                    <a:pt x="579223" y="3797704"/>
                  </a:lnTo>
                  <a:lnTo>
                    <a:pt x="77333" y="3677863"/>
                  </a:lnTo>
                  <a:lnTo>
                    <a:pt x="0" y="364677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89676BF-8D02-FD69-6F1E-E9F607727B55}"/>
                </a:ext>
              </a:extLst>
            </p:cNvPr>
            <p:cNvSpPr/>
            <p:nvPr/>
          </p:nvSpPr>
          <p:spPr>
            <a:xfrm>
              <a:off x="8154576" y="5622634"/>
              <a:ext cx="4140662" cy="1482109"/>
            </a:xfrm>
            <a:custGeom>
              <a:avLst/>
              <a:gdLst>
                <a:gd name="connsiteX0" fmla="*/ 5205490 w 5205489"/>
                <a:gd name="connsiteY0" fmla="*/ 0 h 1592406"/>
                <a:gd name="connsiteX1" fmla="*/ 4433914 w 5205489"/>
                <a:gd name="connsiteY1" fmla="*/ 473739 h 1592406"/>
                <a:gd name="connsiteX2" fmla="*/ 1411760 w 5205489"/>
                <a:gd name="connsiteY2" fmla="*/ 958908 h 1592406"/>
                <a:gd name="connsiteX3" fmla="*/ 0 w 5205489"/>
                <a:gd name="connsiteY3" fmla="*/ 1592407 h 159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05489" h="1592406">
                  <a:moveTo>
                    <a:pt x="5205490" y="0"/>
                  </a:moveTo>
                  <a:lnTo>
                    <a:pt x="4433914" y="473739"/>
                  </a:lnTo>
                  <a:lnTo>
                    <a:pt x="1411760" y="958908"/>
                  </a:lnTo>
                  <a:lnTo>
                    <a:pt x="0" y="159240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C632B8B-ABFC-832C-9875-54252A115CF9}"/>
                </a:ext>
              </a:extLst>
            </p:cNvPr>
            <p:cNvSpPr/>
            <p:nvPr/>
          </p:nvSpPr>
          <p:spPr>
            <a:xfrm>
              <a:off x="-103239" y="2306865"/>
              <a:ext cx="12398477" cy="3061737"/>
            </a:xfrm>
            <a:custGeom>
              <a:avLst/>
              <a:gdLst>
                <a:gd name="connsiteX0" fmla="*/ 15586916 w 15586915"/>
                <a:gd name="connsiteY0" fmla="*/ 0 h 3289588"/>
                <a:gd name="connsiteX1" fmla="*/ 14735639 w 15586915"/>
                <a:gd name="connsiteY1" fmla="*/ 333462 h 3289588"/>
                <a:gd name="connsiteX2" fmla="*/ 13374645 w 15586915"/>
                <a:gd name="connsiteY2" fmla="*/ 821748 h 3289588"/>
                <a:gd name="connsiteX3" fmla="*/ 12164300 w 15586915"/>
                <a:gd name="connsiteY3" fmla="*/ 1218507 h 3289588"/>
                <a:gd name="connsiteX4" fmla="*/ 11978331 w 15586915"/>
                <a:gd name="connsiteY4" fmla="*/ 1279467 h 3289588"/>
                <a:gd name="connsiteX5" fmla="*/ 11553774 w 15586915"/>
                <a:gd name="connsiteY5" fmla="*/ 1404505 h 3289588"/>
                <a:gd name="connsiteX6" fmla="*/ 10798261 w 15586915"/>
                <a:gd name="connsiteY6" fmla="*/ 1626957 h 3289588"/>
                <a:gd name="connsiteX7" fmla="*/ 10548654 w 15586915"/>
                <a:gd name="connsiteY7" fmla="*/ 1700386 h 3289588"/>
                <a:gd name="connsiteX8" fmla="*/ 9386604 w 15586915"/>
                <a:gd name="connsiteY8" fmla="*/ 2005965 h 3289588"/>
                <a:gd name="connsiteX9" fmla="*/ 9137718 w 15586915"/>
                <a:gd name="connsiteY9" fmla="*/ 2071428 h 3289588"/>
                <a:gd name="connsiteX10" fmla="*/ 8072566 w 15586915"/>
                <a:gd name="connsiteY10" fmla="*/ 2314575 h 3289588"/>
                <a:gd name="connsiteX11" fmla="*/ 7752424 w 15586915"/>
                <a:gd name="connsiteY11" fmla="*/ 2387658 h 3289588"/>
                <a:gd name="connsiteX12" fmla="*/ 6445490 w 15586915"/>
                <a:gd name="connsiteY12" fmla="*/ 2642149 h 3289588"/>
                <a:gd name="connsiteX13" fmla="*/ 5221966 w 15586915"/>
                <a:gd name="connsiteY13" fmla="*/ 2833688 h 3289588"/>
                <a:gd name="connsiteX14" fmla="*/ 4143118 w 15586915"/>
                <a:gd name="connsiteY14" fmla="*/ 2961063 h 3289588"/>
                <a:gd name="connsiteX15" fmla="*/ 4123347 w 15586915"/>
                <a:gd name="connsiteY15" fmla="*/ 2963401 h 3289588"/>
                <a:gd name="connsiteX16" fmla="*/ 3710940 w 15586915"/>
                <a:gd name="connsiteY16" fmla="*/ 3020897 h 3289588"/>
                <a:gd name="connsiteX17" fmla="*/ 3096500 w 15586915"/>
                <a:gd name="connsiteY17" fmla="*/ 3106709 h 3289588"/>
                <a:gd name="connsiteX18" fmla="*/ 2716221 w 15586915"/>
                <a:gd name="connsiteY18" fmla="*/ 3147493 h 3289588"/>
                <a:gd name="connsiteX19" fmla="*/ 2065020 w 15586915"/>
                <a:gd name="connsiteY19" fmla="*/ 3217372 h 3289588"/>
                <a:gd name="connsiteX20" fmla="*/ 1038585 w 15586915"/>
                <a:gd name="connsiteY20" fmla="*/ 3289589 h 3289588"/>
                <a:gd name="connsiteX21" fmla="*/ 319834 w 15586915"/>
                <a:gd name="connsiteY21" fmla="*/ 3196417 h 3289588"/>
                <a:gd name="connsiteX22" fmla="*/ 0 w 15586915"/>
                <a:gd name="connsiteY22" fmla="*/ 3118658 h 328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586915" h="3289588">
                  <a:moveTo>
                    <a:pt x="15586916" y="0"/>
                  </a:moveTo>
                  <a:lnTo>
                    <a:pt x="14735639" y="333462"/>
                  </a:lnTo>
                  <a:lnTo>
                    <a:pt x="13374645" y="821748"/>
                  </a:lnTo>
                  <a:lnTo>
                    <a:pt x="12164300" y="1218507"/>
                  </a:lnTo>
                  <a:lnTo>
                    <a:pt x="11978331" y="1279467"/>
                  </a:lnTo>
                  <a:lnTo>
                    <a:pt x="11553774" y="1404505"/>
                  </a:lnTo>
                  <a:lnTo>
                    <a:pt x="10798261" y="1626957"/>
                  </a:lnTo>
                  <a:lnTo>
                    <a:pt x="10548654" y="1700386"/>
                  </a:lnTo>
                  <a:lnTo>
                    <a:pt x="9386604" y="2005965"/>
                  </a:lnTo>
                  <a:lnTo>
                    <a:pt x="9137718" y="2071428"/>
                  </a:lnTo>
                  <a:lnTo>
                    <a:pt x="8072566" y="2314575"/>
                  </a:lnTo>
                  <a:lnTo>
                    <a:pt x="7752424" y="2387658"/>
                  </a:lnTo>
                  <a:lnTo>
                    <a:pt x="6445490" y="2642149"/>
                  </a:lnTo>
                  <a:lnTo>
                    <a:pt x="5221966" y="2833688"/>
                  </a:lnTo>
                  <a:lnTo>
                    <a:pt x="4143118" y="2961063"/>
                  </a:lnTo>
                  <a:lnTo>
                    <a:pt x="4123347" y="2963401"/>
                  </a:lnTo>
                  <a:lnTo>
                    <a:pt x="3710940" y="3020897"/>
                  </a:lnTo>
                  <a:lnTo>
                    <a:pt x="3096500" y="3106709"/>
                  </a:lnTo>
                  <a:lnTo>
                    <a:pt x="2716221" y="3147493"/>
                  </a:lnTo>
                  <a:lnTo>
                    <a:pt x="2065020" y="3217372"/>
                  </a:lnTo>
                  <a:lnTo>
                    <a:pt x="1038585" y="3289589"/>
                  </a:lnTo>
                  <a:lnTo>
                    <a:pt x="319834" y="3196417"/>
                  </a:lnTo>
                  <a:lnTo>
                    <a:pt x="0" y="311865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2EF1965-B024-6809-1507-72B4079C649E}"/>
                </a:ext>
              </a:extLst>
            </p:cNvPr>
            <p:cNvSpPr/>
            <p:nvPr/>
          </p:nvSpPr>
          <p:spPr>
            <a:xfrm>
              <a:off x="6788253" y="1557509"/>
              <a:ext cx="4395070" cy="2442378"/>
            </a:xfrm>
            <a:custGeom>
              <a:avLst/>
              <a:gdLst>
                <a:gd name="connsiteX0" fmla="*/ 5525324 w 5525323"/>
                <a:gd name="connsiteY0" fmla="*/ 0 h 2624137"/>
                <a:gd name="connsiteX1" fmla="*/ 4880198 w 5525323"/>
                <a:gd name="connsiteY1" fmla="*/ 378229 h 2624137"/>
                <a:gd name="connsiteX2" fmla="*/ 4828094 w 5525323"/>
                <a:gd name="connsiteY2" fmla="*/ 408709 h 2624137"/>
                <a:gd name="connsiteX3" fmla="*/ 4259889 w 5525323"/>
                <a:gd name="connsiteY3" fmla="*/ 718964 h 2624137"/>
                <a:gd name="connsiteX4" fmla="*/ 4078656 w 5525323"/>
                <a:gd name="connsiteY4" fmla="*/ 817851 h 2624137"/>
                <a:gd name="connsiteX5" fmla="*/ 3544020 w 5525323"/>
                <a:gd name="connsiteY5" fmla="*/ 1093557 h 2624137"/>
                <a:gd name="connsiteX6" fmla="*/ 3308110 w 5525323"/>
                <a:gd name="connsiteY6" fmla="*/ 1215217 h 2624137"/>
                <a:gd name="connsiteX7" fmla="*/ 2626120 w 5525323"/>
                <a:gd name="connsiteY7" fmla="*/ 1540019 h 2624137"/>
                <a:gd name="connsiteX8" fmla="*/ 2495653 w 5525323"/>
                <a:gd name="connsiteY8" fmla="*/ 1602192 h 2624137"/>
                <a:gd name="connsiteX9" fmla="*/ 1802850 w 5525323"/>
                <a:gd name="connsiteY9" fmla="*/ 1910975 h 2624137"/>
                <a:gd name="connsiteX10" fmla="*/ 1676194 w 5525323"/>
                <a:gd name="connsiteY10" fmla="*/ 1967345 h 2624137"/>
                <a:gd name="connsiteX11" fmla="*/ 1074111 w 5525323"/>
                <a:gd name="connsiteY11" fmla="*/ 2212484 h 2624137"/>
                <a:gd name="connsiteX12" fmla="*/ 916871 w 5525323"/>
                <a:gd name="connsiteY12" fmla="*/ 2276475 h 2624137"/>
                <a:gd name="connsiteX13" fmla="*/ 832125 w 5525323"/>
                <a:gd name="connsiteY13" fmla="*/ 2311025 h 2624137"/>
                <a:gd name="connsiteX14" fmla="*/ 350314 w 5525323"/>
                <a:gd name="connsiteY14" fmla="*/ 2492260 h 2624137"/>
                <a:gd name="connsiteX15" fmla="*/ 313450 w 5525323"/>
                <a:gd name="connsiteY15" fmla="*/ 2506201 h 2624137"/>
                <a:gd name="connsiteX16" fmla="*/ 0 w 5525323"/>
                <a:gd name="connsiteY16" fmla="*/ 2624138 h 262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25323" h="2624137">
                  <a:moveTo>
                    <a:pt x="5525324" y="0"/>
                  </a:moveTo>
                  <a:lnTo>
                    <a:pt x="4880198" y="378229"/>
                  </a:lnTo>
                  <a:lnTo>
                    <a:pt x="4828094" y="408709"/>
                  </a:lnTo>
                  <a:lnTo>
                    <a:pt x="4259889" y="718964"/>
                  </a:lnTo>
                  <a:lnTo>
                    <a:pt x="4078656" y="817851"/>
                  </a:lnTo>
                  <a:lnTo>
                    <a:pt x="3544020" y="1093557"/>
                  </a:lnTo>
                  <a:lnTo>
                    <a:pt x="3308110" y="1215217"/>
                  </a:lnTo>
                  <a:lnTo>
                    <a:pt x="2626120" y="1540019"/>
                  </a:lnTo>
                  <a:lnTo>
                    <a:pt x="2495653" y="1602192"/>
                  </a:lnTo>
                  <a:lnTo>
                    <a:pt x="1802850" y="1910975"/>
                  </a:lnTo>
                  <a:lnTo>
                    <a:pt x="1676194" y="1967345"/>
                  </a:lnTo>
                  <a:lnTo>
                    <a:pt x="1074111" y="2212484"/>
                  </a:lnTo>
                  <a:lnTo>
                    <a:pt x="916871" y="2276475"/>
                  </a:lnTo>
                  <a:lnTo>
                    <a:pt x="832125" y="2311025"/>
                  </a:lnTo>
                  <a:lnTo>
                    <a:pt x="350314" y="2492260"/>
                  </a:lnTo>
                  <a:lnTo>
                    <a:pt x="313450" y="2506201"/>
                  </a:lnTo>
                  <a:lnTo>
                    <a:pt x="0" y="262413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6282830-599F-F1DC-2AA5-7CC78B1351E3}"/>
                </a:ext>
              </a:extLst>
            </p:cNvPr>
            <p:cNvSpPr/>
            <p:nvPr/>
          </p:nvSpPr>
          <p:spPr>
            <a:xfrm>
              <a:off x="-103239" y="979012"/>
              <a:ext cx="12398477" cy="4869122"/>
            </a:xfrm>
            <a:custGeom>
              <a:avLst/>
              <a:gdLst>
                <a:gd name="connsiteX0" fmla="*/ 15586916 w 15586915"/>
                <a:gd name="connsiteY0" fmla="*/ 0 h 5231476"/>
                <a:gd name="connsiteX1" fmla="*/ 14918313 w 15586915"/>
                <a:gd name="connsiteY1" fmla="*/ 401782 h 5231476"/>
                <a:gd name="connsiteX2" fmla="*/ 14235808 w 15586915"/>
                <a:gd name="connsiteY2" fmla="*/ 791874 h 5231476"/>
                <a:gd name="connsiteX3" fmla="*/ 14180408 w 15586915"/>
                <a:gd name="connsiteY3" fmla="*/ 823566 h 5231476"/>
                <a:gd name="connsiteX4" fmla="*/ 13384530 w 15586915"/>
                <a:gd name="connsiteY4" fmla="*/ 1247948 h 5231476"/>
                <a:gd name="connsiteX5" fmla="*/ 12638388 w 15586915"/>
                <a:gd name="connsiteY5" fmla="*/ 1623147 h 5231476"/>
                <a:gd name="connsiteX6" fmla="*/ 12560746 w 15586915"/>
                <a:gd name="connsiteY6" fmla="*/ 1662113 h 5231476"/>
                <a:gd name="connsiteX7" fmla="*/ 11819237 w 15586915"/>
                <a:gd name="connsiteY7" fmla="*/ 2006831 h 5231476"/>
                <a:gd name="connsiteX8" fmla="*/ 11689595 w 15586915"/>
                <a:gd name="connsiteY8" fmla="*/ 2067098 h 5231476"/>
                <a:gd name="connsiteX9" fmla="*/ 11323320 w 15586915"/>
                <a:gd name="connsiteY9" fmla="*/ 2318472 h 5231476"/>
                <a:gd name="connsiteX10" fmla="*/ 10837390 w 15586915"/>
                <a:gd name="connsiteY10" fmla="*/ 2593831 h 5231476"/>
                <a:gd name="connsiteX11" fmla="*/ 10250754 w 15586915"/>
                <a:gd name="connsiteY11" fmla="*/ 2884776 h 5231476"/>
                <a:gd name="connsiteX12" fmla="*/ 9532826 w 15586915"/>
                <a:gd name="connsiteY12" fmla="*/ 3190615 h 5231476"/>
                <a:gd name="connsiteX13" fmla="*/ 8707085 w 15586915"/>
                <a:gd name="connsiteY13" fmla="*/ 3501996 h 5231476"/>
                <a:gd name="connsiteX14" fmla="*/ 7752424 w 15586915"/>
                <a:gd name="connsiteY14" fmla="*/ 3814330 h 5231476"/>
                <a:gd name="connsiteX15" fmla="*/ 6700143 w 15586915"/>
                <a:gd name="connsiteY15" fmla="*/ 4117657 h 5231476"/>
                <a:gd name="connsiteX16" fmla="*/ 5542624 w 15586915"/>
                <a:gd name="connsiteY16" fmla="*/ 4404620 h 5231476"/>
                <a:gd name="connsiteX17" fmla="*/ 4320128 w 15586915"/>
                <a:gd name="connsiteY17" fmla="*/ 4666298 h 5231476"/>
                <a:gd name="connsiteX18" fmla="*/ 3927492 w 15586915"/>
                <a:gd name="connsiteY18" fmla="*/ 4736263 h 5231476"/>
                <a:gd name="connsiteX19" fmla="*/ 3038012 w 15586915"/>
                <a:gd name="connsiteY19" fmla="*/ 4894724 h 5231476"/>
                <a:gd name="connsiteX20" fmla="*/ 1741685 w 15586915"/>
                <a:gd name="connsiteY20" fmla="*/ 5085138 h 5231476"/>
                <a:gd name="connsiteX21" fmla="*/ 443402 w 15586915"/>
                <a:gd name="connsiteY21" fmla="*/ 5231477 h 5231476"/>
                <a:gd name="connsiteX22" fmla="*/ 0 w 15586915"/>
                <a:gd name="connsiteY22" fmla="*/ 5172508 h 523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586915" h="5231476">
                  <a:moveTo>
                    <a:pt x="15586916" y="0"/>
                  </a:moveTo>
                  <a:lnTo>
                    <a:pt x="14918313" y="401782"/>
                  </a:lnTo>
                  <a:lnTo>
                    <a:pt x="14235808" y="791874"/>
                  </a:lnTo>
                  <a:lnTo>
                    <a:pt x="14180408" y="823566"/>
                  </a:lnTo>
                  <a:lnTo>
                    <a:pt x="13384530" y="1247948"/>
                  </a:lnTo>
                  <a:lnTo>
                    <a:pt x="12638388" y="1623147"/>
                  </a:lnTo>
                  <a:lnTo>
                    <a:pt x="12560746" y="1662113"/>
                  </a:lnTo>
                  <a:lnTo>
                    <a:pt x="11819237" y="2006831"/>
                  </a:lnTo>
                  <a:lnTo>
                    <a:pt x="11689595" y="2067098"/>
                  </a:lnTo>
                  <a:lnTo>
                    <a:pt x="11323320" y="2318472"/>
                  </a:lnTo>
                  <a:lnTo>
                    <a:pt x="10837390" y="2593831"/>
                  </a:lnTo>
                  <a:lnTo>
                    <a:pt x="10250754" y="2884776"/>
                  </a:lnTo>
                  <a:lnTo>
                    <a:pt x="9532826" y="3190615"/>
                  </a:lnTo>
                  <a:lnTo>
                    <a:pt x="8707085" y="3501996"/>
                  </a:lnTo>
                  <a:lnTo>
                    <a:pt x="7752424" y="3814330"/>
                  </a:lnTo>
                  <a:lnTo>
                    <a:pt x="6700143" y="4117657"/>
                  </a:lnTo>
                  <a:lnTo>
                    <a:pt x="5542624" y="4404620"/>
                  </a:lnTo>
                  <a:lnTo>
                    <a:pt x="4320128" y="4666298"/>
                  </a:lnTo>
                  <a:lnTo>
                    <a:pt x="3927492" y="4736263"/>
                  </a:lnTo>
                  <a:lnTo>
                    <a:pt x="3038012" y="4894724"/>
                  </a:lnTo>
                  <a:lnTo>
                    <a:pt x="1741685" y="5085138"/>
                  </a:lnTo>
                  <a:lnTo>
                    <a:pt x="443402" y="5231477"/>
                  </a:lnTo>
                  <a:lnTo>
                    <a:pt x="0" y="517250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E56C252-1B87-FA53-3D64-3CAD507EF33D}"/>
                </a:ext>
              </a:extLst>
            </p:cNvPr>
            <p:cNvSpPr/>
            <p:nvPr/>
          </p:nvSpPr>
          <p:spPr>
            <a:xfrm>
              <a:off x="7420098" y="1766730"/>
              <a:ext cx="3222708" cy="1931579"/>
            </a:xfrm>
            <a:custGeom>
              <a:avLst/>
              <a:gdLst>
                <a:gd name="connsiteX0" fmla="*/ 4051472 w 4051471"/>
                <a:gd name="connsiteY0" fmla="*/ 0 h 2075324"/>
                <a:gd name="connsiteX1" fmla="*/ 3444755 w 4051471"/>
                <a:gd name="connsiteY1" fmla="*/ 365847 h 2075324"/>
                <a:gd name="connsiteX2" fmla="*/ 3396564 w 4051471"/>
                <a:gd name="connsiteY2" fmla="*/ 395028 h 2075324"/>
                <a:gd name="connsiteX3" fmla="*/ 2863988 w 4051471"/>
                <a:gd name="connsiteY3" fmla="*/ 693853 h 2075324"/>
                <a:gd name="connsiteX4" fmla="*/ 2694597 w 4051471"/>
                <a:gd name="connsiteY4" fmla="*/ 788930 h 2075324"/>
                <a:gd name="connsiteX5" fmla="*/ 2201562 w 4051471"/>
                <a:gd name="connsiteY5" fmla="*/ 1050434 h 2075324"/>
                <a:gd name="connsiteX6" fmla="*/ 2048133 w 4051471"/>
                <a:gd name="connsiteY6" fmla="*/ 1131916 h 2075324"/>
                <a:gd name="connsiteX7" fmla="*/ 1976876 w 4051471"/>
                <a:gd name="connsiteY7" fmla="*/ 1169670 h 2075324"/>
                <a:gd name="connsiteX8" fmla="*/ 1465306 w 4051471"/>
                <a:gd name="connsiteY8" fmla="*/ 1419918 h 2075324"/>
                <a:gd name="connsiteX9" fmla="*/ 1254520 w 4051471"/>
                <a:gd name="connsiteY9" fmla="*/ 1523047 h 2075324"/>
                <a:gd name="connsiteX10" fmla="*/ 1221363 w 4051471"/>
                <a:gd name="connsiteY10" fmla="*/ 1539240 h 2075324"/>
                <a:gd name="connsiteX11" fmla="*/ 818944 w 4051471"/>
                <a:gd name="connsiteY11" fmla="*/ 1723679 h 2075324"/>
                <a:gd name="connsiteX12" fmla="*/ 483664 w 4051471"/>
                <a:gd name="connsiteY12" fmla="*/ 1877291 h 2075324"/>
                <a:gd name="connsiteX13" fmla="*/ 462452 w 4051471"/>
                <a:gd name="connsiteY13" fmla="*/ 1887076 h 2075324"/>
                <a:gd name="connsiteX14" fmla="*/ 85468 w 4051471"/>
                <a:gd name="connsiteY14" fmla="*/ 2041554 h 2075324"/>
                <a:gd name="connsiteX15" fmla="*/ 0 w 4051471"/>
                <a:gd name="connsiteY15" fmla="*/ 2075324 h 207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51471" h="2075324">
                  <a:moveTo>
                    <a:pt x="4051472" y="0"/>
                  </a:moveTo>
                  <a:lnTo>
                    <a:pt x="3444755" y="365847"/>
                  </a:lnTo>
                  <a:lnTo>
                    <a:pt x="3396564" y="395028"/>
                  </a:lnTo>
                  <a:lnTo>
                    <a:pt x="2863988" y="693853"/>
                  </a:lnTo>
                  <a:lnTo>
                    <a:pt x="2694597" y="788930"/>
                  </a:lnTo>
                  <a:lnTo>
                    <a:pt x="2201562" y="1050434"/>
                  </a:lnTo>
                  <a:lnTo>
                    <a:pt x="2048133" y="1131916"/>
                  </a:lnTo>
                  <a:lnTo>
                    <a:pt x="1976876" y="1169670"/>
                  </a:lnTo>
                  <a:lnTo>
                    <a:pt x="1465306" y="1419918"/>
                  </a:lnTo>
                  <a:lnTo>
                    <a:pt x="1254520" y="1523047"/>
                  </a:lnTo>
                  <a:lnTo>
                    <a:pt x="1221363" y="1539240"/>
                  </a:lnTo>
                  <a:lnTo>
                    <a:pt x="818944" y="1723679"/>
                  </a:lnTo>
                  <a:lnTo>
                    <a:pt x="483664" y="1877291"/>
                  </a:lnTo>
                  <a:lnTo>
                    <a:pt x="462452" y="1887076"/>
                  </a:lnTo>
                  <a:lnTo>
                    <a:pt x="85468" y="2041554"/>
                  </a:lnTo>
                  <a:lnTo>
                    <a:pt x="0" y="207532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11C7D4A-53E8-98D9-D71C-04E8D62E357B}"/>
                </a:ext>
              </a:extLst>
            </p:cNvPr>
            <p:cNvSpPr/>
            <p:nvPr/>
          </p:nvSpPr>
          <p:spPr>
            <a:xfrm>
              <a:off x="5741701" y="1210555"/>
              <a:ext cx="6553536" cy="3177550"/>
            </a:xfrm>
            <a:custGeom>
              <a:avLst/>
              <a:gdLst>
                <a:gd name="connsiteX0" fmla="*/ 8238868 w 8238867"/>
                <a:gd name="connsiteY0" fmla="*/ 0 h 3414019"/>
                <a:gd name="connsiteX1" fmla="*/ 7571603 w 8238867"/>
                <a:gd name="connsiteY1" fmla="*/ 373293 h 3414019"/>
                <a:gd name="connsiteX2" fmla="*/ 6932759 w 8238867"/>
                <a:gd name="connsiteY2" fmla="*/ 706928 h 3414019"/>
                <a:gd name="connsiteX3" fmla="*/ 6730932 w 8238867"/>
                <a:gd name="connsiteY3" fmla="*/ 812309 h 3414019"/>
                <a:gd name="connsiteX4" fmla="*/ 5935774 w 8238867"/>
                <a:gd name="connsiteY4" fmla="*/ 1203527 h 3414019"/>
                <a:gd name="connsiteX5" fmla="*/ 5854734 w 8238867"/>
                <a:gd name="connsiteY5" fmla="*/ 1243359 h 3414019"/>
                <a:gd name="connsiteX6" fmla="*/ 5054428 w 8238867"/>
                <a:gd name="connsiteY6" fmla="*/ 1607560 h 3414019"/>
                <a:gd name="connsiteX7" fmla="*/ 4924270 w 8238867"/>
                <a:gd name="connsiteY7" fmla="*/ 1666788 h 3414019"/>
                <a:gd name="connsiteX8" fmla="*/ 4096677 w 8238867"/>
                <a:gd name="connsiteY8" fmla="*/ 2018174 h 3414019"/>
                <a:gd name="connsiteX9" fmla="*/ 3975272 w 8238867"/>
                <a:gd name="connsiteY9" fmla="*/ 2069696 h 3414019"/>
                <a:gd name="connsiteX10" fmla="*/ 3190000 w 8238867"/>
                <a:gd name="connsiteY10" fmla="*/ 2374583 h 3414019"/>
                <a:gd name="connsiteX11" fmla="*/ 2993115 w 8238867"/>
                <a:gd name="connsiteY11" fmla="*/ 2451129 h 3414019"/>
                <a:gd name="connsiteX12" fmla="*/ 2224937 w 8238867"/>
                <a:gd name="connsiteY12" fmla="*/ 2726055 h 3414019"/>
                <a:gd name="connsiteX13" fmla="*/ 2018064 w 8238867"/>
                <a:gd name="connsiteY13" fmla="*/ 2800090 h 3414019"/>
                <a:gd name="connsiteX14" fmla="*/ 1385707 w 8238867"/>
                <a:gd name="connsiteY14" fmla="*/ 3003666 h 3414019"/>
                <a:gd name="connsiteX15" fmla="*/ 1228159 w 8238867"/>
                <a:gd name="connsiteY15" fmla="*/ 3054408 h 3414019"/>
                <a:gd name="connsiteX16" fmla="*/ 1195104 w 8238867"/>
                <a:gd name="connsiteY16" fmla="*/ 3064972 h 3414019"/>
                <a:gd name="connsiteX17" fmla="*/ 1038895 w 8238867"/>
                <a:gd name="connsiteY17" fmla="*/ 3115281 h 3414019"/>
                <a:gd name="connsiteX18" fmla="*/ 557084 w 8238867"/>
                <a:gd name="connsiteY18" fmla="*/ 3255472 h 3414019"/>
                <a:gd name="connsiteX19" fmla="*/ 511364 w 8238867"/>
                <a:gd name="connsiteY19" fmla="*/ 3268807 h 3414019"/>
                <a:gd name="connsiteX20" fmla="*/ 95765 w 8238867"/>
                <a:gd name="connsiteY20" fmla="*/ 3389688 h 3414019"/>
                <a:gd name="connsiteX21" fmla="*/ 0 w 8238867"/>
                <a:gd name="connsiteY21" fmla="*/ 3414020 h 341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238867" h="3414019">
                  <a:moveTo>
                    <a:pt x="8238868" y="0"/>
                  </a:moveTo>
                  <a:lnTo>
                    <a:pt x="7571603" y="373293"/>
                  </a:lnTo>
                  <a:lnTo>
                    <a:pt x="6932759" y="706928"/>
                  </a:lnTo>
                  <a:lnTo>
                    <a:pt x="6730932" y="812309"/>
                  </a:lnTo>
                  <a:lnTo>
                    <a:pt x="5935774" y="1203527"/>
                  </a:lnTo>
                  <a:lnTo>
                    <a:pt x="5854734" y="1243359"/>
                  </a:lnTo>
                  <a:lnTo>
                    <a:pt x="5054428" y="1607560"/>
                  </a:lnTo>
                  <a:lnTo>
                    <a:pt x="4924270" y="1666788"/>
                  </a:lnTo>
                  <a:lnTo>
                    <a:pt x="4096677" y="2018174"/>
                  </a:lnTo>
                  <a:lnTo>
                    <a:pt x="3975272" y="2069696"/>
                  </a:lnTo>
                  <a:lnTo>
                    <a:pt x="3190000" y="2374583"/>
                  </a:lnTo>
                  <a:lnTo>
                    <a:pt x="2993115" y="2451129"/>
                  </a:lnTo>
                  <a:lnTo>
                    <a:pt x="2224937" y="2726055"/>
                  </a:lnTo>
                  <a:lnTo>
                    <a:pt x="2018064" y="2800090"/>
                  </a:lnTo>
                  <a:lnTo>
                    <a:pt x="1385707" y="3003666"/>
                  </a:lnTo>
                  <a:lnTo>
                    <a:pt x="1228159" y="3054408"/>
                  </a:lnTo>
                  <a:lnTo>
                    <a:pt x="1195104" y="3064972"/>
                  </a:lnTo>
                  <a:lnTo>
                    <a:pt x="1038895" y="3115281"/>
                  </a:lnTo>
                  <a:lnTo>
                    <a:pt x="557084" y="3255472"/>
                  </a:lnTo>
                  <a:lnTo>
                    <a:pt x="511364" y="3268807"/>
                  </a:lnTo>
                  <a:lnTo>
                    <a:pt x="95765" y="3389688"/>
                  </a:lnTo>
                  <a:lnTo>
                    <a:pt x="0" y="341402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1BB6821-4FB5-A7A5-051F-BBB0492C51A0}"/>
                </a:ext>
              </a:extLst>
            </p:cNvPr>
            <p:cNvSpPr/>
            <p:nvPr/>
          </p:nvSpPr>
          <p:spPr>
            <a:xfrm>
              <a:off x="9474292" y="5925100"/>
              <a:ext cx="2820944" cy="1179643"/>
            </a:xfrm>
            <a:custGeom>
              <a:avLst/>
              <a:gdLst>
                <a:gd name="connsiteX0" fmla="*/ 3546390 w 3546389"/>
                <a:gd name="connsiteY0" fmla="*/ 0 h 1267431"/>
                <a:gd name="connsiteX1" fmla="*/ 2774814 w 3546389"/>
                <a:gd name="connsiteY1" fmla="*/ 148764 h 1267431"/>
                <a:gd name="connsiteX2" fmla="*/ 976081 w 3546389"/>
                <a:gd name="connsiteY2" fmla="*/ 1149668 h 1267431"/>
                <a:gd name="connsiteX3" fmla="*/ 0 w 3546389"/>
                <a:gd name="connsiteY3" fmla="*/ 1267431 h 1267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46389" h="1267431">
                  <a:moveTo>
                    <a:pt x="3546390" y="0"/>
                  </a:moveTo>
                  <a:lnTo>
                    <a:pt x="2774814" y="148764"/>
                  </a:lnTo>
                  <a:lnTo>
                    <a:pt x="976081" y="1149668"/>
                  </a:lnTo>
                  <a:lnTo>
                    <a:pt x="0" y="126743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CFB4BA9-3B58-03E7-9BD3-D03EBE1B45EB}"/>
                </a:ext>
              </a:extLst>
            </p:cNvPr>
            <p:cNvSpPr/>
            <p:nvPr/>
          </p:nvSpPr>
          <p:spPr>
            <a:xfrm>
              <a:off x="-103239" y="2549532"/>
              <a:ext cx="12398477" cy="2751856"/>
            </a:xfrm>
            <a:custGeom>
              <a:avLst/>
              <a:gdLst>
                <a:gd name="connsiteX0" fmla="*/ 15586916 w 15586915"/>
                <a:gd name="connsiteY0" fmla="*/ 0 h 2956646"/>
                <a:gd name="connsiteX1" fmla="*/ 15012121 w 15586915"/>
                <a:gd name="connsiteY1" fmla="*/ 455122 h 2956646"/>
                <a:gd name="connsiteX2" fmla="*/ 13431074 w 15586915"/>
                <a:gd name="connsiteY2" fmla="*/ 960640 h 2956646"/>
                <a:gd name="connsiteX3" fmla="*/ 12043101 w 15586915"/>
                <a:gd name="connsiteY3" fmla="*/ 1359304 h 2956646"/>
                <a:gd name="connsiteX4" fmla="*/ 11796068 w 15586915"/>
                <a:gd name="connsiteY4" fmla="*/ 1430309 h 2956646"/>
                <a:gd name="connsiteX5" fmla="*/ 10161064 w 15586915"/>
                <a:gd name="connsiteY5" fmla="*/ 1848370 h 2956646"/>
                <a:gd name="connsiteX6" fmla="*/ 8541299 w 15586915"/>
                <a:gd name="connsiteY6" fmla="*/ 2207635 h 2956646"/>
                <a:gd name="connsiteX7" fmla="*/ 6997117 w 15586915"/>
                <a:gd name="connsiteY7" fmla="*/ 2498148 h 2956646"/>
                <a:gd name="connsiteX8" fmla="*/ 5542624 w 15586915"/>
                <a:gd name="connsiteY8" fmla="*/ 2717223 h 2956646"/>
                <a:gd name="connsiteX9" fmla="*/ 4228791 w 15586915"/>
                <a:gd name="connsiteY9" fmla="*/ 2863995 h 2956646"/>
                <a:gd name="connsiteX10" fmla="*/ 3059636 w 15586915"/>
                <a:gd name="connsiteY10" fmla="*/ 2941147 h 2956646"/>
                <a:gd name="connsiteX11" fmla="*/ 2065020 w 15586915"/>
                <a:gd name="connsiteY11" fmla="*/ 2956647 h 2956646"/>
                <a:gd name="connsiteX12" fmla="*/ 1235779 w 15586915"/>
                <a:gd name="connsiteY12" fmla="*/ 2916555 h 2956646"/>
                <a:gd name="connsiteX13" fmla="*/ 319834 w 15586915"/>
                <a:gd name="connsiteY13" fmla="*/ 2935692 h 2956646"/>
                <a:gd name="connsiteX14" fmla="*/ 0 w 15586915"/>
                <a:gd name="connsiteY14" fmla="*/ 2929024 h 29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586915" h="2956646">
                  <a:moveTo>
                    <a:pt x="15586916" y="0"/>
                  </a:moveTo>
                  <a:lnTo>
                    <a:pt x="15012121" y="455122"/>
                  </a:lnTo>
                  <a:lnTo>
                    <a:pt x="13431074" y="960640"/>
                  </a:lnTo>
                  <a:lnTo>
                    <a:pt x="12043101" y="1359304"/>
                  </a:lnTo>
                  <a:lnTo>
                    <a:pt x="11796068" y="1430309"/>
                  </a:lnTo>
                  <a:lnTo>
                    <a:pt x="10161064" y="1848370"/>
                  </a:lnTo>
                  <a:lnTo>
                    <a:pt x="8541299" y="2207635"/>
                  </a:lnTo>
                  <a:lnTo>
                    <a:pt x="6997117" y="2498148"/>
                  </a:lnTo>
                  <a:lnTo>
                    <a:pt x="5542624" y="2717223"/>
                  </a:lnTo>
                  <a:lnTo>
                    <a:pt x="4228791" y="2863995"/>
                  </a:lnTo>
                  <a:lnTo>
                    <a:pt x="3059636" y="2941147"/>
                  </a:lnTo>
                  <a:lnTo>
                    <a:pt x="2065020" y="2956647"/>
                  </a:lnTo>
                  <a:lnTo>
                    <a:pt x="1235779" y="2916555"/>
                  </a:lnTo>
                  <a:lnTo>
                    <a:pt x="319834" y="2935692"/>
                  </a:lnTo>
                  <a:lnTo>
                    <a:pt x="0" y="292902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CAE9D32-F272-85AB-F4F9-87F6923E210E}"/>
                </a:ext>
              </a:extLst>
            </p:cNvPr>
            <p:cNvSpPr/>
            <p:nvPr/>
          </p:nvSpPr>
          <p:spPr>
            <a:xfrm>
              <a:off x="7663368" y="1847565"/>
              <a:ext cx="2461200" cy="1712767"/>
            </a:xfrm>
            <a:custGeom>
              <a:avLst/>
              <a:gdLst>
                <a:gd name="connsiteX0" fmla="*/ 3094132 w 3094131"/>
                <a:gd name="connsiteY0" fmla="*/ 0 h 1840229"/>
                <a:gd name="connsiteX1" fmla="*/ 2540755 w 3094131"/>
                <a:gd name="connsiteY1" fmla="*/ 375372 h 1840229"/>
                <a:gd name="connsiteX2" fmla="*/ 2187352 w 3094131"/>
                <a:gd name="connsiteY2" fmla="*/ 603885 h 1840229"/>
                <a:gd name="connsiteX3" fmla="*/ 2012195 w 3094131"/>
                <a:gd name="connsiteY3" fmla="*/ 717233 h 1840229"/>
                <a:gd name="connsiteX4" fmla="*/ 1972139 w 3094131"/>
                <a:gd name="connsiteY4" fmla="*/ 743123 h 1840229"/>
                <a:gd name="connsiteX5" fmla="*/ 1644581 w 3094131"/>
                <a:gd name="connsiteY5" fmla="*/ 939165 h 1840229"/>
                <a:gd name="connsiteX6" fmla="*/ 1444299 w 3094131"/>
                <a:gd name="connsiteY6" fmla="*/ 1059093 h 1840229"/>
                <a:gd name="connsiteX7" fmla="*/ 1363774 w 3094131"/>
                <a:gd name="connsiteY7" fmla="*/ 1107238 h 1840229"/>
                <a:gd name="connsiteX8" fmla="*/ 953942 w 3094131"/>
                <a:gd name="connsiteY8" fmla="*/ 1339042 h 1840229"/>
                <a:gd name="connsiteX9" fmla="*/ 814928 w 3094131"/>
                <a:gd name="connsiteY9" fmla="*/ 1417666 h 1840229"/>
                <a:gd name="connsiteX10" fmla="*/ 745422 w 3094131"/>
                <a:gd name="connsiteY10" fmla="*/ 1456892 h 1840229"/>
                <a:gd name="connsiteX11" fmla="*/ 365760 w 3094131"/>
                <a:gd name="connsiteY11" fmla="*/ 1653800 h 1840229"/>
                <a:gd name="connsiteX12" fmla="*/ 349387 w 3094131"/>
                <a:gd name="connsiteY12" fmla="*/ 1662286 h 1840229"/>
                <a:gd name="connsiteX13" fmla="*/ 135718 w 3094131"/>
                <a:gd name="connsiteY13" fmla="*/ 1773036 h 1840229"/>
                <a:gd name="connsiteX14" fmla="*/ 94117 w 3094131"/>
                <a:gd name="connsiteY14" fmla="*/ 1794597 h 1840229"/>
                <a:gd name="connsiteX15" fmla="*/ 0 w 3094131"/>
                <a:gd name="connsiteY15" fmla="*/ 1840230 h 184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94131" h="1840229">
                  <a:moveTo>
                    <a:pt x="3094132" y="0"/>
                  </a:moveTo>
                  <a:lnTo>
                    <a:pt x="2540755" y="375372"/>
                  </a:lnTo>
                  <a:lnTo>
                    <a:pt x="2187352" y="603885"/>
                  </a:lnTo>
                  <a:lnTo>
                    <a:pt x="2012195" y="717233"/>
                  </a:lnTo>
                  <a:lnTo>
                    <a:pt x="1972139" y="743123"/>
                  </a:lnTo>
                  <a:lnTo>
                    <a:pt x="1644581" y="939165"/>
                  </a:lnTo>
                  <a:lnTo>
                    <a:pt x="1444299" y="1059093"/>
                  </a:lnTo>
                  <a:lnTo>
                    <a:pt x="1363774" y="1107238"/>
                  </a:lnTo>
                  <a:lnTo>
                    <a:pt x="953942" y="1339042"/>
                  </a:lnTo>
                  <a:lnTo>
                    <a:pt x="814928" y="1417666"/>
                  </a:lnTo>
                  <a:lnTo>
                    <a:pt x="745422" y="1456892"/>
                  </a:lnTo>
                  <a:lnTo>
                    <a:pt x="365760" y="1653800"/>
                  </a:lnTo>
                  <a:lnTo>
                    <a:pt x="349387" y="1662286"/>
                  </a:lnTo>
                  <a:lnTo>
                    <a:pt x="135718" y="1773036"/>
                  </a:lnTo>
                  <a:lnTo>
                    <a:pt x="94117" y="1794597"/>
                  </a:lnTo>
                  <a:lnTo>
                    <a:pt x="0" y="18402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C98F5EE-CCCF-E74B-D767-366023015A7A}"/>
                </a:ext>
              </a:extLst>
            </p:cNvPr>
            <p:cNvSpPr/>
            <p:nvPr/>
          </p:nvSpPr>
          <p:spPr>
            <a:xfrm>
              <a:off x="7830954" y="2080076"/>
              <a:ext cx="1845819" cy="1375807"/>
            </a:xfrm>
            <a:custGeom>
              <a:avLst/>
              <a:gdLst>
                <a:gd name="connsiteX0" fmla="*/ 2320496 w 2320496"/>
                <a:gd name="connsiteY0" fmla="*/ 0 h 1478193"/>
                <a:gd name="connsiteX1" fmla="*/ 1857632 w 2320496"/>
                <a:gd name="connsiteY1" fmla="*/ 327054 h 1478193"/>
                <a:gd name="connsiteX2" fmla="*/ 1806455 w 2320496"/>
                <a:gd name="connsiteY2" fmla="*/ 363249 h 1478193"/>
                <a:gd name="connsiteX3" fmla="*/ 1619045 w 2320496"/>
                <a:gd name="connsiteY3" fmla="*/ 489325 h 1478193"/>
                <a:gd name="connsiteX4" fmla="*/ 1408258 w 2320496"/>
                <a:gd name="connsiteY4" fmla="*/ 631161 h 1478193"/>
                <a:gd name="connsiteX5" fmla="*/ 1314656 w 2320496"/>
                <a:gd name="connsiteY5" fmla="*/ 694113 h 1478193"/>
                <a:gd name="connsiteX6" fmla="*/ 1279336 w 2320496"/>
                <a:gd name="connsiteY6" fmla="*/ 717925 h 1478193"/>
                <a:gd name="connsiteX7" fmla="*/ 1024581 w 2320496"/>
                <a:gd name="connsiteY7" fmla="*/ 875780 h 1478193"/>
                <a:gd name="connsiteX8" fmla="*/ 795569 w 2320496"/>
                <a:gd name="connsiteY8" fmla="*/ 1017703 h 1478193"/>
                <a:gd name="connsiteX9" fmla="*/ 714220 w 2320496"/>
                <a:gd name="connsiteY9" fmla="*/ 1068186 h 1478193"/>
                <a:gd name="connsiteX10" fmla="*/ 381824 w 2320496"/>
                <a:gd name="connsiteY10" fmla="*/ 1262322 h 1478193"/>
                <a:gd name="connsiteX11" fmla="*/ 350623 w 2320496"/>
                <a:gd name="connsiteY11" fmla="*/ 1280507 h 1478193"/>
                <a:gd name="connsiteX12" fmla="*/ 224584 w 2320496"/>
                <a:gd name="connsiteY12" fmla="*/ 1354195 h 1478193"/>
                <a:gd name="connsiteX13" fmla="*/ 139734 w 2320496"/>
                <a:gd name="connsiteY13" fmla="*/ 1403725 h 1478193"/>
                <a:gd name="connsiteX14" fmla="*/ 0 w 2320496"/>
                <a:gd name="connsiteY14" fmla="*/ 1478194 h 1478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20496" h="1478193">
                  <a:moveTo>
                    <a:pt x="2320496" y="0"/>
                  </a:moveTo>
                  <a:lnTo>
                    <a:pt x="1857632" y="327054"/>
                  </a:lnTo>
                  <a:lnTo>
                    <a:pt x="1806455" y="363249"/>
                  </a:lnTo>
                  <a:lnTo>
                    <a:pt x="1619045" y="489325"/>
                  </a:lnTo>
                  <a:lnTo>
                    <a:pt x="1408258" y="631161"/>
                  </a:lnTo>
                  <a:lnTo>
                    <a:pt x="1314656" y="694113"/>
                  </a:lnTo>
                  <a:lnTo>
                    <a:pt x="1279336" y="717925"/>
                  </a:lnTo>
                  <a:lnTo>
                    <a:pt x="1024581" y="875780"/>
                  </a:lnTo>
                  <a:lnTo>
                    <a:pt x="795569" y="1017703"/>
                  </a:lnTo>
                  <a:lnTo>
                    <a:pt x="714220" y="1068186"/>
                  </a:lnTo>
                  <a:lnTo>
                    <a:pt x="381824" y="1262322"/>
                  </a:lnTo>
                  <a:lnTo>
                    <a:pt x="350623" y="1280507"/>
                  </a:lnTo>
                  <a:lnTo>
                    <a:pt x="224584" y="1354195"/>
                  </a:lnTo>
                  <a:lnTo>
                    <a:pt x="139734" y="1403725"/>
                  </a:lnTo>
                  <a:lnTo>
                    <a:pt x="0" y="147819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865DB99-44E6-F0B2-2793-57EAD2699791}"/>
                </a:ext>
              </a:extLst>
            </p:cNvPr>
            <p:cNvSpPr/>
            <p:nvPr/>
          </p:nvSpPr>
          <p:spPr>
            <a:xfrm>
              <a:off x="4348758" y="4635688"/>
              <a:ext cx="7946479" cy="2469054"/>
            </a:xfrm>
            <a:custGeom>
              <a:avLst/>
              <a:gdLst>
                <a:gd name="connsiteX0" fmla="*/ 9990026 w 9990025"/>
                <a:gd name="connsiteY0" fmla="*/ 0 h 2652798"/>
                <a:gd name="connsiteX1" fmla="*/ 9458685 w 9990025"/>
                <a:gd name="connsiteY1" fmla="*/ 329392 h 2652798"/>
                <a:gd name="connsiteX2" fmla="*/ 6902382 w 9990025"/>
                <a:gd name="connsiteY2" fmla="*/ 846339 h 2652798"/>
                <a:gd name="connsiteX3" fmla="*/ 4387164 w 9990025"/>
                <a:gd name="connsiteY3" fmla="*/ 1272714 h 2652798"/>
                <a:gd name="connsiteX4" fmla="*/ 2553730 w 9990025"/>
                <a:gd name="connsiteY4" fmla="*/ 1952106 h 2652798"/>
                <a:gd name="connsiteX5" fmla="*/ 545963 w 9990025"/>
                <a:gd name="connsiteY5" fmla="*/ 2627861 h 2652798"/>
                <a:gd name="connsiteX6" fmla="*/ 0 w 9990025"/>
                <a:gd name="connsiteY6" fmla="*/ 2652799 h 265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90025" h="2652798">
                  <a:moveTo>
                    <a:pt x="9990026" y="0"/>
                  </a:moveTo>
                  <a:lnTo>
                    <a:pt x="9458685" y="329392"/>
                  </a:lnTo>
                  <a:lnTo>
                    <a:pt x="6902382" y="846339"/>
                  </a:lnTo>
                  <a:lnTo>
                    <a:pt x="4387164" y="1272714"/>
                  </a:lnTo>
                  <a:lnTo>
                    <a:pt x="2553730" y="1952106"/>
                  </a:lnTo>
                  <a:lnTo>
                    <a:pt x="545963" y="2627861"/>
                  </a:lnTo>
                  <a:lnTo>
                    <a:pt x="0" y="265279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99BCBA0-227E-516E-7876-164465C763A4}"/>
                </a:ext>
              </a:extLst>
            </p:cNvPr>
            <p:cNvSpPr/>
            <p:nvPr/>
          </p:nvSpPr>
          <p:spPr>
            <a:xfrm>
              <a:off x="8085445" y="2317020"/>
              <a:ext cx="1186615" cy="959785"/>
            </a:xfrm>
            <a:custGeom>
              <a:avLst/>
              <a:gdLst>
                <a:gd name="connsiteX0" fmla="*/ 1491769 w 1491769"/>
                <a:gd name="connsiteY0" fmla="*/ 0 h 1031211"/>
                <a:gd name="connsiteX1" fmla="*/ 1062063 w 1491769"/>
                <a:gd name="connsiteY1" fmla="*/ 317096 h 1031211"/>
                <a:gd name="connsiteX2" fmla="*/ 1015416 w 1491769"/>
                <a:gd name="connsiteY2" fmla="*/ 351472 h 1031211"/>
                <a:gd name="connsiteX3" fmla="*/ 852204 w 1491769"/>
                <a:gd name="connsiteY3" fmla="*/ 465773 h 1031211"/>
                <a:gd name="connsiteX4" fmla="*/ 641110 w 1491769"/>
                <a:gd name="connsiteY4" fmla="*/ 613583 h 1031211"/>
                <a:gd name="connsiteX5" fmla="*/ 556054 w 1491769"/>
                <a:gd name="connsiteY5" fmla="*/ 673158 h 1031211"/>
                <a:gd name="connsiteX6" fmla="*/ 526398 w 1491769"/>
                <a:gd name="connsiteY6" fmla="*/ 693853 h 1031211"/>
                <a:gd name="connsiteX7" fmla="*/ 209447 w 1491769"/>
                <a:gd name="connsiteY7" fmla="*/ 896995 h 1031211"/>
                <a:gd name="connsiteX8" fmla="*/ 194413 w 1491769"/>
                <a:gd name="connsiteY8" fmla="*/ 906607 h 1031211"/>
                <a:gd name="connsiteX9" fmla="*/ 99266 w 1491769"/>
                <a:gd name="connsiteY9" fmla="*/ 967653 h 1031211"/>
                <a:gd name="connsiteX10" fmla="*/ 0 w 1491769"/>
                <a:gd name="connsiteY10" fmla="*/ 1031211 h 103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91769" h="1031211">
                  <a:moveTo>
                    <a:pt x="1491769" y="0"/>
                  </a:moveTo>
                  <a:lnTo>
                    <a:pt x="1062063" y="317096"/>
                  </a:lnTo>
                  <a:lnTo>
                    <a:pt x="1015416" y="351472"/>
                  </a:lnTo>
                  <a:lnTo>
                    <a:pt x="852204" y="465773"/>
                  </a:lnTo>
                  <a:lnTo>
                    <a:pt x="641110" y="613583"/>
                  </a:lnTo>
                  <a:lnTo>
                    <a:pt x="556054" y="673158"/>
                  </a:lnTo>
                  <a:lnTo>
                    <a:pt x="526398" y="693853"/>
                  </a:lnTo>
                  <a:lnTo>
                    <a:pt x="209447" y="896995"/>
                  </a:lnTo>
                  <a:lnTo>
                    <a:pt x="194413" y="906607"/>
                  </a:lnTo>
                  <a:lnTo>
                    <a:pt x="99266" y="967653"/>
                  </a:lnTo>
                  <a:lnTo>
                    <a:pt x="0" y="103121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EF9EF06-C609-E8CF-94E0-4C26FDB7BF0B}"/>
                </a:ext>
              </a:extLst>
            </p:cNvPr>
            <p:cNvSpPr/>
            <p:nvPr/>
          </p:nvSpPr>
          <p:spPr>
            <a:xfrm>
              <a:off x="-103239" y="2785670"/>
              <a:ext cx="12398477" cy="3644184"/>
            </a:xfrm>
            <a:custGeom>
              <a:avLst/>
              <a:gdLst>
                <a:gd name="connsiteX0" fmla="*/ 15586916 w 15586915"/>
                <a:gd name="connsiteY0" fmla="*/ 0 h 3915380"/>
                <a:gd name="connsiteX1" fmla="*/ 15012121 w 15586915"/>
                <a:gd name="connsiteY1" fmla="*/ 201411 h 3915380"/>
                <a:gd name="connsiteX2" fmla="*/ 14261448 w 15586915"/>
                <a:gd name="connsiteY2" fmla="*/ 703118 h 3915380"/>
                <a:gd name="connsiteX3" fmla="*/ 13313581 w 15586915"/>
                <a:gd name="connsiteY3" fmla="*/ 1241454 h 3915380"/>
                <a:gd name="connsiteX4" fmla="*/ 12176657 w 15586915"/>
                <a:gd name="connsiteY4" fmla="*/ 1806806 h 3915380"/>
                <a:gd name="connsiteX5" fmla="*/ 10828123 w 15586915"/>
                <a:gd name="connsiteY5" fmla="*/ 2393806 h 3915380"/>
                <a:gd name="connsiteX6" fmla="*/ 9291869 w 15586915"/>
                <a:gd name="connsiteY6" fmla="*/ 2989725 h 3915380"/>
                <a:gd name="connsiteX7" fmla="*/ 7562438 w 15586915"/>
                <a:gd name="connsiteY7" fmla="*/ 3585470 h 3915380"/>
                <a:gd name="connsiteX8" fmla="*/ 5318760 w 15586915"/>
                <a:gd name="connsiteY8" fmla="*/ 3801428 h 3915380"/>
                <a:gd name="connsiteX9" fmla="*/ 3288339 w 15586915"/>
                <a:gd name="connsiteY9" fmla="*/ 3909060 h 3915380"/>
                <a:gd name="connsiteX10" fmla="*/ 1532238 w 15586915"/>
                <a:gd name="connsiteY10" fmla="*/ 3915381 h 3915380"/>
                <a:gd name="connsiteX11" fmla="*/ 53958 w 15586915"/>
                <a:gd name="connsiteY11" fmla="*/ 3830435 h 3915380"/>
                <a:gd name="connsiteX12" fmla="*/ 0 w 15586915"/>
                <a:gd name="connsiteY12" fmla="*/ 3836757 h 391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3915380">
                  <a:moveTo>
                    <a:pt x="15586916" y="0"/>
                  </a:moveTo>
                  <a:lnTo>
                    <a:pt x="15012121" y="201411"/>
                  </a:lnTo>
                  <a:lnTo>
                    <a:pt x="14261448" y="703118"/>
                  </a:lnTo>
                  <a:lnTo>
                    <a:pt x="13313581" y="1241454"/>
                  </a:lnTo>
                  <a:lnTo>
                    <a:pt x="12176657" y="1806806"/>
                  </a:lnTo>
                  <a:lnTo>
                    <a:pt x="10828123" y="2393806"/>
                  </a:lnTo>
                  <a:lnTo>
                    <a:pt x="9291869" y="2989725"/>
                  </a:lnTo>
                  <a:lnTo>
                    <a:pt x="7562438" y="3585470"/>
                  </a:lnTo>
                  <a:lnTo>
                    <a:pt x="5318760" y="3801428"/>
                  </a:lnTo>
                  <a:lnTo>
                    <a:pt x="3288339" y="3909060"/>
                  </a:lnTo>
                  <a:lnTo>
                    <a:pt x="1532238" y="3915381"/>
                  </a:lnTo>
                  <a:lnTo>
                    <a:pt x="53958" y="3830435"/>
                  </a:lnTo>
                  <a:lnTo>
                    <a:pt x="0" y="38367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791666A-155D-7BF5-34C0-1C6042E0C143}"/>
                </a:ext>
              </a:extLst>
            </p:cNvPr>
            <p:cNvSpPr/>
            <p:nvPr/>
          </p:nvSpPr>
          <p:spPr>
            <a:xfrm>
              <a:off x="8181606" y="2559122"/>
              <a:ext cx="728661" cy="625484"/>
            </a:xfrm>
            <a:custGeom>
              <a:avLst/>
              <a:gdLst>
                <a:gd name="connsiteX0" fmla="*/ 916047 w 916047"/>
                <a:gd name="connsiteY0" fmla="*/ 0 h 672032"/>
                <a:gd name="connsiteX1" fmla="*/ 654496 w 916047"/>
                <a:gd name="connsiteY1" fmla="*/ 201410 h 672032"/>
                <a:gd name="connsiteX2" fmla="*/ 516307 w 916047"/>
                <a:gd name="connsiteY2" fmla="*/ 307831 h 672032"/>
                <a:gd name="connsiteX3" fmla="*/ 473779 w 916047"/>
                <a:gd name="connsiteY3" fmla="*/ 340562 h 672032"/>
                <a:gd name="connsiteX4" fmla="*/ 145398 w 916047"/>
                <a:gd name="connsiteY4" fmla="*/ 570115 h 672032"/>
                <a:gd name="connsiteX5" fmla="*/ 89380 w 916047"/>
                <a:gd name="connsiteY5" fmla="*/ 602327 h 672032"/>
                <a:gd name="connsiteX6" fmla="*/ 0 w 916047"/>
                <a:gd name="connsiteY6" fmla="*/ 672032 h 67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47" h="672032">
                  <a:moveTo>
                    <a:pt x="916047" y="0"/>
                  </a:moveTo>
                  <a:lnTo>
                    <a:pt x="654496" y="201410"/>
                  </a:lnTo>
                  <a:lnTo>
                    <a:pt x="516307" y="307831"/>
                  </a:lnTo>
                  <a:lnTo>
                    <a:pt x="473779" y="340562"/>
                  </a:lnTo>
                  <a:lnTo>
                    <a:pt x="145398" y="570115"/>
                  </a:lnTo>
                  <a:lnTo>
                    <a:pt x="89380" y="602327"/>
                  </a:lnTo>
                  <a:lnTo>
                    <a:pt x="0" y="67203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CAD6379-1024-38F2-07A0-36B44D1752DD}"/>
                </a:ext>
              </a:extLst>
            </p:cNvPr>
            <p:cNvSpPr/>
            <p:nvPr/>
          </p:nvSpPr>
          <p:spPr>
            <a:xfrm>
              <a:off x="-103239" y="748191"/>
              <a:ext cx="11181310" cy="4908935"/>
            </a:xfrm>
            <a:custGeom>
              <a:avLst/>
              <a:gdLst>
                <a:gd name="connsiteX0" fmla="*/ 14056738 w 14056737"/>
                <a:gd name="connsiteY0" fmla="*/ 0 h 5274252"/>
                <a:gd name="connsiteX1" fmla="*/ 13649891 w 14056737"/>
                <a:gd name="connsiteY1" fmla="*/ 352598 h 5274252"/>
                <a:gd name="connsiteX2" fmla="*/ 13229144 w 14056737"/>
                <a:gd name="connsiteY2" fmla="*/ 707275 h 5274252"/>
                <a:gd name="connsiteX3" fmla="*/ 12769266 w 14056737"/>
                <a:gd name="connsiteY3" fmla="*/ 1070524 h 5274252"/>
                <a:gd name="connsiteX4" fmla="*/ 12295076 w 14056737"/>
                <a:gd name="connsiteY4" fmla="*/ 1431001 h 5274252"/>
                <a:gd name="connsiteX5" fmla="*/ 12304652 w 14056737"/>
                <a:gd name="connsiteY5" fmla="*/ 1556558 h 5274252"/>
                <a:gd name="connsiteX6" fmla="*/ 12269230 w 14056737"/>
                <a:gd name="connsiteY6" fmla="*/ 1704629 h 5274252"/>
                <a:gd name="connsiteX7" fmla="*/ 12152664 w 14056737"/>
                <a:gd name="connsiteY7" fmla="*/ 1883266 h 5274252"/>
                <a:gd name="connsiteX8" fmla="*/ 11971844 w 14056737"/>
                <a:gd name="connsiteY8" fmla="*/ 2084763 h 5274252"/>
                <a:gd name="connsiteX9" fmla="*/ 11689595 w 14056737"/>
                <a:gd name="connsiteY9" fmla="*/ 2315095 h 5274252"/>
                <a:gd name="connsiteX10" fmla="*/ 10928522 w 14056737"/>
                <a:gd name="connsiteY10" fmla="*/ 2645699 h 5274252"/>
                <a:gd name="connsiteX11" fmla="*/ 10806498 w 14056737"/>
                <a:gd name="connsiteY11" fmla="*/ 2698779 h 5274252"/>
                <a:gd name="connsiteX12" fmla="*/ 10341164 w 14056737"/>
                <a:gd name="connsiteY12" fmla="*/ 2947901 h 5274252"/>
                <a:gd name="connsiteX13" fmla="*/ 9783668 w 14056737"/>
                <a:gd name="connsiteY13" fmla="*/ 3210791 h 5274252"/>
                <a:gd name="connsiteX14" fmla="*/ 9103841 w 14056737"/>
                <a:gd name="connsiteY14" fmla="*/ 3486756 h 5274252"/>
                <a:gd name="connsiteX15" fmla="*/ 8326086 w 14056737"/>
                <a:gd name="connsiteY15" fmla="*/ 3766791 h 5274252"/>
                <a:gd name="connsiteX16" fmla="*/ 7429603 w 14056737"/>
                <a:gd name="connsiteY16" fmla="*/ 4046567 h 5274252"/>
                <a:gd name="connsiteX17" fmla="*/ 6445490 w 14056737"/>
                <a:gd name="connsiteY17" fmla="*/ 4316817 h 5274252"/>
                <a:gd name="connsiteX18" fmla="*/ 5365613 w 14056737"/>
                <a:gd name="connsiteY18" fmla="*/ 4570355 h 5274252"/>
                <a:gd name="connsiteX19" fmla="*/ 4228791 w 14056737"/>
                <a:gd name="connsiteY19" fmla="*/ 4799388 h 5274252"/>
                <a:gd name="connsiteX20" fmla="*/ 3835228 w 14056737"/>
                <a:gd name="connsiteY20" fmla="*/ 4864418 h 5274252"/>
                <a:gd name="connsiteX21" fmla="*/ 3039350 w 14056737"/>
                <a:gd name="connsiteY21" fmla="*/ 4996036 h 5274252"/>
                <a:gd name="connsiteX22" fmla="*/ 2660616 w 14056737"/>
                <a:gd name="connsiteY22" fmla="*/ 5046605 h 5274252"/>
                <a:gd name="connsiteX23" fmla="*/ 1839818 w 14056737"/>
                <a:gd name="connsiteY23" fmla="*/ 5156229 h 5274252"/>
                <a:gd name="connsiteX24" fmla="*/ 641419 w 14056737"/>
                <a:gd name="connsiteY24" fmla="*/ 5274252 h 5274252"/>
                <a:gd name="connsiteX25" fmla="*/ 0 w 14056737"/>
                <a:gd name="connsiteY25" fmla="*/ 5189221 h 527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56737" h="5274252">
                  <a:moveTo>
                    <a:pt x="14056738" y="0"/>
                  </a:moveTo>
                  <a:lnTo>
                    <a:pt x="13649891" y="352598"/>
                  </a:lnTo>
                  <a:lnTo>
                    <a:pt x="13229144" y="707275"/>
                  </a:lnTo>
                  <a:lnTo>
                    <a:pt x="12769266" y="1070524"/>
                  </a:lnTo>
                  <a:lnTo>
                    <a:pt x="12295076" y="1431001"/>
                  </a:lnTo>
                  <a:lnTo>
                    <a:pt x="12304652" y="1556558"/>
                  </a:lnTo>
                  <a:lnTo>
                    <a:pt x="12269230" y="1704629"/>
                  </a:lnTo>
                  <a:lnTo>
                    <a:pt x="12152664" y="1883266"/>
                  </a:lnTo>
                  <a:lnTo>
                    <a:pt x="11971844" y="2084763"/>
                  </a:lnTo>
                  <a:lnTo>
                    <a:pt x="11689595" y="2315095"/>
                  </a:lnTo>
                  <a:lnTo>
                    <a:pt x="10928522" y="2645699"/>
                  </a:lnTo>
                  <a:lnTo>
                    <a:pt x="10806498" y="2698779"/>
                  </a:lnTo>
                  <a:lnTo>
                    <a:pt x="10341164" y="2947901"/>
                  </a:lnTo>
                  <a:lnTo>
                    <a:pt x="9783668" y="3210791"/>
                  </a:lnTo>
                  <a:lnTo>
                    <a:pt x="9103841" y="3486756"/>
                  </a:lnTo>
                  <a:lnTo>
                    <a:pt x="8326086" y="3766791"/>
                  </a:lnTo>
                  <a:lnTo>
                    <a:pt x="7429603" y="4046567"/>
                  </a:lnTo>
                  <a:lnTo>
                    <a:pt x="6445490" y="4316817"/>
                  </a:lnTo>
                  <a:lnTo>
                    <a:pt x="5365613" y="4570355"/>
                  </a:lnTo>
                  <a:lnTo>
                    <a:pt x="4228791" y="4799388"/>
                  </a:lnTo>
                  <a:lnTo>
                    <a:pt x="3835228" y="4864418"/>
                  </a:lnTo>
                  <a:lnTo>
                    <a:pt x="3039350" y="4996036"/>
                  </a:lnTo>
                  <a:lnTo>
                    <a:pt x="2660616" y="5046605"/>
                  </a:lnTo>
                  <a:lnTo>
                    <a:pt x="1839818" y="5156229"/>
                  </a:lnTo>
                  <a:lnTo>
                    <a:pt x="641419" y="5274252"/>
                  </a:lnTo>
                  <a:lnTo>
                    <a:pt x="0" y="518922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A3169E4-8EC3-1A54-23D6-3654CBFC6013}"/>
                </a:ext>
              </a:extLst>
            </p:cNvPr>
            <p:cNvSpPr/>
            <p:nvPr/>
          </p:nvSpPr>
          <p:spPr>
            <a:xfrm>
              <a:off x="6299501" y="1017374"/>
              <a:ext cx="4267867" cy="3175858"/>
            </a:xfrm>
            <a:custGeom>
              <a:avLst/>
              <a:gdLst>
                <a:gd name="connsiteX0" fmla="*/ 5365408 w 5365407"/>
                <a:gd name="connsiteY0" fmla="*/ 0 h 3412201"/>
                <a:gd name="connsiteX1" fmla="*/ 4988732 w 5365407"/>
                <a:gd name="connsiteY1" fmla="*/ 346017 h 3412201"/>
                <a:gd name="connsiteX2" fmla="*/ 4600318 w 5365407"/>
                <a:gd name="connsiteY2" fmla="*/ 692641 h 3412201"/>
                <a:gd name="connsiteX3" fmla="*/ 4175143 w 5365407"/>
                <a:gd name="connsiteY3" fmla="*/ 1046451 h 3412201"/>
                <a:gd name="connsiteX4" fmla="*/ 3736993 w 5365407"/>
                <a:gd name="connsiteY4" fmla="*/ 1396365 h 3412201"/>
                <a:gd name="connsiteX5" fmla="*/ 3731741 w 5365407"/>
                <a:gd name="connsiteY5" fmla="*/ 1505037 h 3412201"/>
                <a:gd name="connsiteX6" fmla="*/ 3686742 w 5365407"/>
                <a:gd name="connsiteY6" fmla="*/ 1635096 h 3412201"/>
                <a:gd name="connsiteX7" fmla="*/ 3565542 w 5365407"/>
                <a:gd name="connsiteY7" fmla="*/ 1794250 h 3412201"/>
                <a:gd name="connsiteX8" fmla="*/ 3385649 w 5365407"/>
                <a:gd name="connsiteY8" fmla="*/ 1974792 h 3412201"/>
                <a:gd name="connsiteX9" fmla="*/ 3110093 w 5365407"/>
                <a:gd name="connsiteY9" fmla="*/ 2182524 h 3412201"/>
                <a:gd name="connsiteX10" fmla="*/ 2757205 w 5365407"/>
                <a:gd name="connsiteY10" fmla="*/ 2409565 h 3412201"/>
                <a:gd name="connsiteX11" fmla="*/ 2056783 w 5365407"/>
                <a:gd name="connsiteY11" fmla="*/ 2687695 h 3412201"/>
                <a:gd name="connsiteX12" fmla="*/ 1845894 w 5365407"/>
                <a:gd name="connsiteY12" fmla="*/ 2771515 h 3412201"/>
                <a:gd name="connsiteX13" fmla="*/ 1186764 w 5365407"/>
                <a:gd name="connsiteY13" fmla="*/ 3013191 h 3412201"/>
                <a:gd name="connsiteX14" fmla="*/ 1068551 w 5365407"/>
                <a:gd name="connsiteY14" fmla="*/ 3056573 h 3412201"/>
                <a:gd name="connsiteX15" fmla="*/ 972683 w 5365407"/>
                <a:gd name="connsiteY15" fmla="*/ 3091729 h 3412201"/>
                <a:gd name="connsiteX16" fmla="*/ 944983 w 5365407"/>
                <a:gd name="connsiteY16" fmla="*/ 3101860 h 3412201"/>
                <a:gd name="connsiteX17" fmla="*/ 510540 w 5365407"/>
                <a:gd name="connsiteY17" fmla="*/ 3245081 h 3412201"/>
                <a:gd name="connsiteX18" fmla="*/ 462761 w 5365407"/>
                <a:gd name="connsiteY18" fmla="*/ 3260841 h 3412201"/>
                <a:gd name="connsiteX19" fmla="*/ 41189 w 5365407"/>
                <a:gd name="connsiteY19" fmla="*/ 3399819 h 3412201"/>
                <a:gd name="connsiteX20" fmla="*/ 0 w 5365407"/>
                <a:gd name="connsiteY20" fmla="*/ 3412201 h 3412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365407" h="3412201">
                  <a:moveTo>
                    <a:pt x="5365408" y="0"/>
                  </a:moveTo>
                  <a:lnTo>
                    <a:pt x="4988732" y="346017"/>
                  </a:lnTo>
                  <a:lnTo>
                    <a:pt x="4600318" y="692641"/>
                  </a:lnTo>
                  <a:lnTo>
                    <a:pt x="4175143" y="1046451"/>
                  </a:lnTo>
                  <a:lnTo>
                    <a:pt x="3736993" y="1396365"/>
                  </a:lnTo>
                  <a:lnTo>
                    <a:pt x="3731741" y="1505037"/>
                  </a:lnTo>
                  <a:lnTo>
                    <a:pt x="3686742" y="1635096"/>
                  </a:lnTo>
                  <a:lnTo>
                    <a:pt x="3565542" y="1794250"/>
                  </a:lnTo>
                  <a:lnTo>
                    <a:pt x="3385649" y="1974792"/>
                  </a:lnTo>
                  <a:lnTo>
                    <a:pt x="3110093" y="2182524"/>
                  </a:lnTo>
                  <a:lnTo>
                    <a:pt x="2757205" y="2409565"/>
                  </a:lnTo>
                  <a:lnTo>
                    <a:pt x="2056783" y="2687695"/>
                  </a:lnTo>
                  <a:lnTo>
                    <a:pt x="1845894" y="2771515"/>
                  </a:lnTo>
                  <a:lnTo>
                    <a:pt x="1186764" y="3013191"/>
                  </a:lnTo>
                  <a:lnTo>
                    <a:pt x="1068551" y="3056573"/>
                  </a:lnTo>
                  <a:lnTo>
                    <a:pt x="972683" y="3091729"/>
                  </a:lnTo>
                  <a:lnTo>
                    <a:pt x="944983" y="3101860"/>
                  </a:lnTo>
                  <a:lnTo>
                    <a:pt x="510540" y="3245081"/>
                  </a:lnTo>
                  <a:lnTo>
                    <a:pt x="462761" y="3260841"/>
                  </a:lnTo>
                  <a:lnTo>
                    <a:pt x="41189" y="3399819"/>
                  </a:lnTo>
                  <a:lnTo>
                    <a:pt x="0" y="341220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5FB0668-B41E-4302-0A63-96059411C51B}"/>
                </a:ext>
              </a:extLst>
            </p:cNvPr>
            <p:cNvSpPr/>
            <p:nvPr/>
          </p:nvSpPr>
          <p:spPr>
            <a:xfrm>
              <a:off x="4718085" y="4826775"/>
              <a:ext cx="7577151" cy="2277968"/>
            </a:xfrm>
            <a:custGeom>
              <a:avLst/>
              <a:gdLst>
                <a:gd name="connsiteX0" fmla="*/ 9525720 w 9525720"/>
                <a:gd name="connsiteY0" fmla="*/ 0 h 2447491"/>
                <a:gd name="connsiteX1" fmla="*/ 8994380 w 9525720"/>
                <a:gd name="connsiteY1" fmla="*/ 124085 h 2447491"/>
                <a:gd name="connsiteX2" fmla="*/ 7491078 w 9525720"/>
                <a:gd name="connsiteY2" fmla="*/ 946612 h 2447491"/>
                <a:gd name="connsiteX3" fmla="*/ 5731991 w 9525720"/>
                <a:gd name="connsiteY3" fmla="*/ 1813993 h 2447491"/>
                <a:gd name="connsiteX4" fmla="*/ 2809206 w 9525720"/>
                <a:gd name="connsiteY4" fmla="*/ 2181918 h 2447491"/>
                <a:gd name="connsiteX5" fmla="*/ 81657 w 9525720"/>
                <a:gd name="connsiteY5" fmla="*/ 2422554 h 2447491"/>
                <a:gd name="connsiteX6" fmla="*/ 0 w 9525720"/>
                <a:gd name="connsiteY6" fmla="*/ 2447492 h 244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720" h="2447491">
                  <a:moveTo>
                    <a:pt x="9525720" y="0"/>
                  </a:moveTo>
                  <a:lnTo>
                    <a:pt x="8994380" y="124085"/>
                  </a:lnTo>
                  <a:lnTo>
                    <a:pt x="7491078" y="946612"/>
                  </a:lnTo>
                  <a:lnTo>
                    <a:pt x="5731991" y="1813993"/>
                  </a:lnTo>
                  <a:lnTo>
                    <a:pt x="2809206" y="2181918"/>
                  </a:lnTo>
                  <a:lnTo>
                    <a:pt x="81657" y="2422554"/>
                  </a:lnTo>
                  <a:lnTo>
                    <a:pt x="0" y="244749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649A8B7-0A01-894C-764C-E9F08CB27762}"/>
                </a:ext>
              </a:extLst>
            </p:cNvPr>
            <p:cNvSpPr/>
            <p:nvPr/>
          </p:nvSpPr>
          <p:spPr>
            <a:xfrm>
              <a:off x="-103239" y="3181142"/>
              <a:ext cx="12398477" cy="2366137"/>
            </a:xfrm>
            <a:custGeom>
              <a:avLst/>
              <a:gdLst>
                <a:gd name="connsiteX0" fmla="*/ 15586916 w 15586915"/>
                <a:gd name="connsiteY0" fmla="*/ 0 h 2542222"/>
                <a:gd name="connsiteX1" fmla="*/ 15172759 w 15586915"/>
                <a:gd name="connsiteY1" fmla="*/ 295361 h 2542222"/>
                <a:gd name="connsiteX2" fmla="*/ 13313581 w 15586915"/>
                <a:gd name="connsiteY2" fmla="*/ 816552 h 2542222"/>
                <a:gd name="connsiteX3" fmla="*/ 11430721 w 15586915"/>
                <a:gd name="connsiteY3" fmla="*/ 1285529 h 2542222"/>
                <a:gd name="connsiteX4" fmla="*/ 9548066 w 15586915"/>
                <a:gd name="connsiteY4" fmla="*/ 1692159 h 2542222"/>
                <a:gd name="connsiteX5" fmla="*/ 7733065 w 15586915"/>
                <a:gd name="connsiteY5" fmla="*/ 2023370 h 2542222"/>
                <a:gd name="connsiteX6" fmla="*/ 6010121 w 15586915"/>
                <a:gd name="connsiteY6" fmla="*/ 2274311 h 2542222"/>
                <a:gd name="connsiteX7" fmla="*/ 5228247 w 15586915"/>
                <a:gd name="connsiteY7" fmla="*/ 2357870 h 2542222"/>
                <a:gd name="connsiteX8" fmla="*/ 4441122 w 15586915"/>
                <a:gd name="connsiteY8" fmla="*/ 2441950 h 2542222"/>
                <a:gd name="connsiteX9" fmla="*/ 3038012 w 15586915"/>
                <a:gd name="connsiteY9" fmla="*/ 2528714 h 2542222"/>
                <a:gd name="connsiteX10" fmla="*/ 1839818 w 15586915"/>
                <a:gd name="connsiteY10" fmla="*/ 2542222 h 2542222"/>
                <a:gd name="connsiteX11" fmla="*/ 840156 w 15586915"/>
                <a:gd name="connsiteY11" fmla="*/ 2489922 h 2542222"/>
                <a:gd name="connsiteX12" fmla="*/ 0 w 15586915"/>
                <a:gd name="connsiteY12" fmla="*/ 2533130 h 2542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2542222">
                  <a:moveTo>
                    <a:pt x="15586916" y="0"/>
                  </a:moveTo>
                  <a:lnTo>
                    <a:pt x="15172759" y="295361"/>
                  </a:lnTo>
                  <a:lnTo>
                    <a:pt x="13313581" y="816552"/>
                  </a:lnTo>
                  <a:lnTo>
                    <a:pt x="11430721" y="1285529"/>
                  </a:lnTo>
                  <a:lnTo>
                    <a:pt x="9548066" y="1692159"/>
                  </a:lnTo>
                  <a:lnTo>
                    <a:pt x="7733065" y="2023370"/>
                  </a:lnTo>
                  <a:lnTo>
                    <a:pt x="6010121" y="2274311"/>
                  </a:lnTo>
                  <a:lnTo>
                    <a:pt x="5228247" y="2357870"/>
                  </a:lnTo>
                  <a:lnTo>
                    <a:pt x="4441122" y="2441950"/>
                  </a:lnTo>
                  <a:lnTo>
                    <a:pt x="3038012" y="2528714"/>
                  </a:lnTo>
                  <a:lnTo>
                    <a:pt x="1839818" y="2542222"/>
                  </a:lnTo>
                  <a:lnTo>
                    <a:pt x="840156" y="2489922"/>
                  </a:lnTo>
                  <a:lnTo>
                    <a:pt x="0" y="25331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FF124DBC-7AB0-3338-A425-154058E40615}"/>
                </a:ext>
              </a:extLst>
            </p:cNvPr>
            <p:cNvSpPr/>
            <p:nvPr/>
          </p:nvSpPr>
          <p:spPr>
            <a:xfrm>
              <a:off x="8360003" y="2764232"/>
              <a:ext cx="226396" cy="229852"/>
            </a:xfrm>
            <a:custGeom>
              <a:avLst/>
              <a:gdLst>
                <a:gd name="connsiteX0" fmla="*/ 284617 w 284617"/>
                <a:gd name="connsiteY0" fmla="*/ 0 h 246957"/>
                <a:gd name="connsiteX1" fmla="*/ 81761 w 284617"/>
                <a:gd name="connsiteY1" fmla="*/ 186170 h 246957"/>
                <a:gd name="connsiteX2" fmla="*/ 38306 w 284617"/>
                <a:gd name="connsiteY2" fmla="*/ 217516 h 246957"/>
                <a:gd name="connsiteX3" fmla="*/ 0 w 284617"/>
                <a:gd name="connsiteY3" fmla="*/ 246957 h 246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617" h="246957">
                  <a:moveTo>
                    <a:pt x="284617" y="0"/>
                  </a:moveTo>
                  <a:lnTo>
                    <a:pt x="81761" y="186170"/>
                  </a:lnTo>
                  <a:lnTo>
                    <a:pt x="38306" y="217516"/>
                  </a:lnTo>
                  <a:lnTo>
                    <a:pt x="0" y="2469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82880A63-A027-F078-FFEB-F982CC9E801C}"/>
                </a:ext>
              </a:extLst>
            </p:cNvPr>
            <p:cNvSpPr/>
            <p:nvPr/>
          </p:nvSpPr>
          <p:spPr>
            <a:xfrm>
              <a:off x="-103239" y="3853531"/>
              <a:ext cx="12398477" cy="2056256"/>
            </a:xfrm>
            <a:custGeom>
              <a:avLst/>
              <a:gdLst>
                <a:gd name="connsiteX0" fmla="*/ 15586916 w 15586915"/>
                <a:gd name="connsiteY0" fmla="*/ 0 h 2209280"/>
                <a:gd name="connsiteX1" fmla="*/ 15182438 w 15586915"/>
                <a:gd name="connsiteY1" fmla="*/ 263323 h 2209280"/>
                <a:gd name="connsiteX2" fmla="*/ 13014033 w 15586915"/>
                <a:gd name="connsiteY2" fmla="*/ 788064 h 2209280"/>
                <a:gd name="connsiteX3" fmla="*/ 10828123 w 15586915"/>
                <a:gd name="connsiteY3" fmla="*/ 1246476 h 2209280"/>
                <a:gd name="connsiteX4" fmla="*/ 8698024 w 15586915"/>
                <a:gd name="connsiteY4" fmla="*/ 1622627 h 2209280"/>
                <a:gd name="connsiteX5" fmla="*/ 6660292 w 15586915"/>
                <a:gd name="connsiteY5" fmla="*/ 1908983 h 2209280"/>
                <a:gd name="connsiteX6" fmla="*/ 4788038 w 15586915"/>
                <a:gd name="connsiteY6" fmla="*/ 2100176 h 2209280"/>
                <a:gd name="connsiteX7" fmla="*/ 3103297 w 15586915"/>
                <a:gd name="connsiteY7" fmla="*/ 2197851 h 2209280"/>
                <a:gd name="connsiteX8" fmla="*/ 1655908 w 15586915"/>
                <a:gd name="connsiteY8" fmla="*/ 2209281 h 2209280"/>
                <a:gd name="connsiteX9" fmla="*/ 443402 w 15586915"/>
                <a:gd name="connsiteY9" fmla="*/ 2143038 h 2209280"/>
                <a:gd name="connsiteX10" fmla="*/ 0 w 15586915"/>
                <a:gd name="connsiteY10" fmla="*/ 2179753 h 2209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86915" h="2209280">
                  <a:moveTo>
                    <a:pt x="15586916" y="0"/>
                  </a:moveTo>
                  <a:lnTo>
                    <a:pt x="15182438" y="263323"/>
                  </a:lnTo>
                  <a:lnTo>
                    <a:pt x="13014033" y="788064"/>
                  </a:lnTo>
                  <a:lnTo>
                    <a:pt x="10828123" y="1246476"/>
                  </a:lnTo>
                  <a:lnTo>
                    <a:pt x="8698024" y="1622627"/>
                  </a:lnTo>
                  <a:lnTo>
                    <a:pt x="6660292" y="1908983"/>
                  </a:lnTo>
                  <a:lnTo>
                    <a:pt x="4788038" y="2100176"/>
                  </a:lnTo>
                  <a:lnTo>
                    <a:pt x="3103297" y="2197851"/>
                  </a:lnTo>
                  <a:lnTo>
                    <a:pt x="1655908" y="2209281"/>
                  </a:lnTo>
                  <a:lnTo>
                    <a:pt x="443402" y="2143038"/>
                  </a:lnTo>
                  <a:lnTo>
                    <a:pt x="0" y="217975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65B57DE0-74B6-B91E-CAC1-0DBC3D7AAE9B}"/>
                </a:ext>
              </a:extLst>
            </p:cNvPr>
            <p:cNvSpPr/>
            <p:nvPr/>
          </p:nvSpPr>
          <p:spPr>
            <a:xfrm>
              <a:off x="-103239" y="2083059"/>
              <a:ext cx="12398477" cy="3103726"/>
            </a:xfrm>
            <a:custGeom>
              <a:avLst/>
              <a:gdLst>
                <a:gd name="connsiteX0" fmla="*/ 15586916 w 15586915"/>
                <a:gd name="connsiteY0" fmla="*/ 0 h 3334702"/>
                <a:gd name="connsiteX1" fmla="*/ 15154326 w 15586915"/>
                <a:gd name="connsiteY1" fmla="*/ 184958 h 3334702"/>
                <a:gd name="connsiteX2" fmla="*/ 13936568 w 15586915"/>
                <a:gd name="connsiteY2" fmla="*/ 668309 h 3334702"/>
                <a:gd name="connsiteX3" fmla="*/ 12838567 w 15586915"/>
                <a:gd name="connsiteY3" fmla="*/ 1067146 h 3334702"/>
                <a:gd name="connsiteX4" fmla="*/ 12652907 w 15586915"/>
                <a:gd name="connsiteY4" fmla="*/ 1134601 h 3334702"/>
                <a:gd name="connsiteX5" fmla="*/ 11529471 w 15586915"/>
                <a:gd name="connsiteY5" fmla="*/ 1507981 h 3334702"/>
                <a:gd name="connsiteX6" fmla="*/ 11465319 w 15586915"/>
                <a:gd name="connsiteY6" fmla="*/ 1529282 h 3334702"/>
                <a:gd name="connsiteX7" fmla="*/ 11345459 w 15586915"/>
                <a:gd name="connsiteY7" fmla="*/ 1569114 h 3334702"/>
                <a:gd name="connsiteX8" fmla="*/ 10266817 w 15586915"/>
                <a:gd name="connsiteY8" fmla="*/ 1891145 h 3334702"/>
                <a:gd name="connsiteX9" fmla="*/ 10013401 w 15586915"/>
                <a:gd name="connsiteY9" fmla="*/ 1966826 h 3334702"/>
                <a:gd name="connsiteX10" fmla="*/ 8961635 w 15586915"/>
                <a:gd name="connsiteY10" fmla="*/ 2247814 h 3334702"/>
                <a:gd name="connsiteX11" fmla="*/ 8707085 w 15586915"/>
                <a:gd name="connsiteY11" fmla="*/ 2315787 h 3334702"/>
                <a:gd name="connsiteX12" fmla="*/ 7766222 w 15586915"/>
                <a:gd name="connsiteY12" fmla="*/ 2534256 h 3334702"/>
                <a:gd name="connsiteX13" fmla="*/ 7429603 w 15586915"/>
                <a:gd name="connsiteY13" fmla="*/ 2612361 h 3334702"/>
                <a:gd name="connsiteX14" fmla="*/ 6229556 w 15586915"/>
                <a:gd name="connsiteY14" fmla="*/ 2850832 h 3334702"/>
                <a:gd name="connsiteX15" fmla="*/ 5108283 w 15586915"/>
                <a:gd name="connsiteY15" fmla="*/ 3030595 h 3334702"/>
                <a:gd name="connsiteX16" fmla="*/ 4151561 w 15586915"/>
                <a:gd name="connsiteY16" fmla="*/ 3147493 h 3334702"/>
                <a:gd name="connsiteX17" fmla="*/ 4102855 w 15586915"/>
                <a:gd name="connsiteY17" fmla="*/ 3153381 h 3334702"/>
                <a:gd name="connsiteX18" fmla="*/ 3943453 w 15586915"/>
                <a:gd name="connsiteY18" fmla="*/ 3165504 h 3334702"/>
                <a:gd name="connsiteX19" fmla="*/ 3424263 w 15586915"/>
                <a:gd name="connsiteY19" fmla="*/ 3205076 h 3334702"/>
                <a:gd name="connsiteX20" fmla="*/ 3208432 w 15586915"/>
                <a:gd name="connsiteY20" fmla="*/ 3221441 h 3334702"/>
                <a:gd name="connsiteX21" fmla="*/ 2793863 w 15586915"/>
                <a:gd name="connsiteY21" fmla="*/ 3254693 h 3334702"/>
                <a:gd name="connsiteX22" fmla="*/ 2316171 w 15586915"/>
                <a:gd name="connsiteY22" fmla="*/ 3292966 h 3334702"/>
                <a:gd name="connsiteX23" fmla="*/ 1430089 w 15586915"/>
                <a:gd name="connsiteY23" fmla="*/ 3329940 h 3334702"/>
                <a:gd name="connsiteX24" fmla="*/ 579223 w 15586915"/>
                <a:gd name="connsiteY24" fmla="*/ 3334702 h 3334702"/>
                <a:gd name="connsiteX25" fmla="*/ 0 w 15586915"/>
                <a:gd name="connsiteY25" fmla="*/ 3312535 h 333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586915" h="3334702">
                  <a:moveTo>
                    <a:pt x="15586916" y="0"/>
                  </a:moveTo>
                  <a:lnTo>
                    <a:pt x="15154326" y="184958"/>
                  </a:lnTo>
                  <a:lnTo>
                    <a:pt x="13936568" y="668309"/>
                  </a:lnTo>
                  <a:lnTo>
                    <a:pt x="12838567" y="1067146"/>
                  </a:lnTo>
                  <a:lnTo>
                    <a:pt x="12652907" y="1134601"/>
                  </a:lnTo>
                  <a:lnTo>
                    <a:pt x="11529471" y="1507981"/>
                  </a:lnTo>
                  <a:lnTo>
                    <a:pt x="11465319" y="1529282"/>
                  </a:lnTo>
                  <a:lnTo>
                    <a:pt x="11345459" y="1569114"/>
                  </a:lnTo>
                  <a:lnTo>
                    <a:pt x="10266817" y="1891145"/>
                  </a:lnTo>
                  <a:lnTo>
                    <a:pt x="10013401" y="1966826"/>
                  </a:lnTo>
                  <a:lnTo>
                    <a:pt x="8961635" y="2247814"/>
                  </a:lnTo>
                  <a:lnTo>
                    <a:pt x="8707085" y="2315787"/>
                  </a:lnTo>
                  <a:lnTo>
                    <a:pt x="7766222" y="2534256"/>
                  </a:lnTo>
                  <a:lnTo>
                    <a:pt x="7429603" y="2612361"/>
                  </a:lnTo>
                  <a:lnTo>
                    <a:pt x="6229556" y="2850832"/>
                  </a:lnTo>
                  <a:lnTo>
                    <a:pt x="5108283" y="3030595"/>
                  </a:lnTo>
                  <a:lnTo>
                    <a:pt x="4151561" y="3147493"/>
                  </a:lnTo>
                  <a:lnTo>
                    <a:pt x="4102855" y="3153381"/>
                  </a:lnTo>
                  <a:lnTo>
                    <a:pt x="3943453" y="3165504"/>
                  </a:lnTo>
                  <a:lnTo>
                    <a:pt x="3424263" y="3205076"/>
                  </a:lnTo>
                  <a:lnTo>
                    <a:pt x="3208432" y="3221441"/>
                  </a:lnTo>
                  <a:lnTo>
                    <a:pt x="2793863" y="3254693"/>
                  </a:lnTo>
                  <a:lnTo>
                    <a:pt x="2316171" y="3292966"/>
                  </a:lnTo>
                  <a:lnTo>
                    <a:pt x="1430089" y="3329940"/>
                  </a:lnTo>
                  <a:lnTo>
                    <a:pt x="579223" y="3334702"/>
                  </a:lnTo>
                  <a:lnTo>
                    <a:pt x="0" y="331253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BC66C9B0-F706-0605-7B20-1C560BD8AFD6}"/>
                </a:ext>
              </a:extLst>
            </p:cNvPr>
            <p:cNvSpPr/>
            <p:nvPr/>
          </p:nvSpPr>
          <p:spPr>
            <a:xfrm>
              <a:off x="-103239" y="3335800"/>
              <a:ext cx="12398477" cy="2810770"/>
            </a:xfrm>
            <a:custGeom>
              <a:avLst/>
              <a:gdLst>
                <a:gd name="connsiteX0" fmla="*/ 15586916 w 15586915"/>
                <a:gd name="connsiteY0" fmla="*/ 0 h 3019944"/>
                <a:gd name="connsiteX1" fmla="*/ 15172759 w 15586915"/>
                <a:gd name="connsiteY1" fmla="*/ 129193 h 3019944"/>
                <a:gd name="connsiteX2" fmla="*/ 14196266 w 15586915"/>
                <a:gd name="connsiteY2" fmla="*/ 719571 h 3019944"/>
                <a:gd name="connsiteX3" fmla="*/ 13014033 w 15586915"/>
                <a:gd name="connsiteY3" fmla="*/ 1344324 h 3019944"/>
                <a:gd name="connsiteX4" fmla="*/ 11603406 w 15586915"/>
                <a:gd name="connsiteY4" fmla="*/ 1998259 h 3019944"/>
                <a:gd name="connsiteX5" fmla="*/ 9291869 w 15586915"/>
                <a:gd name="connsiteY5" fmla="*/ 2398655 h 3019944"/>
                <a:gd name="connsiteX6" fmla="*/ 7073008 w 15586915"/>
                <a:gd name="connsiteY6" fmla="*/ 2703975 h 3019944"/>
                <a:gd name="connsiteX7" fmla="*/ 5025596 w 15586915"/>
                <a:gd name="connsiteY7" fmla="*/ 2907463 h 3019944"/>
                <a:gd name="connsiteX8" fmla="*/ 3177746 w 15586915"/>
                <a:gd name="connsiteY8" fmla="*/ 3010419 h 3019944"/>
                <a:gd name="connsiteX9" fmla="*/ 1584754 w 15586915"/>
                <a:gd name="connsiteY9" fmla="*/ 3019945 h 3019944"/>
                <a:gd name="connsiteX10" fmla="*/ 247135 w 15586915"/>
                <a:gd name="connsiteY10" fmla="*/ 2945303 h 3019944"/>
                <a:gd name="connsiteX11" fmla="*/ 0 w 15586915"/>
                <a:gd name="connsiteY11" fmla="*/ 2969808 h 3019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86915" h="3019944">
                  <a:moveTo>
                    <a:pt x="15586916" y="0"/>
                  </a:moveTo>
                  <a:lnTo>
                    <a:pt x="15172759" y="129193"/>
                  </a:lnTo>
                  <a:lnTo>
                    <a:pt x="14196266" y="719571"/>
                  </a:lnTo>
                  <a:lnTo>
                    <a:pt x="13014033" y="1344324"/>
                  </a:lnTo>
                  <a:lnTo>
                    <a:pt x="11603406" y="1998259"/>
                  </a:lnTo>
                  <a:lnTo>
                    <a:pt x="9291869" y="2398655"/>
                  </a:lnTo>
                  <a:lnTo>
                    <a:pt x="7073008" y="2703975"/>
                  </a:lnTo>
                  <a:lnTo>
                    <a:pt x="5025596" y="2907463"/>
                  </a:lnTo>
                  <a:lnTo>
                    <a:pt x="3177746" y="3010419"/>
                  </a:lnTo>
                  <a:lnTo>
                    <a:pt x="1584754" y="3019945"/>
                  </a:lnTo>
                  <a:lnTo>
                    <a:pt x="247135" y="2945303"/>
                  </a:lnTo>
                  <a:lnTo>
                    <a:pt x="0" y="296980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5492E230-F7C9-69BA-4183-16C1D7A95FA3}"/>
                </a:ext>
              </a:extLst>
            </p:cNvPr>
            <p:cNvSpPr/>
            <p:nvPr/>
          </p:nvSpPr>
          <p:spPr>
            <a:xfrm>
              <a:off x="1380704" y="3995939"/>
              <a:ext cx="10914532" cy="3108804"/>
            </a:xfrm>
            <a:custGeom>
              <a:avLst/>
              <a:gdLst>
                <a:gd name="connsiteX0" fmla="*/ 13721354 w 13721354"/>
                <a:gd name="connsiteY0" fmla="*/ 0 h 3340157"/>
                <a:gd name="connsiteX1" fmla="*/ 13316876 w 13721354"/>
                <a:gd name="connsiteY1" fmla="*/ 110317 h 3340157"/>
                <a:gd name="connsiteX2" fmla="*/ 12097882 w 13721354"/>
                <a:gd name="connsiteY2" fmla="*/ 802351 h 3340157"/>
                <a:gd name="connsiteX3" fmla="*/ 10633710 w 13721354"/>
                <a:gd name="connsiteY3" fmla="*/ 1533698 h 3340157"/>
                <a:gd name="connsiteX4" fmla="*/ 8938054 w 13721354"/>
                <a:gd name="connsiteY4" fmla="*/ 2293620 h 3340157"/>
                <a:gd name="connsiteX5" fmla="*/ 6285059 w 13721354"/>
                <a:gd name="connsiteY5" fmla="*/ 2639464 h 3340157"/>
                <a:gd name="connsiteX6" fmla="*/ 3817620 w 13721354"/>
                <a:gd name="connsiteY6" fmla="*/ 2867891 h 3340157"/>
                <a:gd name="connsiteX7" fmla="*/ 1579914 w 13721354"/>
                <a:gd name="connsiteY7" fmla="*/ 2979074 h 3340157"/>
                <a:gd name="connsiteX8" fmla="*/ 0 w 13721354"/>
                <a:gd name="connsiteY8" fmla="*/ 3340158 h 33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21354" h="3340157">
                  <a:moveTo>
                    <a:pt x="13721354" y="0"/>
                  </a:moveTo>
                  <a:lnTo>
                    <a:pt x="13316876" y="110317"/>
                  </a:lnTo>
                  <a:lnTo>
                    <a:pt x="12097882" y="802351"/>
                  </a:lnTo>
                  <a:lnTo>
                    <a:pt x="10633710" y="1533698"/>
                  </a:lnTo>
                  <a:lnTo>
                    <a:pt x="8938054" y="2293620"/>
                  </a:lnTo>
                  <a:lnTo>
                    <a:pt x="6285059" y="2639464"/>
                  </a:lnTo>
                  <a:lnTo>
                    <a:pt x="3817620" y="2867891"/>
                  </a:lnTo>
                  <a:lnTo>
                    <a:pt x="1579914" y="2979074"/>
                  </a:lnTo>
                  <a:lnTo>
                    <a:pt x="0" y="334015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0EE64B0C-F86F-AA11-BE12-6C7141314D81}"/>
                </a:ext>
              </a:extLst>
            </p:cNvPr>
            <p:cNvSpPr/>
            <p:nvPr/>
          </p:nvSpPr>
          <p:spPr>
            <a:xfrm>
              <a:off x="-103239" y="246742"/>
              <a:ext cx="11965752" cy="5830358"/>
            </a:xfrm>
            <a:custGeom>
              <a:avLst/>
              <a:gdLst>
                <a:gd name="connsiteX0" fmla="*/ 15042910 w 15042909"/>
                <a:gd name="connsiteY0" fmla="*/ 0 h 6264246"/>
                <a:gd name="connsiteX1" fmla="*/ 14749025 w 15042909"/>
                <a:gd name="connsiteY1" fmla="*/ 255270 h 6264246"/>
                <a:gd name="connsiteX2" fmla="*/ 14314479 w 15042909"/>
                <a:gd name="connsiteY2" fmla="*/ 613756 h 6264246"/>
                <a:gd name="connsiteX3" fmla="*/ 13862737 w 15042909"/>
                <a:gd name="connsiteY3" fmla="*/ 976053 h 6264246"/>
                <a:gd name="connsiteX4" fmla="*/ 13368981 w 15042909"/>
                <a:gd name="connsiteY4" fmla="*/ 1348740 h 6264246"/>
                <a:gd name="connsiteX5" fmla="*/ 12858029 w 15042909"/>
                <a:gd name="connsiteY5" fmla="*/ 1719955 h 6264246"/>
                <a:gd name="connsiteX6" fmla="*/ 12880890 w 15042909"/>
                <a:gd name="connsiteY6" fmla="*/ 1862138 h 6264246"/>
                <a:gd name="connsiteX7" fmla="*/ 12854631 w 15042909"/>
                <a:gd name="connsiteY7" fmla="*/ 2028132 h 6264246"/>
                <a:gd name="connsiteX8" fmla="*/ 12742390 w 15042909"/>
                <a:gd name="connsiteY8" fmla="*/ 2226166 h 6264246"/>
                <a:gd name="connsiteX9" fmla="*/ 12560746 w 15042909"/>
                <a:gd name="connsiteY9" fmla="*/ 2448878 h 6264246"/>
                <a:gd name="connsiteX10" fmla="*/ 12272318 w 15042909"/>
                <a:gd name="connsiteY10" fmla="*/ 2702329 h 6264246"/>
                <a:gd name="connsiteX11" fmla="*/ 11892966 w 15042909"/>
                <a:gd name="connsiteY11" fmla="*/ 2978814 h 6264246"/>
                <a:gd name="connsiteX12" fmla="*/ 11386545 w 15042909"/>
                <a:gd name="connsiteY12" fmla="*/ 3281622 h 6264246"/>
                <a:gd name="connsiteX13" fmla="*/ 10770458 w 15042909"/>
                <a:gd name="connsiteY13" fmla="*/ 3602095 h 6264246"/>
                <a:gd name="connsiteX14" fmla="*/ 10013401 w 15042909"/>
                <a:gd name="connsiteY14" fmla="*/ 3939800 h 6264246"/>
                <a:gd name="connsiteX15" fmla="*/ 9137718 w 15042909"/>
                <a:gd name="connsiteY15" fmla="*/ 4284865 h 6264246"/>
                <a:gd name="connsiteX16" fmla="*/ 8121788 w 15042909"/>
                <a:gd name="connsiteY16" fmla="*/ 4632614 h 6264246"/>
                <a:gd name="connsiteX17" fmla="*/ 6997117 w 15042909"/>
                <a:gd name="connsiteY17" fmla="*/ 4972310 h 6264246"/>
                <a:gd name="connsiteX18" fmla="*/ 5756189 w 15042909"/>
                <a:gd name="connsiteY18" fmla="*/ 5296246 h 6264246"/>
                <a:gd name="connsiteX19" fmla="*/ 4884214 w 15042909"/>
                <a:gd name="connsiteY19" fmla="*/ 5494194 h 6264246"/>
                <a:gd name="connsiteX20" fmla="*/ 4441122 w 15042909"/>
                <a:gd name="connsiteY20" fmla="*/ 5594726 h 6264246"/>
                <a:gd name="connsiteX21" fmla="*/ 3058194 w 15042909"/>
                <a:gd name="connsiteY21" fmla="*/ 5859261 h 6264246"/>
                <a:gd name="connsiteX22" fmla="*/ 1655908 w 15042909"/>
                <a:gd name="connsiteY22" fmla="*/ 6084484 h 6264246"/>
                <a:gd name="connsiteX23" fmla="*/ 247135 w 15042909"/>
                <a:gd name="connsiteY23" fmla="*/ 6264247 h 6264246"/>
                <a:gd name="connsiteX24" fmla="*/ 0 w 15042909"/>
                <a:gd name="connsiteY24" fmla="*/ 6231255 h 626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042909" h="6264246">
                  <a:moveTo>
                    <a:pt x="15042910" y="0"/>
                  </a:moveTo>
                  <a:lnTo>
                    <a:pt x="14749025" y="255270"/>
                  </a:lnTo>
                  <a:lnTo>
                    <a:pt x="14314479" y="613756"/>
                  </a:lnTo>
                  <a:lnTo>
                    <a:pt x="13862737" y="976053"/>
                  </a:lnTo>
                  <a:lnTo>
                    <a:pt x="13368981" y="1348740"/>
                  </a:lnTo>
                  <a:lnTo>
                    <a:pt x="12858029" y="1719955"/>
                  </a:lnTo>
                  <a:lnTo>
                    <a:pt x="12880890" y="1862138"/>
                  </a:lnTo>
                  <a:lnTo>
                    <a:pt x="12854631" y="2028132"/>
                  </a:lnTo>
                  <a:lnTo>
                    <a:pt x="12742390" y="2226166"/>
                  </a:lnTo>
                  <a:lnTo>
                    <a:pt x="12560746" y="2448878"/>
                  </a:lnTo>
                  <a:lnTo>
                    <a:pt x="12272318" y="2702329"/>
                  </a:lnTo>
                  <a:lnTo>
                    <a:pt x="11892966" y="2978814"/>
                  </a:lnTo>
                  <a:lnTo>
                    <a:pt x="11386545" y="3281622"/>
                  </a:lnTo>
                  <a:lnTo>
                    <a:pt x="10770458" y="3602095"/>
                  </a:lnTo>
                  <a:lnTo>
                    <a:pt x="10013401" y="3939800"/>
                  </a:lnTo>
                  <a:lnTo>
                    <a:pt x="9137718" y="4284865"/>
                  </a:lnTo>
                  <a:lnTo>
                    <a:pt x="8121788" y="4632614"/>
                  </a:lnTo>
                  <a:lnTo>
                    <a:pt x="6997117" y="4972310"/>
                  </a:lnTo>
                  <a:lnTo>
                    <a:pt x="5756189" y="5296246"/>
                  </a:lnTo>
                  <a:lnTo>
                    <a:pt x="4884214" y="5494194"/>
                  </a:lnTo>
                  <a:lnTo>
                    <a:pt x="4441122" y="5594726"/>
                  </a:lnTo>
                  <a:lnTo>
                    <a:pt x="3058194" y="5859261"/>
                  </a:lnTo>
                  <a:lnTo>
                    <a:pt x="1655908" y="6084484"/>
                  </a:lnTo>
                  <a:lnTo>
                    <a:pt x="247135" y="6264247"/>
                  </a:lnTo>
                  <a:lnTo>
                    <a:pt x="0" y="623125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E37783BA-A43A-E8B3-641D-A7AD68D2CB9E}"/>
                </a:ext>
              </a:extLst>
            </p:cNvPr>
            <p:cNvSpPr/>
            <p:nvPr/>
          </p:nvSpPr>
          <p:spPr>
            <a:xfrm>
              <a:off x="-103239" y="453705"/>
              <a:ext cx="12398477" cy="5897089"/>
            </a:xfrm>
            <a:custGeom>
              <a:avLst/>
              <a:gdLst>
                <a:gd name="connsiteX0" fmla="*/ 15586916 w 15586915"/>
                <a:gd name="connsiteY0" fmla="*/ 0 h 6335943"/>
                <a:gd name="connsiteX1" fmla="*/ 15277173 w 15586915"/>
                <a:gd name="connsiteY1" fmla="*/ 229553 h 6335943"/>
                <a:gd name="connsiteX2" fmla="*/ 14722252 w 15586915"/>
                <a:gd name="connsiteY2" fmla="*/ 618952 h 6335943"/>
                <a:gd name="connsiteX3" fmla="*/ 14141072 w 15586915"/>
                <a:gd name="connsiteY3" fmla="*/ 1011036 h 6335943"/>
                <a:gd name="connsiteX4" fmla="*/ 13509539 w 15586915"/>
                <a:gd name="connsiteY4" fmla="*/ 1410739 h 6335943"/>
                <a:gd name="connsiteX5" fmla="*/ 13491828 w 15586915"/>
                <a:gd name="connsiteY5" fmla="*/ 1594658 h 6335943"/>
                <a:gd name="connsiteX6" fmla="*/ 13384530 w 15586915"/>
                <a:gd name="connsiteY6" fmla="*/ 1812348 h 6335943"/>
                <a:gd name="connsiteX7" fmla="*/ 13202782 w 15586915"/>
                <a:gd name="connsiteY7" fmla="*/ 2056534 h 6335943"/>
                <a:gd name="connsiteX8" fmla="*/ 12909001 w 15586915"/>
                <a:gd name="connsiteY8" fmla="*/ 2333712 h 6335943"/>
                <a:gd name="connsiteX9" fmla="*/ 12517292 w 15586915"/>
                <a:gd name="connsiteY9" fmla="*/ 2636347 h 6335943"/>
                <a:gd name="connsiteX10" fmla="*/ 11990997 w 15586915"/>
                <a:gd name="connsiteY10" fmla="*/ 2967817 h 6335943"/>
                <a:gd name="connsiteX11" fmla="*/ 11451624 w 15586915"/>
                <a:gd name="connsiteY11" fmla="*/ 3261880 h 6335943"/>
                <a:gd name="connsiteX12" fmla="*/ 11345459 w 15586915"/>
                <a:gd name="connsiteY12" fmla="*/ 3319722 h 6335943"/>
                <a:gd name="connsiteX13" fmla="*/ 10548654 w 15586915"/>
                <a:gd name="connsiteY13" fmla="*/ 3691457 h 6335943"/>
                <a:gd name="connsiteX14" fmla="*/ 9621177 w 15586915"/>
                <a:gd name="connsiteY14" fmla="*/ 4073063 h 6335943"/>
                <a:gd name="connsiteX15" fmla="*/ 8541299 w 15586915"/>
                <a:gd name="connsiteY15" fmla="*/ 4459432 h 6335943"/>
                <a:gd name="connsiteX16" fmla="*/ 7339914 w 15586915"/>
                <a:gd name="connsiteY16" fmla="*/ 4839479 h 6335943"/>
                <a:gd name="connsiteX17" fmla="*/ 6010121 w 15586915"/>
                <a:gd name="connsiteY17" fmla="*/ 5204720 h 6335943"/>
                <a:gd name="connsiteX18" fmla="*/ 5590506 w 15586915"/>
                <a:gd name="connsiteY18" fmla="*/ 5305598 h 6335943"/>
                <a:gd name="connsiteX19" fmla="*/ 4595478 w 15586915"/>
                <a:gd name="connsiteY19" fmla="*/ 5544762 h 6335943"/>
                <a:gd name="connsiteX20" fmla="*/ 3103297 w 15586915"/>
                <a:gd name="connsiteY20" fmla="*/ 5850688 h 6335943"/>
                <a:gd name="connsiteX21" fmla="*/ 1584754 w 15586915"/>
                <a:gd name="connsiteY21" fmla="*/ 6116522 h 6335943"/>
                <a:gd name="connsiteX22" fmla="*/ 53958 w 15586915"/>
                <a:gd name="connsiteY22" fmla="*/ 6335944 h 6335943"/>
                <a:gd name="connsiteX23" fmla="*/ 0 w 15586915"/>
                <a:gd name="connsiteY23" fmla="*/ 6328757 h 633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586915" h="6335943">
                  <a:moveTo>
                    <a:pt x="15586916" y="0"/>
                  </a:moveTo>
                  <a:lnTo>
                    <a:pt x="15277173" y="229553"/>
                  </a:lnTo>
                  <a:lnTo>
                    <a:pt x="14722252" y="618952"/>
                  </a:lnTo>
                  <a:lnTo>
                    <a:pt x="14141072" y="1011036"/>
                  </a:lnTo>
                  <a:lnTo>
                    <a:pt x="13509539" y="1410739"/>
                  </a:lnTo>
                  <a:lnTo>
                    <a:pt x="13491828" y="1594658"/>
                  </a:lnTo>
                  <a:lnTo>
                    <a:pt x="13384530" y="1812348"/>
                  </a:lnTo>
                  <a:lnTo>
                    <a:pt x="13202782" y="2056534"/>
                  </a:lnTo>
                  <a:lnTo>
                    <a:pt x="12909001" y="2333712"/>
                  </a:lnTo>
                  <a:lnTo>
                    <a:pt x="12517292" y="2636347"/>
                  </a:lnTo>
                  <a:lnTo>
                    <a:pt x="11990997" y="2967817"/>
                  </a:lnTo>
                  <a:lnTo>
                    <a:pt x="11451624" y="3261880"/>
                  </a:lnTo>
                  <a:lnTo>
                    <a:pt x="11345459" y="3319722"/>
                  </a:lnTo>
                  <a:lnTo>
                    <a:pt x="10548654" y="3691457"/>
                  </a:lnTo>
                  <a:lnTo>
                    <a:pt x="9621177" y="4073063"/>
                  </a:lnTo>
                  <a:lnTo>
                    <a:pt x="8541299" y="4459432"/>
                  </a:lnTo>
                  <a:lnTo>
                    <a:pt x="7339914" y="4839479"/>
                  </a:lnTo>
                  <a:lnTo>
                    <a:pt x="6010121" y="5204720"/>
                  </a:lnTo>
                  <a:lnTo>
                    <a:pt x="5590506" y="5305598"/>
                  </a:lnTo>
                  <a:lnTo>
                    <a:pt x="4595478" y="5544762"/>
                  </a:lnTo>
                  <a:lnTo>
                    <a:pt x="3103297" y="5850688"/>
                  </a:lnTo>
                  <a:lnTo>
                    <a:pt x="1584754" y="6116522"/>
                  </a:lnTo>
                  <a:lnTo>
                    <a:pt x="53958" y="6335944"/>
                  </a:lnTo>
                  <a:lnTo>
                    <a:pt x="0" y="63287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D25A4FF7-8E05-8616-4FE9-10BE209B2B76}"/>
                </a:ext>
              </a:extLst>
            </p:cNvPr>
            <p:cNvSpPr/>
            <p:nvPr/>
          </p:nvSpPr>
          <p:spPr>
            <a:xfrm>
              <a:off x="6644994" y="246742"/>
              <a:ext cx="717604" cy="489926"/>
            </a:xfrm>
            <a:custGeom>
              <a:avLst/>
              <a:gdLst>
                <a:gd name="connsiteX0" fmla="*/ 902146 w 902146"/>
                <a:gd name="connsiteY0" fmla="*/ 526386 h 526386"/>
                <a:gd name="connsiteX1" fmla="*/ 798658 w 902146"/>
                <a:gd name="connsiteY1" fmla="*/ 478848 h 526386"/>
                <a:gd name="connsiteX2" fmla="*/ 595595 w 902146"/>
                <a:gd name="connsiteY2" fmla="*/ 385589 h 526386"/>
                <a:gd name="connsiteX3" fmla="*/ 274216 w 902146"/>
                <a:gd name="connsiteY3" fmla="*/ 261158 h 526386"/>
                <a:gd name="connsiteX4" fmla="*/ 81554 w 902146"/>
                <a:gd name="connsiteY4" fmla="*/ 129280 h 526386"/>
                <a:gd name="connsiteX5" fmla="*/ 0 w 902146"/>
                <a:gd name="connsiteY5" fmla="*/ 0 h 52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2146" h="526386">
                  <a:moveTo>
                    <a:pt x="902146" y="526386"/>
                  </a:moveTo>
                  <a:lnTo>
                    <a:pt x="798658" y="478848"/>
                  </a:lnTo>
                  <a:lnTo>
                    <a:pt x="595595" y="385589"/>
                  </a:lnTo>
                  <a:lnTo>
                    <a:pt x="274216" y="261158"/>
                  </a:lnTo>
                  <a:lnTo>
                    <a:pt x="81554" y="129280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9A584894-9E0D-D0DC-6FFE-30B92977CB5A}"/>
                </a:ext>
              </a:extLst>
            </p:cNvPr>
            <p:cNvSpPr/>
            <p:nvPr/>
          </p:nvSpPr>
          <p:spPr>
            <a:xfrm>
              <a:off x="8482294" y="246742"/>
              <a:ext cx="1516133" cy="2564800"/>
            </a:xfrm>
            <a:custGeom>
              <a:avLst/>
              <a:gdLst>
                <a:gd name="connsiteX0" fmla="*/ 1906029 w 1906028"/>
                <a:gd name="connsiteY0" fmla="*/ 0 h 2755669"/>
                <a:gd name="connsiteX1" fmla="*/ 1781124 w 1906028"/>
                <a:gd name="connsiteY1" fmla="*/ 243840 h 2755669"/>
                <a:gd name="connsiteX2" fmla="*/ 1625017 w 1906028"/>
                <a:gd name="connsiteY2" fmla="*/ 525261 h 2755669"/>
                <a:gd name="connsiteX3" fmla="*/ 1466129 w 1906028"/>
                <a:gd name="connsiteY3" fmla="*/ 811443 h 2755669"/>
                <a:gd name="connsiteX4" fmla="*/ 1166478 w 1906028"/>
                <a:gd name="connsiteY4" fmla="*/ 857856 h 2755669"/>
                <a:gd name="connsiteX5" fmla="*/ 1036835 w 1906028"/>
                <a:gd name="connsiteY5" fmla="*/ 1142654 h 2755669"/>
                <a:gd name="connsiteX6" fmla="*/ 883611 w 1906028"/>
                <a:gd name="connsiteY6" fmla="*/ 1439401 h 2755669"/>
                <a:gd name="connsiteX7" fmla="*/ 729975 w 1906028"/>
                <a:gd name="connsiteY7" fmla="*/ 1723159 h 2755669"/>
                <a:gd name="connsiteX8" fmla="*/ 721429 w 1906028"/>
                <a:gd name="connsiteY8" fmla="*/ 1739005 h 2755669"/>
                <a:gd name="connsiteX9" fmla="*/ 544933 w 1906028"/>
                <a:gd name="connsiteY9" fmla="*/ 2023543 h 2755669"/>
                <a:gd name="connsiteX10" fmla="*/ 529487 w 1906028"/>
                <a:gd name="connsiteY10" fmla="*/ 2048395 h 2755669"/>
                <a:gd name="connsiteX11" fmla="*/ 332500 w 1906028"/>
                <a:gd name="connsiteY11" fmla="*/ 2343583 h 2755669"/>
                <a:gd name="connsiteX12" fmla="*/ 322511 w 1906028"/>
                <a:gd name="connsiteY12" fmla="*/ 2358390 h 2755669"/>
                <a:gd name="connsiteX13" fmla="*/ 95250 w 1906028"/>
                <a:gd name="connsiteY13" fmla="*/ 2654185 h 2755669"/>
                <a:gd name="connsiteX14" fmla="*/ 79186 w 1906028"/>
                <a:gd name="connsiteY14" fmla="*/ 2675053 h 2755669"/>
                <a:gd name="connsiteX15" fmla="*/ 48603 w 1906028"/>
                <a:gd name="connsiteY15" fmla="*/ 2690986 h 2755669"/>
                <a:gd name="connsiteX16" fmla="*/ 7620 w 1906028"/>
                <a:gd name="connsiteY16" fmla="*/ 2745538 h 2755669"/>
                <a:gd name="connsiteX17" fmla="*/ 0 w 1906028"/>
                <a:gd name="connsiteY17" fmla="*/ 2755669 h 2755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6028" h="2755669">
                  <a:moveTo>
                    <a:pt x="1906029" y="0"/>
                  </a:moveTo>
                  <a:lnTo>
                    <a:pt x="1781124" y="243840"/>
                  </a:lnTo>
                  <a:lnTo>
                    <a:pt x="1625017" y="525261"/>
                  </a:lnTo>
                  <a:lnTo>
                    <a:pt x="1466129" y="811443"/>
                  </a:lnTo>
                  <a:lnTo>
                    <a:pt x="1166478" y="857856"/>
                  </a:lnTo>
                  <a:lnTo>
                    <a:pt x="1036835" y="1142654"/>
                  </a:lnTo>
                  <a:lnTo>
                    <a:pt x="883611" y="1439401"/>
                  </a:lnTo>
                  <a:lnTo>
                    <a:pt x="729975" y="1723159"/>
                  </a:lnTo>
                  <a:lnTo>
                    <a:pt x="721429" y="1739005"/>
                  </a:lnTo>
                  <a:lnTo>
                    <a:pt x="544933" y="2023543"/>
                  </a:lnTo>
                  <a:lnTo>
                    <a:pt x="529487" y="2048395"/>
                  </a:lnTo>
                  <a:lnTo>
                    <a:pt x="332500" y="2343583"/>
                  </a:lnTo>
                  <a:lnTo>
                    <a:pt x="322511" y="2358390"/>
                  </a:lnTo>
                  <a:lnTo>
                    <a:pt x="95250" y="2654185"/>
                  </a:lnTo>
                  <a:lnTo>
                    <a:pt x="79186" y="2675053"/>
                  </a:lnTo>
                  <a:lnTo>
                    <a:pt x="48603" y="2690986"/>
                  </a:lnTo>
                  <a:lnTo>
                    <a:pt x="7620" y="2745538"/>
                  </a:lnTo>
                  <a:lnTo>
                    <a:pt x="0" y="275566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A720270E-EAC0-9143-0251-FAE38190AEDC}"/>
                </a:ext>
              </a:extLst>
            </p:cNvPr>
            <p:cNvSpPr/>
            <p:nvPr/>
          </p:nvSpPr>
          <p:spPr>
            <a:xfrm>
              <a:off x="7679259" y="246742"/>
              <a:ext cx="471714" cy="1011204"/>
            </a:xfrm>
            <a:custGeom>
              <a:avLst/>
              <a:gdLst>
                <a:gd name="connsiteX0" fmla="*/ 549979 w 593021"/>
                <a:gd name="connsiteY0" fmla="*/ 0 h 1086456"/>
                <a:gd name="connsiteX1" fmla="*/ 297077 w 593021"/>
                <a:gd name="connsiteY1" fmla="*/ 132484 h 1086456"/>
                <a:gd name="connsiteX2" fmla="*/ 109254 w 593021"/>
                <a:gd name="connsiteY2" fmla="*/ 272761 h 1086456"/>
                <a:gd name="connsiteX3" fmla="*/ 7517 w 593021"/>
                <a:gd name="connsiteY3" fmla="*/ 415810 h 1086456"/>
                <a:gd name="connsiteX4" fmla="*/ 0 w 593021"/>
                <a:gd name="connsiteY4" fmla="*/ 558252 h 1086456"/>
                <a:gd name="connsiteX5" fmla="*/ 86188 w 593021"/>
                <a:gd name="connsiteY5" fmla="*/ 705889 h 1086456"/>
                <a:gd name="connsiteX6" fmla="*/ 245179 w 593021"/>
                <a:gd name="connsiteY6" fmla="*/ 817851 h 1086456"/>
                <a:gd name="connsiteX7" fmla="*/ 344754 w 593021"/>
                <a:gd name="connsiteY7" fmla="*/ 887903 h 1086456"/>
                <a:gd name="connsiteX8" fmla="*/ 483870 w 593021"/>
                <a:gd name="connsiteY8" fmla="*/ 999606 h 1086456"/>
                <a:gd name="connsiteX9" fmla="*/ 547405 w 593021"/>
                <a:gd name="connsiteY9" fmla="*/ 1050608 h 1086456"/>
                <a:gd name="connsiteX10" fmla="*/ 579532 w 593021"/>
                <a:gd name="connsiteY10" fmla="*/ 1073901 h 1086456"/>
                <a:gd name="connsiteX11" fmla="*/ 591683 w 593021"/>
                <a:gd name="connsiteY11" fmla="*/ 1084898 h 1086456"/>
                <a:gd name="connsiteX12" fmla="*/ 593022 w 593021"/>
                <a:gd name="connsiteY12" fmla="*/ 1086456 h 108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3021" h="1086456">
                  <a:moveTo>
                    <a:pt x="549979" y="0"/>
                  </a:moveTo>
                  <a:lnTo>
                    <a:pt x="297077" y="132484"/>
                  </a:lnTo>
                  <a:lnTo>
                    <a:pt x="109254" y="272761"/>
                  </a:lnTo>
                  <a:lnTo>
                    <a:pt x="7517" y="415810"/>
                  </a:lnTo>
                  <a:lnTo>
                    <a:pt x="0" y="558252"/>
                  </a:lnTo>
                  <a:lnTo>
                    <a:pt x="86188" y="705889"/>
                  </a:lnTo>
                  <a:lnTo>
                    <a:pt x="245179" y="817851"/>
                  </a:lnTo>
                  <a:lnTo>
                    <a:pt x="344754" y="887903"/>
                  </a:lnTo>
                  <a:lnTo>
                    <a:pt x="483870" y="999606"/>
                  </a:lnTo>
                  <a:lnTo>
                    <a:pt x="547405" y="1050608"/>
                  </a:lnTo>
                  <a:lnTo>
                    <a:pt x="579532" y="1073901"/>
                  </a:lnTo>
                  <a:lnTo>
                    <a:pt x="591683" y="1084898"/>
                  </a:lnTo>
                  <a:lnTo>
                    <a:pt x="593022" y="108645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043B3E6B-4C59-6389-6775-BA68EFA2EED2}"/>
                </a:ext>
              </a:extLst>
            </p:cNvPr>
            <p:cNvSpPr/>
            <p:nvPr/>
          </p:nvSpPr>
          <p:spPr>
            <a:xfrm>
              <a:off x="6652283" y="246742"/>
              <a:ext cx="968983" cy="627418"/>
            </a:xfrm>
            <a:custGeom>
              <a:avLst/>
              <a:gdLst>
                <a:gd name="connsiteX0" fmla="*/ 1218170 w 1218170"/>
                <a:gd name="connsiteY0" fmla="*/ 674110 h 674110"/>
                <a:gd name="connsiteX1" fmla="*/ 1191604 w 1218170"/>
                <a:gd name="connsiteY1" fmla="*/ 657485 h 674110"/>
                <a:gd name="connsiteX2" fmla="*/ 1150311 w 1218170"/>
                <a:gd name="connsiteY2" fmla="*/ 625360 h 674110"/>
                <a:gd name="connsiteX3" fmla="*/ 978964 w 1218170"/>
                <a:gd name="connsiteY3" fmla="*/ 525087 h 674110"/>
                <a:gd name="connsiteX4" fmla="*/ 861781 w 1218170"/>
                <a:gd name="connsiteY4" fmla="*/ 468197 h 674110"/>
                <a:gd name="connsiteX5" fmla="*/ 681270 w 1218170"/>
                <a:gd name="connsiteY5" fmla="*/ 380394 h 674110"/>
                <a:gd name="connsiteX6" fmla="*/ 378632 w 1218170"/>
                <a:gd name="connsiteY6" fmla="*/ 247823 h 674110"/>
                <a:gd name="connsiteX7" fmla="*/ 276483 w 1218170"/>
                <a:gd name="connsiteY7" fmla="*/ 111789 h 674110"/>
                <a:gd name="connsiteX8" fmla="*/ 0 w 1218170"/>
                <a:gd name="connsiteY8" fmla="*/ 0 h 67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8170" h="674110">
                  <a:moveTo>
                    <a:pt x="1218170" y="674110"/>
                  </a:moveTo>
                  <a:lnTo>
                    <a:pt x="1191604" y="657485"/>
                  </a:lnTo>
                  <a:lnTo>
                    <a:pt x="1150311" y="625360"/>
                  </a:lnTo>
                  <a:lnTo>
                    <a:pt x="978964" y="525087"/>
                  </a:lnTo>
                  <a:lnTo>
                    <a:pt x="861781" y="468197"/>
                  </a:lnTo>
                  <a:lnTo>
                    <a:pt x="681270" y="380394"/>
                  </a:lnTo>
                  <a:lnTo>
                    <a:pt x="378632" y="247823"/>
                  </a:lnTo>
                  <a:lnTo>
                    <a:pt x="276483" y="11178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E03B1264-920E-A524-4D3F-A0FD83C51F10}"/>
                </a:ext>
              </a:extLst>
            </p:cNvPr>
            <p:cNvSpPr/>
            <p:nvPr/>
          </p:nvSpPr>
          <p:spPr>
            <a:xfrm>
              <a:off x="8164733" y="246742"/>
              <a:ext cx="1737944" cy="1402564"/>
            </a:xfrm>
            <a:custGeom>
              <a:avLst/>
              <a:gdLst>
                <a:gd name="connsiteX0" fmla="*/ 2184881 w 2184880"/>
                <a:gd name="connsiteY0" fmla="*/ 0 h 1506941"/>
                <a:gd name="connsiteX1" fmla="*/ 1903250 w 2184880"/>
                <a:gd name="connsiteY1" fmla="*/ 49617 h 1506941"/>
                <a:gd name="connsiteX2" fmla="*/ 1498359 w 2184880"/>
                <a:gd name="connsiteY2" fmla="*/ 139931 h 1506941"/>
                <a:gd name="connsiteX3" fmla="*/ 1127760 w 2184880"/>
                <a:gd name="connsiteY3" fmla="*/ 237519 h 1506941"/>
                <a:gd name="connsiteX4" fmla="*/ 788052 w 2184880"/>
                <a:gd name="connsiteY4" fmla="*/ 348269 h 1506941"/>
                <a:gd name="connsiteX5" fmla="*/ 501582 w 2184880"/>
                <a:gd name="connsiteY5" fmla="*/ 463175 h 1506941"/>
                <a:gd name="connsiteX6" fmla="*/ 268038 w 2184880"/>
                <a:gd name="connsiteY6" fmla="*/ 587693 h 1506941"/>
                <a:gd name="connsiteX7" fmla="*/ 104620 w 2184880"/>
                <a:gd name="connsiteY7" fmla="*/ 714808 h 1506941"/>
                <a:gd name="connsiteX8" fmla="*/ 11945 w 2184880"/>
                <a:gd name="connsiteY8" fmla="*/ 850409 h 1506941"/>
                <a:gd name="connsiteX9" fmla="*/ 0 w 2184880"/>
                <a:gd name="connsiteY9" fmla="*/ 989907 h 1506941"/>
                <a:gd name="connsiteX10" fmla="*/ 129128 w 2184880"/>
                <a:gd name="connsiteY10" fmla="*/ 1148542 h 1506941"/>
                <a:gd name="connsiteX11" fmla="*/ 179070 w 2184880"/>
                <a:gd name="connsiteY11" fmla="*/ 1209762 h 1506941"/>
                <a:gd name="connsiteX12" fmla="*/ 277924 w 2184880"/>
                <a:gd name="connsiteY12" fmla="*/ 1359824 h 1506941"/>
                <a:gd name="connsiteX13" fmla="*/ 351241 w 2184880"/>
                <a:gd name="connsiteY13" fmla="*/ 1465811 h 1506941"/>
                <a:gd name="connsiteX14" fmla="*/ 383060 w 2184880"/>
                <a:gd name="connsiteY14" fmla="*/ 1506942 h 1506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84880" h="1506941">
                  <a:moveTo>
                    <a:pt x="2184881" y="0"/>
                  </a:moveTo>
                  <a:lnTo>
                    <a:pt x="1903250" y="49617"/>
                  </a:lnTo>
                  <a:lnTo>
                    <a:pt x="1498359" y="139931"/>
                  </a:lnTo>
                  <a:lnTo>
                    <a:pt x="1127760" y="237519"/>
                  </a:lnTo>
                  <a:lnTo>
                    <a:pt x="788052" y="348269"/>
                  </a:lnTo>
                  <a:lnTo>
                    <a:pt x="501582" y="463175"/>
                  </a:lnTo>
                  <a:lnTo>
                    <a:pt x="268038" y="587693"/>
                  </a:lnTo>
                  <a:lnTo>
                    <a:pt x="104620" y="714808"/>
                  </a:lnTo>
                  <a:lnTo>
                    <a:pt x="11945" y="850409"/>
                  </a:lnTo>
                  <a:lnTo>
                    <a:pt x="0" y="989907"/>
                  </a:lnTo>
                  <a:lnTo>
                    <a:pt x="129128" y="1148542"/>
                  </a:lnTo>
                  <a:lnTo>
                    <a:pt x="179070" y="1209762"/>
                  </a:lnTo>
                  <a:lnTo>
                    <a:pt x="277924" y="1359824"/>
                  </a:lnTo>
                  <a:lnTo>
                    <a:pt x="351241" y="1465811"/>
                  </a:lnTo>
                  <a:lnTo>
                    <a:pt x="383060" y="150694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CC75D186-B487-1CD9-DFB3-5DB42C553E66}"/>
                </a:ext>
              </a:extLst>
            </p:cNvPr>
            <p:cNvSpPr/>
            <p:nvPr/>
          </p:nvSpPr>
          <p:spPr>
            <a:xfrm>
              <a:off x="7084845" y="339908"/>
              <a:ext cx="1026319" cy="881771"/>
            </a:xfrm>
            <a:custGeom>
              <a:avLst/>
              <a:gdLst>
                <a:gd name="connsiteX0" fmla="*/ 1290252 w 1290251"/>
                <a:gd name="connsiteY0" fmla="*/ 947391 h 947391"/>
                <a:gd name="connsiteX1" fmla="*/ 1231145 w 1290251"/>
                <a:gd name="connsiteY1" fmla="*/ 899506 h 947391"/>
                <a:gd name="connsiteX2" fmla="*/ 1092029 w 1290251"/>
                <a:gd name="connsiteY2" fmla="*/ 787804 h 947391"/>
                <a:gd name="connsiteX3" fmla="*/ 982569 w 1290251"/>
                <a:gd name="connsiteY3" fmla="*/ 638695 h 947391"/>
                <a:gd name="connsiteX4" fmla="*/ 916975 w 1290251"/>
                <a:gd name="connsiteY4" fmla="*/ 588299 h 947391"/>
                <a:gd name="connsiteX5" fmla="*/ 747275 w 1290251"/>
                <a:gd name="connsiteY5" fmla="*/ 458153 h 947391"/>
                <a:gd name="connsiteX6" fmla="*/ 504053 w 1290251"/>
                <a:gd name="connsiteY6" fmla="*/ 292937 h 947391"/>
                <a:gd name="connsiteX7" fmla="*/ 255270 w 1290251"/>
                <a:gd name="connsiteY7" fmla="*/ 139238 h 947391"/>
                <a:gd name="connsiteX8" fmla="*/ 0 w 1290251"/>
                <a:gd name="connsiteY8" fmla="*/ 0 h 947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251" h="947391">
                  <a:moveTo>
                    <a:pt x="1290252" y="947391"/>
                  </a:moveTo>
                  <a:lnTo>
                    <a:pt x="1231145" y="899506"/>
                  </a:lnTo>
                  <a:lnTo>
                    <a:pt x="1092029" y="787804"/>
                  </a:lnTo>
                  <a:lnTo>
                    <a:pt x="982569" y="638695"/>
                  </a:lnTo>
                  <a:lnTo>
                    <a:pt x="916975" y="588299"/>
                  </a:lnTo>
                  <a:lnTo>
                    <a:pt x="747275" y="458153"/>
                  </a:lnTo>
                  <a:lnTo>
                    <a:pt x="504053" y="292937"/>
                  </a:lnTo>
                  <a:lnTo>
                    <a:pt x="255270" y="139238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A27B75AC-52EC-DD63-7E4E-C7E879575ED9}"/>
                </a:ext>
              </a:extLst>
            </p:cNvPr>
            <p:cNvSpPr/>
            <p:nvPr/>
          </p:nvSpPr>
          <p:spPr>
            <a:xfrm>
              <a:off x="-103239" y="748191"/>
              <a:ext cx="11867708" cy="6273459"/>
            </a:xfrm>
            <a:custGeom>
              <a:avLst/>
              <a:gdLst>
                <a:gd name="connsiteX0" fmla="*/ 14056738 w 14919651"/>
                <a:gd name="connsiteY0" fmla="*/ 0 h 6740322"/>
                <a:gd name="connsiteX1" fmla="*/ 14314479 w 14919651"/>
                <a:gd name="connsiteY1" fmla="*/ 74988 h 6740322"/>
                <a:gd name="connsiteX2" fmla="*/ 14546579 w 14919651"/>
                <a:gd name="connsiteY2" fmla="*/ 172403 h 6740322"/>
                <a:gd name="connsiteX3" fmla="*/ 14722252 w 14919651"/>
                <a:gd name="connsiteY3" fmla="*/ 302549 h 6740322"/>
                <a:gd name="connsiteX4" fmla="*/ 14857146 w 14919651"/>
                <a:gd name="connsiteY4" fmla="*/ 458412 h 6740322"/>
                <a:gd name="connsiteX5" fmla="*/ 14918313 w 14919651"/>
                <a:gd name="connsiteY5" fmla="*/ 649778 h 6740322"/>
                <a:gd name="connsiteX6" fmla="*/ 14919652 w 14919651"/>
                <a:gd name="connsiteY6" fmla="*/ 870066 h 6740322"/>
                <a:gd name="connsiteX7" fmla="*/ 14825945 w 14919651"/>
                <a:gd name="connsiteY7" fmla="*/ 1127760 h 6740322"/>
                <a:gd name="connsiteX8" fmla="*/ 14648009 w 14919651"/>
                <a:gd name="connsiteY8" fmla="*/ 1416800 h 6740322"/>
                <a:gd name="connsiteX9" fmla="*/ 14348666 w 14919651"/>
                <a:gd name="connsiteY9" fmla="*/ 1743941 h 6740322"/>
                <a:gd name="connsiteX10" fmla="*/ 13936568 w 14919651"/>
                <a:gd name="connsiteY10" fmla="*/ 2102514 h 6740322"/>
                <a:gd name="connsiteX11" fmla="*/ 13374645 w 14919651"/>
                <a:gd name="connsiteY11" fmla="*/ 2496416 h 6740322"/>
                <a:gd name="connsiteX12" fmla="*/ 12672060 w 14919651"/>
                <a:gd name="connsiteY12" fmla="*/ 2917594 h 6740322"/>
                <a:gd name="connsiteX13" fmla="*/ 11796068 w 14919651"/>
                <a:gd name="connsiteY13" fmla="*/ 3365702 h 6740322"/>
                <a:gd name="connsiteX14" fmla="*/ 10762117 w 14919651"/>
                <a:gd name="connsiteY14" fmla="*/ 3830262 h 6740322"/>
                <a:gd name="connsiteX15" fmla="*/ 9548066 w 14919651"/>
                <a:gd name="connsiteY15" fmla="*/ 4306166 h 6740322"/>
                <a:gd name="connsiteX16" fmla="*/ 8182851 w 14919651"/>
                <a:gd name="connsiteY16" fmla="*/ 4780857 h 6740322"/>
                <a:gd name="connsiteX17" fmla="*/ 6660292 w 14919651"/>
                <a:gd name="connsiteY17" fmla="*/ 5245418 h 6740322"/>
                <a:gd name="connsiteX18" fmla="*/ 5025596 w 14919651"/>
                <a:gd name="connsiteY18" fmla="*/ 5687638 h 6740322"/>
                <a:gd name="connsiteX19" fmla="*/ 3288339 w 14919651"/>
                <a:gd name="connsiteY19" fmla="*/ 6098165 h 6740322"/>
                <a:gd name="connsiteX20" fmla="*/ 1504023 w 14919651"/>
                <a:gd name="connsiteY20" fmla="*/ 6469726 h 6740322"/>
                <a:gd name="connsiteX21" fmla="*/ 0 w 14919651"/>
                <a:gd name="connsiteY21" fmla="*/ 6740323 h 674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919651" h="6740322">
                  <a:moveTo>
                    <a:pt x="14056738" y="0"/>
                  </a:moveTo>
                  <a:lnTo>
                    <a:pt x="14314479" y="74988"/>
                  </a:lnTo>
                  <a:lnTo>
                    <a:pt x="14546579" y="172403"/>
                  </a:lnTo>
                  <a:lnTo>
                    <a:pt x="14722252" y="302549"/>
                  </a:lnTo>
                  <a:lnTo>
                    <a:pt x="14857146" y="458412"/>
                  </a:lnTo>
                  <a:lnTo>
                    <a:pt x="14918313" y="649778"/>
                  </a:lnTo>
                  <a:lnTo>
                    <a:pt x="14919652" y="870066"/>
                  </a:lnTo>
                  <a:lnTo>
                    <a:pt x="14825945" y="1127760"/>
                  </a:lnTo>
                  <a:lnTo>
                    <a:pt x="14648009" y="1416800"/>
                  </a:lnTo>
                  <a:lnTo>
                    <a:pt x="14348666" y="1743941"/>
                  </a:lnTo>
                  <a:lnTo>
                    <a:pt x="13936568" y="2102514"/>
                  </a:lnTo>
                  <a:lnTo>
                    <a:pt x="13374645" y="2496416"/>
                  </a:lnTo>
                  <a:lnTo>
                    <a:pt x="12672060" y="2917594"/>
                  </a:lnTo>
                  <a:lnTo>
                    <a:pt x="11796068" y="3365702"/>
                  </a:lnTo>
                  <a:lnTo>
                    <a:pt x="10762117" y="3830262"/>
                  </a:lnTo>
                  <a:lnTo>
                    <a:pt x="9548066" y="4306166"/>
                  </a:lnTo>
                  <a:lnTo>
                    <a:pt x="8182851" y="4780857"/>
                  </a:lnTo>
                  <a:lnTo>
                    <a:pt x="6660292" y="5245418"/>
                  </a:lnTo>
                  <a:lnTo>
                    <a:pt x="5025596" y="5687638"/>
                  </a:lnTo>
                  <a:lnTo>
                    <a:pt x="3288339" y="6098165"/>
                  </a:lnTo>
                  <a:lnTo>
                    <a:pt x="1504023" y="6469726"/>
                  </a:lnTo>
                  <a:lnTo>
                    <a:pt x="0" y="674032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2935DE05-0096-2904-F8B7-B7EAB939965B}"/>
                </a:ext>
              </a:extLst>
            </p:cNvPr>
            <p:cNvSpPr/>
            <p:nvPr/>
          </p:nvSpPr>
          <p:spPr>
            <a:xfrm>
              <a:off x="8407838" y="246742"/>
              <a:ext cx="1898322" cy="2680854"/>
            </a:xfrm>
            <a:custGeom>
              <a:avLst/>
              <a:gdLst>
                <a:gd name="connsiteX0" fmla="*/ 2386502 w 2386501"/>
                <a:gd name="connsiteY0" fmla="*/ 0 h 2880360"/>
                <a:gd name="connsiteX1" fmla="*/ 2256550 w 2386501"/>
                <a:gd name="connsiteY1" fmla="*/ 197341 h 2880360"/>
                <a:gd name="connsiteX2" fmla="*/ 1874727 w 2386501"/>
                <a:gd name="connsiteY2" fmla="*/ 243840 h 2880360"/>
                <a:gd name="connsiteX3" fmla="*/ 1492079 w 2386501"/>
                <a:gd name="connsiteY3" fmla="*/ 310688 h 2880360"/>
                <a:gd name="connsiteX4" fmla="*/ 1385502 w 2386501"/>
                <a:gd name="connsiteY4" fmla="*/ 577475 h 2880360"/>
                <a:gd name="connsiteX5" fmla="*/ 1260080 w 2386501"/>
                <a:gd name="connsiteY5" fmla="*/ 857856 h 2880360"/>
                <a:gd name="connsiteX6" fmla="*/ 984010 w 2386501"/>
                <a:gd name="connsiteY6" fmla="*/ 915959 h 2880360"/>
                <a:gd name="connsiteX7" fmla="*/ 887730 w 2386501"/>
                <a:gd name="connsiteY7" fmla="*/ 1195994 h 2880360"/>
                <a:gd name="connsiteX8" fmla="*/ 784346 w 2386501"/>
                <a:gd name="connsiteY8" fmla="*/ 1480445 h 2880360"/>
                <a:gd name="connsiteX9" fmla="*/ 655320 w 2386501"/>
                <a:gd name="connsiteY9" fmla="*/ 1776326 h 2880360"/>
                <a:gd name="connsiteX10" fmla="*/ 521455 w 2386501"/>
                <a:gd name="connsiteY10" fmla="*/ 2057054 h 2880360"/>
                <a:gd name="connsiteX11" fmla="*/ 512908 w 2386501"/>
                <a:gd name="connsiteY11" fmla="*/ 2074978 h 2880360"/>
                <a:gd name="connsiteX12" fmla="*/ 368128 w 2386501"/>
                <a:gd name="connsiteY12" fmla="*/ 2329209 h 2880360"/>
                <a:gd name="connsiteX13" fmla="*/ 351653 w 2386501"/>
                <a:gd name="connsiteY13" fmla="*/ 2358304 h 2880360"/>
                <a:gd name="connsiteX14" fmla="*/ 337648 w 2386501"/>
                <a:gd name="connsiteY14" fmla="*/ 2382895 h 2880360"/>
                <a:gd name="connsiteX15" fmla="*/ 203681 w 2386501"/>
                <a:gd name="connsiteY15" fmla="*/ 2594004 h 2880360"/>
                <a:gd name="connsiteX16" fmla="*/ 200797 w 2386501"/>
                <a:gd name="connsiteY16" fmla="*/ 2598593 h 2880360"/>
                <a:gd name="connsiteX17" fmla="*/ 173818 w 2386501"/>
                <a:gd name="connsiteY17" fmla="*/ 2641110 h 2880360"/>
                <a:gd name="connsiteX18" fmla="*/ 162903 w 2386501"/>
                <a:gd name="connsiteY18" fmla="*/ 2674447 h 2880360"/>
                <a:gd name="connsiteX19" fmla="*/ 89587 w 2386501"/>
                <a:gd name="connsiteY19" fmla="*/ 2773853 h 2880360"/>
                <a:gd name="connsiteX20" fmla="*/ 78465 w 2386501"/>
                <a:gd name="connsiteY20" fmla="*/ 2787102 h 2880360"/>
                <a:gd name="connsiteX21" fmla="*/ 59209 w 2386501"/>
                <a:gd name="connsiteY21" fmla="*/ 2809962 h 2880360"/>
                <a:gd name="connsiteX22" fmla="*/ 0 w 2386501"/>
                <a:gd name="connsiteY22" fmla="*/ 2880360 h 2880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86501" h="2880360">
                  <a:moveTo>
                    <a:pt x="2386502" y="0"/>
                  </a:moveTo>
                  <a:lnTo>
                    <a:pt x="2256550" y="197341"/>
                  </a:lnTo>
                  <a:lnTo>
                    <a:pt x="1874727" y="243840"/>
                  </a:lnTo>
                  <a:lnTo>
                    <a:pt x="1492079" y="310688"/>
                  </a:lnTo>
                  <a:lnTo>
                    <a:pt x="1385502" y="577475"/>
                  </a:lnTo>
                  <a:lnTo>
                    <a:pt x="1260080" y="857856"/>
                  </a:lnTo>
                  <a:lnTo>
                    <a:pt x="984010" y="915959"/>
                  </a:lnTo>
                  <a:lnTo>
                    <a:pt x="887730" y="1195994"/>
                  </a:lnTo>
                  <a:lnTo>
                    <a:pt x="784346" y="1480445"/>
                  </a:lnTo>
                  <a:lnTo>
                    <a:pt x="655320" y="1776326"/>
                  </a:lnTo>
                  <a:lnTo>
                    <a:pt x="521455" y="2057054"/>
                  </a:lnTo>
                  <a:lnTo>
                    <a:pt x="512908" y="2074978"/>
                  </a:lnTo>
                  <a:lnTo>
                    <a:pt x="368128" y="2329209"/>
                  </a:lnTo>
                  <a:lnTo>
                    <a:pt x="351653" y="2358304"/>
                  </a:lnTo>
                  <a:lnTo>
                    <a:pt x="337648" y="2382895"/>
                  </a:lnTo>
                  <a:lnTo>
                    <a:pt x="203681" y="2594004"/>
                  </a:lnTo>
                  <a:lnTo>
                    <a:pt x="200797" y="2598593"/>
                  </a:lnTo>
                  <a:lnTo>
                    <a:pt x="173818" y="2641110"/>
                  </a:lnTo>
                  <a:lnTo>
                    <a:pt x="162903" y="2674447"/>
                  </a:lnTo>
                  <a:lnTo>
                    <a:pt x="89587" y="2773853"/>
                  </a:lnTo>
                  <a:lnTo>
                    <a:pt x="78465" y="2787102"/>
                  </a:lnTo>
                  <a:lnTo>
                    <a:pt x="59209" y="2809962"/>
                  </a:lnTo>
                  <a:lnTo>
                    <a:pt x="0" y="288036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632C64C5-5D4F-D8E3-6BA0-16A5B7D0DCD7}"/>
                </a:ext>
              </a:extLst>
            </p:cNvPr>
            <p:cNvSpPr/>
            <p:nvPr/>
          </p:nvSpPr>
          <p:spPr>
            <a:xfrm>
              <a:off x="-103239" y="246742"/>
              <a:ext cx="11332023" cy="4967446"/>
            </a:xfrm>
            <a:custGeom>
              <a:avLst/>
              <a:gdLst>
                <a:gd name="connsiteX0" fmla="*/ 14246208 w 14246208"/>
                <a:gd name="connsiteY0" fmla="*/ 0 h 5337117"/>
                <a:gd name="connsiteX1" fmla="*/ 14089585 w 14246208"/>
                <a:gd name="connsiteY1" fmla="*/ 163657 h 5337117"/>
                <a:gd name="connsiteX2" fmla="*/ 13757190 w 14246208"/>
                <a:gd name="connsiteY2" fmla="*/ 493741 h 5337117"/>
                <a:gd name="connsiteX3" fmla="*/ 13414701 w 14246208"/>
                <a:gd name="connsiteY3" fmla="*/ 827982 h 5337117"/>
                <a:gd name="connsiteX4" fmla="*/ 13140998 w 14246208"/>
                <a:gd name="connsiteY4" fmla="*/ 793692 h 5337117"/>
                <a:gd name="connsiteX5" fmla="*/ 12828269 w 14246208"/>
                <a:gd name="connsiteY5" fmla="*/ 1122391 h 5337117"/>
                <a:gd name="connsiteX6" fmla="*/ 12483105 w 14246208"/>
                <a:gd name="connsiteY6" fmla="*/ 1461481 h 5337117"/>
                <a:gd name="connsiteX7" fmla="*/ 12127333 w 14246208"/>
                <a:gd name="connsiteY7" fmla="*/ 1799965 h 5337117"/>
                <a:gd name="connsiteX8" fmla="*/ 11735830 w 14246208"/>
                <a:gd name="connsiteY8" fmla="*/ 2144511 h 5337117"/>
                <a:gd name="connsiteX9" fmla="*/ 11331454 w 14246208"/>
                <a:gd name="connsiteY9" fmla="*/ 2484466 h 5337117"/>
                <a:gd name="connsiteX10" fmla="*/ 11309933 w 14246208"/>
                <a:gd name="connsiteY10" fmla="*/ 2575820 h 5337117"/>
                <a:gd name="connsiteX11" fmla="*/ 11253916 w 14246208"/>
                <a:gd name="connsiteY11" fmla="*/ 2687695 h 5337117"/>
                <a:gd name="connsiteX12" fmla="*/ 11127671 w 14246208"/>
                <a:gd name="connsiteY12" fmla="*/ 2827193 h 5337117"/>
                <a:gd name="connsiteX13" fmla="*/ 10948292 w 14246208"/>
                <a:gd name="connsiteY13" fmla="*/ 2986954 h 5337117"/>
                <a:gd name="connsiteX14" fmla="*/ 10679430 w 14246208"/>
                <a:gd name="connsiteY14" fmla="*/ 3172345 h 5337117"/>
                <a:gd name="connsiteX15" fmla="*/ 10339928 w 14246208"/>
                <a:gd name="connsiteY15" fmla="*/ 3375660 h 5337117"/>
                <a:gd name="connsiteX16" fmla="*/ 9895188 w 14246208"/>
                <a:gd name="connsiteY16" fmla="*/ 3599498 h 5337117"/>
                <a:gd name="connsiteX17" fmla="*/ 9366112 w 14246208"/>
                <a:gd name="connsiteY17" fmla="*/ 3835631 h 5337117"/>
                <a:gd name="connsiteX18" fmla="*/ 8723149 w 14246208"/>
                <a:gd name="connsiteY18" fmla="*/ 4083454 h 5337117"/>
                <a:gd name="connsiteX19" fmla="*/ 7991218 w 14246208"/>
                <a:gd name="connsiteY19" fmla="*/ 4334222 h 5337117"/>
                <a:gd name="connsiteX20" fmla="*/ 7149826 w 14246208"/>
                <a:gd name="connsiteY20" fmla="*/ 4583863 h 5337117"/>
                <a:gd name="connsiteX21" fmla="*/ 6229556 w 14246208"/>
                <a:gd name="connsiteY21" fmla="*/ 4823806 h 5337117"/>
                <a:gd name="connsiteX22" fmla="*/ 5221966 w 14246208"/>
                <a:gd name="connsiteY22" fmla="*/ 5047125 h 5337117"/>
                <a:gd name="connsiteX23" fmla="*/ 4164227 w 14246208"/>
                <a:gd name="connsiteY23" fmla="*/ 5246803 h 5337117"/>
                <a:gd name="connsiteX24" fmla="*/ 3096500 w 14246208"/>
                <a:gd name="connsiteY24" fmla="*/ 5320146 h 5337117"/>
                <a:gd name="connsiteX25" fmla="*/ 2188485 w 14246208"/>
                <a:gd name="connsiteY25" fmla="*/ 5337118 h 5337117"/>
                <a:gd name="connsiteX26" fmla="*/ 1430089 w 14246208"/>
                <a:gd name="connsiteY26" fmla="*/ 5302914 h 5337117"/>
                <a:gd name="connsiteX27" fmla="*/ 827491 w 14246208"/>
                <a:gd name="connsiteY27" fmla="*/ 5229658 h 5337117"/>
                <a:gd name="connsiteX28" fmla="*/ 363804 w 14246208"/>
                <a:gd name="connsiteY28" fmla="*/ 5122199 h 5337117"/>
                <a:gd name="connsiteX29" fmla="*/ 30995 w 14246208"/>
                <a:gd name="connsiteY29" fmla="*/ 4993178 h 5337117"/>
                <a:gd name="connsiteX30" fmla="*/ 0 w 14246208"/>
                <a:gd name="connsiteY30" fmla="*/ 4972397 h 5337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46208" h="5337117">
                  <a:moveTo>
                    <a:pt x="14246208" y="0"/>
                  </a:moveTo>
                  <a:lnTo>
                    <a:pt x="14089585" y="163657"/>
                  </a:lnTo>
                  <a:lnTo>
                    <a:pt x="13757190" y="493741"/>
                  </a:lnTo>
                  <a:lnTo>
                    <a:pt x="13414701" y="827982"/>
                  </a:lnTo>
                  <a:lnTo>
                    <a:pt x="13140998" y="793692"/>
                  </a:lnTo>
                  <a:lnTo>
                    <a:pt x="12828269" y="1122391"/>
                  </a:lnTo>
                  <a:lnTo>
                    <a:pt x="12483105" y="1461481"/>
                  </a:lnTo>
                  <a:lnTo>
                    <a:pt x="12127333" y="1799965"/>
                  </a:lnTo>
                  <a:lnTo>
                    <a:pt x="11735830" y="2144511"/>
                  </a:lnTo>
                  <a:lnTo>
                    <a:pt x="11331454" y="2484466"/>
                  </a:lnTo>
                  <a:lnTo>
                    <a:pt x="11309933" y="2575820"/>
                  </a:lnTo>
                  <a:lnTo>
                    <a:pt x="11253916" y="2687695"/>
                  </a:lnTo>
                  <a:lnTo>
                    <a:pt x="11127671" y="2827193"/>
                  </a:lnTo>
                  <a:lnTo>
                    <a:pt x="10948292" y="2986954"/>
                  </a:lnTo>
                  <a:lnTo>
                    <a:pt x="10679430" y="3172345"/>
                  </a:lnTo>
                  <a:lnTo>
                    <a:pt x="10339928" y="3375660"/>
                  </a:lnTo>
                  <a:lnTo>
                    <a:pt x="9895188" y="3599498"/>
                  </a:lnTo>
                  <a:lnTo>
                    <a:pt x="9366112" y="3835631"/>
                  </a:lnTo>
                  <a:lnTo>
                    <a:pt x="8723149" y="4083454"/>
                  </a:lnTo>
                  <a:lnTo>
                    <a:pt x="7991218" y="4334222"/>
                  </a:lnTo>
                  <a:lnTo>
                    <a:pt x="7149826" y="4583863"/>
                  </a:lnTo>
                  <a:lnTo>
                    <a:pt x="6229556" y="4823806"/>
                  </a:lnTo>
                  <a:lnTo>
                    <a:pt x="5221966" y="5047125"/>
                  </a:lnTo>
                  <a:lnTo>
                    <a:pt x="4164227" y="5246803"/>
                  </a:lnTo>
                  <a:lnTo>
                    <a:pt x="3096500" y="5320146"/>
                  </a:lnTo>
                  <a:lnTo>
                    <a:pt x="2188485" y="5337118"/>
                  </a:lnTo>
                  <a:lnTo>
                    <a:pt x="1430089" y="5302914"/>
                  </a:lnTo>
                  <a:lnTo>
                    <a:pt x="827491" y="5229658"/>
                  </a:lnTo>
                  <a:lnTo>
                    <a:pt x="363804" y="5122199"/>
                  </a:lnTo>
                  <a:lnTo>
                    <a:pt x="30995" y="4993178"/>
                  </a:lnTo>
                  <a:lnTo>
                    <a:pt x="0" y="497239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0FA29E4C-F2F9-3140-1B0D-954B13649618}"/>
                </a:ext>
              </a:extLst>
            </p:cNvPr>
            <p:cNvSpPr/>
            <p:nvPr/>
          </p:nvSpPr>
          <p:spPr>
            <a:xfrm>
              <a:off x="8567478" y="246742"/>
              <a:ext cx="815895" cy="1968248"/>
            </a:xfrm>
            <a:custGeom>
              <a:avLst/>
              <a:gdLst>
                <a:gd name="connsiteX0" fmla="*/ 88042 w 1025713"/>
                <a:gd name="connsiteY0" fmla="*/ 2114723 h 2114723"/>
                <a:gd name="connsiteX1" fmla="*/ 89690 w 1025713"/>
                <a:gd name="connsiteY1" fmla="*/ 2089266 h 2114723"/>
                <a:gd name="connsiteX2" fmla="*/ 83511 w 1025713"/>
                <a:gd name="connsiteY2" fmla="*/ 1810097 h 2114723"/>
                <a:gd name="connsiteX3" fmla="*/ 49530 w 1025713"/>
                <a:gd name="connsiteY3" fmla="*/ 1544436 h 2114723"/>
                <a:gd name="connsiteX4" fmla="*/ 0 w 1025713"/>
                <a:gd name="connsiteY4" fmla="*/ 1286654 h 2114723"/>
                <a:gd name="connsiteX5" fmla="*/ 125009 w 1025713"/>
                <a:gd name="connsiteY5" fmla="*/ 1178243 h 2114723"/>
                <a:gd name="connsiteX6" fmla="*/ 306036 w 1025713"/>
                <a:gd name="connsiteY6" fmla="*/ 1077624 h 2114723"/>
                <a:gd name="connsiteX7" fmla="*/ 524236 w 1025713"/>
                <a:gd name="connsiteY7" fmla="*/ 992245 h 2114723"/>
                <a:gd name="connsiteX8" fmla="*/ 783316 w 1025713"/>
                <a:gd name="connsiteY8" fmla="*/ 915959 h 2114723"/>
                <a:gd name="connsiteX9" fmla="*/ 859824 w 1025713"/>
                <a:gd name="connsiteY9" fmla="*/ 648912 h 2114723"/>
                <a:gd name="connsiteX10" fmla="*/ 933863 w 1025713"/>
                <a:gd name="connsiteY10" fmla="*/ 387408 h 2114723"/>
                <a:gd name="connsiteX11" fmla="*/ 992041 w 1025713"/>
                <a:gd name="connsiteY11" fmla="*/ 139931 h 2114723"/>
                <a:gd name="connsiteX12" fmla="*/ 1025714 w 1025713"/>
                <a:gd name="connsiteY12" fmla="*/ 0 h 2114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5713" h="2114723">
                  <a:moveTo>
                    <a:pt x="88042" y="2114723"/>
                  </a:moveTo>
                  <a:lnTo>
                    <a:pt x="89690" y="2089266"/>
                  </a:lnTo>
                  <a:lnTo>
                    <a:pt x="83511" y="1810097"/>
                  </a:lnTo>
                  <a:lnTo>
                    <a:pt x="49530" y="1544436"/>
                  </a:lnTo>
                  <a:lnTo>
                    <a:pt x="0" y="1286654"/>
                  </a:lnTo>
                  <a:lnTo>
                    <a:pt x="125009" y="1178243"/>
                  </a:lnTo>
                  <a:lnTo>
                    <a:pt x="306036" y="1077624"/>
                  </a:lnTo>
                  <a:lnTo>
                    <a:pt x="524236" y="992245"/>
                  </a:lnTo>
                  <a:lnTo>
                    <a:pt x="783316" y="915959"/>
                  </a:lnTo>
                  <a:lnTo>
                    <a:pt x="859824" y="648912"/>
                  </a:lnTo>
                  <a:lnTo>
                    <a:pt x="933863" y="387408"/>
                  </a:lnTo>
                  <a:lnTo>
                    <a:pt x="992041" y="139931"/>
                  </a:lnTo>
                  <a:lnTo>
                    <a:pt x="1025714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CA72390E-6C7F-8BDD-FF78-FB24AD69993B}"/>
                </a:ext>
              </a:extLst>
            </p:cNvPr>
            <p:cNvSpPr/>
            <p:nvPr/>
          </p:nvSpPr>
          <p:spPr>
            <a:xfrm>
              <a:off x="6872209" y="350788"/>
              <a:ext cx="791568" cy="533527"/>
            </a:xfrm>
            <a:custGeom>
              <a:avLst/>
              <a:gdLst>
                <a:gd name="connsiteX0" fmla="*/ 995130 w 995130"/>
                <a:gd name="connsiteY0" fmla="*/ 573232 h 573231"/>
                <a:gd name="connsiteX1" fmla="*/ 834493 w 995130"/>
                <a:gd name="connsiteY1" fmla="*/ 424555 h 573231"/>
                <a:gd name="connsiteX2" fmla="*/ 747893 w 995130"/>
                <a:gd name="connsiteY2" fmla="*/ 375545 h 573231"/>
                <a:gd name="connsiteX3" fmla="*/ 561717 w 995130"/>
                <a:gd name="connsiteY3" fmla="*/ 270423 h 573231"/>
                <a:gd name="connsiteX4" fmla="*/ 283484 w 995130"/>
                <a:gd name="connsiteY4" fmla="*/ 128068 h 573231"/>
                <a:gd name="connsiteX5" fmla="*/ 0 w 995130"/>
                <a:gd name="connsiteY5" fmla="*/ 0 h 573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5130" h="573231">
                  <a:moveTo>
                    <a:pt x="995130" y="573232"/>
                  </a:moveTo>
                  <a:lnTo>
                    <a:pt x="834493" y="424555"/>
                  </a:lnTo>
                  <a:lnTo>
                    <a:pt x="747893" y="375545"/>
                  </a:lnTo>
                  <a:lnTo>
                    <a:pt x="561717" y="270423"/>
                  </a:lnTo>
                  <a:lnTo>
                    <a:pt x="283484" y="128068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28C87769-A830-3A4F-5DD7-E838E136EEBF}"/>
                </a:ext>
              </a:extLst>
            </p:cNvPr>
            <p:cNvSpPr/>
            <p:nvPr/>
          </p:nvSpPr>
          <p:spPr>
            <a:xfrm>
              <a:off x="7976260" y="246742"/>
              <a:ext cx="2635421" cy="3106951"/>
            </a:xfrm>
            <a:custGeom>
              <a:avLst/>
              <a:gdLst>
                <a:gd name="connsiteX0" fmla="*/ 3313156 w 3313156"/>
                <a:gd name="connsiteY0" fmla="*/ 0 h 3338166"/>
                <a:gd name="connsiteX1" fmla="*/ 3190103 w 3313156"/>
                <a:gd name="connsiteY1" fmla="*/ 164350 h 3338166"/>
                <a:gd name="connsiteX2" fmla="*/ 2948632 w 3313156"/>
                <a:gd name="connsiteY2" fmla="*/ 468717 h 3338166"/>
                <a:gd name="connsiteX3" fmla="*/ 2702114 w 3313156"/>
                <a:gd name="connsiteY3" fmla="*/ 777500 h 3338166"/>
                <a:gd name="connsiteX4" fmla="*/ 2427793 w 3313156"/>
                <a:gd name="connsiteY4" fmla="*/ 1098666 h 3338166"/>
                <a:gd name="connsiteX5" fmla="*/ 2145649 w 3313156"/>
                <a:gd name="connsiteY5" fmla="*/ 1421650 h 3338166"/>
                <a:gd name="connsiteX6" fmla="*/ 1831786 w 3313156"/>
                <a:gd name="connsiteY6" fmla="*/ 1753899 h 3338166"/>
                <a:gd name="connsiteX7" fmla="*/ 1506804 w 3313156"/>
                <a:gd name="connsiteY7" fmla="*/ 2084763 h 3338166"/>
                <a:gd name="connsiteX8" fmla="*/ 1145986 w 3313156"/>
                <a:gd name="connsiteY8" fmla="*/ 2420736 h 3338166"/>
                <a:gd name="connsiteX9" fmla="*/ 771062 w 3313156"/>
                <a:gd name="connsiteY9" fmla="*/ 2751599 h 3338166"/>
                <a:gd name="connsiteX10" fmla="*/ 503126 w 3313156"/>
                <a:gd name="connsiteY10" fmla="*/ 2965825 h 3338166"/>
                <a:gd name="connsiteX11" fmla="*/ 403551 w 3313156"/>
                <a:gd name="connsiteY11" fmla="*/ 3054581 h 3338166"/>
                <a:gd name="connsiteX12" fmla="*/ 290487 w 3313156"/>
                <a:gd name="connsiteY12" fmla="*/ 3145675 h 3338166"/>
                <a:gd name="connsiteX13" fmla="*/ 267112 w 3313156"/>
                <a:gd name="connsiteY13" fmla="*/ 3156325 h 3338166"/>
                <a:gd name="connsiteX14" fmla="*/ 127892 w 3313156"/>
                <a:gd name="connsiteY14" fmla="*/ 3253827 h 3338166"/>
                <a:gd name="connsiteX15" fmla="*/ 0 w 3313156"/>
                <a:gd name="connsiteY15" fmla="*/ 3338166 h 333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313156" h="3338166">
                  <a:moveTo>
                    <a:pt x="3313156" y="0"/>
                  </a:moveTo>
                  <a:lnTo>
                    <a:pt x="3190103" y="164350"/>
                  </a:lnTo>
                  <a:lnTo>
                    <a:pt x="2948632" y="468717"/>
                  </a:lnTo>
                  <a:lnTo>
                    <a:pt x="2702114" y="777500"/>
                  </a:lnTo>
                  <a:lnTo>
                    <a:pt x="2427793" y="1098666"/>
                  </a:lnTo>
                  <a:lnTo>
                    <a:pt x="2145649" y="1421650"/>
                  </a:lnTo>
                  <a:lnTo>
                    <a:pt x="1831786" y="1753899"/>
                  </a:lnTo>
                  <a:lnTo>
                    <a:pt x="1506804" y="2084763"/>
                  </a:lnTo>
                  <a:lnTo>
                    <a:pt x="1145986" y="2420736"/>
                  </a:lnTo>
                  <a:lnTo>
                    <a:pt x="771062" y="2751599"/>
                  </a:lnTo>
                  <a:lnTo>
                    <a:pt x="503126" y="2965825"/>
                  </a:lnTo>
                  <a:lnTo>
                    <a:pt x="403551" y="3054581"/>
                  </a:lnTo>
                  <a:lnTo>
                    <a:pt x="290487" y="3145675"/>
                  </a:lnTo>
                  <a:lnTo>
                    <a:pt x="267112" y="3156325"/>
                  </a:lnTo>
                  <a:lnTo>
                    <a:pt x="127892" y="3253827"/>
                  </a:lnTo>
                  <a:lnTo>
                    <a:pt x="0" y="333816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66DF658-EF9B-47A6-F958-D7D03CBD627D}"/>
                </a:ext>
              </a:extLst>
            </p:cNvPr>
            <p:cNvSpPr/>
            <p:nvPr/>
          </p:nvSpPr>
          <p:spPr>
            <a:xfrm>
              <a:off x="7166098" y="246742"/>
              <a:ext cx="3752986" cy="3580275"/>
            </a:xfrm>
            <a:custGeom>
              <a:avLst/>
              <a:gdLst>
                <a:gd name="connsiteX0" fmla="*/ 4718118 w 4718118"/>
                <a:gd name="connsiteY0" fmla="*/ 0 h 3846714"/>
                <a:gd name="connsiteX1" fmla="*/ 4581782 w 4718118"/>
                <a:gd name="connsiteY1" fmla="*/ 155604 h 3846714"/>
                <a:gd name="connsiteX2" fmla="*/ 4306536 w 4718118"/>
                <a:gd name="connsiteY2" fmla="*/ 467851 h 3846714"/>
                <a:gd name="connsiteX3" fmla="*/ 4002250 w 4718118"/>
                <a:gd name="connsiteY3" fmla="*/ 793692 h 3846714"/>
                <a:gd name="connsiteX4" fmla="*/ 3720619 w 4718118"/>
                <a:gd name="connsiteY4" fmla="*/ 777500 h 3846714"/>
                <a:gd name="connsiteX5" fmla="*/ 3417158 w 4718118"/>
                <a:gd name="connsiteY5" fmla="*/ 787025 h 3846714"/>
                <a:gd name="connsiteX6" fmla="*/ 3120801 w 4718118"/>
                <a:gd name="connsiteY6" fmla="*/ 811443 h 3846714"/>
                <a:gd name="connsiteX7" fmla="*/ 2939054 w 4718118"/>
                <a:gd name="connsiteY7" fmla="*/ 1110355 h 3846714"/>
                <a:gd name="connsiteX8" fmla="*/ 2751128 w 4718118"/>
                <a:gd name="connsiteY8" fmla="*/ 1412211 h 3846714"/>
                <a:gd name="connsiteX9" fmla="*/ 2535297 w 4718118"/>
                <a:gd name="connsiteY9" fmla="*/ 1724631 h 3846714"/>
                <a:gd name="connsiteX10" fmla="*/ 2308448 w 4718118"/>
                <a:gd name="connsiteY10" fmla="*/ 2037830 h 3846714"/>
                <a:gd name="connsiteX11" fmla="*/ 2047824 w 4718118"/>
                <a:gd name="connsiteY11" fmla="*/ 2358563 h 3846714"/>
                <a:gd name="connsiteX12" fmla="*/ 1770826 w 4718118"/>
                <a:gd name="connsiteY12" fmla="*/ 2677045 h 3846714"/>
                <a:gd name="connsiteX13" fmla="*/ 1610291 w 4718118"/>
                <a:gd name="connsiteY13" fmla="*/ 2840442 h 3846714"/>
                <a:gd name="connsiteX14" fmla="*/ 1584136 w 4718118"/>
                <a:gd name="connsiteY14" fmla="*/ 2867198 h 3846714"/>
                <a:gd name="connsiteX15" fmla="*/ 1539240 w 4718118"/>
                <a:gd name="connsiteY15" fmla="*/ 2922357 h 3846714"/>
                <a:gd name="connsiteX16" fmla="*/ 1451816 w 4718118"/>
                <a:gd name="connsiteY16" fmla="*/ 3006350 h 3846714"/>
                <a:gd name="connsiteX17" fmla="*/ 1366039 w 4718118"/>
                <a:gd name="connsiteY17" fmla="*/ 3086793 h 3846714"/>
                <a:gd name="connsiteX18" fmla="*/ 1294473 w 4718118"/>
                <a:gd name="connsiteY18" fmla="*/ 3156152 h 3846714"/>
                <a:gd name="connsiteX19" fmla="*/ 1156077 w 4718118"/>
                <a:gd name="connsiteY19" fmla="*/ 3255385 h 3846714"/>
                <a:gd name="connsiteX20" fmla="*/ 1018505 w 4718118"/>
                <a:gd name="connsiteY20" fmla="*/ 3338166 h 3846714"/>
                <a:gd name="connsiteX21" fmla="*/ 835831 w 4718118"/>
                <a:gd name="connsiteY21" fmla="*/ 3447964 h 3846714"/>
                <a:gd name="connsiteX22" fmla="*/ 625149 w 4718118"/>
                <a:gd name="connsiteY22" fmla="*/ 3560185 h 3846714"/>
                <a:gd name="connsiteX23" fmla="*/ 316333 w 4718118"/>
                <a:gd name="connsiteY23" fmla="*/ 3709814 h 3846714"/>
                <a:gd name="connsiteX24" fmla="*/ 0 w 4718118"/>
                <a:gd name="connsiteY24" fmla="*/ 3846715 h 384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18118" h="3846714">
                  <a:moveTo>
                    <a:pt x="4718118" y="0"/>
                  </a:moveTo>
                  <a:lnTo>
                    <a:pt x="4581782" y="155604"/>
                  </a:lnTo>
                  <a:lnTo>
                    <a:pt x="4306536" y="467851"/>
                  </a:lnTo>
                  <a:lnTo>
                    <a:pt x="4002250" y="793692"/>
                  </a:lnTo>
                  <a:lnTo>
                    <a:pt x="3720619" y="777500"/>
                  </a:lnTo>
                  <a:lnTo>
                    <a:pt x="3417158" y="787025"/>
                  </a:lnTo>
                  <a:lnTo>
                    <a:pt x="3120801" y="811443"/>
                  </a:lnTo>
                  <a:lnTo>
                    <a:pt x="2939054" y="1110355"/>
                  </a:lnTo>
                  <a:lnTo>
                    <a:pt x="2751128" y="1412211"/>
                  </a:lnTo>
                  <a:lnTo>
                    <a:pt x="2535297" y="1724631"/>
                  </a:lnTo>
                  <a:lnTo>
                    <a:pt x="2308448" y="2037830"/>
                  </a:lnTo>
                  <a:lnTo>
                    <a:pt x="2047824" y="2358563"/>
                  </a:lnTo>
                  <a:lnTo>
                    <a:pt x="1770826" y="2677045"/>
                  </a:lnTo>
                  <a:lnTo>
                    <a:pt x="1610291" y="2840442"/>
                  </a:lnTo>
                  <a:lnTo>
                    <a:pt x="1584136" y="2867198"/>
                  </a:lnTo>
                  <a:lnTo>
                    <a:pt x="1539240" y="2922357"/>
                  </a:lnTo>
                  <a:lnTo>
                    <a:pt x="1451816" y="3006350"/>
                  </a:lnTo>
                  <a:lnTo>
                    <a:pt x="1366039" y="3086793"/>
                  </a:lnTo>
                  <a:lnTo>
                    <a:pt x="1294473" y="3156152"/>
                  </a:lnTo>
                  <a:lnTo>
                    <a:pt x="1156077" y="3255385"/>
                  </a:lnTo>
                  <a:lnTo>
                    <a:pt x="1018505" y="3338166"/>
                  </a:lnTo>
                  <a:lnTo>
                    <a:pt x="835831" y="3447964"/>
                  </a:lnTo>
                  <a:lnTo>
                    <a:pt x="625149" y="3560185"/>
                  </a:lnTo>
                  <a:lnTo>
                    <a:pt x="316333" y="3709814"/>
                  </a:lnTo>
                  <a:lnTo>
                    <a:pt x="0" y="384671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56D548F6-0258-A9E3-5047-910A3F6E5E85}"/>
                </a:ext>
              </a:extLst>
            </p:cNvPr>
            <p:cNvSpPr/>
            <p:nvPr/>
          </p:nvSpPr>
          <p:spPr>
            <a:xfrm>
              <a:off x="7485789" y="246742"/>
              <a:ext cx="651176" cy="998147"/>
            </a:xfrm>
            <a:custGeom>
              <a:avLst/>
              <a:gdLst>
                <a:gd name="connsiteX0" fmla="*/ 330028 w 818635"/>
                <a:gd name="connsiteY0" fmla="*/ 0 h 1072428"/>
                <a:gd name="connsiteX1" fmla="*/ 166405 w 818635"/>
                <a:gd name="connsiteY1" fmla="*/ 106767 h 1072428"/>
                <a:gd name="connsiteX2" fmla="*/ 35732 w 818635"/>
                <a:gd name="connsiteY2" fmla="*/ 249209 h 1072428"/>
                <a:gd name="connsiteX3" fmla="*/ 0 w 818635"/>
                <a:gd name="connsiteY3" fmla="*/ 393036 h 1072428"/>
                <a:gd name="connsiteX4" fmla="*/ 63122 w 818635"/>
                <a:gd name="connsiteY4" fmla="*/ 536344 h 1072428"/>
                <a:gd name="connsiteX5" fmla="*/ 238383 w 818635"/>
                <a:gd name="connsiteY5" fmla="*/ 647960 h 1072428"/>
                <a:gd name="connsiteX6" fmla="*/ 329410 w 818635"/>
                <a:gd name="connsiteY6" fmla="*/ 705889 h 1072428"/>
                <a:gd name="connsiteX7" fmla="*/ 485518 w 818635"/>
                <a:gd name="connsiteY7" fmla="*/ 841317 h 1072428"/>
                <a:gd name="connsiteX8" fmla="*/ 509305 w 818635"/>
                <a:gd name="connsiteY8" fmla="*/ 857943 h 1072428"/>
                <a:gd name="connsiteX9" fmla="*/ 509613 w 818635"/>
                <a:gd name="connsiteY9" fmla="*/ 858116 h 1072428"/>
                <a:gd name="connsiteX10" fmla="*/ 622987 w 818635"/>
                <a:gd name="connsiteY10" fmla="*/ 935788 h 1072428"/>
                <a:gd name="connsiteX11" fmla="*/ 790627 w 818635"/>
                <a:gd name="connsiteY11" fmla="*/ 1050608 h 1072428"/>
                <a:gd name="connsiteX12" fmla="*/ 818635 w 818635"/>
                <a:gd name="connsiteY12" fmla="*/ 1072428 h 10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8635" h="1072428">
                  <a:moveTo>
                    <a:pt x="330028" y="0"/>
                  </a:moveTo>
                  <a:lnTo>
                    <a:pt x="166405" y="106767"/>
                  </a:lnTo>
                  <a:lnTo>
                    <a:pt x="35732" y="249209"/>
                  </a:lnTo>
                  <a:lnTo>
                    <a:pt x="0" y="393036"/>
                  </a:lnTo>
                  <a:lnTo>
                    <a:pt x="63122" y="536344"/>
                  </a:lnTo>
                  <a:lnTo>
                    <a:pt x="238383" y="647960"/>
                  </a:lnTo>
                  <a:lnTo>
                    <a:pt x="329410" y="705889"/>
                  </a:lnTo>
                  <a:lnTo>
                    <a:pt x="485518" y="841317"/>
                  </a:lnTo>
                  <a:lnTo>
                    <a:pt x="509305" y="857943"/>
                  </a:lnTo>
                  <a:lnTo>
                    <a:pt x="509613" y="858116"/>
                  </a:lnTo>
                  <a:lnTo>
                    <a:pt x="622987" y="935788"/>
                  </a:lnTo>
                  <a:lnTo>
                    <a:pt x="790627" y="1050608"/>
                  </a:lnTo>
                  <a:lnTo>
                    <a:pt x="818635" y="107242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BBB2292D-3081-9934-5445-F727C295EF4F}"/>
                </a:ext>
              </a:extLst>
            </p:cNvPr>
            <p:cNvSpPr/>
            <p:nvPr/>
          </p:nvSpPr>
          <p:spPr>
            <a:xfrm>
              <a:off x="7514293" y="246742"/>
              <a:ext cx="865449" cy="1266603"/>
            </a:xfrm>
            <a:custGeom>
              <a:avLst/>
              <a:gdLst>
                <a:gd name="connsiteX0" fmla="*/ 1088013 w 1088012"/>
                <a:gd name="connsiteY0" fmla="*/ 1360863 h 1360862"/>
                <a:gd name="connsiteX1" fmla="*/ 1067007 w 1088012"/>
                <a:gd name="connsiteY1" fmla="*/ 1326053 h 1360862"/>
                <a:gd name="connsiteX2" fmla="*/ 996779 w 1088012"/>
                <a:gd name="connsiteY2" fmla="*/ 1209762 h 1360862"/>
                <a:gd name="connsiteX3" fmla="*/ 984010 w 1088012"/>
                <a:gd name="connsiteY3" fmla="*/ 1066800 h 1360862"/>
                <a:gd name="connsiteX4" fmla="*/ 829653 w 1088012"/>
                <a:gd name="connsiteY4" fmla="*/ 850409 h 1360862"/>
                <a:gd name="connsiteX5" fmla="*/ 667162 w 1088012"/>
                <a:gd name="connsiteY5" fmla="*/ 644323 h 1360862"/>
                <a:gd name="connsiteX6" fmla="*/ 494270 w 1088012"/>
                <a:gd name="connsiteY6" fmla="*/ 453477 h 1360862"/>
                <a:gd name="connsiteX7" fmla="*/ 316642 w 1088012"/>
                <a:gd name="connsiteY7" fmla="*/ 272761 h 1360862"/>
                <a:gd name="connsiteX8" fmla="*/ 130570 w 1088012"/>
                <a:gd name="connsiteY8" fmla="*/ 106767 h 1360862"/>
                <a:gd name="connsiteX9" fmla="*/ 0 w 1088012"/>
                <a:gd name="connsiteY9" fmla="*/ 0 h 1360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8012" h="1360862">
                  <a:moveTo>
                    <a:pt x="1088013" y="1360863"/>
                  </a:moveTo>
                  <a:lnTo>
                    <a:pt x="1067007" y="1326053"/>
                  </a:lnTo>
                  <a:lnTo>
                    <a:pt x="996779" y="1209762"/>
                  </a:lnTo>
                  <a:lnTo>
                    <a:pt x="984010" y="1066800"/>
                  </a:lnTo>
                  <a:lnTo>
                    <a:pt x="829653" y="850409"/>
                  </a:lnTo>
                  <a:lnTo>
                    <a:pt x="667162" y="644323"/>
                  </a:lnTo>
                  <a:lnTo>
                    <a:pt x="494270" y="453477"/>
                  </a:lnTo>
                  <a:lnTo>
                    <a:pt x="316642" y="272761"/>
                  </a:lnTo>
                  <a:lnTo>
                    <a:pt x="130570" y="106767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64C85661-DD32-A043-6369-52692E892A31}"/>
                </a:ext>
              </a:extLst>
            </p:cNvPr>
            <p:cNvSpPr/>
            <p:nvPr/>
          </p:nvSpPr>
          <p:spPr>
            <a:xfrm>
              <a:off x="8575588" y="1263264"/>
              <a:ext cx="2067218" cy="657560"/>
            </a:xfrm>
            <a:custGeom>
              <a:avLst/>
              <a:gdLst>
                <a:gd name="connsiteX0" fmla="*/ 2598832 w 2598831"/>
                <a:gd name="connsiteY0" fmla="*/ 540933 h 706495"/>
                <a:gd name="connsiteX1" fmla="*/ 2563204 w 2598831"/>
                <a:gd name="connsiteY1" fmla="*/ 382299 h 706495"/>
                <a:gd name="connsiteX2" fmla="*/ 2458274 w 2598831"/>
                <a:gd name="connsiteY2" fmla="*/ 256569 h 706495"/>
                <a:gd name="connsiteX3" fmla="*/ 2318437 w 2598831"/>
                <a:gd name="connsiteY3" fmla="*/ 153872 h 706495"/>
                <a:gd name="connsiteX4" fmla="*/ 2127318 w 2598831"/>
                <a:gd name="connsiteY4" fmla="*/ 81828 h 706495"/>
                <a:gd name="connsiteX5" fmla="*/ 1917562 w 2598831"/>
                <a:gd name="connsiteY5" fmla="*/ 30220 h 706495"/>
                <a:gd name="connsiteX6" fmla="*/ 1674340 w 2598831"/>
                <a:gd name="connsiteY6" fmla="*/ 6494 h 706495"/>
                <a:gd name="connsiteX7" fmla="*/ 1428236 w 2598831"/>
                <a:gd name="connsiteY7" fmla="*/ 0 h 706495"/>
                <a:gd name="connsiteX8" fmla="*/ 1167095 w 2598831"/>
                <a:gd name="connsiteY8" fmla="*/ 18184 h 706495"/>
                <a:gd name="connsiteX9" fmla="*/ 919549 w 2598831"/>
                <a:gd name="connsiteY9" fmla="*/ 50482 h 706495"/>
                <a:gd name="connsiteX10" fmla="*/ 676841 w 2598831"/>
                <a:gd name="connsiteY10" fmla="*/ 103822 h 706495"/>
                <a:gd name="connsiteX11" fmla="*/ 464614 w 2598831"/>
                <a:gd name="connsiteY11" fmla="*/ 168592 h 706495"/>
                <a:gd name="connsiteX12" fmla="*/ 277615 w 2598831"/>
                <a:gd name="connsiteY12" fmla="*/ 251287 h 706495"/>
                <a:gd name="connsiteX13" fmla="*/ 136851 w 2598831"/>
                <a:gd name="connsiteY13" fmla="*/ 343679 h 706495"/>
                <a:gd name="connsiteX14" fmla="*/ 39336 w 2598831"/>
                <a:gd name="connsiteY14" fmla="*/ 452264 h 706495"/>
                <a:gd name="connsiteX15" fmla="*/ 0 w 2598831"/>
                <a:gd name="connsiteY15" fmla="*/ 570894 h 706495"/>
                <a:gd name="connsiteX16" fmla="*/ 16167 w 2598831"/>
                <a:gd name="connsiteY16" fmla="*/ 706495 h 70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98831" h="706495">
                  <a:moveTo>
                    <a:pt x="2598832" y="540933"/>
                  </a:moveTo>
                  <a:lnTo>
                    <a:pt x="2563204" y="382299"/>
                  </a:lnTo>
                  <a:lnTo>
                    <a:pt x="2458274" y="256569"/>
                  </a:lnTo>
                  <a:lnTo>
                    <a:pt x="2318437" y="153872"/>
                  </a:lnTo>
                  <a:lnTo>
                    <a:pt x="2127318" y="81828"/>
                  </a:lnTo>
                  <a:lnTo>
                    <a:pt x="1917562" y="30220"/>
                  </a:lnTo>
                  <a:lnTo>
                    <a:pt x="1674340" y="6494"/>
                  </a:lnTo>
                  <a:lnTo>
                    <a:pt x="1428236" y="0"/>
                  </a:lnTo>
                  <a:lnTo>
                    <a:pt x="1167095" y="18184"/>
                  </a:lnTo>
                  <a:lnTo>
                    <a:pt x="919549" y="50482"/>
                  </a:lnTo>
                  <a:lnTo>
                    <a:pt x="676841" y="103822"/>
                  </a:lnTo>
                  <a:lnTo>
                    <a:pt x="464614" y="168592"/>
                  </a:lnTo>
                  <a:lnTo>
                    <a:pt x="277615" y="251287"/>
                  </a:lnTo>
                  <a:lnTo>
                    <a:pt x="136851" y="343679"/>
                  </a:lnTo>
                  <a:lnTo>
                    <a:pt x="39336" y="452264"/>
                  </a:lnTo>
                  <a:lnTo>
                    <a:pt x="0" y="570894"/>
                  </a:lnTo>
                  <a:lnTo>
                    <a:pt x="16167" y="70649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0A390498-86E5-3180-EBBC-128D46583ACE}"/>
                </a:ext>
              </a:extLst>
            </p:cNvPr>
            <p:cNvSpPr/>
            <p:nvPr/>
          </p:nvSpPr>
          <p:spPr>
            <a:xfrm>
              <a:off x="7212459" y="246742"/>
              <a:ext cx="1006251" cy="1060929"/>
            </a:xfrm>
            <a:custGeom>
              <a:avLst/>
              <a:gdLst>
                <a:gd name="connsiteX0" fmla="*/ 1265023 w 1265022"/>
                <a:gd name="connsiteY0" fmla="*/ 1139883 h 1139882"/>
                <a:gd name="connsiteX1" fmla="*/ 1197164 w 1265022"/>
                <a:gd name="connsiteY1" fmla="*/ 989907 h 1139882"/>
                <a:gd name="connsiteX2" fmla="*/ 1004604 w 1265022"/>
                <a:gd name="connsiteY2" fmla="*/ 785986 h 1139882"/>
                <a:gd name="connsiteX3" fmla="*/ 804013 w 1265022"/>
                <a:gd name="connsiteY3" fmla="*/ 593234 h 1139882"/>
                <a:gd name="connsiteX4" fmla="*/ 594360 w 1265022"/>
                <a:gd name="connsiteY4" fmla="*/ 415810 h 1139882"/>
                <a:gd name="connsiteX5" fmla="*/ 379353 w 1265022"/>
                <a:gd name="connsiteY5" fmla="*/ 249209 h 1139882"/>
                <a:gd name="connsiteX6" fmla="*/ 156931 w 1265022"/>
                <a:gd name="connsiteY6" fmla="*/ 97242 h 1139882"/>
                <a:gd name="connsiteX7" fmla="*/ 0 w 1265022"/>
                <a:gd name="connsiteY7" fmla="*/ 0 h 113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5022" h="1139882">
                  <a:moveTo>
                    <a:pt x="1265023" y="1139883"/>
                  </a:moveTo>
                  <a:lnTo>
                    <a:pt x="1197164" y="989907"/>
                  </a:lnTo>
                  <a:lnTo>
                    <a:pt x="1004604" y="785986"/>
                  </a:lnTo>
                  <a:lnTo>
                    <a:pt x="804013" y="593234"/>
                  </a:lnTo>
                  <a:lnTo>
                    <a:pt x="594360" y="415810"/>
                  </a:lnTo>
                  <a:lnTo>
                    <a:pt x="379353" y="249209"/>
                  </a:lnTo>
                  <a:lnTo>
                    <a:pt x="156931" y="97242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3A5CB457-D7AB-2C69-92F0-5DAA06C2EC0B}"/>
                </a:ext>
              </a:extLst>
            </p:cNvPr>
            <p:cNvSpPr/>
            <p:nvPr/>
          </p:nvSpPr>
          <p:spPr>
            <a:xfrm>
              <a:off x="8620228" y="1557832"/>
              <a:ext cx="1504339" cy="486541"/>
            </a:xfrm>
            <a:custGeom>
              <a:avLst/>
              <a:gdLst>
                <a:gd name="connsiteX0" fmla="*/ 1891201 w 1891201"/>
                <a:gd name="connsiteY0" fmla="*/ 311294 h 522749"/>
                <a:gd name="connsiteX1" fmla="*/ 1802439 w 1891201"/>
                <a:gd name="connsiteY1" fmla="*/ 200631 h 522749"/>
                <a:gd name="connsiteX2" fmla="*/ 1682784 w 1891201"/>
                <a:gd name="connsiteY2" fmla="*/ 111962 h 522749"/>
                <a:gd name="connsiteX3" fmla="*/ 1516278 w 1891201"/>
                <a:gd name="connsiteY3" fmla="*/ 52820 h 522749"/>
                <a:gd name="connsiteX4" fmla="*/ 1336075 w 1891201"/>
                <a:gd name="connsiteY4" fmla="*/ 12989 h 522749"/>
                <a:gd name="connsiteX5" fmla="*/ 1128069 w 1891201"/>
                <a:gd name="connsiteY5" fmla="*/ 0 h 522749"/>
                <a:gd name="connsiteX6" fmla="*/ 923049 w 1891201"/>
                <a:gd name="connsiteY6" fmla="*/ 3550 h 522749"/>
                <a:gd name="connsiteX7" fmla="*/ 710205 w 1891201"/>
                <a:gd name="connsiteY7" fmla="*/ 30740 h 522749"/>
                <a:gd name="connsiteX8" fmla="*/ 517337 w 1891201"/>
                <a:gd name="connsiteY8" fmla="*/ 71784 h 522749"/>
                <a:gd name="connsiteX9" fmla="*/ 337031 w 1891201"/>
                <a:gd name="connsiteY9" fmla="*/ 133263 h 522749"/>
                <a:gd name="connsiteX10" fmla="*/ 192971 w 1891201"/>
                <a:gd name="connsiteY10" fmla="*/ 206519 h 522749"/>
                <a:gd name="connsiteX11" fmla="*/ 80319 w 1891201"/>
                <a:gd name="connsiteY11" fmla="*/ 298306 h 522749"/>
                <a:gd name="connsiteX12" fmla="*/ 17196 w 1891201"/>
                <a:gd name="connsiteY12" fmla="*/ 401436 h 522749"/>
                <a:gd name="connsiteX13" fmla="*/ 0 w 1891201"/>
                <a:gd name="connsiteY13" fmla="*/ 522749 h 52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1201" h="522749">
                  <a:moveTo>
                    <a:pt x="1891201" y="311294"/>
                  </a:moveTo>
                  <a:lnTo>
                    <a:pt x="1802439" y="200631"/>
                  </a:lnTo>
                  <a:lnTo>
                    <a:pt x="1682784" y="111962"/>
                  </a:lnTo>
                  <a:lnTo>
                    <a:pt x="1516278" y="52820"/>
                  </a:lnTo>
                  <a:lnTo>
                    <a:pt x="1336075" y="12989"/>
                  </a:lnTo>
                  <a:lnTo>
                    <a:pt x="1128069" y="0"/>
                  </a:lnTo>
                  <a:lnTo>
                    <a:pt x="923049" y="3550"/>
                  </a:lnTo>
                  <a:lnTo>
                    <a:pt x="710205" y="30740"/>
                  </a:lnTo>
                  <a:lnTo>
                    <a:pt x="517337" y="71784"/>
                  </a:lnTo>
                  <a:lnTo>
                    <a:pt x="337031" y="133263"/>
                  </a:lnTo>
                  <a:lnTo>
                    <a:pt x="192971" y="206519"/>
                  </a:lnTo>
                  <a:lnTo>
                    <a:pt x="80319" y="298306"/>
                  </a:lnTo>
                  <a:lnTo>
                    <a:pt x="17196" y="401436"/>
                  </a:lnTo>
                  <a:lnTo>
                    <a:pt x="0" y="52274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E5D45A19-F455-979F-C5C3-391AB7A673C6}"/>
                </a:ext>
              </a:extLst>
            </p:cNvPr>
            <p:cNvSpPr/>
            <p:nvPr/>
          </p:nvSpPr>
          <p:spPr>
            <a:xfrm>
              <a:off x="7287897" y="246742"/>
              <a:ext cx="602358" cy="797792"/>
            </a:xfrm>
            <a:custGeom>
              <a:avLst/>
              <a:gdLst>
                <a:gd name="connsiteX0" fmla="*/ 170214 w 757263"/>
                <a:gd name="connsiteY0" fmla="*/ 0 h 857163"/>
                <a:gd name="connsiteX1" fmla="*/ 62092 w 757263"/>
                <a:gd name="connsiteY1" fmla="*/ 97242 h 857163"/>
                <a:gd name="connsiteX2" fmla="*/ 0 w 757263"/>
                <a:gd name="connsiteY2" fmla="*/ 239337 h 857163"/>
                <a:gd name="connsiteX3" fmla="*/ 39130 w 757263"/>
                <a:gd name="connsiteY3" fmla="*/ 382212 h 857163"/>
                <a:gd name="connsiteX4" fmla="*/ 179893 w 757263"/>
                <a:gd name="connsiteY4" fmla="*/ 525087 h 857163"/>
                <a:gd name="connsiteX5" fmla="*/ 351241 w 757263"/>
                <a:gd name="connsiteY5" fmla="*/ 625360 h 857163"/>
                <a:gd name="connsiteX6" fmla="*/ 472543 w 757263"/>
                <a:gd name="connsiteY6" fmla="*/ 685021 h 857163"/>
                <a:gd name="connsiteX7" fmla="*/ 617117 w 757263"/>
                <a:gd name="connsiteY7" fmla="*/ 772564 h 857163"/>
                <a:gd name="connsiteX8" fmla="*/ 727195 w 757263"/>
                <a:gd name="connsiteY8" fmla="*/ 839239 h 857163"/>
                <a:gd name="connsiteX9" fmla="*/ 734300 w 757263"/>
                <a:gd name="connsiteY9" fmla="*/ 841317 h 857163"/>
                <a:gd name="connsiteX10" fmla="*/ 757263 w 757263"/>
                <a:gd name="connsiteY10" fmla="*/ 857163 h 85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7263" h="857163">
                  <a:moveTo>
                    <a:pt x="170214" y="0"/>
                  </a:moveTo>
                  <a:lnTo>
                    <a:pt x="62092" y="97242"/>
                  </a:lnTo>
                  <a:lnTo>
                    <a:pt x="0" y="239337"/>
                  </a:lnTo>
                  <a:lnTo>
                    <a:pt x="39130" y="382212"/>
                  </a:lnTo>
                  <a:lnTo>
                    <a:pt x="179893" y="525087"/>
                  </a:lnTo>
                  <a:lnTo>
                    <a:pt x="351241" y="625360"/>
                  </a:lnTo>
                  <a:lnTo>
                    <a:pt x="472543" y="685021"/>
                  </a:lnTo>
                  <a:lnTo>
                    <a:pt x="617117" y="772564"/>
                  </a:lnTo>
                  <a:lnTo>
                    <a:pt x="727195" y="839239"/>
                  </a:lnTo>
                  <a:lnTo>
                    <a:pt x="734300" y="841317"/>
                  </a:lnTo>
                  <a:lnTo>
                    <a:pt x="757263" y="85716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5D0CCD8E-C5F5-3E97-04B0-3C0CB3B67450}"/>
                </a:ext>
              </a:extLst>
            </p:cNvPr>
            <p:cNvSpPr/>
            <p:nvPr/>
          </p:nvSpPr>
          <p:spPr>
            <a:xfrm>
              <a:off x="7823254" y="246742"/>
              <a:ext cx="687707" cy="1434157"/>
            </a:xfrm>
            <a:custGeom>
              <a:avLst/>
              <a:gdLst>
                <a:gd name="connsiteX0" fmla="*/ 859721 w 864561"/>
                <a:gd name="connsiteY0" fmla="*/ 1540885 h 1540885"/>
                <a:gd name="connsiteX1" fmla="*/ 864561 w 864561"/>
                <a:gd name="connsiteY1" fmla="*/ 1409267 h 1540885"/>
                <a:gd name="connsiteX2" fmla="*/ 768590 w 864561"/>
                <a:gd name="connsiteY2" fmla="*/ 1164648 h 1540885"/>
                <a:gd name="connsiteX3" fmla="*/ 655423 w 864561"/>
                <a:gd name="connsiteY3" fmla="*/ 935095 h 1540885"/>
                <a:gd name="connsiteX4" fmla="*/ 533915 w 864561"/>
                <a:gd name="connsiteY4" fmla="*/ 714808 h 1540885"/>
                <a:gd name="connsiteX5" fmla="*/ 400668 w 864561"/>
                <a:gd name="connsiteY5" fmla="*/ 509501 h 1540885"/>
                <a:gd name="connsiteX6" fmla="*/ 262993 w 864561"/>
                <a:gd name="connsiteY6" fmla="*/ 313632 h 1540885"/>
                <a:gd name="connsiteX7" fmla="*/ 116051 w 864561"/>
                <a:gd name="connsiteY7" fmla="*/ 132484 h 1540885"/>
                <a:gd name="connsiteX8" fmla="*/ 0 w 864561"/>
                <a:gd name="connsiteY8" fmla="*/ 0 h 1540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561" h="1540885">
                  <a:moveTo>
                    <a:pt x="859721" y="1540885"/>
                  </a:moveTo>
                  <a:lnTo>
                    <a:pt x="864561" y="1409267"/>
                  </a:lnTo>
                  <a:lnTo>
                    <a:pt x="768590" y="1164648"/>
                  </a:lnTo>
                  <a:lnTo>
                    <a:pt x="655423" y="935095"/>
                  </a:lnTo>
                  <a:lnTo>
                    <a:pt x="533915" y="714808"/>
                  </a:lnTo>
                  <a:lnTo>
                    <a:pt x="400668" y="509501"/>
                  </a:lnTo>
                  <a:lnTo>
                    <a:pt x="262993" y="313632"/>
                  </a:lnTo>
                  <a:lnTo>
                    <a:pt x="116051" y="132484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A12B2E96-94E1-3F0F-7B30-F87D721F3E2F}"/>
                </a:ext>
              </a:extLst>
            </p:cNvPr>
            <p:cNvSpPr/>
            <p:nvPr/>
          </p:nvSpPr>
          <p:spPr>
            <a:xfrm>
              <a:off x="-103239" y="1867713"/>
              <a:ext cx="12398477" cy="4902084"/>
            </a:xfrm>
            <a:custGeom>
              <a:avLst/>
              <a:gdLst>
                <a:gd name="connsiteX0" fmla="*/ 15586916 w 15586915"/>
                <a:gd name="connsiteY0" fmla="*/ 0 h 5266891"/>
                <a:gd name="connsiteX1" fmla="*/ 15452537 w 15586915"/>
                <a:gd name="connsiteY1" fmla="*/ 62778 h 5266891"/>
                <a:gd name="connsiteX2" fmla="*/ 15154326 w 15586915"/>
                <a:gd name="connsiteY2" fmla="*/ 416329 h 5266891"/>
                <a:gd name="connsiteX3" fmla="*/ 14735639 w 15586915"/>
                <a:gd name="connsiteY3" fmla="*/ 805295 h 5266891"/>
                <a:gd name="connsiteX4" fmla="*/ 14159401 w 15586915"/>
                <a:gd name="connsiteY4" fmla="*/ 1233401 h 5266891"/>
                <a:gd name="connsiteX5" fmla="*/ 13431074 w 15586915"/>
                <a:gd name="connsiteY5" fmla="*/ 1693199 h 5266891"/>
                <a:gd name="connsiteX6" fmla="*/ 12517395 w 15586915"/>
                <a:gd name="connsiteY6" fmla="*/ 2184342 h 5266891"/>
                <a:gd name="connsiteX7" fmla="*/ 11430721 w 15586915"/>
                <a:gd name="connsiteY7" fmla="*/ 2696701 h 5266891"/>
                <a:gd name="connsiteX8" fmla="*/ 10148707 w 15586915"/>
                <a:gd name="connsiteY8" fmla="*/ 3224906 h 5266891"/>
                <a:gd name="connsiteX9" fmla="*/ 8698024 w 15586915"/>
                <a:gd name="connsiteY9" fmla="*/ 3756227 h 5266891"/>
                <a:gd name="connsiteX10" fmla="*/ 7073008 w 15586915"/>
                <a:gd name="connsiteY10" fmla="*/ 4281315 h 5266891"/>
                <a:gd name="connsiteX11" fmla="*/ 5318760 w 15586915"/>
                <a:gd name="connsiteY11" fmla="*/ 4787698 h 5266891"/>
                <a:gd name="connsiteX12" fmla="*/ 3445476 w 15586915"/>
                <a:gd name="connsiteY12" fmla="*/ 5265680 h 5266891"/>
                <a:gd name="connsiteX13" fmla="*/ 1504023 w 15586915"/>
                <a:gd name="connsiteY13" fmla="*/ 5266892 h 5266891"/>
                <a:gd name="connsiteX14" fmla="*/ 0 w 15586915"/>
                <a:gd name="connsiteY14" fmla="*/ 5177097 h 526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586915" h="5266891">
                  <a:moveTo>
                    <a:pt x="15586916" y="0"/>
                  </a:moveTo>
                  <a:lnTo>
                    <a:pt x="15452537" y="62778"/>
                  </a:lnTo>
                  <a:lnTo>
                    <a:pt x="15154326" y="416329"/>
                  </a:lnTo>
                  <a:lnTo>
                    <a:pt x="14735639" y="805295"/>
                  </a:lnTo>
                  <a:lnTo>
                    <a:pt x="14159401" y="1233401"/>
                  </a:lnTo>
                  <a:lnTo>
                    <a:pt x="13431074" y="1693199"/>
                  </a:lnTo>
                  <a:lnTo>
                    <a:pt x="12517395" y="2184342"/>
                  </a:lnTo>
                  <a:lnTo>
                    <a:pt x="11430721" y="2696701"/>
                  </a:lnTo>
                  <a:lnTo>
                    <a:pt x="10148707" y="3224906"/>
                  </a:lnTo>
                  <a:lnTo>
                    <a:pt x="8698024" y="3756227"/>
                  </a:lnTo>
                  <a:lnTo>
                    <a:pt x="7073008" y="4281315"/>
                  </a:lnTo>
                  <a:lnTo>
                    <a:pt x="5318760" y="4787698"/>
                  </a:lnTo>
                  <a:lnTo>
                    <a:pt x="3445476" y="5265680"/>
                  </a:lnTo>
                  <a:lnTo>
                    <a:pt x="1504023" y="5266892"/>
                  </a:lnTo>
                  <a:lnTo>
                    <a:pt x="0" y="517709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BBB72FC7-8EC7-8540-919A-724DF20F63E9}"/>
                </a:ext>
              </a:extLst>
            </p:cNvPr>
            <p:cNvSpPr/>
            <p:nvPr/>
          </p:nvSpPr>
          <p:spPr>
            <a:xfrm>
              <a:off x="-103239" y="727077"/>
              <a:ext cx="12398477" cy="5931744"/>
            </a:xfrm>
            <a:custGeom>
              <a:avLst/>
              <a:gdLst>
                <a:gd name="connsiteX0" fmla="*/ 15586916 w 15586915"/>
                <a:gd name="connsiteY0" fmla="*/ 0 h 6373177"/>
                <a:gd name="connsiteX1" fmla="*/ 15470145 w 15586915"/>
                <a:gd name="connsiteY1" fmla="*/ 79664 h 6373177"/>
                <a:gd name="connsiteX2" fmla="*/ 14857146 w 15586915"/>
                <a:gd name="connsiteY2" fmla="*/ 481099 h 6373177"/>
                <a:gd name="connsiteX3" fmla="*/ 14189058 w 15586915"/>
                <a:gd name="connsiteY3" fmla="*/ 892233 h 6373177"/>
                <a:gd name="connsiteX4" fmla="*/ 14180408 w 15586915"/>
                <a:gd name="connsiteY4" fmla="*/ 1094249 h 6373177"/>
                <a:gd name="connsiteX5" fmla="*/ 14078980 w 15586915"/>
                <a:gd name="connsiteY5" fmla="*/ 1331768 h 6373177"/>
                <a:gd name="connsiteX6" fmla="*/ 13898262 w 15586915"/>
                <a:gd name="connsiteY6" fmla="*/ 1598122 h 6373177"/>
                <a:gd name="connsiteX7" fmla="*/ 13600670 w 15586915"/>
                <a:gd name="connsiteY7" fmla="*/ 1899805 h 6373177"/>
                <a:gd name="connsiteX8" fmla="*/ 13197943 w 15586915"/>
                <a:gd name="connsiteY8" fmla="*/ 2229716 h 6373177"/>
                <a:gd name="connsiteX9" fmla="*/ 12652907 w 15586915"/>
                <a:gd name="connsiteY9" fmla="*/ 2591493 h 6373177"/>
                <a:gd name="connsiteX10" fmla="*/ 11978331 w 15586915"/>
                <a:gd name="connsiteY10" fmla="*/ 2976822 h 6373177"/>
                <a:gd name="connsiteX11" fmla="*/ 11599596 w 15586915"/>
                <a:gd name="connsiteY11" fmla="*/ 3161694 h 6373177"/>
                <a:gd name="connsiteX12" fmla="*/ 11141573 w 15586915"/>
                <a:gd name="connsiteY12" fmla="*/ 3385272 h 6373177"/>
                <a:gd name="connsiteX13" fmla="*/ 10161064 w 15586915"/>
                <a:gd name="connsiteY13" fmla="*/ 3806450 h 6373177"/>
                <a:gd name="connsiteX14" fmla="*/ 9014872 w 15586915"/>
                <a:gd name="connsiteY14" fmla="*/ 4235421 h 6373177"/>
                <a:gd name="connsiteX15" fmla="*/ 7733065 w 15586915"/>
                <a:gd name="connsiteY15" fmla="*/ 4660063 h 6373177"/>
                <a:gd name="connsiteX16" fmla="*/ 6309257 w 15586915"/>
                <a:gd name="connsiteY16" fmla="*/ 5071803 h 6373177"/>
                <a:gd name="connsiteX17" fmla="*/ 4788038 w 15586915"/>
                <a:gd name="connsiteY17" fmla="*/ 5459297 h 6373177"/>
                <a:gd name="connsiteX18" fmla="*/ 3177746 w 15586915"/>
                <a:gd name="connsiteY18" fmla="*/ 5813281 h 6373177"/>
                <a:gd name="connsiteX19" fmla="*/ 1532238 w 15586915"/>
                <a:gd name="connsiteY19" fmla="*/ 6127173 h 6373177"/>
                <a:gd name="connsiteX20" fmla="*/ 0 w 15586915"/>
                <a:gd name="connsiteY20" fmla="*/ 6373178 h 6373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586915" h="6373177">
                  <a:moveTo>
                    <a:pt x="15586916" y="0"/>
                  </a:moveTo>
                  <a:lnTo>
                    <a:pt x="15470145" y="79664"/>
                  </a:lnTo>
                  <a:lnTo>
                    <a:pt x="14857146" y="481099"/>
                  </a:lnTo>
                  <a:lnTo>
                    <a:pt x="14189058" y="892233"/>
                  </a:lnTo>
                  <a:lnTo>
                    <a:pt x="14180408" y="1094249"/>
                  </a:lnTo>
                  <a:lnTo>
                    <a:pt x="14078980" y="1331768"/>
                  </a:lnTo>
                  <a:lnTo>
                    <a:pt x="13898262" y="1598122"/>
                  </a:lnTo>
                  <a:lnTo>
                    <a:pt x="13600670" y="1899805"/>
                  </a:lnTo>
                  <a:lnTo>
                    <a:pt x="13197943" y="2229716"/>
                  </a:lnTo>
                  <a:lnTo>
                    <a:pt x="12652907" y="2591493"/>
                  </a:lnTo>
                  <a:lnTo>
                    <a:pt x="11978331" y="2976822"/>
                  </a:lnTo>
                  <a:lnTo>
                    <a:pt x="11599596" y="3161694"/>
                  </a:lnTo>
                  <a:lnTo>
                    <a:pt x="11141573" y="3385272"/>
                  </a:lnTo>
                  <a:lnTo>
                    <a:pt x="10161064" y="3806450"/>
                  </a:lnTo>
                  <a:lnTo>
                    <a:pt x="9014872" y="4235421"/>
                  </a:lnTo>
                  <a:lnTo>
                    <a:pt x="7733065" y="4660063"/>
                  </a:lnTo>
                  <a:lnTo>
                    <a:pt x="6309257" y="5071803"/>
                  </a:lnTo>
                  <a:lnTo>
                    <a:pt x="4788038" y="5459297"/>
                  </a:lnTo>
                  <a:lnTo>
                    <a:pt x="3177746" y="5813281"/>
                  </a:lnTo>
                  <a:lnTo>
                    <a:pt x="1532238" y="6127173"/>
                  </a:lnTo>
                  <a:lnTo>
                    <a:pt x="0" y="637317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B19D6264-CE64-C843-5545-BEBF1B98B28E}"/>
                </a:ext>
              </a:extLst>
            </p:cNvPr>
            <p:cNvSpPr/>
            <p:nvPr/>
          </p:nvSpPr>
          <p:spPr>
            <a:xfrm>
              <a:off x="8589185" y="246742"/>
              <a:ext cx="221727" cy="2315605"/>
            </a:xfrm>
            <a:custGeom>
              <a:avLst/>
              <a:gdLst>
                <a:gd name="connsiteX0" fmla="*/ 215316 w 278747"/>
                <a:gd name="connsiteY0" fmla="*/ 0 h 2487930"/>
                <a:gd name="connsiteX1" fmla="*/ 234264 w 278747"/>
                <a:gd name="connsiteY1" fmla="*/ 124171 h 2487930"/>
                <a:gd name="connsiteX2" fmla="*/ 254446 w 278747"/>
                <a:gd name="connsiteY2" fmla="*/ 348269 h 2487930"/>
                <a:gd name="connsiteX3" fmla="*/ 273290 w 278747"/>
                <a:gd name="connsiteY3" fmla="*/ 579726 h 2487930"/>
                <a:gd name="connsiteX4" fmla="*/ 278233 w 278747"/>
                <a:gd name="connsiteY4" fmla="*/ 825298 h 2487930"/>
                <a:gd name="connsiteX5" fmla="*/ 278748 w 278747"/>
                <a:gd name="connsiteY5" fmla="*/ 1077624 h 2487930"/>
                <a:gd name="connsiteX6" fmla="*/ 260522 w 278747"/>
                <a:gd name="connsiteY6" fmla="*/ 1343458 h 2487930"/>
                <a:gd name="connsiteX7" fmla="*/ 231998 w 278747"/>
                <a:gd name="connsiteY7" fmla="*/ 1615180 h 2487930"/>
                <a:gd name="connsiteX8" fmla="*/ 177834 w 278747"/>
                <a:gd name="connsiteY8" fmla="*/ 1899545 h 2487930"/>
                <a:gd name="connsiteX9" fmla="*/ 105959 w 278747"/>
                <a:gd name="connsiteY9" fmla="*/ 2188499 h 2487930"/>
                <a:gd name="connsiteX10" fmla="*/ 45411 w 278747"/>
                <a:gd name="connsiteY10" fmla="*/ 2359776 h 2487930"/>
                <a:gd name="connsiteX11" fmla="*/ 36349 w 278747"/>
                <a:gd name="connsiteY11" fmla="*/ 2385320 h 2487930"/>
                <a:gd name="connsiteX12" fmla="*/ 4531 w 278747"/>
                <a:gd name="connsiteY12" fmla="*/ 2477453 h 2487930"/>
                <a:gd name="connsiteX13" fmla="*/ 0 w 278747"/>
                <a:gd name="connsiteY13" fmla="*/ 2487930 h 2487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8747" h="2487930">
                  <a:moveTo>
                    <a:pt x="215316" y="0"/>
                  </a:moveTo>
                  <a:lnTo>
                    <a:pt x="234264" y="124171"/>
                  </a:lnTo>
                  <a:lnTo>
                    <a:pt x="254446" y="348269"/>
                  </a:lnTo>
                  <a:lnTo>
                    <a:pt x="273290" y="579726"/>
                  </a:lnTo>
                  <a:lnTo>
                    <a:pt x="278233" y="825298"/>
                  </a:lnTo>
                  <a:lnTo>
                    <a:pt x="278748" y="1077624"/>
                  </a:lnTo>
                  <a:lnTo>
                    <a:pt x="260522" y="1343458"/>
                  </a:lnTo>
                  <a:lnTo>
                    <a:pt x="231998" y="1615180"/>
                  </a:lnTo>
                  <a:lnTo>
                    <a:pt x="177834" y="1899545"/>
                  </a:lnTo>
                  <a:lnTo>
                    <a:pt x="105959" y="2188499"/>
                  </a:lnTo>
                  <a:lnTo>
                    <a:pt x="45411" y="2359776"/>
                  </a:lnTo>
                  <a:lnTo>
                    <a:pt x="36349" y="2385320"/>
                  </a:lnTo>
                  <a:lnTo>
                    <a:pt x="4531" y="2477453"/>
                  </a:lnTo>
                  <a:lnTo>
                    <a:pt x="0" y="24879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35DF6A84-5126-9493-06F3-E792DE4CB1A8}"/>
                </a:ext>
              </a:extLst>
            </p:cNvPr>
            <p:cNvSpPr/>
            <p:nvPr/>
          </p:nvSpPr>
          <p:spPr>
            <a:xfrm>
              <a:off x="8638821" y="1851917"/>
              <a:ext cx="1037950" cy="339378"/>
            </a:xfrm>
            <a:custGeom>
              <a:avLst/>
              <a:gdLst>
                <a:gd name="connsiteX0" fmla="*/ 1304874 w 1304873"/>
                <a:gd name="connsiteY0" fmla="*/ 245139 h 364634"/>
                <a:gd name="connsiteX1" fmla="*/ 1234235 w 1304873"/>
                <a:gd name="connsiteY1" fmla="*/ 149802 h 364634"/>
                <a:gd name="connsiteX2" fmla="*/ 1137131 w 1304873"/>
                <a:gd name="connsiteY2" fmla="*/ 75334 h 364634"/>
                <a:gd name="connsiteX3" fmla="*/ 998837 w 1304873"/>
                <a:gd name="connsiteY3" fmla="*/ 29268 h 364634"/>
                <a:gd name="connsiteX4" fmla="*/ 851896 w 1304873"/>
                <a:gd name="connsiteY4" fmla="*/ 1732 h 364634"/>
                <a:gd name="connsiteX5" fmla="*/ 683843 w 1304873"/>
                <a:gd name="connsiteY5" fmla="*/ 0 h 364634"/>
                <a:gd name="connsiteX6" fmla="*/ 524647 w 1304873"/>
                <a:gd name="connsiteY6" fmla="*/ 14374 h 364634"/>
                <a:gd name="connsiteX7" fmla="*/ 364936 w 1304873"/>
                <a:gd name="connsiteY7" fmla="*/ 51695 h 364634"/>
                <a:gd name="connsiteX8" fmla="*/ 230659 w 1304873"/>
                <a:gd name="connsiteY8" fmla="*/ 102957 h 364634"/>
                <a:gd name="connsiteX9" fmla="*/ 115432 w 1304873"/>
                <a:gd name="connsiteY9" fmla="*/ 174914 h 364634"/>
                <a:gd name="connsiteX10" fmla="*/ 40057 w 1304873"/>
                <a:gd name="connsiteY10" fmla="*/ 259859 h 364634"/>
                <a:gd name="connsiteX11" fmla="*/ 0 w 1304873"/>
                <a:gd name="connsiteY11" fmla="*/ 364634 h 36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4873" h="364634">
                  <a:moveTo>
                    <a:pt x="1304874" y="245139"/>
                  </a:moveTo>
                  <a:lnTo>
                    <a:pt x="1234235" y="149802"/>
                  </a:lnTo>
                  <a:lnTo>
                    <a:pt x="1137131" y="75334"/>
                  </a:lnTo>
                  <a:lnTo>
                    <a:pt x="998837" y="29268"/>
                  </a:lnTo>
                  <a:lnTo>
                    <a:pt x="851896" y="1732"/>
                  </a:lnTo>
                  <a:lnTo>
                    <a:pt x="683843" y="0"/>
                  </a:lnTo>
                  <a:lnTo>
                    <a:pt x="524647" y="14374"/>
                  </a:lnTo>
                  <a:lnTo>
                    <a:pt x="364936" y="51695"/>
                  </a:lnTo>
                  <a:lnTo>
                    <a:pt x="230659" y="102957"/>
                  </a:lnTo>
                  <a:lnTo>
                    <a:pt x="115432" y="174914"/>
                  </a:lnTo>
                  <a:lnTo>
                    <a:pt x="40057" y="259859"/>
                  </a:lnTo>
                  <a:lnTo>
                    <a:pt x="0" y="36463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DB8A007B-F72E-8833-3359-ED829525ACCB}"/>
                </a:ext>
              </a:extLst>
            </p:cNvPr>
            <p:cNvSpPr/>
            <p:nvPr/>
          </p:nvSpPr>
          <p:spPr>
            <a:xfrm>
              <a:off x="7852004" y="246742"/>
              <a:ext cx="706546" cy="1183027"/>
            </a:xfrm>
            <a:custGeom>
              <a:avLst/>
              <a:gdLst>
                <a:gd name="connsiteX0" fmla="*/ 888245 w 888244"/>
                <a:gd name="connsiteY0" fmla="*/ 0 h 1271067"/>
                <a:gd name="connsiteX1" fmla="*/ 766839 w 888244"/>
                <a:gd name="connsiteY1" fmla="*/ 43122 h 1271067"/>
                <a:gd name="connsiteX2" fmla="*/ 459877 w 888244"/>
                <a:gd name="connsiteY2" fmla="*/ 178464 h 1271067"/>
                <a:gd name="connsiteX3" fmla="*/ 226849 w 888244"/>
                <a:gd name="connsiteY3" fmla="*/ 313632 h 1271067"/>
                <a:gd name="connsiteX4" fmla="*/ 69712 w 888244"/>
                <a:gd name="connsiteY4" fmla="*/ 453477 h 1271067"/>
                <a:gd name="connsiteX5" fmla="*/ 0 w 888244"/>
                <a:gd name="connsiteY5" fmla="*/ 593234 h 1271067"/>
                <a:gd name="connsiteX6" fmla="*/ 18123 w 888244"/>
                <a:gd name="connsiteY6" fmla="*/ 738794 h 1271067"/>
                <a:gd name="connsiteX7" fmla="*/ 175260 w 888244"/>
                <a:gd name="connsiteY7" fmla="*/ 871711 h 1271067"/>
                <a:gd name="connsiteX8" fmla="*/ 245487 w 888244"/>
                <a:gd name="connsiteY8" fmla="*/ 931199 h 1271067"/>
                <a:gd name="connsiteX9" fmla="*/ 386457 w 888244"/>
                <a:gd name="connsiteY9" fmla="*/ 1067666 h 1271067"/>
                <a:gd name="connsiteX10" fmla="*/ 461010 w 888244"/>
                <a:gd name="connsiteY10" fmla="*/ 1139883 h 1271067"/>
                <a:gd name="connsiteX11" fmla="*/ 577370 w 888244"/>
                <a:gd name="connsiteY11" fmla="*/ 1267258 h 1271067"/>
                <a:gd name="connsiteX12" fmla="*/ 581180 w 888244"/>
                <a:gd name="connsiteY12" fmla="*/ 1271068 h 1271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8244" h="1271067">
                  <a:moveTo>
                    <a:pt x="888245" y="0"/>
                  </a:moveTo>
                  <a:lnTo>
                    <a:pt x="766839" y="43122"/>
                  </a:lnTo>
                  <a:lnTo>
                    <a:pt x="459877" y="178464"/>
                  </a:lnTo>
                  <a:lnTo>
                    <a:pt x="226849" y="313632"/>
                  </a:lnTo>
                  <a:lnTo>
                    <a:pt x="69712" y="453477"/>
                  </a:lnTo>
                  <a:lnTo>
                    <a:pt x="0" y="593234"/>
                  </a:lnTo>
                  <a:lnTo>
                    <a:pt x="18123" y="738794"/>
                  </a:lnTo>
                  <a:lnTo>
                    <a:pt x="175260" y="871711"/>
                  </a:lnTo>
                  <a:lnTo>
                    <a:pt x="245487" y="931199"/>
                  </a:lnTo>
                  <a:lnTo>
                    <a:pt x="386457" y="1067666"/>
                  </a:lnTo>
                  <a:lnTo>
                    <a:pt x="461010" y="1139883"/>
                  </a:lnTo>
                  <a:lnTo>
                    <a:pt x="577370" y="1267258"/>
                  </a:lnTo>
                  <a:lnTo>
                    <a:pt x="581180" y="127106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3CB3FF1F-465B-16B4-2948-BD8171E5732E}"/>
                </a:ext>
              </a:extLst>
            </p:cNvPr>
            <p:cNvSpPr/>
            <p:nvPr/>
          </p:nvSpPr>
          <p:spPr>
            <a:xfrm>
              <a:off x="8632679" y="2143423"/>
              <a:ext cx="639381" cy="219939"/>
            </a:xfrm>
            <a:custGeom>
              <a:avLst/>
              <a:gdLst>
                <a:gd name="connsiteX0" fmla="*/ 803807 w 803807"/>
                <a:gd name="connsiteY0" fmla="*/ 186517 h 236306"/>
                <a:gd name="connsiteX1" fmla="*/ 753350 w 803807"/>
                <a:gd name="connsiteY1" fmla="*/ 106680 h 236306"/>
                <a:gd name="connsiteX2" fmla="*/ 681578 w 803807"/>
                <a:gd name="connsiteY2" fmla="*/ 46932 h 236306"/>
                <a:gd name="connsiteX3" fmla="*/ 574692 w 803807"/>
                <a:gd name="connsiteY3" fmla="*/ 14461 h 236306"/>
                <a:gd name="connsiteX4" fmla="*/ 464716 w 803807"/>
                <a:gd name="connsiteY4" fmla="*/ 0 h 236306"/>
                <a:gd name="connsiteX5" fmla="*/ 340429 w 803807"/>
                <a:gd name="connsiteY5" fmla="*/ 10564 h 236306"/>
                <a:gd name="connsiteX6" fmla="*/ 230247 w 803807"/>
                <a:gd name="connsiteY6" fmla="*/ 37148 h 236306"/>
                <a:gd name="connsiteX7" fmla="*/ 126039 w 803807"/>
                <a:gd name="connsiteY7" fmla="*/ 86504 h 236306"/>
                <a:gd name="connsiteX8" fmla="*/ 51280 w 803807"/>
                <a:gd name="connsiteY8" fmla="*/ 150668 h 236306"/>
                <a:gd name="connsiteX9" fmla="*/ 0 w 803807"/>
                <a:gd name="connsiteY9" fmla="*/ 236307 h 23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3807" h="236306">
                  <a:moveTo>
                    <a:pt x="803807" y="186517"/>
                  </a:moveTo>
                  <a:lnTo>
                    <a:pt x="753350" y="106680"/>
                  </a:lnTo>
                  <a:lnTo>
                    <a:pt x="681578" y="46932"/>
                  </a:lnTo>
                  <a:lnTo>
                    <a:pt x="574692" y="14461"/>
                  </a:lnTo>
                  <a:lnTo>
                    <a:pt x="464716" y="0"/>
                  </a:lnTo>
                  <a:lnTo>
                    <a:pt x="340429" y="10564"/>
                  </a:lnTo>
                  <a:lnTo>
                    <a:pt x="230247" y="37148"/>
                  </a:lnTo>
                  <a:lnTo>
                    <a:pt x="126039" y="86504"/>
                  </a:lnTo>
                  <a:lnTo>
                    <a:pt x="51280" y="150668"/>
                  </a:lnTo>
                  <a:lnTo>
                    <a:pt x="0" y="23630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3166ACBC-118D-9AA5-E850-D08C7AC58547}"/>
                </a:ext>
              </a:extLst>
            </p:cNvPr>
            <p:cNvSpPr/>
            <p:nvPr/>
          </p:nvSpPr>
          <p:spPr>
            <a:xfrm>
              <a:off x="8591396" y="2441779"/>
              <a:ext cx="318871" cy="117344"/>
            </a:xfrm>
            <a:custGeom>
              <a:avLst/>
              <a:gdLst>
                <a:gd name="connsiteX0" fmla="*/ 400874 w 400873"/>
                <a:gd name="connsiteY0" fmla="*/ 126076 h 126076"/>
                <a:gd name="connsiteX1" fmla="*/ 372659 w 400873"/>
                <a:gd name="connsiteY1" fmla="*/ 62345 h 126076"/>
                <a:gd name="connsiteX2" fmla="*/ 328587 w 400873"/>
                <a:gd name="connsiteY2" fmla="*/ 18097 h 126076"/>
                <a:gd name="connsiteX3" fmla="*/ 255991 w 400873"/>
                <a:gd name="connsiteY3" fmla="*/ 173 h 126076"/>
                <a:gd name="connsiteX4" fmla="*/ 185351 w 400873"/>
                <a:gd name="connsiteY4" fmla="*/ 0 h 126076"/>
                <a:gd name="connsiteX5" fmla="*/ 106886 w 400873"/>
                <a:gd name="connsiteY5" fmla="*/ 24505 h 126076"/>
                <a:gd name="connsiteX6" fmla="*/ 46647 w 400873"/>
                <a:gd name="connsiteY6" fmla="*/ 65463 h 126076"/>
                <a:gd name="connsiteX7" fmla="*/ 0 w 400873"/>
                <a:gd name="connsiteY7" fmla="*/ 125990 h 126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873" h="126076">
                  <a:moveTo>
                    <a:pt x="400874" y="126076"/>
                  </a:moveTo>
                  <a:lnTo>
                    <a:pt x="372659" y="62345"/>
                  </a:lnTo>
                  <a:lnTo>
                    <a:pt x="328587" y="18097"/>
                  </a:lnTo>
                  <a:lnTo>
                    <a:pt x="255991" y="173"/>
                  </a:lnTo>
                  <a:lnTo>
                    <a:pt x="185351" y="0"/>
                  </a:lnTo>
                  <a:lnTo>
                    <a:pt x="106886" y="24505"/>
                  </a:lnTo>
                  <a:lnTo>
                    <a:pt x="46647" y="65463"/>
                  </a:lnTo>
                  <a:lnTo>
                    <a:pt x="0" y="12599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CDC14CBD-C291-8536-D55A-96E194D9892D}"/>
                </a:ext>
              </a:extLst>
            </p:cNvPr>
            <p:cNvSpPr/>
            <p:nvPr/>
          </p:nvSpPr>
          <p:spPr>
            <a:xfrm>
              <a:off x="8297016" y="246742"/>
              <a:ext cx="1395892" cy="1570279"/>
            </a:xfrm>
            <a:custGeom>
              <a:avLst/>
              <a:gdLst>
                <a:gd name="connsiteX0" fmla="*/ 1754866 w 1754865"/>
                <a:gd name="connsiteY0" fmla="*/ 0 h 1687137"/>
                <a:gd name="connsiteX1" fmla="*/ 1736949 w 1754865"/>
                <a:gd name="connsiteY1" fmla="*/ 49617 h 1687137"/>
                <a:gd name="connsiteX2" fmla="*/ 1631401 w 1754865"/>
                <a:gd name="connsiteY2" fmla="*/ 310688 h 1687137"/>
                <a:gd name="connsiteX3" fmla="*/ 1273880 w 1754865"/>
                <a:gd name="connsiteY3" fmla="*/ 387408 h 1687137"/>
                <a:gd name="connsiteX4" fmla="*/ 935612 w 1754865"/>
                <a:gd name="connsiteY4" fmla="*/ 480233 h 1687137"/>
                <a:gd name="connsiteX5" fmla="*/ 640595 w 1754865"/>
                <a:gd name="connsiteY5" fmla="*/ 579726 h 1687137"/>
                <a:gd name="connsiteX6" fmla="*/ 386561 w 1754865"/>
                <a:gd name="connsiteY6" fmla="*/ 691688 h 1687137"/>
                <a:gd name="connsiteX7" fmla="*/ 193074 w 1754865"/>
                <a:gd name="connsiteY7" fmla="*/ 808153 h 1687137"/>
                <a:gd name="connsiteX8" fmla="*/ 59828 w 1754865"/>
                <a:gd name="connsiteY8" fmla="*/ 935095 h 1687137"/>
                <a:gd name="connsiteX9" fmla="*/ 0 w 1754865"/>
                <a:gd name="connsiteY9" fmla="*/ 1066800 h 1687137"/>
                <a:gd name="connsiteX10" fmla="*/ 139117 w 1754865"/>
                <a:gd name="connsiteY10" fmla="*/ 1298691 h 1687137"/>
                <a:gd name="connsiteX11" fmla="*/ 264126 w 1754865"/>
                <a:gd name="connsiteY11" fmla="*/ 1540885 h 1687137"/>
                <a:gd name="connsiteX12" fmla="*/ 322100 w 1754865"/>
                <a:gd name="connsiteY12" fmla="*/ 1687137 h 1687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4865" h="1687137">
                  <a:moveTo>
                    <a:pt x="1754866" y="0"/>
                  </a:moveTo>
                  <a:lnTo>
                    <a:pt x="1736949" y="49617"/>
                  </a:lnTo>
                  <a:lnTo>
                    <a:pt x="1631401" y="310688"/>
                  </a:lnTo>
                  <a:lnTo>
                    <a:pt x="1273880" y="387408"/>
                  </a:lnTo>
                  <a:lnTo>
                    <a:pt x="935612" y="480233"/>
                  </a:lnTo>
                  <a:lnTo>
                    <a:pt x="640595" y="579726"/>
                  </a:lnTo>
                  <a:lnTo>
                    <a:pt x="386561" y="691688"/>
                  </a:lnTo>
                  <a:lnTo>
                    <a:pt x="193074" y="808153"/>
                  </a:lnTo>
                  <a:lnTo>
                    <a:pt x="59828" y="935095"/>
                  </a:lnTo>
                  <a:lnTo>
                    <a:pt x="0" y="1066800"/>
                  </a:lnTo>
                  <a:lnTo>
                    <a:pt x="139117" y="1298691"/>
                  </a:lnTo>
                  <a:lnTo>
                    <a:pt x="264126" y="1540885"/>
                  </a:lnTo>
                  <a:lnTo>
                    <a:pt x="322100" y="168713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8FDF7409-7B48-103D-A792-3296535BCA7B}"/>
                </a:ext>
              </a:extLst>
            </p:cNvPr>
            <p:cNvSpPr/>
            <p:nvPr/>
          </p:nvSpPr>
          <p:spPr>
            <a:xfrm>
              <a:off x="8011562" y="246742"/>
              <a:ext cx="1087751" cy="1341152"/>
            </a:xfrm>
            <a:custGeom>
              <a:avLst/>
              <a:gdLst>
                <a:gd name="connsiteX0" fmla="*/ 1367482 w 1367481"/>
                <a:gd name="connsiteY0" fmla="*/ 0 h 1440959"/>
                <a:gd name="connsiteX1" fmla="*/ 1332780 w 1367481"/>
                <a:gd name="connsiteY1" fmla="*/ 9265 h 1440959"/>
                <a:gd name="connsiteX2" fmla="*/ 960635 w 1367481"/>
                <a:gd name="connsiteY2" fmla="*/ 124085 h 1440959"/>
                <a:gd name="connsiteX3" fmla="*/ 960429 w 1367481"/>
                <a:gd name="connsiteY3" fmla="*/ 124171 h 1440959"/>
                <a:gd name="connsiteX4" fmla="*/ 631019 w 1367481"/>
                <a:gd name="connsiteY4" fmla="*/ 249035 h 1440959"/>
                <a:gd name="connsiteX5" fmla="*/ 365142 w 1367481"/>
                <a:gd name="connsiteY5" fmla="*/ 375805 h 1440959"/>
                <a:gd name="connsiteX6" fmla="*/ 163933 w 1367481"/>
                <a:gd name="connsiteY6" fmla="*/ 509501 h 1440959"/>
                <a:gd name="connsiteX7" fmla="*/ 42013 w 1367481"/>
                <a:gd name="connsiteY7" fmla="*/ 644323 h 1440959"/>
                <a:gd name="connsiteX8" fmla="*/ 0 w 1367481"/>
                <a:gd name="connsiteY8" fmla="*/ 785986 h 1440959"/>
                <a:gd name="connsiteX9" fmla="*/ 44896 w 1367481"/>
                <a:gd name="connsiteY9" fmla="*/ 931199 h 1440959"/>
                <a:gd name="connsiteX10" fmla="*/ 161771 w 1367481"/>
                <a:gd name="connsiteY10" fmla="*/ 1073901 h 1440959"/>
                <a:gd name="connsiteX11" fmla="*/ 175260 w 1367481"/>
                <a:gd name="connsiteY11" fmla="*/ 1086456 h 1440959"/>
                <a:gd name="connsiteX12" fmla="*/ 278233 w 1367481"/>
                <a:gd name="connsiteY12" fmla="*/ 1179108 h 1440959"/>
                <a:gd name="connsiteX13" fmla="*/ 376778 w 1367481"/>
                <a:gd name="connsiteY13" fmla="*/ 1267258 h 1440959"/>
                <a:gd name="connsiteX14" fmla="*/ 380588 w 1367481"/>
                <a:gd name="connsiteY14" fmla="*/ 1271068 h 1440959"/>
                <a:gd name="connsiteX15" fmla="*/ 470484 w 1367481"/>
                <a:gd name="connsiteY15" fmla="*/ 1359824 h 1440959"/>
                <a:gd name="connsiteX16" fmla="*/ 537004 w 1367481"/>
                <a:gd name="connsiteY16" fmla="*/ 1440959 h 1440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67481" h="1440959">
                  <a:moveTo>
                    <a:pt x="1367482" y="0"/>
                  </a:moveTo>
                  <a:lnTo>
                    <a:pt x="1332780" y="9265"/>
                  </a:lnTo>
                  <a:lnTo>
                    <a:pt x="960635" y="124085"/>
                  </a:lnTo>
                  <a:lnTo>
                    <a:pt x="960429" y="124171"/>
                  </a:lnTo>
                  <a:lnTo>
                    <a:pt x="631019" y="249035"/>
                  </a:lnTo>
                  <a:lnTo>
                    <a:pt x="365142" y="375805"/>
                  </a:lnTo>
                  <a:lnTo>
                    <a:pt x="163933" y="509501"/>
                  </a:lnTo>
                  <a:lnTo>
                    <a:pt x="42013" y="644323"/>
                  </a:lnTo>
                  <a:lnTo>
                    <a:pt x="0" y="785986"/>
                  </a:lnTo>
                  <a:lnTo>
                    <a:pt x="44896" y="931199"/>
                  </a:lnTo>
                  <a:lnTo>
                    <a:pt x="161771" y="1073901"/>
                  </a:lnTo>
                  <a:lnTo>
                    <a:pt x="175260" y="1086456"/>
                  </a:lnTo>
                  <a:lnTo>
                    <a:pt x="278233" y="1179108"/>
                  </a:lnTo>
                  <a:lnTo>
                    <a:pt x="376778" y="1267258"/>
                  </a:lnTo>
                  <a:lnTo>
                    <a:pt x="380588" y="1271068"/>
                  </a:lnTo>
                  <a:lnTo>
                    <a:pt x="470484" y="1359824"/>
                  </a:lnTo>
                  <a:lnTo>
                    <a:pt x="537004" y="144095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2DF8854C-1528-E247-0A58-754A814D78F7}"/>
                </a:ext>
              </a:extLst>
            </p:cNvPr>
            <p:cNvSpPr/>
            <p:nvPr/>
          </p:nvSpPr>
          <p:spPr>
            <a:xfrm>
              <a:off x="8544790" y="246742"/>
              <a:ext cx="527330" cy="2434722"/>
            </a:xfrm>
            <a:custGeom>
              <a:avLst/>
              <a:gdLst>
                <a:gd name="connsiteX0" fmla="*/ 662940 w 662940"/>
                <a:gd name="connsiteY0" fmla="*/ 0 h 2615911"/>
                <a:gd name="connsiteX1" fmla="*/ 662426 w 662940"/>
                <a:gd name="connsiteY1" fmla="*/ 9265 h 2615911"/>
                <a:gd name="connsiteX2" fmla="*/ 649965 w 662940"/>
                <a:gd name="connsiteY2" fmla="*/ 237519 h 2615911"/>
                <a:gd name="connsiteX3" fmla="*/ 624119 w 662940"/>
                <a:gd name="connsiteY3" fmla="*/ 480233 h 2615911"/>
                <a:gd name="connsiteX4" fmla="*/ 596729 w 662940"/>
                <a:gd name="connsiteY4" fmla="*/ 729442 h 2615911"/>
                <a:gd name="connsiteX5" fmla="*/ 552760 w 662940"/>
                <a:gd name="connsiteY5" fmla="*/ 992245 h 2615911"/>
                <a:gd name="connsiteX6" fmla="*/ 503332 w 662940"/>
                <a:gd name="connsiteY6" fmla="*/ 1260764 h 2615911"/>
                <a:gd name="connsiteX7" fmla="*/ 431869 w 662940"/>
                <a:gd name="connsiteY7" fmla="*/ 1541924 h 2615911"/>
                <a:gd name="connsiteX8" fmla="*/ 348872 w 662940"/>
                <a:gd name="connsiteY8" fmla="*/ 1827588 h 2615911"/>
                <a:gd name="connsiteX9" fmla="*/ 246620 w 662940"/>
                <a:gd name="connsiteY9" fmla="*/ 2097751 h 2615911"/>
                <a:gd name="connsiteX10" fmla="*/ 236529 w 662940"/>
                <a:gd name="connsiteY10" fmla="*/ 2124335 h 2615911"/>
                <a:gd name="connsiteX11" fmla="*/ 116565 w 662940"/>
                <a:gd name="connsiteY11" fmla="*/ 2398135 h 2615911"/>
                <a:gd name="connsiteX12" fmla="*/ 105239 w 662940"/>
                <a:gd name="connsiteY12" fmla="*/ 2423853 h 2615911"/>
                <a:gd name="connsiteX13" fmla="*/ 47574 w 662940"/>
                <a:gd name="connsiteY13" fmla="*/ 2529234 h 2615911"/>
                <a:gd name="connsiteX14" fmla="*/ 29759 w 662940"/>
                <a:gd name="connsiteY14" fmla="*/ 2561619 h 2615911"/>
                <a:gd name="connsiteX15" fmla="*/ 0 w 662940"/>
                <a:gd name="connsiteY15" fmla="*/ 2615912 h 261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2940" h="2615911">
                  <a:moveTo>
                    <a:pt x="662940" y="0"/>
                  </a:moveTo>
                  <a:lnTo>
                    <a:pt x="662426" y="9265"/>
                  </a:lnTo>
                  <a:lnTo>
                    <a:pt x="649965" y="237519"/>
                  </a:lnTo>
                  <a:lnTo>
                    <a:pt x="624119" y="480233"/>
                  </a:lnTo>
                  <a:lnTo>
                    <a:pt x="596729" y="729442"/>
                  </a:lnTo>
                  <a:lnTo>
                    <a:pt x="552760" y="992245"/>
                  </a:lnTo>
                  <a:lnTo>
                    <a:pt x="503332" y="1260764"/>
                  </a:lnTo>
                  <a:lnTo>
                    <a:pt x="431869" y="1541924"/>
                  </a:lnTo>
                  <a:lnTo>
                    <a:pt x="348872" y="1827588"/>
                  </a:lnTo>
                  <a:lnTo>
                    <a:pt x="246620" y="2097751"/>
                  </a:lnTo>
                  <a:lnTo>
                    <a:pt x="236529" y="2124335"/>
                  </a:lnTo>
                  <a:lnTo>
                    <a:pt x="116565" y="2398135"/>
                  </a:lnTo>
                  <a:lnTo>
                    <a:pt x="105239" y="2423853"/>
                  </a:lnTo>
                  <a:lnTo>
                    <a:pt x="47574" y="2529234"/>
                  </a:lnTo>
                  <a:lnTo>
                    <a:pt x="29759" y="2561619"/>
                  </a:lnTo>
                  <a:lnTo>
                    <a:pt x="0" y="261591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7314A946-E933-34E9-7DB0-ACBC0BA70163}"/>
                </a:ext>
              </a:extLst>
            </p:cNvPr>
            <p:cNvSpPr/>
            <p:nvPr/>
          </p:nvSpPr>
          <p:spPr>
            <a:xfrm>
              <a:off x="6453573" y="246742"/>
              <a:ext cx="909026" cy="489926"/>
            </a:xfrm>
            <a:custGeom>
              <a:avLst/>
              <a:gdLst>
                <a:gd name="connsiteX0" fmla="*/ 1142795 w 1142794"/>
                <a:gd name="connsiteY0" fmla="*/ 526386 h 526386"/>
                <a:gd name="connsiteX1" fmla="*/ 843967 w 1142794"/>
                <a:gd name="connsiteY1" fmla="*/ 409142 h 526386"/>
                <a:gd name="connsiteX2" fmla="*/ 816679 w 1142794"/>
                <a:gd name="connsiteY2" fmla="*/ 398838 h 526386"/>
                <a:gd name="connsiteX3" fmla="*/ 712882 w 1142794"/>
                <a:gd name="connsiteY3" fmla="*/ 362383 h 526386"/>
                <a:gd name="connsiteX4" fmla="*/ 604143 w 1142794"/>
                <a:gd name="connsiteY4" fmla="*/ 323330 h 526386"/>
                <a:gd name="connsiteX5" fmla="*/ 476662 w 1142794"/>
                <a:gd name="connsiteY5" fmla="*/ 278043 h 526386"/>
                <a:gd name="connsiteX6" fmla="*/ 192045 w 1142794"/>
                <a:gd name="connsiteY6" fmla="*/ 150322 h 526386"/>
                <a:gd name="connsiteX7" fmla="*/ 11636 w 1142794"/>
                <a:gd name="connsiteY7" fmla="*/ 22081 h 526386"/>
                <a:gd name="connsiteX8" fmla="*/ 0 w 1142794"/>
                <a:gd name="connsiteY8" fmla="*/ 0 h 52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2794" h="526386">
                  <a:moveTo>
                    <a:pt x="1142795" y="526386"/>
                  </a:moveTo>
                  <a:lnTo>
                    <a:pt x="843967" y="409142"/>
                  </a:lnTo>
                  <a:lnTo>
                    <a:pt x="816679" y="398838"/>
                  </a:lnTo>
                  <a:lnTo>
                    <a:pt x="712882" y="362383"/>
                  </a:lnTo>
                  <a:lnTo>
                    <a:pt x="604143" y="323330"/>
                  </a:lnTo>
                  <a:lnTo>
                    <a:pt x="476662" y="278043"/>
                  </a:lnTo>
                  <a:lnTo>
                    <a:pt x="192045" y="150322"/>
                  </a:lnTo>
                  <a:lnTo>
                    <a:pt x="11636" y="22081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FF4E52BF-7DE0-DA41-013D-6A45873A3040}"/>
                </a:ext>
              </a:extLst>
            </p:cNvPr>
            <p:cNvSpPr/>
            <p:nvPr/>
          </p:nvSpPr>
          <p:spPr>
            <a:xfrm>
              <a:off x="6922582" y="246742"/>
              <a:ext cx="943754" cy="781110"/>
            </a:xfrm>
            <a:custGeom>
              <a:avLst/>
              <a:gdLst>
                <a:gd name="connsiteX0" fmla="*/ 1186455 w 1186454"/>
                <a:gd name="connsiteY0" fmla="*/ 839239 h 839239"/>
                <a:gd name="connsiteX1" fmla="*/ 977420 w 1186454"/>
                <a:gd name="connsiteY1" fmla="*/ 727190 h 839239"/>
                <a:gd name="connsiteX2" fmla="*/ 878359 w 1186454"/>
                <a:gd name="connsiteY2" fmla="*/ 674110 h 839239"/>
                <a:gd name="connsiteX3" fmla="*/ 767355 w 1186454"/>
                <a:gd name="connsiteY3" fmla="*/ 620424 h 839239"/>
                <a:gd name="connsiteX4" fmla="*/ 558628 w 1186454"/>
                <a:gd name="connsiteY4" fmla="*/ 524308 h 839239"/>
                <a:gd name="connsiteX5" fmla="*/ 531135 w 1186454"/>
                <a:gd name="connsiteY5" fmla="*/ 501188 h 839239"/>
                <a:gd name="connsiteX6" fmla="*/ 341459 w 1186454"/>
                <a:gd name="connsiteY6" fmla="*/ 380394 h 839239"/>
                <a:gd name="connsiteX7" fmla="*/ 220156 w 1186454"/>
                <a:gd name="connsiteY7" fmla="*/ 239857 h 839239"/>
                <a:gd name="connsiteX8" fmla="*/ 203989 w 1186454"/>
                <a:gd name="connsiteY8" fmla="*/ 100099 h 839239"/>
                <a:gd name="connsiteX9" fmla="*/ 0 w 1186454"/>
                <a:gd name="connsiteY9" fmla="*/ 0 h 839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86454" h="839239">
                  <a:moveTo>
                    <a:pt x="1186455" y="839239"/>
                  </a:moveTo>
                  <a:lnTo>
                    <a:pt x="977420" y="727190"/>
                  </a:lnTo>
                  <a:lnTo>
                    <a:pt x="878359" y="674110"/>
                  </a:lnTo>
                  <a:lnTo>
                    <a:pt x="767355" y="620424"/>
                  </a:lnTo>
                  <a:lnTo>
                    <a:pt x="558628" y="524308"/>
                  </a:lnTo>
                  <a:lnTo>
                    <a:pt x="531135" y="501188"/>
                  </a:lnTo>
                  <a:lnTo>
                    <a:pt x="341459" y="380394"/>
                  </a:lnTo>
                  <a:lnTo>
                    <a:pt x="220156" y="239857"/>
                  </a:lnTo>
                  <a:lnTo>
                    <a:pt x="203989" y="10009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7DB99304-0670-0361-2928-B3DE6ED3636B}"/>
                </a:ext>
              </a:extLst>
            </p:cNvPr>
            <p:cNvSpPr/>
            <p:nvPr/>
          </p:nvSpPr>
          <p:spPr>
            <a:xfrm>
              <a:off x="6404590" y="246742"/>
              <a:ext cx="1128377" cy="577450"/>
            </a:xfrm>
            <a:custGeom>
              <a:avLst/>
              <a:gdLst>
                <a:gd name="connsiteX0" fmla="*/ 1418556 w 1418555"/>
                <a:gd name="connsiteY0" fmla="*/ 620424 h 620423"/>
                <a:gd name="connsiteX1" fmla="*/ 1353168 w 1418555"/>
                <a:gd name="connsiteY1" fmla="*/ 588818 h 620423"/>
                <a:gd name="connsiteX2" fmla="*/ 1215287 w 1418555"/>
                <a:gd name="connsiteY2" fmla="*/ 522230 h 620423"/>
                <a:gd name="connsiteX3" fmla="*/ 1180689 w 1418555"/>
                <a:gd name="connsiteY3" fmla="*/ 507336 h 620423"/>
                <a:gd name="connsiteX4" fmla="*/ 897821 w 1418555"/>
                <a:gd name="connsiteY4" fmla="*/ 385589 h 620423"/>
                <a:gd name="connsiteX5" fmla="*/ 690022 w 1418555"/>
                <a:gd name="connsiteY5" fmla="*/ 247823 h 620423"/>
                <a:gd name="connsiteX6" fmla="*/ 383780 w 1418555"/>
                <a:gd name="connsiteY6" fmla="*/ 129280 h 620423"/>
                <a:gd name="connsiteX7" fmla="*/ 73214 w 1418555"/>
                <a:gd name="connsiteY7" fmla="*/ 22081 h 620423"/>
                <a:gd name="connsiteX8" fmla="*/ 0 w 1418555"/>
                <a:gd name="connsiteY8" fmla="*/ 0 h 620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8555" h="620423">
                  <a:moveTo>
                    <a:pt x="1418556" y="620424"/>
                  </a:moveTo>
                  <a:lnTo>
                    <a:pt x="1353168" y="588818"/>
                  </a:lnTo>
                  <a:lnTo>
                    <a:pt x="1215287" y="522230"/>
                  </a:lnTo>
                  <a:lnTo>
                    <a:pt x="1180689" y="507336"/>
                  </a:lnTo>
                  <a:lnTo>
                    <a:pt x="897821" y="385589"/>
                  </a:lnTo>
                  <a:lnTo>
                    <a:pt x="690022" y="247823"/>
                  </a:lnTo>
                  <a:lnTo>
                    <a:pt x="383780" y="129280"/>
                  </a:lnTo>
                  <a:lnTo>
                    <a:pt x="73214" y="22081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97977A9A-CDAA-00CB-890F-7A1EFB398CE8}"/>
                </a:ext>
              </a:extLst>
            </p:cNvPr>
            <p:cNvSpPr/>
            <p:nvPr/>
          </p:nvSpPr>
          <p:spPr>
            <a:xfrm>
              <a:off x="6197197" y="246742"/>
              <a:ext cx="927700" cy="380803"/>
            </a:xfrm>
            <a:custGeom>
              <a:avLst/>
              <a:gdLst>
                <a:gd name="connsiteX0" fmla="*/ 1166272 w 1166271"/>
                <a:gd name="connsiteY0" fmla="*/ 409142 h 409142"/>
                <a:gd name="connsiteX1" fmla="*/ 1138984 w 1166271"/>
                <a:gd name="connsiteY1" fmla="*/ 398838 h 409142"/>
                <a:gd name="connsiteX2" fmla="*/ 1061754 w 1166271"/>
                <a:gd name="connsiteY2" fmla="*/ 363595 h 409142"/>
                <a:gd name="connsiteX3" fmla="*/ 837170 w 1166271"/>
                <a:gd name="connsiteY3" fmla="*/ 261158 h 409142"/>
                <a:gd name="connsiteX4" fmla="*/ 514350 w 1166271"/>
                <a:gd name="connsiteY4" fmla="*/ 150322 h 409142"/>
                <a:gd name="connsiteX5" fmla="*/ 188647 w 1166271"/>
                <a:gd name="connsiteY5" fmla="*/ 50569 h 409142"/>
                <a:gd name="connsiteX6" fmla="*/ 0 w 1166271"/>
                <a:gd name="connsiteY6" fmla="*/ 0 h 409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6271" h="409142">
                  <a:moveTo>
                    <a:pt x="1166272" y="409142"/>
                  </a:moveTo>
                  <a:lnTo>
                    <a:pt x="1138984" y="398838"/>
                  </a:lnTo>
                  <a:lnTo>
                    <a:pt x="1061754" y="363595"/>
                  </a:lnTo>
                  <a:lnTo>
                    <a:pt x="837170" y="261158"/>
                  </a:lnTo>
                  <a:lnTo>
                    <a:pt x="514350" y="150322"/>
                  </a:lnTo>
                  <a:lnTo>
                    <a:pt x="188647" y="5056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EB178560-B65E-5E5C-F0A0-AF69797077FC}"/>
                </a:ext>
              </a:extLst>
            </p:cNvPr>
            <p:cNvSpPr/>
            <p:nvPr/>
          </p:nvSpPr>
          <p:spPr>
            <a:xfrm>
              <a:off x="8136228" y="246742"/>
              <a:ext cx="484163" cy="1799164"/>
            </a:xfrm>
            <a:custGeom>
              <a:avLst/>
              <a:gdLst>
                <a:gd name="connsiteX0" fmla="*/ 608673 w 608673"/>
                <a:gd name="connsiteY0" fmla="*/ 1933056 h 1933055"/>
                <a:gd name="connsiteX1" fmla="*/ 608364 w 608673"/>
                <a:gd name="connsiteY1" fmla="*/ 1931757 h 1933055"/>
                <a:gd name="connsiteX2" fmla="*/ 594257 w 608673"/>
                <a:gd name="connsiteY2" fmla="*/ 1863436 h 1933055"/>
                <a:gd name="connsiteX3" fmla="*/ 552347 w 608673"/>
                <a:gd name="connsiteY3" fmla="*/ 1663065 h 1933055"/>
                <a:gd name="connsiteX4" fmla="*/ 471101 w 608673"/>
                <a:gd name="connsiteY4" fmla="*/ 1409267 h 1933055"/>
                <a:gd name="connsiteX5" fmla="*/ 542152 w 608673"/>
                <a:gd name="connsiteY5" fmla="*/ 1286654 h 1933055"/>
                <a:gd name="connsiteX6" fmla="*/ 472955 w 608673"/>
                <a:gd name="connsiteY6" fmla="*/ 1043161 h 1933055"/>
                <a:gd name="connsiteX7" fmla="*/ 395210 w 608673"/>
                <a:gd name="connsiteY7" fmla="*/ 808153 h 1933055"/>
                <a:gd name="connsiteX8" fmla="*/ 303873 w 608673"/>
                <a:gd name="connsiteY8" fmla="*/ 587693 h 1933055"/>
                <a:gd name="connsiteX9" fmla="*/ 208417 w 608673"/>
                <a:gd name="connsiteY9" fmla="*/ 375805 h 1933055"/>
                <a:gd name="connsiteX10" fmla="*/ 102561 w 608673"/>
                <a:gd name="connsiteY10" fmla="*/ 178464 h 1933055"/>
                <a:gd name="connsiteX11" fmla="*/ 0 w 608673"/>
                <a:gd name="connsiteY11" fmla="*/ 0 h 1933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8673" h="1933055">
                  <a:moveTo>
                    <a:pt x="608673" y="1933056"/>
                  </a:moveTo>
                  <a:lnTo>
                    <a:pt x="608364" y="1931757"/>
                  </a:lnTo>
                  <a:lnTo>
                    <a:pt x="594257" y="1863436"/>
                  </a:lnTo>
                  <a:lnTo>
                    <a:pt x="552347" y="1663065"/>
                  </a:lnTo>
                  <a:lnTo>
                    <a:pt x="471101" y="1409267"/>
                  </a:lnTo>
                  <a:lnTo>
                    <a:pt x="542152" y="1286654"/>
                  </a:lnTo>
                  <a:lnTo>
                    <a:pt x="472955" y="1043161"/>
                  </a:lnTo>
                  <a:lnTo>
                    <a:pt x="395210" y="808153"/>
                  </a:lnTo>
                  <a:lnTo>
                    <a:pt x="303873" y="587693"/>
                  </a:lnTo>
                  <a:lnTo>
                    <a:pt x="208417" y="375805"/>
                  </a:lnTo>
                  <a:lnTo>
                    <a:pt x="102561" y="178464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C718A06C-83CE-BC61-A68A-263DA6EBB980}"/>
                </a:ext>
              </a:extLst>
            </p:cNvPr>
            <p:cNvSpPr/>
            <p:nvPr/>
          </p:nvSpPr>
          <p:spPr>
            <a:xfrm>
              <a:off x="8448465" y="246742"/>
              <a:ext cx="235980" cy="2136527"/>
            </a:xfrm>
            <a:custGeom>
              <a:avLst/>
              <a:gdLst>
                <a:gd name="connsiteX0" fmla="*/ 226334 w 296665"/>
                <a:gd name="connsiteY0" fmla="*/ 2295525 h 2295525"/>
                <a:gd name="connsiteX1" fmla="*/ 229423 w 296665"/>
                <a:gd name="connsiteY1" fmla="*/ 2277861 h 2295525"/>
                <a:gd name="connsiteX2" fmla="*/ 246105 w 296665"/>
                <a:gd name="connsiteY2" fmla="*/ 2186074 h 2295525"/>
                <a:gd name="connsiteX3" fmla="*/ 279366 w 296665"/>
                <a:gd name="connsiteY3" fmla="*/ 1984491 h 2295525"/>
                <a:gd name="connsiteX4" fmla="*/ 296253 w 296665"/>
                <a:gd name="connsiteY4" fmla="*/ 1706967 h 2295525"/>
                <a:gd name="connsiteX5" fmla="*/ 296665 w 296665"/>
                <a:gd name="connsiteY5" fmla="*/ 1435851 h 2295525"/>
                <a:gd name="connsiteX6" fmla="*/ 274629 w 296665"/>
                <a:gd name="connsiteY6" fmla="*/ 1178243 h 2295525"/>
                <a:gd name="connsiteX7" fmla="*/ 243325 w 296665"/>
                <a:gd name="connsiteY7" fmla="*/ 927908 h 2295525"/>
                <a:gd name="connsiteX8" fmla="*/ 196163 w 296665"/>
                <a:gd name="connsiteY8" fmla="*/ 691688 h 2295525"/>
                <a:gd name="connsiteX9" fmla="*/ 144883 w 296665"/>
                <a:gd name="connsiteY9" fmla="*/ 463175 h 2295525"/>
                <a:gd name="connsiteX10" fmla="*/ 81761 w 296665"/>
                <a:gd name="connsiteY10" fmla="*/ 249035 h 2295525"/>
                <a:gd name="connsiteX11" fmla="*/ 16990 w 296665"/>
                <a:gd name="connsiteY11" fmla="*/ 43122 h 2295525"/>
                <a:gd name="connsiteX12" fmla="*/ 0 w 296665"/>
                <a:gd name="connsiteY12" fmla="*/ 0 h 2295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6665" h="2295525">
                  <a:moveTo>
                    <a:pt x="226334" y="2295525"/>
                  </a:moveTo>
                  <a:lnTo>
                    <a:pt x="229423" y="2277861"/>
                  </a:lnTo>
                  <a:lnTo>
                    <a:pt x="246105" y="2186074"/>
                  </a:lnTo>
                  <a:lnTo>
                    <a:pt x="279366" y="1984491"/>
                  </a:lnTo>
                  <a:lnTo>
                    <a:pt x="296253" y="1706967"/>
                  </a:lnTo>
                  <a:lnTo>
                    <a:pt x="296665" y="1435851"/>
                  </a:lnTo>
                  <a:lnTo>
                    <a:pt x="274629" y="1178243"/>
                  </a:lnTo>
                  <a:lnTo>
                    <a:pt x="243325" y="927908"/>
                  </a:lnTo>
                  <a:lnTo>
                    <a:pt x="196163" y="691688"/>
                  </a:lnTo>
                  <a:lnTo>
                    <a:pt x="144883" y="463175"/>
                  </a:lnTo>
                  <a:lnTo>
                    <a:pt x="81761" y="249035"/>
                  </a:lnTo>
                  <a:lnTo>
                    <a:pt x="16990" y="43122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A2DBA09E-CBDE-B97F-8900-4F46101C1F6B}"/>
                </a:ext>
              </a:extLst>
            </p:cNvPr>
            <p:cNvSpPr/>
            <p:nvPr/>
          </p:nvSpPr>
          <p:spPr>
            <a:xfrm>
              <a:off x="6292047" y="246742"/>
              <a:ext cx="806476" cy="368714"/>
            </a:xfrm>
            <a:custGeom>
              <a:avLst/>
              <a:gdLst>
                <a:gd name="connsiteX0" fmla="*/ 1013872 w 1013872"/>
                <a:gd name="connsiteY0" fmla="*/ 396153 h 396153"/>
                <a:gd name="connsiteX1" fmla="*/ 954971 w 1013872"/>
                <a:gd name="connsiteY1" fmla="*/ 375372 h 396153"/>
                <a:gd name="connsiteX2" fmla="*/ 807205 w 1013872"/>
                <a:gd name="connsiteY2" fmla="*/ 323330 h 396153"/>
                <a:gd name="connsiteX3" fmla="*/ 679725 w 1013872"/>
                <a:gd name="connsiteY3" fmla="*/ 278043 h 396153"/>
                <a:gd name="connsiteX4" fmla="*/ 648627 w 1013872"/>
                <a:gd name="connsiteY4" fmla="*/ 268259 h 396153"/>
                <a:gd name="connsiteX5" fmla="*/ 346298 w 1013872"/>
                <a:gd name="connsiteY5" fmla="*/ 173182 h 396153"/>
                <a:gd name="connsiteX6" fmla="*/ 69404 w 1013872"/>
                <a:gd name="connsiteY6" fmla="*/ 50569 h 396153"/>
                <a:gd name="connsiteX7" fmla="*/ 0 w 1013872"/>
                <a:gd name="connsiteY7" fmla="*/ 0 h 39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3872" h="396153">
                  <a:moveTo>
                    <a:pt x="1013872" y="396153"/>
                  </a:moveTo>
                  <a:lnTo>
                    <a:pt x="954971" y="375372"/>
                  </a:lnTo>
                  <a:lnTo>
                    <a:pt x="807205" y="323330"/>
                  </a:lnTo>
                  <a:lnTo>
                    <a:pt x="679725" y="278043"/>
                  </a:lnTo>
                  <a:lnTo>
                    <a:pt x="648627" y="268259"/>
                  </a:lnTo>
                  <a:lnTo>
                    <a:pt x="346298" y="173182"/>
                  </a:lnTo>
                  <a:lnTo>
                    <a:pt x="69404" y="5056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Picture Placeholder 16">
            <a:extLst>
              <a:ext uri="{FF2B5EF4-FFF2-40B4-BE49-F238E27FC236}">
                <a16:creationId xmlns:a16="http://schemas.microsoft.com/office/drawing/2014/main" id="{C4251FFE-6F99-A638-EE75-42E84FCD1EA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55320" y="825500"/>
            <a:ext cx="4883479" cy="5207000"/>
          </a:xfrm>
          <a:prstGeom prst="roundRect">
            <a:avLst>
              <a:gd name="adj" fmla="val 3014"/>
            </a:avLst>
          </a:prstGeom>
          <a:pattFill prst="pct10">
            <a:fgClr>
              <a:srgbClr val="0070C0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472743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bg>
      <p:bgPr>
        <a:solidFill>
          <a:srgbClr val="020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icture Placeholder 518">
            <a:extLst>
              <a:ext uri="{FF2B5EF4-FFF2-40B4-BE49-F238E27FC236}">
                <a16:creationId xmlns:a16="http://schemas.microsoft.com/office/drawing/2014/main" id="{3011DB84-2A2A-C14B-14CA-412B7CAE61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87344" y="748083"/>
            <a:ext cx="5704657" cy="5361837"/>
          </a:xfrm>
          <a:custGeom>
            <a:avLst/>
            <a:gdLst>
              <a:gd name="connsiteX0" fmla="*/ 893657 w 5704657"/>
              <a:gd name="connsiteY0" fmla="*/ 0 h 5361837"/>
              <a:gd name="connsiteX1" fmla="*/ 5704657 w 5704657"/>
              <a:gd name="connsiteY1" fmla="*/ 0 h 5361837"/>
              <a:gd name="connsiteX2" fmla="*/ 5704657 w 5704657"/>
              <a:gd name="connsiteY2" fmla="*/ 5361837 h 5361837"/>
              <a:gd name="connsiteX3" fmla="*/ 893657 w 5704657"/>
              <a:gd name="connsiteY3" fmla="*/ 5361837 h 5361837"/>
              <a:gd name="connsiteX4" fmla="*/ 0 w 5704657"/>
              <a:gd name="connsiteY4" fmla="*/ 4468180 h 5361837"/>
              <a:gd name="connsiteX5" fmla="*/ 0 w 5704657"/>
              <a:gd name="connsiteY5" fmla="*/ 893657 h 5361837"/>
              <a:gd name="connsiteX6" fmla="*/ 893657 w 5704657"/>
              <a:gd name="connsiteY6" fmla="*/ 0 h 536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657" h="5361837">
                <a:moveTo>
                  <a:pt x="893657" y="0"/>
                </a:moveTo>
                <a:lnTo>
                  <a:pt x="5704657" y="0"/>
                </a:lnTo>
                <a:lnTo>
                  <a:pt x="5704657" y="5361837"/>
                </a:lnTo>
                <a:lnTo>
                  <a:pt x="893657" y="5361837"/>
                </a:lnTo>
                <a:cubicBezTo>
                  <a:pt x="400104" y="5361837"/>
                  <a:pt x="0" y="4961733"/>
                  <a:pt x="0" y="4468180"/>
                </a:cubicBezTo>
                <a:lnTo>
                  <a:pt x="0" y="893657"/>
                </a:lnTo>
                <a:cubicBezTo>
                  <a:pt x="0" y="400104"/>
                  <a:pt x="400104" y="0"/>
                  <a:pt x="893657" y="0"/>
                </a:cubicBezTo>
                <a:close/>
              </a:path>
            </a:pathLst>
          </a:custGeom>
          <a:pattFill prst="pct10">
            <a:fgClr>
              <a:srgbClr val="0070C0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447" name="Group 446">
            <a:extLst>
              <a:ext uri="{FF2B5EF4-FFF2-40B4-BE49-F238E27FC236}">
                <a16:creationId xmlns:a16="http://schemas.microsoft.com/office/drawing/2014/main" id="{6016F039-3206-41C3-817D-5AB79E1F4CA9}"/>
              </a:ext>
            </a:extLst>
          </p:cNvPr>
          <p:cNvGrpSpPr/>
          <p:nvPr userDrawn="1"/>
        </p:nvGrpSpPr>
        <p:grpSpPr>
          <a:xfrm flipH="1">
            <a:off x="-525172" y="-233386"/>
            <a:ext cx="13242343" cy="7324771"/>
            <a:chOff x="-103239" y="246742"/>
            <a:chExt cx="12398477" cy="6858001"/>
          </a:xfrm>
        </p:grpSpPr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053DFF06-1A05-CCF3-FD53-2D65ABECE294}"/>
                </a:ext>
              </a:extLst>
            </p:cNvPr>
            <p:cNvSpPr/>
            <p:nvPr/>
          </p:nvSpPr>
          <p:spPr>
            <a:xfrm>
              <a:off x="10067724" y="6624086"/>
              <a:ext cx="2227514" cy="480657"/>
            </a:xfrm>
            <a:custGeom>
              <a:avLst/>
              <a:gdLst>
                <a:gd name="connsiteX0" fmla="*/ 2800350 w 2800349"/>
                <a:gd name="connsiteY0" fmla="*/ 0 h 516427"/>
                <a:gd name="connsiteX1" fmla="*/ 230041 w 2800349"/>
                <a:gd name="connsiteY1" fmla="*/ 398664 h 516427"/>
                <a:gd name="connsiteX2" fmla="*/ 0 w 2800349"/>
                <a:gd name="connsiteY2" fmla="*/ 516428 h 51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00349" h="516427">
                  <a:moveTo>
                    <a:pt x="2800350" y="0"/>
                  </a:moveTo>
                  <a:lnTo>
                    <a:pt x="230041" y="398664"/>
                  </a:lnTo>
                  <a:lnTo>
                    <a:pt x="0" y="51642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67B5CAD6-5086-F1BC-D20B-5B9C8CBCD8B0}"/>
                </a:ext>
              </a:extLst>
            </p:cNvPr>
            <p:cNvSpPr/>
            <p:nvPr/>
          </p:nvSpPr>
          <p:spPr>
            <a:xfrm>
              <a:off x="6382475" y="5333223"/>
              <a:ext cx="5912762" cy="1771520"/>
            </a:xfrm>
            <a:custGeom>
              <a:avLst/>
              <a:gdLst>
                <a:gd name="connsiteX0" fmla="*/ 7433310 w 7433309"/>
                <a:gd name="connsiteY0" fmla="*/ 0 h 1903354"/>
                <a:gd name="connsiteX1" fmla="*/ 5398668 w 7433309"/>
                <a:gd name="connsiteY1" fmla="*/ 402475 h 1903354"/>
                <a:gd name="connsiteX2" fmla="*/ 2650010 w 7433309"/>
                <a:gd name="connsiteY2" fmla="*/ 856817 h 1903354"/>
                <a:gd name="connsiteX3" fmla="*/ 716795 w 7433309"/>
                <a:gd name="connsiteY3" fmla="*/ 1637781 h 1903354"/>
                <a:gd name="connsiteX4" fmla="*/ 0 w 7433309"/>
                <a:gd name="connsiteY4" fmla="*/ 1903355 h 190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33309" h="1903354">
                  <a:moveTo>
                    <a:pt x="7433310" y="0"/>
                  </a:moveTo>
                  <a:lnTo>
                    <a:pt x="5398668" y="402475"/>
                  </a:lnTo>
                  <a:lnTo>
                    <a:pt x="2650010" y="856817"/>
                  </a:lnTo>
                  <a:lnTo>
                    <a:pt x="716795" y="1637781"/>
                  </a:lnTo>
                  <a:lnTo>
                    <a:pt x="0" y="190335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59A74F73-CFF2-FAB9-E94D-709095919C25}"/>
                </a:ext>
              </a:extLst>
            </p:cNvPr>
            <p:cNvSpPr/>
            <p:nvPr/>
          </p:nvSpPr>
          <p:spPr>
            <a:xfrm>
              <a:off x="3064753" y="4383108"/>
              <a:ext cx="9230485" cy="2721633"/>
            </a:xfrm>
            <a:custGeom>
              <a:avLst/>
              <a:gdLst>
                <a:gd name="connsiteX0" fmla="*/ 11604230 w 11604230"/>
                <a:gd name="connsiteY0" fmla="*/ 0 h 2924174"/>
                <a:gd name="connsiteX1" fmla="*/ 9980758 w 11604230"/>
                <a:gd name="connsiteY1" fmla="*/ 386369 h 2924174"/>
                <a:gd name="connsiteX2" fmla="*/ 7620721 w 11604230"/>
                <a:gd name="connsiteY2" fmla="*/ 873010 h 2924174"/>
                <a:gd name="connsiteX3" fmla="*/ 6001368 w 11604230"/>
                <a:gd name="connsiteY3" fmla="*/ 1544089 h 2924174"/>
                <a:gd name="connsiteX4" fmla="*/ 3579753 w 11604230"/>
                <a:gd name="connsiteY4" fmla="*/ 1869152 h 2924174"/>
                <a:gd name="connsiteX5" fmla="*/ 1700496 w 11604230"/>
                <a:gd name="connsiteY5" fmla="*/ 2451908 h 2924174"/>
                <a:gd name="connsiteX6" fmla="*/ 0 w 11604230"/>
                <a:gd name="connsiteY6" fmla="*/ 2924175 h 2924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04230" h="2924174">
                  <a:moveTo>
                    <a:pt x="11604230" y="0"/>
                  </a:moveTo>
                  <a:lnTo>
                    <a:pt x="9980758" y="386369"/>
                  </a:lnTo>
                  <a:lnTo>
                    <a:pt x="7620721" y="873010"/>
                  </a:lnTo>
                  <a:lnTo>
                    <a:pt x="6001368" y="1544089"/>
                  </a:lnTo>
                  <a:lnTo>
                    <a:pt x="3579753" y="1869152"/>
                  </a:lnTo>
                  <a:lnTo>
                    <a:pt x="1700496" y="2451908"/>
                  </a:lnTo>
                  <a:lnTo>
                    <a:pt x="0" y="292417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EDE5407E-D015-5814-80B0-2A72572CD82F}"/>
                </a:ext>
              </a:extLst>
            </p:cNvPr>
            <p:cNvSpPr/>
            <p:nvPr/>
          </p:nvSpPr>
          <p:spPr>
            <a:xfrm>
              <a:off x="-103239" y="2544616"/>
              <a:ext cx="12398477" cy="2953984"/>
            </a:xfrm>
            <a:custGeom>
              <a:avLst/>
              <a:gdLst>
                <a:gd name="connsiteX0" fmla="*/ 15586916 w 15586915"/>
                <a:gd name="connsiteY0" fmla="*/ 0 h 3173816"/>
                <a:gd name="connsiteX1" fmla="*/ 14346194 w 15586915"/>
                <a:gd name="connsiteY1" fmla="*/ 439882 h 3173816"/>
                <a:gd name="connsiteX2" fmla="*/ 14159401 w 15586915"/>
                <a:gd name="connsiteY2" fmla="*/ 506124 h 3173816"/>
                <a:gd name="connsiteX3" fmla="*/ 12860912 w 15586915"/>
                <a:gd name="connsiteY3" fmla="*/ 926350 h 3173816"/>
                <a:gd name="connsiteX4" fmla="*/ 12672060 w 15586915"/>
                <a:gd name="connsiteY4" fmla="*/ 987483 h 3173816"/>
                <a:gd name="connsiteX5" fmla="*/ 11389428 w 15586915"/>
                <a:gd name="connsiteY5" fmla="*/ 1360430 h 3173816"/>
                <a:gd name="connsiteX6" fmla="*/ 11141573 w 15586915"/>
                <a:gd name="connsiteY6" fmla="*/ 1432473 h 3173816"/>
                <a:gd name="connsiteX7" fmla="*/ 9868003 w 15586915"/>
                <a:gd name="connsiteY7" fmla="*/ 1762558 h 3173816"/>
                <a:gd name="connsiteX8" fmla="*/ 9621177 w 15586915"/>
                <a:gd name="connsiteY8" fmla="*/ 1826549 h 3173816"/>
                <a:gd name="connsiteX9" fmla="*/ 8121788 w 15586915"/>
                <a:gd name="connsiteY9" fmla="*/ 2163734 h 3173816"/>
                <a:gd name="connsiteX10" fmla="*/ 6700143 w 15586915"/>
                <a:gd name="connsiteY10" fmla="*/ 2435543 h 3173816"/>
                <a:gd name="connsiteX11" fmla="*/ 5365613 w 15586915"/>
                <a:gd name="connsiteY11" fmla="*/ 2640244 h 3173816"/>
                <a:gd name="connsiteX12" fmla="*/ 4164227 w 15586915"/>
                <a:gd name="connsiteY12" fmla="*/ 2777923 h 3173816"/>
                <a:gd name="connsiteX13" fmla="*/ 3765207 w 15586915"/>
                <a:gd name="connsiteY13" fmla="*/ 2838796 h 3173816"/>
                <a:gd name="connsiteX14" fmla="*/ 3059636 w 15586915"/>
                <a:gd name="connsiteY14" fmla="*/ 2946429 h 3173816"/>
                <a:gd name="connsiteX15" fmla="*/ 2682549 w 15586915"/>
                <a:gd name="connsiteY15" fmla="*/ 2991889 h 3173816"/>
                <a:gd name="connsiteX16" fmla="*/ 1948146 w 15586915"/>
                <a:gd name="connsiteY16" fmla="*/ 3080299 h 3173816"/>
                <a:gd name="connsiteX17" fmla="*/ 840156 w 15586915"/>
                <a:gd name="connsiteY17" fmla="*/ 3173817 h 3173816"/>
                <a:gd name="connsiteX18" fmla="*/ 50354 w 15586915"/>
                <a:gd name="connsiteY18" fmla="*/ 3069908 h 3173816"/>
                <a:gd name="connsiteX19" fmla="*/ 0 w 15586915"/>
                <a:gd name="connsiteY19" fmla="*/ 3057612 h 3173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586915" h="3173816">
                  <a:moveTo>
                    <a:pt x="15586916" y="0"/>
                  </a:moveTo>
                  <a:lnTo>
                    <a:pt x="14346194" y="439882"/>
                  </a:lnTo>
                  <a:lnTo>
                    <a:pt x="14159401" y="506124"/>
                  </a:lnTo>
                  <a:lnTo>
                    <a:pt x="12860912" y="926350"/>
                  </a:lnTo>
                  <a:lnTo>
                    <a:pt x="12672060" y="987483"/>
                  </a:lnTo>
                  <a:lnTo>
                    <a:pt x="11389428" y="1360430"/>
                  </a:lnTo>
                  <a:lnTo>
                    <a:pt x="11141573" y="1432473"/>
                  </a:lnTo>
                  <a:lnTo>
                    <a:pt x="9868003" y="1762558"/>
                  </a:lnTo>
                  <a:lnTo>
                    <a:pt x="9621177" y="1826549"/>
                  </a:lnTo>
                  <a:lnTo>
                    <a:pt x="8121788" y="2163734"/>
                  </a:lnTo>
                  <a:lnTo>
                    <a:pt x="6700143" y="2435543"/>
                  </a:lnTo>
                  <a:lnTo>
                    <a:pt x="5365613" y="2640244"/>
                  </a:lnTo>
                  <a:lnTo>
                    <a:pt x="4164227" y="2777923"/>
                  </a:lnTo>
                  <a:lnTo>
                    <a:pt x="3765207" y="2838796"/>
                  </a:lnTo>
                  <a:lnTo>
                    <a:pt x="3059636" y="2946429"/>
                  </a:lnTo>
                  <a:lnTo>
                    <a:pt x="2682549" y="2991889"/>
                  </a:lnTo>
                  <a:lnTo>
                    <a:pt x="1948146" y="3080299"/>
                  </a:lnTo>
                  <a:lnTo>
                    <a:pt x="840156" y="3173817"/>
                  </a:lnTo>
                  <a:lnTo>
                    <a:pt x="50354" y="3069908"/>
                  </a:lnTo>
                  <a:lnTo>
                    <a:pt x="0" y="305761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1881F36D-431B-E7AC-0B61-49973B34A607}"/>
                </a:ext>
              </a:extLst>
            </p:cNvPr>
            <p:cNvSpPr/>
            <p:nvPr/>
          </p:nvSpPr>
          <p:spPr>
            <a:xfrm>
              <a:off x="-103239" y="3647373"/>
              <a:ext cx="12398477" cy="2064557"/>
            </a:xfrm>
            <a:custGeom>
              <a:avLst/>
              <a:gdLst>
                <a:gd name="connsiteX0" fmla="*/ 15586916 w 15586915"/>
                <a:gd name="connsiteY0" fmla="*/ 0 h 2218199"/>
                <a:gd name="connsiteX1" fmla="*/ 14196266 w 15586915"/>
                <a:gd name="connsiteY1" fmla="*/ 384810 h 2218199"/>
                <a:gd name="connsiteX2" fmla="*/ 12176657 w 15586915"/>
                <a:gd name="connsiteY2" fmla="*/ 880976 h 2218199"/>
                <a:gd name="connsiteX3" fmla="*/ 10148707 w 15586915"/>
                <a:gd name="connsiteY3" fmla="*/ 1312805 h 2218199"/>
                <a:gd name="connsiteX4" fmla="*/ 8182851 w 15586915"/>
                <a:gd name="connsiteY4" fmla="*/ 1665922 h 2218199"/>
                <a:gd name="connsiteX5" fmla="*/ 6309257 w 15586915"/>
                <a:gd name="connsiteY5" fmla="*/ 1934181 h 2218199"/>
                <a:gd name="connsiteX6" fmla="*/ 4595478 w 15586915"/>
                <a:gd name="connsiteY6" fmla="*/ 2113424 h 2218199"/>
                <a:gd name="connsiteX7" fmla="*/ 3058194 w 15586915"/>
                <a:gd name="connsiteY7" fmla="*/ 2205557 h 2218199"/>
                <a:gd name="connsiteX8" fmla="*/ 1741685 w 15586915"/>
                <a:gd name="connsiteY8" fmla="*/ 2218200 h 2218199"/>
                <a:gd name="connsiteX9" fmla="*/ 641419 w 15586915"/>
                <a:gd name="connsiteY9" fmla="*/ 2159317 h 2218199"/>
                <a:gd name="connsiteX10" fmla="*/ 0 w 15586915"/>
                <a:gd name="connsiteY10" fmla="*/ 2202180 h 221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86915" h="2218199">
                  <a:moveTo>
                    <a:pt x="15586916" y="0"/>
                  </a:moveTo>
                  <a:lnTo>
                    <a:pt x="14196266" y="384810"/>
                  </a:lnTo>
                  <a:lnTo>
                    <a:pt x="12176657" y="880976"/>
                  </a:lnTo>
                  <a:lnTo>
                    <a:pt x="10148707" y="1312805"/>
                  </a:lnTo>
                  <a:lnTo>
                    <a:pt x="8182851" y="1665922"/>
                  </a:lnTo>
                  <a:lnTo>
                    <a:pt x="6309257" y="1934181"/>
                  </a:lnTo>
                  <a:lnTo>
                    <a:pt x="4595478" y="2113424"/>
                  </a:lnTo>
                  <a:lnTo>
                    <a:pt x="3058194" y="2205557"/>
                  </a:lnTo>
                  <a:lnTo>
                    <a:pt x="1741685" y="2218200"/>
                  </a:lnTo>
                  <a:lnTo>
                    <a:pt x="641419" y="2159317"/>
                  </a:lnTo>
                  <a:lnTo>
                    <a:pt x="0" y="220218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55E92A9A-F6B8-E559-AAC3-8091C51C487F}"/>
                </a:ext>
              </a:extLst>
            </p:cNvPr>
            <p:cNvSpPr/>
            <p:nvPr/>
          </p:nvSpPr>
          <p:spPr>
            <a:xfrm>
              <a:off x="-103239" y="3050419"/>
              <a:ext cx="12398477" cy="2361140"/>
            </a:xfrm>
            <a:custGeom>
              <a:avLst/>
              <a:gdLst>
                <a:gd name="connsiteX0" fmla="*/ 15586916 w 15586915"/>
                <a:gd name="connsiteY0" fmla="*/ 0 h 2536853"/>
                <a:gd name="connsiteX1" fmla="*/ 14261448 w 15586915"/>
                <a:gd name="connsiteY1" fmla="*/ 418667 h 2536853"/>
                <a:gd name="connsiteX2" fmla="*/ 12517395 w 15586915"/>
                <a:gd name="connsiteY2" fmla="*/ 913621 h 2536853"/>
                <a:gd name="connsiteX3" fmla="*/ 10762117 w 15586915"/>
                <a:gd name="connsiteY3" fmla="*/ 1356706 h 2536853"/>
                <a:gd name="connsiteX4" fmla="*/ 9014872 w 15586915"/>
                <a:gd name="connsiteY4" fmla="*/ 1739179 h 2536853"/>
                <a:gd name="connsiteX5" fmla="*/ 7339914 w 15586915"/>
                <a:gd name="connsiteY5" fmla="*/ 2049520 h 2536853"/>
                <a:gd name="connsiteX6" fmla="*/ 5756189 w 15586915"/>
                <a:gd name="connsiteY6" fmla="*/ 2283922 h 2536853"/>
                <a:gd name="connsiteX7" fmla="*/ 4320128 w 15586915"/>
                <a:gd name="connsiteY7" fmla="*/ 2440738 h 2536853"/>
                <a:gd name="connsiteX8" fmla="*/ 3039350 w 15586915"/>
                <a:gd name="connsiteY8" fmla="*/ 2522480 h 2536853"/>
                <a:gd name="connsiteX9" fmla="*/ 1948146 w 15586915"/>
                <a:gd name="connsiteY9" fmla="*/ 2536854 h 2536853"/>
                <a:gd name="connsiteX10" fmla="*/ 1038585 w 15586915"/>
                <a:gd name="connsiteY10" fmla="*/ 2490701 h 2536853"/>
                <a:gd name="connsiteX11" fmla="*/ 50354 w 15586915"/>
                <a:gd name="connsiteY11" fmla="*/ 2526463 h 2536853"/>
                <a:gd name="connsiteX12" fmla="*/ 0 w 15586915"/>
                <a:gd name="connsiteY12" fmla="*/ 2526290 h 2536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2536853">
                  <a:moveTo>
                    <a:pt x="15586916" y="0"/>
                  </a:moveTo>
                  <a:lnTo>
                    <a:pt x="14261448" y="418667"/>
                  </a:lnTo>
                  <a:lnTo>
                    <a:pt x="12517395" y="913621"/>
                  </a:lnTo>
                  <a:lnTo>
                    <a:pt x="10762117" y="1356706"/>
                  </a:lnTo>
                  <a:lnTo>
                    <a:pt x="9014872" y="1739179"/>
                  </a:lnTo>
                  <a:lnTo>
                    <a:pt x="7339914" y="2049520"/>
                  </a:lnTo>
                  <a:lnTo>
                    <a:pt x="5756189" y="2283922"/>
                  </a:lnTo>
                  <a:lnTo>
                    <a:pt x="4320128" y="2440738"/>
                  </a:lnTo>
                  <a:lnTo>
                    <a:pt x="3039350" y="2522480"/>
                  </a:lnTo>
                  <a:lnTo>
                    <a:pt x="1948146" y="2536854"/>
                  </a:lnTo>
                  <a:lnTo>
                    <a:pt x="1038585" y="2490701"/>
                  </a:lnTo>
                  <a:lnTo>
                    <a:pt x="50354" y="2526463"/>
                  </a:lnTo>
                  <a:lnTo>
                    <a:pt x="0" y="252629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8F40A130-6E06-D696-443A-77F47EDE2918}"/>
                </a:ext>
              </a:extLst>
            </p:cNvPr>
            <p:cNvSpPr/>
            <p:nvPr/>
          </p:nvSpPr>
          <p:spPr>
            <a:xfrm>
              <a:off x="-103239" y="1652126"/>
              <a:ext cx="12398477" cy="3611947"/>
            </a:xfrm>
            <a:custGeom>
              <a:avLst/>
              <a:gdLst>
                <a:gd name="connsiteX0" fmla="*/ 15586916 w 15586915"/>
                <a:gd name="connsiteY0" fmla="*/ 0 h 3880744"/>
                <a:gd name="connsiteX1" fmla="*/ 14735947 w 15586915"/>
                <a:gd name="connsiteY1" fmla="*/ 403860 h 3880744"/>
                <a:gd name="connsiteX2" fmla="*/ 14648009 w 15586915"/>
                <a:gd name="connsiteY2" fmla="*/ 445597 h 3880744"/>
                <a:gd name="connsiteX3" fmla="*/ 13733196 w 15586915"/>
                <a:gd name="connsiteY3" fmla="*/ 847725 h 3880744"/>
                <a:gd name="connsiteX4" fmla="*/ 13600670 w 15586915"/>
                <a:gd name="connsiteY4" fmla="*/ 905914 h 3880744"/>
                <a:gd name="connsiteX5" fmla="*/ 12642301 w 15586915"/>
                <a:gd name="connsiteY5" fmla="*/ 1297651 h 3880744"/>
                <a:gd name="connsiteX6" fmla="*/ 12517292 w 15586915"/>
                <a:gd name="connsiteY6" fmla="*/ 1348740 h 3880744"/>
                <a:gd name="connsiteX7" fmla="*/ 11573441 w 15586915"/>
                <a:gd name="connsiteY7" fmla="*/ 1701685 h 3880744"/>
                <a:gd name="connsiteX8" fmla="*/ 11386545 w 15586915"/>
                <a:gd name="connsiteY8" fmla="*/ 1771650 h 3880744"/>
                <a:gd name="connsiteX9" fmla="*/ 10436414 w 15586915"/>
                <a:gd name="connsiteY9" fmla="*/ 2097838 h 3880744"/>
                <a:gd name="connsiteX10" fmla="*/ 10250754 w 15586915"/>
                <a:gd name="connsiteY10" fmla="*/ 2161569 h 3880744"/>
                <a:gd name="connsiteX11" fmla="*/ 9377440 w 15586915"/>
                <a:gd name="connsiteY11" fmla="*/ 2431127 h 3880744"/>
                <a:gd name="connsiteX12" fmla="*/ 9103841 w 15586915"/>
                <a:gd name="connsiteY12" fmla="*/ 2515553 h 3880744"/>
                <a:gd name="connsiteX13" fmla="*/ 8280881 w 15586915"/>
                <a:gd name="connsiteY13" fmla="*/ 2743893 h 3880744"/>
                <a:gd name="connsiteX14" fmla="*/ 7991218 w 15586915"/>
                <a:gd name="connsiteY14" fmla="*/ 2824249 h 3880744"/>
                <a:gd name="connsiteX15" fmla="*/ 7327248 w 15586915"/>
                <a:gd name="connsiteY15" fmla="*/ 2984789 h 3880744"/>
                <a:gd name="connsiteX16" fmla="*/ 6909178 w 15586915"/>
                <a:gd name="connsiteY16" fmla="*/ 3085927 h 3880744"/>
                <a:gd name="connsiteX17" fmla="*/ 6373821 w 15586915"/>
                <a:gd name="connsiteY17" fmla="*/ 3197629 h 3880744"/>
                <a:gd name="connsiteX18" fmla="*/ 6139455 w 15586915"/>
                <a:gd name="connsiteY18" fmla="*/ 3246553 h 3880744"/>
                <a:gd name="connsiteX19" fmla="*/ 5898704 w 15586915"/>
                <a:gd name="connsiteY19" fmla="*/ 3296776 h 3880744"/>
                <a:gd name="connsiteX20" fmla="*/ 5266553 w 15586915"/>
                <a:gd name="connsiteY20" fmla="*/ 3419562 h 3880744"/>
                <a:gd name="connsiteX21" fmla="*/ 5252343 w 15586915"/>
                <a:gd name="connsiteY21" fmla="*/ 3422246 h 3880744"/>
                <a:gd name="connsiteX22" fmla="*/ 5020654 w 15586915"/>
                <a:gd name="connsiteY22" fmla="*/ 3467273 h 3880744"/>
                <a:gd name="connsiteX23" fmla="*/ 4716883 w 15586915"/>
                <a:gd name="connsiteY23" fmla="*/ 3516630 h 3880744"/>
                <a:gd name="connsiteX24" fmla="*/ 4151973 w 15586915"/>
                <a:gd name="connsiteY24" fmla="*/ 3608416 h 3880744"/>
                <a:gd name="connsiteX25" fmla="*/ 4102855 w 15586915"/>
                <a:gd name="connsiteY25" fmla="*/ 3616383 h 3880744"/>
                <a:gd name="connsiteX26" fmla="*/ 4029436 w 15586915"/>
                <a:gd name="connsiteY26" fmla="*/ 3625648 h 3880744"/>
                <a:gd name="connsiteX27" fmla="*/ 3663058 w 15586915"/>
                <a:gd name="connsiteY27" fmla="*/ 3671974 h 3880744"/>
                <a:gd name="connsiteX28" fmla="*/ 3147060 w 15586915"/>
                <a:gd name="connsiteY28" fmla="*/ 3737177 h 3880744"/>
                <a:gd name="connsiteX29" fmla="*/ 2188485 w 15586915"/>
                <a:gd name="connsiteY29" fmla="*/ 3827145 h 3880744"/>
                <a:gd name="connsiteX30" fmla="*/ 1235779 w 15586915"/>
                <a:gd name="connsiteY30" fmla="*/ 3880745 h 3880744"/>
                <a:gd name="connsiteX31" fmla="*/ 579223 w 15586915"/>
                <a:gd name="connsiteY31" fmla="*/ 3797704 h 3880744"/>
                <a:gd name="connsiteX32" fmla="*/ 77333 w 15586915"/>
                <a:gd name="connsiteY32" fmla="*/ 3677863 h 3880744"/>
                <a:gd name="connsiteX33" fmla="*/ 0 w 15586915"/>
                <a:gd name="connsiteY33" fmla="*/ 3646776 h 3880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586915" h="3880744">
                  <a:moveTo>
                    <a:pt x="15586916" y="0"/>
                  </a:moveTo>
                  <a:lnTo>
                    <a:pt x="14735947" y="403860"/>
                  </a:lnTo>
                  <a:lnTo>
                    <a:pt x="14648009" y="445597"/>
                  </a:lnTo>
                  <a:lnTo>
                    <a:pt x="13733196" y="847725"/>
                  </a:lnTo>
                  <a:lnTo>
                    <a:pt x="13600670" y="905914"/>
                  </a:lnTo>
                  <a:lnTo>
                    <a:pt x="12642301" y="1297651"/>
                  </a:lnTo>
                  <a:lnTo>
                    <a:pt x="12517292" y="1348740"/>
                  </a:lnTo>
                  <a:lnTo>
                    <a:pt x="11573441" y="1701685"/>
                  </a:lnTo>
                  <a:lnTo>
                    <a:pt x="11386545" y="1771650"/>
                  </a:lnTo>
                  <a:lnTo>
                    <a:pt x="10436414" y="2097838"/>
                  </a:lnTo>
                  <a:lnTo>
                    <a:pt x="10250754" y="2161569"/>
                  </a:lnTo>
                  <a:lnTo>
                    <a:pt x="9377440" y="2431127"/>
                  </a:lnTo>
                  <a:lnTo>
                    <a:pt x="9103841" y="2515553"/>
                  </a:lnTo>
                  <a:lnTo>
                    <a:pt x="8280881" y="2743893"/>
                  </a:lnTo>
                  <a:lnTo>
                    <a:pt x="7991218" y="2824249"/>
                  </a:lnTo>
                  <a:lnTo>
                    <a:pt x="7327248" y="2984789"/>
                  </a:lnTo>
                  <a:lnTo>
                    <a:pt x="6909178" y="3085927"/>
                  </a:lnTo>
                  <a:lnTo>
                    <a:pt x="6373821" y="3197629"/>
                  </a:lnTo>
                  <a:lnTo>
                    <a:pt x="6139455" y="3246553"/>
                  </a:lnTo>
                  <a:lnTo>
                    <a:pt x="5898704" y="3296776"/>
                  </a:lnTo>
                  <a:lnTo>
                    <a:pt x="5266553" y="3419562"/>
                  </a:lnTo>
                  <a:lnTo>
                    <a:pt x="5252343" y="3422246"/>
                  </a:lnTo>
                  <a:lnTo>
                    <a:pt x="5020654" y="3467273"/>
                  </a:lnTo>
                  <a:lnTo>
                    <a:pt x="4716883" y="3516630"/>
                  </a:lnTo>
                  <a:lnTo>
                    <a:pt x="4151973" y="3608416"/>
                  </a:lnTo>
                  <a:lnTo>
                    <a:pt x="4102855" y="3616383"/>
                  </a:lnTo>
                  <a:lnTo>
                    <a:pt x="4029436" y="3625648"/>
                  </a:lnTo>
                  <a:lnTo>
                    <a:pt x="3663058" y="3671974"/>
                  </a:lnTo>
                  <a:lnTo>
                    <a:pt x="3147060" y="3737177"/>
                  </a:lnTo>
                  <a:lnTo>
                    <a:pt x="2188485" y="3827145"/>
                  </a:lnTo>
                  <a:lnTo>
                    <a:pt x="1235779" y="3880745"/>
                  </a:lnTo>
                  <a:lnTo>
                    <a:pt x="579223" y="3797704"/>
                  </a:lnTo>
                  <a:lnTo>
                    <a:pt x="77333" y="3677863"/>
                  </a:lnTo>
                  <a:lnTo>
                    <a:pt x="0" y="364677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A15DE37B-5BB5-4384-2E6D-450CE6300971}"/>
                </a:ext>
              </a:extLst>
            </p:cNvPr>
            <p:cNvSpPr/>
            <p:nvPr/>
          </p:nvSpPr>
          <p:spPr>
            <a:xfrm>
              <a:off x="8154576" y="5622634"/>
              <a:ext cx="4140662" cy="1482109"/>
            </a:xfrm>
            <a:custGeom>
              <a:avLst/>
              <a:gdLst>
                <a:gd name="connsiteX0" fmla="*/ 5205490 w 5205489"/>
                <a:gd name="connsiteY0" fmla="*/ 0 h 1592406"/>
                <a:gd name="connsiteX1" fmla="*/ 4433914 w 5205489"/>
                <a:gd name="connsiteY1" fmla="*/ 473739 h 1592406"/>
                <a:gd name="connsiteX2" fmla="*/ 1411760 w 5205489"/>
                <a:gd name="connsiteY2" fmla="*/ 958908 h 1592406"/>
                <a:gd name="connsiteX3" fmla="*/ 0 w 5205489"/>
                <a:gd name="connsiteY3" fmla="*/ 1592407 h 159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05489" h="1592406">
                  <a:moveTo>
                    <a:pt x="5205490" y="0"/>
                  </a:moveTo>
                  <a:lnTo>
                    <a:pt x="4433914" y="473739"/>
                  </a:lnTo>
                  <a:lnTo>
                    <a:pt x="1411760" y="958908"/>
                  </a:lnTo>
                  <a:lnTo>
                    <a:pt x="0" y="159240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5ED1AA70-3DBA-F1E7-D7B3-376294657808}"/>
                </a:ext>
              </a:extLst>
            </p:cNvPr>
            <p:cNvSpPr/>
            <p:nvPr/>
          </p:nvSpPr>
          <p:spPr>
            <a:xfrm>
              <a:off x="-103239" y="2306865"/>
              <a:ext cx="12398477" cy="3061737"/>
            </a:xfrm>
            <a:custGeom>
              <a:avLst/>
              <a:gdLst>
                <a:gd name="connsiteX0" fmla="*/ 15586916 w 15586915"/>
                <a:gd name="connsiteY0" fmla="*/ 0 h 3289588"/>
                <a:gd name="connsiteX1" fmla="*/ 14735639 w 15586915"/>
                <a:gd name="connsiteY1" fmla="*/ 333462 h 3289588"/>
                <a:gd name="connsiteX2" fmla="*/ 13374645 w 15586915"/>
                <a:gd name="connsiteY2" fmla="*/ 821748 h 3289588"/>
                <a:gd name="connsiteX3" fmla="*/ 12164300 w 15586915"/>
                <a:gd name="connsiteY3" fmla="*/ 1218507 h 3289588"/>
                <a:gd name="connsiteX4" fmla="*/ 11978331 w 15586915"/>
                <a:gd name="connsiteY4" fmla="*/ 1279467 h 3289588"/>
                <a:gd name="connsiteX5" fmla="*/ 11553774 w 15586915"/>
                <a:gd name="connsiteY5" fmla="*/ 1404505 h 3289588"/>
                <a:gd name="connsiteX6" fmla="*/ 10798261 w 15586915"/>
                <a:gd name="connsiteY6" fmla="*/ 1626957 h 3289588"/>
                <a:gd name="connsiteX7" fmla="*/ 10548654 w 15586915"/>
                <a:gd name="connsiteY7" fmla="*/ 1700386 h 3289588"/>
                <a:gd name="connsiteX8" fmla="*/ 9386604 w 15586915"/>
                <a:gd name="connsiteY8" fmla="*/ 2005965 h 3289588"/>
                <a:gd name="connsiteX9" fmla="*/ 9137718 w 15586915"/>
                <a:gd name="connsiteY9" fmla="*/ 2071428 h 3289588"/>
                <a:gd name="connsiteX10" fmla="*/ 8072566 w 15586915"/>
                <a:gd name="connsiteY10" fmla="*/ 2314575 h 3289588"/>
                <a:gd name="connsiteX11" fmla="*/ 7752424 w 15586915"/>
                <a:gd name="connsiteY11" fmla="*/ 2387658 h 3289588"/>
                <a:gd name="connsiteX12" fmla="*/ 6445490 w 15586915"/>
                <a:gd name="connsiteY12" fmla="*/ 2642149 h 3289588"/>
                <a:gd name="connsiteX13" fmla="*/ 5221966 w 15586915"/>
                <a:gd name="connsiteY13" fmla="*/ 2833688 h 3289588"/>
                <a:gd name="connsiteX14" fmla="*/ 4143118 w 15586915"/>
                <a:gd name="connsiteY14" fmla="*/ 2961063 h 3289588"/>
                <a:gd name="connsiteX15" fmla="*/ 4123347 w 15586915"/>
                <a:gd name="connsiteY15" fmla="*/ 2963401 h 3289588"/>
                <a:gd name="connsiteX16" fmla="*/ 3710940 w 15586915"/>
                <a:gd name="connsiteY16" fmla="*/ 3020897 h 3289588"/>
                <a:gd name="connsiteX17" fmla="*/ 3096500 w 15586915"/>
                <a:gd name="connsiteY17" fmla="*/ 3106709 h 3289588"/>
                <a:gd name="connsiteX18" fmla="*/ 2716221 w 15586915"/>
                <a:gd name="connsiteY18" fmla="*/ 3147493 h 3289588"/>
                <a:gd name="connsiteX19" fmla="*/ 2065020 w 15586915"/>
                <a:gd name="connsiteY19" fmla="*/ 3217372 h 3289588"/>
                <a:gd name="connsiteX20" fmla="*/ 1038585 w 15586915"/>
                <a:gd name="connsiteY20" fmla="*/ 3289589 h 3289588"/>
                <a:gd name="connsiteX21" fmla="*/ 319834 w 15586915"/>
                <a:gd name="connsiteY21" fmla="*/ 3196417 h 3289588"/>
                <a:gd name="connsiteX22" fmla="*/ 0 w 15586915"/>
                <a:gd name="connsiteY22" fmla="*/ 3118658 h 328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586915" h="3289588">
                  <a:moveTo>
                    <a:pt x="15586916" y="0"/>
                  </a:moveTo>
                  <a:lnTo>
                    <a:pt x="14735639" y="333462"/>
                  </a:lnTo>
                  <a:lnTo>
                    <a:pt x="13374645" y="821748"/>
                  </a:lnTo>
                  <a:lnTo>
                    <a:pt x="12164300" y="1218507"/>
                  </a:lnTo>
                  <a:lnTo>
                    <a:pt x="11978331" y="1279467"/>
                  </a:lnTo>
                  <a:lnTo>
                    <a:pt x="11553774" y="1404505"/>
                  </a:lnTo>
                  <a:lnTo>
                    <a:pt x="10798261" y="1626957"/>
                  </a:lnTo>
                  <a:lnTo>
                    <a:pt x="10548654" y="1700386"/>
                  </a:lnTo>
                  <a:lnTo>
                    <a:pt x="9386604" y="2005965"/>
                  </a:lnTo>
                  <a:lnTo>
                    <a:pt x="9137718" y="2071428"/>
                  </a:lnTo>
                  <a:lnTo>
                    <a:pt x="8072566" y="2314575"/>
                  </a:lnTo>
                  <a:lnTo>
                    <a:pt x="7752424" y="2387658"/>
                  </a:lnTo>
                  <a:lnTo>
                    <a:pt x="6445490" y="2642149"/>
                  </a:lnTo>
                  <a:lnTo>
                    <a:pt x="5221966" y="2833688"/>
                  </a:lnTo>
                  <a:lnTo>
                    <a:pt x="4143118" y="2961063"/>
                  </a:lnTo>
                  <a:lnTo>
                    <a:pt x="4123347" y="2963401"/>
                  </a:lnTo>
                  <a:lnTo>
                    <a:pt x="3710940" y="3020897"/>
                  </a:lnTo>
                  <a:lnTo>
                    <a:pt x="3096500" y="3106709"/>
                  </a:lnTo>
                  <a:lnTo>
                    <a:pt x="2716221" y="3147493"/>
                  </a:lnTo>
                  <a:lnTo>
                    <a:pt x="2065020" y="3217372"/>
                  </a:lnTo>
                  <a:lnTo>
                    <a:pt x="1038585" y="3289589"/>
                  </a:lnTo>
                  <a:lnTo>
                    <a:pt x="319834" y="3196417"/>
                  </a:lnTo>
                  <a:lnTo>
                    <a:pt x="0" y="311865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9F9223B7-78B1-B1F6-7237-00237FBAB4BF}"/>
                </a:ext>
              </a:extLst>
            </p:cNvPr>
            <p:cNvSpPr/>
            <p:nvPr/>
          </p:nvSpPr>
          <p:spPr>
            <a:xfrm>
              <a:off x="6788253" y="1557509"/>
              <a:ext cx="4395070" cy="2442378"/>
            </a:xfrm>
            <a:custGeom>
              <a:avLst/>
              <a:gdLst>
                <a:gd name="connsiteX0" fmla="*/ 5525324 w 5525323"/>
                <a:gd name="connsiteY0" fmla="*/ 0 h 2624137"/>
                <a:gd name="connsiteX1" fmla="*/ 4880198 w 5525323"/>
                <a:gd name="connsiteY1" fmla="*/ 378229 h 2624137"/>
                <a:gd name="connsiteX2" fmla="*/ 4828094 w 5525323"/>
                <a:gd name="connsiteY2" fmla="*/ 408709 h 2624137"/>
                <a:gd name="connsiteX3" fmla="*/ 4259889 w 5525323"/>
                <a:gd name="connsiteY3" fmla="*/ 718964 h 2624137"/>
                <a:gd name="connsiteX4" fmla="*/ 4078656 w 5525323"/>
                <a:gd name="connsiteY4" fmla="*/ 817851 h 2624137"/>
                <a:gd name="connsiteX5" fmla="*/ 3544020 w 5525323"/>
                <a:gd name="connsiteY5" fmla="*/ 1093557 h 2624137"/>
                <a:gd name="connsiteX6" fmla="*/ 3308110 w 5525323"/>
                <a:gd name="connsiteY6" fmla="*/ 1215217 h 2624137"/>
                <a:gd name="connsiteX7" fmla="*/ 2626120 w 5525323"/>
                <a:gd name="connsiteY7" fmla="*/ 1540019 h 2624137"/>
                <a:gd name="connsiteX8" fmla="*/ 2495653 w 5525323"/>
                <a:gd name="connsiteY8" fmla="*/ 1602192 h 2624137"/>
                <a:gd name="connsiteX9" fmla="*/ 1802850 w 5525323"/>
                <a:gd name="connsiteY9" fmla="*/ 1910975 h 2624137"/>
                <a:gd name="connsiteX10" fmla="*/ 1676194 w 5525323"/>
                <a:gd name="connsiteY10" fmla="*/ 1967345 h 2624137"/>
                <a:gd name="connsiteX11" fmla="*/ 1074111 w 5525323"/>
                <a:gd name="connsiteY11" fmla="*/ 2212484 h 2624137"/>
                <a:gd name="connsiteX12" fmla="*/ 916871 w 5525323"/>
                <a:gd name="connsiteY12" fmla="*/ 2276475 h 2624137"/>
                <a:gd name="connsiteX13" fmla="*/ 832125 w 5525323"/>
                <a:gd name="connsiteY13" fmla="*/ 2311025 h 2624137"/>
                <a:gd name="connsiteX14" fmla="*/ 350314 w 5525323"/>
                <a:gd name="connsiteY14" fmla="*/ 2492260 h 2624137"/>
                <a:gd name="connsiteX15" fmla="*/ 313450 w 5525323"/>
                <a:gd name="connsiteY15" fmla="*/ 2506201 h 2624137"/>
                <a:gd name="connsiteX16" fmla="*/ 0 w 5525323"/>
                <a:gd name="connsiteY16" fmla="*/ 2624138 h 262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25323" h="2624137">
                  <a:moveTo>
                    <a:pt x="5525324" y="0"/>
                  </a:moveTo>
                  <a:lnTo>
                    <a:pt x="4880198" y="378229"/>
                  </a:lnTo>
                  <a:lnTo>
                    <a:pt x="4828094" y="408709"/>
                  </a:lnTo>
                  <a:lnTo>
                    <a:pt x="4259889" y="718964"/>
                  </a:lnTo>
                  <a:lnTo>
                    <a:pt x="4078656" y="817851"/>
                  </a:lnTo>
                  <a:lnTo>
                    <a:pt x="3544020" y="1093557"/>
                  </a:lnTo>
                  <a:lnTo>
                    <a:pt x="3308110" y="1215217"/>
                  </a:lnTo>
                  <a:lnTo>
                    <a:pt x="2626120" y="1540019"/>
                  </a:lnTo>
                  <a:lnTo>
                    <a:pt x="2495653" y="1602192"/>
                  </a:lnTo>
                  <a:lnTo>
                    <a:pt x="1802850" y="1910975"/>
                  </a:lnTo>
                  <a:lnTo>
                    <a:pt x="1676194" y="1967345"/>
                  </a:lnTo>
                  <a:lnTo>
                    <a:pt x="1074111" y="2212484"/>
                  </a:lnTo>
                  <a:lnTo>
                    <a:pt x="916871" y="2276475"/>
                  </a:lnTo>
                  <a:lnTo>
                    <a:pt x="832125" y="2311025"/>
                  </a:lnTo>
                  <a:lnTo>
                    <a:pt x="350314" y="2492260"/>
                  </a:lnTo>
                  <a:lnTo>
                    <a:pt x="313450" y="2506201"/>
                  </a:lnTo>
                  <a:lnTo>
                    <a:pt x="0" y="262413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E73B63D7-BC16-A072-058D-E7C154027A56}"/>
                </a:ext>
              </a:extLst>
            </p:cNvPr>
            <p:cNvSpPr/>
            <p:nvPr/>
          </p:nvSpPr>
          <p:spPr>
            <a:xfrm>
              <a:off x="-103239" y="979012"/>
              <a:ext cx="12398477" cy="4869122"/>
            </a:xfrm>
            <a:custGeom>
              <a:avLst/>
              <a:gdLst>
                <a:gd name="connsiteX0" fmla="*/ 15586916 w 15586915"/>
                <a:gd name="connsiteY0" fmla="*/ 0 h 5231476"/>
                <a:gd name="connsiteX1" fmla="*/ 14918313 w 15586915"/>
                <a:gd name="connsiteY1" fmla="*/ 401782 h 5231476"/>
                <a:gd name="connsiteX2" fmla="*/ 14235808 w 15586915"/>
                <a:gd name="connsiteY2" fmla="*/ 791874 h 5231476"/>
                <a:gd name="connsiteX3" fmla="*/ 14180408 w 15586915"/>
                <a:gd name="connsiteY3" fmla="*/ 823566 h 5231476"/>
                <a:gd name="connsiteX4" fmla="*/ 13384530 w 15586915"/>
                <a:gd name="connsiteY4" fmla="*/ 1247948 h 5231476"/>
                <a:gd name="connsiteX5" fmla="*/ 12638388 w 15586915"/>
                <a:gd name="connsiteY5" fmla="*/ 1623147 h 5231476"/>
                <a:gd name="connsiteX6" fmla="*/ 12560746 w 15586915"/>
                <a:gd name="connsiteY6" fmla="*/ 1662113 h 5231476"/>
                <a:gd name="connsiteX7" fmla="*/ 11819237 w 15586915"/>
                <a:gd name="connsiteY7" fmla="*/ 2006831 h 5231476"/>
                <a:gd name="connsiteX8" fmla="*/ 11689595 w 15586915"/>
                <a:gd name="connsiteY8" fmla="*/ 2067098 h 5231476"/>
                <a:gd name="connsiteX9" fmla="*/ 11323320 w 15586915"/>
                <a:gd name="connsiteY9" fmla="*/ 2318472 h 5231476"/>
                <a:gd name="connsiteX10" fmla="*/ 10837390 w 15586915"/>
                <a:gd name="connsiteY10" fmla="*/ 2593831 h 5231476"/>
                <a:gd name="connsiteX11" fmla="*/ 10250754 w 15586915"/>
                <a:gd name="connsiteY11" fmla="*/ 2884776 h 5231476"/>
                <a:gd name="connsiteX12" fmla="*/ 9532826 w 15586915"/>
                <a:gd name="connsiteY12" fmla="*/ 3190615 h 5231476"/>
                <a:gd name="connsiteX13" fmla="*/ 8707085 w 15586915"/>
                <a:gd name="connsiteY13" fmla="*/ 3501996 h 5231476"/>
                <a:gd name="connsiteX14" fmla="*/ 7752424 w 15586915"/>
                <a:gd name="connsiteY14" fmla="*/ 3814330 h 5231476"/>
                <a:gd name="connsiteX15" fmla="*/ 6700143 w 15586915"/>
                <a:gd name="connsiteY15" fmla="*/ 4117657 h 5231476"/>
                <a:gd name="connsiteX16" fmla="*/ 5542624 w 15586915"/>
                <a:gd name="connsiteY16" fmla="*/ 4404620 h 5231476"/>
                <a:gd name="connsiteX17" fmla="*/ 4320128 w 15586915"/>
                <a:gd name="connsiteY17" fmla="*/ 4666298 h 5231476"/>
                <a:gd name="connsiteX18" fmla="*/ 3927492 w 15586915"/>
                <a:gd name="connsiteY18" fmla="*/ 4736263 h 5231476"/>
                <a:gd name="connsiteX19" fmla="*/ 3038012 w 15586915"/>
                <a:gd name="connsiteY19" fmla="*/ 4894724 h 5231476"/>
                <a:gd name="connsiteX20" fmla="*/ 1741685 w 15586915"/>
                <a:gd name="connsiteY20" fmla="*/ 5085138 h 5231476"/>
                <a:gd name="connsiteX21" fmla="*/ 443402 w 15586915"/>
                <a:gd name="connsiteY21" fmla="*/ 5231477 h 5231476"/>
                <a:gd name="connsiteX22" fmla="*/ 0 w 15586915"/>
                <a:gd name="connsiteY22" fmla="*/ 5172508 h 523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586915" h="5231476">
                  <a:moveTo>
                    <a:pt x="15586916" y="0"/>
                  </a:moveTo>
                  <a:lnTo>
                    <a:pt x="14918313" y="401782"/>
                  </a:lnTo>
                  <a:lnTo>
                    <a:pt x="14235808" y="791874"/>
                  </a:lnTo>
                  <a:lnTo>
                    <a:pt x="14180408" y="823566"/>
                  </a:lnTo>
                  <a:lnTo>
                    <a:pt x="13384530" y="1247948"/>
                  </a:lnTo>
                  <a:lnTo>
                    <a:pt x="12638388" y="1623147"/>
                  </a:lnTo>
                  <a:lnTo>
                    <a:pt x="12560746" y="1662113"/>
                  </a:lnTo>
                  <a:lnTo>
                    <a:pt x="11819237" y="2006831"/>
                  </a:lnTo>
                  <a:lnTo>
                    <a:pt x="11689595" y="2067098"/>
                  </a:lnTo>
                  <a:lnTo>
                    <a:pt x="11323320" y="2318472"/>
                  </a:lnTo>
                  <a:lnTo>
                    <a:pt x="10837390" y="2593831"/>
                  </a:lnTo>
                  <a:lnTo>
                    <a:pt x="10250754" y="2884776"/>
                  </a:lnTo>
                  <a:lnTo>
                    <a:pt x="9532826" y="3190615"/>
                  </a:lnTo>
                  <a:lnTo>
                    <a:pt x="8707085" y="3501996"/>
                  </a:lnTo>
                  <a:lnTo>
                    <a:pt x="7752424" y="3814330"/>
                  </a:lnTo>
                  <a:lnTo>
                    <a:pt x="6700143" y="4117657"/>
                  </a:lnTo>
                  <a:lnTo>
                    <a:pt x="5542624" y="4404620"/>
                  </a:lnTo>
                  <a:lnTo>
                    <a:pt x="4320128" y="4666298"/>
                  </a:lnTo>
                  <a:lnTo>
                    <a:pt x="3927492" y="4736263"/>
                  </a:lnTo>
                  <a:lnTo>
                    <a:pt x="3038012" y="4894724"/>
                  </a:lnTo>
                  <a:lnTo>
                    <a:pt x="1741685" y="5085138"/>
                  </a:lnTo>
                  <a:lnTo>
                    <a:pt x="443402" y="5231477"/>
                  </a:lnTo>
                  <a:lnTo>
                    <a:pt x="0" y="517250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266D796C-2643-77B0-3A1A-12A52209F446}"/>
                </a:ext>
              </a:extLst>
            </p:cNvPr>
            <p:cNvSpPr/>
            <p:nvPr/>
          </p:nvSpPr>
          <p:spPr>
            <a:xfrm>
              <a:off x="7420098" y="1766730"/>
              <a:ext cx="3222708" cy="1931579"/>
            </a:xfrm>
            <a:custGeom>
              <a:avLst/>
              <a:gdLst>
                <a:gd name="connsiteX0" fmla="*/ 4051472 w 4051471"/>
                <a:gd name="connsiteY0" fmla="*/ 0 h 2075324"/>
                <a:gd name="connsiteX1" fmla="*/ 3444755 w 4051471"/>
                <a:gd name="connsiteY1" fmla="*/ 365847 h 2075324"/>
                <a:gd name="connsiteX2" fmla="*/ 3396564 w 4051471"/>
                <a:gd name="connsiteY2" fmla="*/ 395028 h 2075324"/>
                <a:gd name="connsiteX3" fmla="*/ 2863988 w 4051471"/>
                <a:gd name="connsiteY3" fmla="*/ 693853 h 2075324"/>
                <a:gd name="connsiteX4" fmla="*/ 2694597 w 4051471"/>
                <a:gd name="connsiteY4" fmla="*/ 788930 h 2075324"/>
                <a:gd name="connsiteX5" fmla="*/ 2201562 w 4051471"/>
                <a:gd name="connsiteY5" fmla="*/ 1050434 h 2075324"/>
                <a:gd name="connsiteX6" fmla="*/ 2048133 w 4051471"/>
                <a:gd name="connsiteY6" fmla="*/ 1131916 h 2075324"/>
                <a:gd name="connsiteX7" fmla="*/ 1976876 w 4051471"/>
                <a:gd name="connsiteY7" fmla="*/ 1169670 h 2075324"/>
                <a:gd name="connsiteX8" fmla="*/ 1465306 w 4051471"/>
                <a:gd name="connsiteY8" fmla="*/ 1419918 h 2075324"/>
                <a:gd name="connsiteX9" fmla="*/ 1254520 w 4051471"/>
                <a:gd name="connsiteY9" fmla="*/ 1523047 h 2075324"/>
                <a:gd name="connsiteX10" fmla="*/ 1221363 w 4051471"/>
                <a:gd name="connsiteY10" fmla="*/ 1539240 h 2075324"/>
                <a:gd name="connsiteX11" fmla="*/ 818944 w 4051471"/>
                <a:gd name="connsiteY11" fmla="*/ 1723679 h 2075324"/>
                <a:gd name="connsiteX12" fmla="*/ 483664 w 4051471"/>
                <a:gd name="connsiteY12" fmla="*/ 1877291 h 2075324"/>
                <a:gd name="connsiteX13" fmla="*/ 462452 w 4051471"/>
                <a:gd name="connsiteY13" fmla="*/ 1887076 h 2075324"/>
                <a:gd name="connsiteX14" fmla="*/ 85468 w 4051471"/>
                <a:gd name="connsiteY14" fmla="*/ 2041554 h 2075324"/>
                <a:gd name="connsiteX15" fmla="*/ 0 w 4051471"/>
                <a:gd name="connsiteY15" fmla="*/ 2075324 h 207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51471" h="2075324">
                  <a:moveTo>
                    <a:pt x="4051472" y="0"/>
                  </a:moveTo>
                  <a:lnTo>
                    <a:pt x="3444755" y="365847"/>
                  </a:lnTo>
                  <a:lnTo>
                    <a:pt x="3396564" y="395028"/>
                  </a:lnTo>
                  <a:lnTo>
                    <a:pt x="2863988" y="693853"/>
                  </a:lnTo>
                  <a:lnTo>
                    <a:pt x="2694597" y="788930"/>
                  </a:lnTo>
                  <a:lnTo>
                    <a:pt x="2201562" y="1050434"/>
                  </a:lnTo>
                  <a:lnTo>
                    <a:pt x="2048133" y="1131916"/>
                  </a:lnTo>
                  <a:lnTo>
                    <a:pt x="1976876" y="1169670"/>
                  </a:lnTo>
                  <a:lnTo>
                    <a:pt x="1465306" y="1419918"/>
                  </a:lnTo>
                  <a:lnTo>
                    <a:pt x="1254520" y="1523047"/>
                  </a:lnTo>
                  <a:lnTo>
                    <a:pt x="1221363" y="1539240"/>
                  </a:lnTo>
                  <a:lnTo>
                    <a:pt x="818944" y="1723679"/>
                  </a:lnTo>
                  <a:lnTo>
                    <a:pt x="483664" y="1877291"/>
                  </a:lnTo>
                  <a:lnTo>
                    <a:pt x="462452" y="1887076"/>
                  </a:lnTo>
                  <a:lnTo>
                    <a:pt x="85468" y="2041554"/>
                  </a:lnTo>
                  <a:lnTo>
                    <a:pt x="0" y="207532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8F24B4FA-9B6F-88F2-7483-ECC91FAE4913}"/>
                </a:ext>
              </a:extLst>
            </p:cNvPr>
            <p:cNvSpPr/>
            <p:nvPr/>
          </p:nvSpPr>
          <p:spPr>
            <a:xfrm>
              <a:off x="5741701" y="1210555"/>
              <a:ext cx="6553536" cy="3177550"/>
            </a:xfrm>
            <a:custGeom>
              <a:avLst/>
              <a:gdLst>
                <a:gd name="connsiteX0" fmla="*/ 8238868 w 8238867"/>
                <a:gd name="connsiteY0" fmla="*/ 0 h 3414019"/>
                <a:gd name="connsiteX1" fmla="*/ 7571603 w 8238867"/>
                <a:gd name="connsiteY1" fmla="*/ 373293 h 3414019"/>
                <a:gd name="connsiteX2" fmla="*/ 6932759 w 8238867"/>
                <a:gd name="connsiteY2" fmla="*/ 706928 h 3414019"/>
                <a:gd name="connsiteX3" fmla="*/ 6730932 w 8238867"/>
                <a:gd name="connsiteY3" fmla="*/ 812309 h 3414019"/>
                <a:gd name="connsiteX4" fmla="*/ 5935774 w 8238867"/>
                <a:gd name="connsiteY4" fmla="*/ 1203527 h 3414019"/>
                <a:gd name="connsiteX5" fmla="*/ 5854734 w 8238867"/>
                <a:gd name="connsiteY5" fmla="*/ 1243359 h 3414019"/>
                <a:gd name="connsiteX6" fmla="*/ 5054428 w 8238867"/>
                <a:gd name="connsiteY6" fmla="*/ 1607560 h 3414019"/>
                <a:gd name="connsiteX7" fmla="*/ 4924270 w 8238867"/>
                <a:gd name="connsiteY7" fmla="*/ 1666788 h 3414019"/>
                <a:gd name="connsiteX8" fmla="*/ 4096677 w 8238867"/>
                <a:gd name="connsiteY8" fmla="*/ 2018174 h 3414019"/>
                <a:gd name="connsiteX9" fmla="*/ 3975272 w 8238867"/>
                <a:gd name="connsiteY9" fmla="*/ 2069696 h 3414019"/>
                <a:gd name="connsiteX10" fmla="*/ 3190000 w 8238867"/>
                <a:gd name="connsiteY10" fmla="*/ 2374583 h 3414019"/>
                <a:gd name="connsiteX11" fmla="*/ 2993115 w 8238867"/>
                <a:gd name="connsiteY11" fmla="*/ 2451129 h 3414019"/>
                <a:gd name="connsiteX12" fmla="*/ 2224937 w 8238867"/>
                <a:gd name="connsiteY12" fmla="*/ 2726055 h 3414019"/>
                <a:gd name="connsiteX13" fmla="*/ 2018064 w 8238867"/>
                <a:gd name="connsiteY13" fmla="*/ 2800090 h 3414019"/>
                <a:gd name="connsiteX14" fmla="*/ 1385707 w 8238867"/>
                <a:gd name="connsiteY14" fmla="*/ 3003666 h 3414019"/>
                <a:gd name="connsiteX15" fmla="*/ 1228159 w 8238867"/>
                <a:gd name="connsiteY15" fmla="*/ 3054408 h 3414019"/>
                <a:gd name="connsiteX16" fmla="*/ 1195104 w 8238867"/>
                <a:gd name="connsiteY16" fmla="*/ 3064972 h 3414019"/>
                <a:gd name="connsiteX17" fmla="*/ 1038895 w 8238867"/>
                <a:gd name="connsiteY17" fmla="*/ 3115281 h 3414019"/>
                <a:gd name="connsiteX18" fmla="*/ 557084 w 8238867"/>
                <a:gd name="connsiteY18" fmla="*/ 3255472 h 3414019"/>
                <a:gd name="connsiteX19" fmla="*/ 511364 w 8238867"/>
                <a:gd name="connsiteY19" fmla="*/ 3268807 h 3414019"/>
                <a:gd name="connsiteX20" fmla="*/ 95765 w 8238867"/>
                <a:gd name="connsiteY20" fmla="*/ 3389688 h 3414019"/>
                <a:gd name="connsiteX21" fmla="*/ 0 w 8238867"/>
                <a:gd name="connsiteY21" fmla="*/ 3414020 h 341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238867" h="3414019">
                  <a:moveTo>
                    <a:pt x="8238868" y="0"/>
                  </a:moveTo>
                  <a:lnTo>
                    <a:pt x="7571603" y="373293"/>
                  </a:lnTo>
                  <a:lnTo>
                    <a:pt x="6932759" y="706928"/>
                  </a:lnTo>
                  <a:lnTo>
                    <a:pt x="6730932" y="812309"/>
                  </a:lnTo>
                  <a:lnTo>
                    <a:pt x="5935774" y="1203527"/>
                  </a:lnTo>
                  <a:lnTo>
                    <a:pt x="5854734" y="1243359"/>
                  </a:lnTo>
                  <a:lnTo>
                    <a:pt x="5054428" y="1607560"/>
                  </a:lnTo>
                  <a:lnTo>
                    <a:pt x="4924270" y="1666788"/>
                  </a:lnTo>
                  <a:lnTo>
                    <a:pt x="4096677" y="2018174"/>
                  </a:lnTo>
                  <a:lnTo>
                    <a:pt x="3975272" y="2069696"/>
                  </a:lnTo>
                  <a:lnTo>
                    <a:pt x="3190000" y="2374583"/>
                  </a:lnTo>
                  <a:lnTo>
                    <a:pt x="2993115" y="2451129"/>
                  </a:lnTo>
                  <a:lnTo>
                    <a:pt x="2224937" y="2726055"/>
                  </a:lnTo>
                  <a:lnTo>
                    <a:pt x="2018064" y="2800090"/>
                  </a:lnTo>
                  <a:lnTo>
                    <a:pt x="1385707" y="3003666"/>
                  </a:lnTo>
                  <a:lnTo>
                    <a:pt x="1228159" y="3054408"/>
                  </a:lnTo>
                  <a:lnTo>
                    <a:pt x="1195104" y="3064972"/>
                  </a:lnTo>
                  <a:lnTo>
                    <a:pt x="1038895" y="3115281"/>
                  </a:lnTo>
                  <a:lnTo>
                    <a:pt x="557084" y="3255472"/>
                  </a:lnTo>
                  <a:lnTo>
                    <a:pt x="511364" y="3268807"/>
                  </a:lnTo>
                  <a:lnTo>
                    <a:pt x="95765" y="3389688"/>
                  </a:lnTo>
                  <a:lnTo>
                    <a:pt x="0" y="341402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F7948B3E-3AC6-DB9A-BC11-707B354F1FB5}"/>
                </a:ext>
              </a:extLst>
            </p:cNvPr>
            <p:cNvSpPr/>
            <p:nvPr/>
          </p:nvSpPr>
          <p:spPr>
            <a:xfrm>
              <a:off x="9474292" y="5925100"/>
              <a:ext cx="2820944" cy="1179643"/>
            </a:xfrm>
            <a:custGeom>
              <a:avLst/>
              <a:gdLst>
                <a:gd name="connsiteX0" fmla="*/ 3546390 w 3546389"/>
                <a:gd name="connsiteY0" fmla="*/ 0 h 1267431"/>
                <a:gd name="connsiteX1" fmla="*/ 2774814 w 3546389"/>
                <a:gd name="connsiteY1" fmla="*/ 148764 h 1267431"/>
                <a:gd name="connsiteX2" fmla="*/ 976081 w 3546389"/>
                <a:gd name="connsiteY2" fmla="*/ 1149668 h 1267431"/>
                <a:gd name="connsiteX3" fmla="*/ 0 w 3546389"/>
                <a:gd name="connsiteY3" fmla="*/ 1267431 h 1267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46389" h="1267431">
                  <a:moveTo>
                    <a:pt x="3546390" y="0"/>
                  </a:moveTo>
                  <a:lnTo>
                    <a:pt x="2774814" y="148764"/>
                  </a:lnTo>
                  <a:lnTo>
                    <a:pt x="976081" y="1149668"/>
                  </a:lnTo>
                  <a:lnTo>
                    <a:pt x="0" y="126743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6D207817-315A-B813-A828-A4E3A1D7B351}"/>
                </a:ext>
              </a:extLst>
            </p:cNvPr>
            <p:cNvSpPr/>
            <p:nvPr/>
          </p:nvSpPr>
          <p:spPr>
            <a:xfrm>
              <a:off x="-103239" y="2549532"/>
              <a:ext cx="12398477" cy="2751856"/>
            </a:xfrm>
            <a:custGeom>
              <a:avLst/>
              <a:gdLst>
                <a:gd name="connsiteX0" fmla="*/ 15586916 w 15586915"/>
                <a:gd name="connsiteY0" fmla="*/ 0 h 2956646"/>
                <a:gd name="connsiteX1" fmla="*/ 15012121 w 15586915"/>
                <a:gd name="connsiteY1" fmla="*/ 455122 h 2956646"/>
                <a:gd name="connsiteX2" fmla="*/ 13431074 w 15586915"/>
                <a:gd name="connsiteY2" fmla="*/ 960640 h 2956646"/>
                <a:gd name="connsiteX3" fmla="*/ 12043101 w 15586915"/>
                <a:gd name="connsiteY3" fmla="*/ 1359304 h 2956646"/>
                <a:gd name="connsiteX4" fmla="*/ 11796068 w 15586915"/>
                <a:gd name="connsiteY4" fmla="*/ 1430309 h 2956646"/>
                <a:gd name="connsiteX5" fmla="*/ 10161064 w 15586915"/>
                <a:gd name="connsiteY5" fmla="*/ 1848370 h 2956646"/>
                <a:gd name="connsiteX6" fmla="*/ 8541299 w 15586915"/>
                <a:gd name="connsiteY6" fmla="*/ 2207635 h 2956646"/>
                <a:gd name="connsiteX7" fmla="*/ 6997117 w 15586915"/>
                <a:gd name="connsiteY7" fmla="*/ 2498148 h 2956646"/>
                <a:gd name="connsiteX8" fmla="*/ 5542624 w 15586915"/>
                <a:gd name="connsiteY8" fmla="*/ 2717223 h 2956646"/>
                <a:gd name="connsiteX9" fmla="*/ 4228791 w 15586915"/>
                <a:gd name="connsiteY9" fmla="*/ 2863995 h 2956646"/>
                <a:gd name="connsiteX10" fmla="*/ 3059636 w 15586915"/>
                <a:gd name="connsiteY10" fmla="*/ 2941147 h 2956646"/>
                <a:gd name="connsiteX11" fmla="*/ 2065020 w 15586915"/>
                <a:gd name="connsiteY11" fmla="*/ 2956647 h 2956646"/>
                <a:gd name="connsiteX12" fmla="*/ 1235779 w 15586915"/>
                <a:gd name="connsiteY12" fmla="*/ 2916555 h 2956646"/>
                <a:gd name="connsiteX13" fmla="*/ 319834 w 15586915"/>
                <a:gd name="connsiteY13" fmla="*/ 2935692 h 2956646"/>
                <a:gd name="connsiteX14" fmla="*/ 0 w 15586915"/>
                <a:gd name="connsiteY14" fmla="*/ 2929024 h 29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586915" h="2956646">
                  <a:moveTo>
                    <a:pt x="15586916" y="0"/>
                  </a:moveTo>
                  <a:lnTo>
                    <a:pt x="15012121" y="455122"/>
                  </a:lnTo>
                  <a:lnTo>
                    <a:pt x="13431074" y="960640"/>
                  </a:lnTo>
                  <a:lnTo>
                    <a:pt x="12043101" y="1359304"/>
                  </a:lnTo>
                  <a:lnTo>
                    <a:pt x="11796068" y="1430309"/>
                  </a:lnTo>
                  <a:lnTo>
                    <a:pt x="10161064" y="1848370"/>
                  </a:lnTo>
                  <a:lnTo>
                    <a:pt x="8541299" y="2207635"/>
                  </a:lnTo>
                  <a:lnTo>
                    <a:pt x="6997117" y="2498148"/>
                  </a:lnTo>
                  <a:lnTo>
                    <a:pt x="5542624" y="2717223"/>
                  </a:lnTo>
                  <a:lnTo>
                    <a:pt x="4228791" y="2863995"/>
                  </a:lnTo>
                  <a:lnTo>
                    <a:pt x="3059636" y="2941147"/>
                  </a:lnTo>
                  <a:lnTo>
                    <a:pt x="2065020" y="2956647"/>
                  </a:lnTo>
                  <a:lnTo>
                    <a:pt x="1235779" y="2916555"/>
                  </a:lnTo>
                  <a:lnTo>
                    <a:pt x="319834" y="2935692"/>
                  </a:lnTo>
                  <a:lnTo>
                    <a:pt x="0" y="292902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40D680FF-2314-B98D-5418-CBBA2CE33F9E}"/>
                </a:ext>
              </a:extLst>
            </p:cNvPr>
            <p:cNvSpPr/>
            <p:nvPr/>
          </p:nvSpPr>
          <p:spPr>
            <a:xfrm>
              <a:off x="7663368" y="1847565"/>
              <a:ext cx="2461200" cy="1712767"/>
            </a:xfrm>
            <a:custGeom>
              <a:avLst/>
              <a:gdLst>
                <a:gd name="connsiteX0" fmla="*/ 3094132 w 3094131"/>
                <a:gd name="connsiteY0" fmla="*/ 0 h 1840229"/>
                <a:gd name="connsiteX1" fmla="*/ 2540755 w 3094131"/>
                <a:gd name="connsiteY1" fmla="*/ 375372 h 1840229"/>
                <a:gd name="connsiteX2" fmla="*/ 2187352 w 3094131"/>
                <a:gd name="connsiteY2" fmla="*/ 603885 h 1840229"/>
                <a:gd name="connsiteX3" fmla="*/ 2012195 w 3094131"/>
                <a:gd name="connsiteY3" fmla="*/ 717233 h 1840229"/>
                <a:gd name="connsiteX4" fmla="*/ 1972139 w 3094131"/>
                <a:gd name="connsiteY4" fmla="*/ 743123 h 1840229"/>
                <a:gd name="connsiteX5" fmla="*/ 1644581 w 3094131"/>
                <a:gd name="connsiteY5" fmla="*/ 939165 h 1840229"/>
                <a:gd name="connsiteX6" fmla="*/ 1444299 w 3094131"/>
                <a:gd name="connsiteY6" fmla="*/ 1059093 h 1840229"/>
                <a:gd name="connsiteX7" fmla="*/ 1363774 w 3094131"/>
                <a:gd name="connsiteY7" fmla="*/ 1107238 h 1840229"/>
                <a:gd name="connsiteX8" fmla="*/ 953942 w 3094131"/>
                <a:gd name="connsiteY8" fmla="*/ 1339042 h 1840229"/>
                <a:gd name="connsiteX9" fmla="*/ 814928 w 3094131"/>
                <a:gd name="connsiteY9" fmla="*/ 1417666 h 1840229"/>
                <a:gd name="connsiteX10" fmla="*/ 745422 w 3094131"/>
                <a:gd name="connsiteY10" fmla="*/ 1456892 h 1840229"/>
                <a:gd name="connsiteX11" fmla="*/ 365760 w 3094131"/>
                <a:gd name="connsiteY11" fmla="*/ 1653800 h 1840229"/>
                <a:gd name="connsiteX12" fmla="*/ 349387 w 3094131"/>
                <a:gd name="connsiteY12" fmla="*/ 1662286 h 1840229"/>
                <a:gd name="connsiteX13" fmla="*/ 135718 w 3094131"/>
                <a:gd name="connsiteY13" fmla="*/ 1773036 h 1840229"/>
                <a:gd name="connsiteX14" fmla="*/ 94117 w 3094131"/>
                <a:gd name="connsiteY14" fmla="*/ 1794597 h 1840229"/>
                <a:gd name="connsiteX15" fmla="*/ 0 w 3094131"/>
                <a:gd name="connsiteY15" fmla="*/ 1840230 h 184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94131" h="1840229">
                  <a:moveTo>
                    <a:pt x="3094132" y="0"/>
                  </a:moveTo>
                  <a:lnTo>
                    <a:pt x="2540755" y="375372"/>
                  </a:lnTo>
                  <a:lnTo>
                    <a:pt x="2187352" y="603885"/>
                  </a:lnTo>
                  <a:lnTo>
                    <a:pt x="2012195" y="717233"/>
                  </a:lnTo>
                  <a:lnTo>
                    <a:pt x="1972139" y="743123"/>
                  </a:lnTo>
                  <a:lnTo>
                    <a:pt x="1644581" y="939165"/>
                  </a:lnTo>
                  <a:lnTo>
                    <a:pt x="1444299" y="1059093"/>
                  </a:lnTo>
                  <a:lnTo>
                    <a:pt x="1363774" y="1107238"/>
                  </a:lnTo>
                  <a:lnTo>
                    <a:pt x="953942" y="1339042"/>
                  </a:lnTo>
                  <a:lnTo>
                    <a:pt x="814928" y="1417666"/>
                  </a:lnTo>
                  <a:lnTo>
                    <a:pt x="745422" y="1456892"/>
                  </a:lnTo>
                  <a:lnTo>
                    <a:pt x="365760" y="1653800"/>
                  </a:lnTo>
                  <a:lnTo>
                    <a:pt x="349387" y="1662286"/>
                  </a:lnTo>
                  <a:lnTo>
                    <a:pt x="135718" y="1773036"/>
                  </a:lnTo>
                  <a:lnTo>
                    <a:pt x="94117" y="1794597"/>
                  </a:lnTo>
                  <a:lnTo>
                    <a:pt x="0" y="18402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72D72E7B-7AD6-CCC7-53AB-B637A0217422}"/>
                </a:ext>
              </a:extLst>
            </p:cNvPr>
            <p:cNvSpPr/>
            <p:nvPr/>
          </p:nvSpPr>
          <p:spPr>
            <a:xfrm>
              <a:off x="7830954" y="2080076"/>
              <a:ext cx="1845819" cy="1375807"/>
            </a:xfrm>
            <a:custGeom>
              <a:avLst/>
              <a:gdLst>
                <a:gd name="connsiteX0" fmla="*/ 2320496 w 2320496"/>
                <a:gd name="connsiteY0" fmla="*/ 0 h 1478193"/>
                <a:gd name="connsiteX1" fmla="*/ 1857632 w 2320496"/>
                <a:gd name="connsiteY1" fmla="*/ 327054 h 1478193"/>
                <a:gd name="connsiteX2" fmla="*/ 1806455 w 2320496"/>
                <a:gd name="connsiteY2" fmla="*/ 363249 h 1478193"/>
                <a:gd name="connsiteX3" fmla="*/ 1619045 w 2320496"/>
                <a:gd name="connsiteY3" fmla="*/ 489325 h 1478193"/>
                <a:gd name="connsiteX4" fmla="*/ 1408258 w 2320496"/>
                <a:gd name="connsiteY4" fmla="*/ 631161 h 1478193"/>
                <a:gd name="connsiteX5" fmla="*/ 1314656 w 2320496"/>
                <a:gd name="connsiteY5" fmla="*/ 694113 h 1478193"/>
                <a:gd name="connsiteX6" fmla="*/ 1279336 w 2320496"/>
                <a:gd name="connsiteY6" fmla="*/ 717925 h 1478193"/>
                <a:gd name="connsiteX7" fmla="*/ 1024581 w 2320496"/>
                <a:gd name="connsiteY7" fmla="*/ 875780 h 1478193"/>
                <a:gd name="connsiteX8" fmla="*/ 795569 w 2320496"/>
                <a:gd name="connsiteY8" fmla="*/ 1017703 h 1478193"/>
                <a:gd name="connsiteX9" fmla="*/ 714220 w 2320496"/>
                <a:gd name="connsiteY9" fmla="*/ 1068186 h 1478193"/>
                <a:gd name="connsiteX10" fmla="*/ 381824 w 2320496"/>
                <a:gd name="connsiteY10" fmla="*/ 1262322 h 1478193"/>
                <a:gd name="connsiteX11" fmla="*/ 350623 w 2320496"/>
                <a:gd name="connsiteY11" fmla="*/ 1280507 h 1478193"/>
                <a:gd name="connsiteX12" fmla="*/ 224584 w 2320496"/>
                <a:gd name="connsiteY12" fmla="*/ 1354195 h 1478193"/>
                <a:gd name="connsiteX13" fmla="*/ 139734 w 2320496"/>
                <a:gd name="connsiteY13" fmla="*/ 1403725 h 1478193"/>
                <a:gd name="connsiteX14" fmla="*/ 0 w 2320496"/>
                <a:gd name="connsiteY14" fmla="*/ 1478194 h 1478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20496" h="1478193">
                  <a:moveTo>
                    <a:pt x="2320496" y="0"/>
                  </a:moveTo>
                  <a:lnTo>
                    <a:pt x="1857632" y="327054"/>
                  </a:lnTo>
                  <a:lnTo>
                    <a:pt x="1806455" y="363249"/>
                  </a:lnTo>
                  <a:lnTo>
                    <a:pt x="1619045" y="489325"/>
                  </a:lnTo>
                  <a:lnTo>
                    <a:pt x="1408258" y="631161"/>
                  </a:lnTo>
                  <a:lnTo>
                    <a:pt x="1314656" y="694113"/>
                  </a:lnTo>
                  <a:lnTo>
                    <a:pt x="1279336" y="717925"/>
                  </a:lnTo>
                  <a:lnTo>
                    <a:pt x="1024581" y="875780"/>
                  </a:lnTo>
                  <a:lnTo>
                    <a:pt x="795569" y="1017703"/>
                  </a:lnTo>
                  <a:lnTo>
                    <a:pt x="714220" y="1068186"/>
                  </a:lnTo>
                  <a:lnTo>
                    <a:pt x="381824" y="1262322"/>
                  </a:lnTo>
                  <a:lnTo>
                    <a:pt x="350623" y="1280507"/>
                  </a:lnTo>
                  <a:lnTo>
                    <a:pt x="224584" y="1354195"/>
                  </a:lnTo>
                  <a:lnTo>
                    <a:pt x="139734" y="1403725"/>
                  </a:lnTo>
                  <a:lnTo>
                    <a:pt x="0" y="147819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281C8547-09E9-F0FD-7100-4AD064F7BAFD}"/>
                </a:ext>
              </a:extLst>
            </p:cNvPr>
            <p:cNvSpPr/>
            <p:nvPr/>
          </p:nvSpPr>
          <p:spPr>
            <a:xfrm>
              <a:off x="4348758" y="4635688"/>
              <a:ext cx="7946479" cy="2469054"/>
            </a:xfrm>
            <a:custGeom>
              <a:avLst/>
              <a:gdLst>
                <a:gd name="connsiteX0" fmla="*/ 9990026 w 9990025"/>
                <a:gd name="connsiteY0" fmla="*/ 0 h 2652798"/>
                <a:gd name="connsiteX1" fmla="*/ 9458685 w 9990025"/>
                <a:gd name="connsiteY1" fmla="*/ 329392 h 2652798"/>
                <a:gd name="connsiteX2" fmla="*/ 6902382 w 9990025"/>
                <a:gd name="connsiteY2" fmla="*/ 846339 h 2652798"/>
                <a:gd name="connsiteX3" fmla="*/ 4387164 w 9990025"/>
                <a:gd name="connsiteY3" fmla="*/ 1272714 h 2652798"/>
                <a:gd name="connsiteX4" fmla="*/ 2553730 w 9990025"/>
                <a:gd name="connsiteY4" fmla="*/ 1952106 h 2652798"/>
                <a:gd name="connsiteX5" fmla="*/ 545963 w 9990025"/>
                <a:gd name="connsiteY5" fmla="*/ 2627861 h 2652798"/>
                <a:gd name="connsiteX6" fmla="*/ 0 w 9990025"/>
                <a:gd name="connsiteY6" fmla="*/ 2652799 h 265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90025" h="2652798">
                  <a:moveTo>
                    <a:pt x="9990026" y="0"/>
                  </a:moveTo>
                  <a:lnTo>
                    <a:pt x="9458685" y="329392"/>
                  </a:lnTo>
                  <a:lnTo>
                    <a:pt x="6902382" y="846339"/>
                  </a:lnTo>
                  <a:lnTo>
                    <a:pt x="4387164" y="1272714"/>
                  </a:lnTo>
                  <a:lnTo>
                    <a:pt x="2553730" y="1952106"/>
                  </a:lnTo>
                  <a:lnTo>
                    <a:pt x="545963" y="2627861"/>
                  </a:lnTo>
                  <a:lnTo>
                    <a:pt x="0" y="265279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D1FD6213-B16F-8A26-B263-1F9D96E47225}"/>
                </a:ext>
              </a:extLst>
            </p:cNvPr>
            <p:cNvSpPr/>
            <p:nvPr/>
          </p:nvSpPr>
          <p:spPr>
            <a:xfrm>
              <a:off x="8085445" y="2317020"/>
              <a:ext cx="1186615" cy="959785"/>
            </a:xfrm>
            <a:custGeom>
              <a:avLst/>
              <a:gdLst>
                <a:gd name="connsiteX0" fmla="*/ 1491769 w 1491769"/>
                <a:gd name="connsiteY0" fmla="*/ 0 h 1031211"/>
                <a:gd name="connsiteX1" fmla="*/ 1062063 w 1491769"/>
                <a:gd name="connsiteY1" fmla="*/ 317096 h 1031211"/>
                <a:gd name="connsiteX2" fmla="*/ 1015416 w 1491769"/>
                <a:gd name="connsiteY2" fmla="*/ 351472 h 1031211"/>
                <a:gd name="connsiteX3" fmla="*/ 852204 w 1491769"/>
                <a:gd name="connsiteY3" fmla="*/ 465773 h 1031211"/>
                <a:gd name="connsiteX4" fmla="*/ 641110 w 1491769"/>
                <a:gd name="connsiteY4" fmla="*/ 613583 h 1031211"/>
                <a:gd name="connsiteX5" fmla="*/ 556054 w 1491769"/>
                <a:gd name="connsiteY5" fmla="*/ 673158 h 1031211"/>
                <a:gd name="connsiteX6" fmla="*/ 526398 w 1491769"/>
                <a:gd name="connsiteY6" fmla="*/ 693853 h 1031211"/>
                <a:gd name="connsiteX7" fmla="*/ 209447 w 1491769"/>
                <a:gd name="connsiteY7" fmla="*/ 896995 h 1031211"/>
                <a:gd name="connsiteX8" fmla="*/ 194413 w 1491769"/>
                <a:gd name="connsiteY8" fmla="*/ 906607 h 1031211"/>
                <a:gd name="connsiteX9" fmla="*/ 99266 w 1491769"/>
                <a:gd name="connsiteY9" fmla="*/ 967653 h 1031211"/>
                <a:gd name="connsiteX10" fmla="*/ 0 w 1491769"/>
                <a:gd name="connsiteY10" fmla="*/ 1031211 h 103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91769" h="1031211">
                  <a:moveTo>
                    <a:pt x="1491769" y="0"/>
                  </a:moveTo>
                  <a:lnTo>
                    <a:pt x="1062063" y="317096"/>
                  </a:lnTo>
                  <a:lnTo>
                    <a:pt x="1015416" y="351472"/>
                  </a:lnTo>
                  <a:lnTo>
                    <a:pt x="852204" y="465773"/>
                  </a:lnTo>
                  <a:lnTo>
                    <a:pt x="641110" y="613583"/>
                  </a:lnTo>
                  <a:lnTo>
                    <a:pt x="556054" y="673158"/>
                  </a:lnTo>
                  <a:lnTo>
                    <a:pt x="526398" y="693853"/>
                  </a:lnTo>
                  <a:lnTo>
                    <a:pt x="209447" y="896995"/>
                  </a:lnTo>
                  <a:lnTo>
                    <a:pt x="194413" y="906607"/>
                  </a:lnTo>
                  <a:lnTo>
                    <a:pt x="99266" y="967653"/>
                  </a:lnTo>
                  <a:lnTo>
                    <a:pt x="0" y="103121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6A91A676-8A4C-0250-A3FB-8B6C06F80025}"/>
                </a:ext>
              </a:extLst>
            </p:cNvPr>
            <p:cNvSpPr/>
            <p:nvPr/>
          </p:nvSpPr>
          <p:spPr>
            <a:xfrm>
              <a:off x="-103239" y="2785670"/>
              <a:ext cx="12398477" cy="3644184"/>
            </a:xfrm>
            <a:custGeom>
              <a:avLst/>
              <a:gdLst>
                <a:gd name="connsiteX0" fmla="*/ 15586916 w 15586915"/>
                <a:gd name="connsiteY0" fmla="*/ 0 h 3915380"/>
                <a:gd name="connsiteX1" fmla="*/ 15012121 w 15586915"/>
                <a:gd name="connsiteY1" fmla="*/ 201411 h 3915380"/>
                <a:gd name="connsiteX2" fmla="*/ 14261448 w 15586915"/>
                <a:gd name="connsiteY2" fmla="*/ 703118 h 3915380"/>
                <a:gd name="connsiteX3" fmla="*/ 13313581 w 15586915"/>
                <a:gd name="connsiteY3" fmla="*/ 1241454 h 3915380"/>
                <a:gd name="connsiteX4" fmla="*/ 12176657 w 15586915"/>
                <a:gd name="connsiteY4" fmla="*/ 1806806 h 3915380"/>
                <a:gd name="connsiteX5" fmla="*/ 10828123 w 15586915"/>
                <a:gd name="connsiteY5" fmla="*/ 2393806 h 3915380"/>
                <a:gd name="connsiteX6" fmla="*/ 9291869 w 15586915"/>
                <a:gd name="connsiteY6" fmla="*/ 2989725 h 3915380"/>
                <a:gd name="connsiteX7" fmla="*/ 7562438 w 15586915"/>
                <a:gd name="connsiteY7" fmla="*/ 3585470 h 3915380"/>
                <a:gd name="connsiteX8" fmla="*/ 5318760 w 15586915"/>
                <a:gd name="connsiteY8" fmla="*/ 3801428 h 3915380"/>
                <a:gd name="connsiteX9" fmla="*/ 3288339 w 15586915"/>
                <a:gd name="connsiteY9" fmla="*/ 3909060 h 3915380"/>
                <a:gd name="connsiteX10" fmla="*/ 1532238 w 15586915"/>
                <a:gd name="connsiteY10" fmla="*/ 3915381 h 3915380"/>
                <a:gd name="connsiteX11" fmla="*/ 53958 w 15586915"/>
                <a:gd name="connsiteY11" fmla="*/ 3830435 h 3915380"/>
                <a:gd name="connsiteX12" fmla="*/ 0 w 15586915"/>
                <a:gd name="connsiteY12" fmla="*/ 3836757 h 391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3915380">
                  <a:moveTo>
                    <a:pt x="15586916" y="0"/>
                  </a:moveTo>
                  <a:lnTo>
                    <a:pt x="15012121" y="201411"/>
                  </a:lnTo>
                  <a:lnTo>
                    <a:pt x="14261448" y="703118"/>
                  </a:lnTo>
                  <a:lnTo>
                    <a:pt x="13313581" y="1241454"/>
                  </a:lnTo>
                  <a:lnTo>
                    <a:pt x="12176657" y="1806806"/>
                  </a:lnTo>
                  <a:lnTo>
                    <a:pt x="10828123" y="2393806"/>
                  </a:lnTo>
                  <a:lnTo>
                    <a:pt x="9291869" y="2989725"/>
                  </a:lnTo>
                  <a:lnTo>
                    <a:pt x="7562438" y="3585470"/>
                  </a:lnTo>
                  <a:lnTo>
                    <a:pt x="5318760" y="3801428"/>
                  </a:lnTo>
                  <a:lnTo>
                    <a:pt x="3288339" y="3909060"/>
                  </a:lnTo>
                  <a:lnTo>
                    <a:pt x="1532238" y="3915381"/>
                  </a:lnTo>
                  <a:lnTo>
                    <a:pt x="53958" y="3830435"/>
                  </a:lnTo>
                  <a:lnTo>
                    <a:pt x="0" y="38367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EA6A3381-5633-A0A1-9ACD-E4FD95CB832B}"/>
                </a:ext>
              </a:extLst>
            </p:cNvPr>
            <p:cNvSpPr/>
            <p:nvPr/>
          </p:nvSpPr>
          <p:spPr>
            <a:xfrm>
              <a:off x="8181606" y="2559122"/>
              <a:ext cx="728661" cy="625484"/>
            </a:xfrm>
            <a:custGeom>
              <a:avLst/>
              <a:gdLst>
                <a:gd name="connsiteX0" fmla="*/ 916047 w 916047"/>
                <a:gd name="connsiteY0" fmla="*/ 0 h 672032"/>
                <a:gd name="connsiteX1" fmla="*/ 654496 w 916047"/>
                <a:gd name="connsiteY1" fmla="*/ 201410 h 672032"/>
                <a:gd name="connsiteX2" fmla="*/ 516307 w 916047"/>
                <a:gd name="connsiteY2" fmla="*/ 307831 h 672032"/>
                <a:gd name="connsiteX3" fmla="*/ 473779 w 916047"/>
                <a:gd name="connsiteY3" fmla="*/ 340562 h 672032"/>
                <a:gd name="connsiteX4" fmla="*/ 145398 w 916047"/>
                <a:gd name="connsiteY4" fmla="*/ 570115 h 672032"/>
                <a:gd name="connsiteX5" fmla="*/ 89380 w 916047"/>
                <a:gd name="connsiteY5" fmla="*/ 602327 h 672032"/>
                <a:gd name="connsiteX6" fmla="*/ 0 w 916047"/>
                <a:gd name="connsiteY6" fmla="*/ 672032 h 67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47" h="672032">
                  <a:moveTo>
                    <a:pt x="916047" y="0"/>
                  </a:moveTo>
                  <a:lnTo>
                    <a:pt x="654496" y="201410"/>
                  </a:lnTo>
                  <a:lnTo>
                    <a:pt x="516307" y="307831"/>
                  </a:lnTo>
                  <a:lnTo>
                    <a:pt x="473779" y="340562"/>
                  </a:lnTo>
                  <a:lnTo>
                    <a:pt x="145398" y="570115"/>
                  </a:lnTo>
                  <a:lnTo>
                    <a:pt x="89380" y="602327"/>
                  </a:lnTo>
                  <a:lnTo>
                    <a:pt x="0" y="67203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36A88EA9-FB41-D97E-0220-00CDB9B21D49}"/>
                </a:ext>
              </a:extLst>
            </p:cNvPr>
            <p:cNvSpPr/>
            <p:nvPr/>
          </p:nvSpPr>
          <p:spPr>
            <a:xfrm>
              <a:off x="-103239" y="748191"/>
              <a:ext cx="11181310" cy="4908935"/>
            </a:xfrm>
            <a:custGeom>
              <a:avLst/>
              <a:gdLst>
                <a:gd name="connsiteX0" fmla="*/ 14056738 w 14056737"/>
                <a:gd name="connsiteY0" fmla="*/ 0 h 5274252"/>
                <a:gd name="connsiteX1" fmla="*/ 13649891 w 14056737"/>
                <a:gd name="connsiteY1" fmla="*/ 352598 h 5274252"/>
                <a:gd name="connsiteX2" fmla="*/ 13229144 w 14056737"/>
                <a:gd name="connsiteY2" fmla="*/ 707275 h 5274252"/>
                <a:gd name="connsiteX3" fmla="*/ 12769266 w 14056737"/>
                <a:gd name="connsiteY3" fmla="*/ 1070524 h 5274252"/>
                <a:gd name="connsiteX4" fmla="*/ 12295076 w 14056737"/>
                <a:gd name="connsiteY4" fmla="*/ 1431001 h 5274252"/>
                <a:gd name="connsiteX5" fmla="*/ 12304652 w 14056737"/>
                <a:gd name="connsiteY5" fmla="*/ 1556558 h 5274252"/>
                <a:gd name="connsiteX6" fmla="*/ 12269230 w 14056737"/>
                <a:gd name="connsiteY6" fmla="*/ 1704629 h 5274252"/>
                <a:gd name="connsiteX7" fmla="*/ 12152664 w 14056737"/>
                <a:gd name="connsiteY7" fmla="*/ 1883266 h 5274252"/>
                <a:gd name="connsiteX8" fmla="*/ 11971844 w 14056737"/>
                <a:gd name="connsiteY8" fmla="*/ 2084763 h 5274252"/>
                <a:gd name="connsiteX9" fmla="*/ 11689595 w 14056737"/>
                <a:gd name="connsiteY9" fmla="*/ 2315095 h 5274252"/>
                <a:gd name="connsiteX10" fmla="*/ 10928522 w 14056737"/>
                <a:gd name="connsiteY10" fmla="*/ 2645699 h 5274252"/>
                <a:gd name="connsiteX11" fmla="*/ 10806498 w 14056737"/>
                <a:gd name="connsiteY11" fmla="*/ 2698779 h 5274252"/>
                <a:gd name="connsiteX12" fmla="*/ 10341164 w 14056737"/>
                <a:gd name="connsiteY12" fmla="*/ 2947901 h 5274252"/>
                <a:gd name="connsiteX13" fmla="*/ 9783668 w 14056737"/>
                <a:gd name="connsiteY13" fmla="*/ 3210791 h 5274252"/>
                <a:gd name="connsiteX14" fmla="*/ 9103841 w 14056737"/>
                <a:gd name="connsiteY14" fmla="*/ 3486756 h 5274252"/>
                <a:gd name="connsiteX15" fmla="*/ 8326086 w 14056737"/>
                <a:gd name="connsiteY15" fmla="*/ 3766791 h 5274252"/>
                <a:gd name="connsiteX16" fmla="*/ 7429603 w 14056737"/>
                <a:gd name="connsiteY16" fmla="*/ 4046567 h 5274252"/>
                <a:gd name="connsiteX17" fmla="*/ 6445490 w 14056737"/>
                <a:gd name="connsiteY17" fmla="*/ 4316817 h 5274252"/>
                <a:gd name="connsiteX18" fmla="*/ 5365613 w 14056737"/>
                <a:gd name="connsiteY18" fmla="*/ 4570355 h 5274252"/>
                <a:gd name="connsiteX19" fmla="*/ 4228791 w 14056737"/>
                <a:gd name="connsiteY19" fmla="*/ 4799388 h 5274252"/>
                <a:gd name="connsiteX20" fmla="*/ 3835228 w 14056737"/>
                <a:gd name="connsiteY20" fmla="*/ 4864418 h 5274252"/>
                <a:gd name="connsiteX21" fmla="*/ 3039350 w 14056737"/>
                <a:gd name="connsiteY21" fmla="*/ 4996036 h 5274252"/>
                <a:gd name="connsiteX22" fmla="*/ 2660616 w 14056737"/>
                <a:gd name="connsiteY22" fmla="*/ 5046605 h 5274252"/>
                <a:gd name="connsiteX23" fmla="*/ 1839818 w 14056737"/>
                <a:gd name="connsiteY23" fmla="*/ 5156229 h 5274252"/>
                <a:gd name="connsiteX24" fmla="*/ 641419 w 14056737"/>
                <a:gd name="connsiteY24" fmla="*/ 5274252 h 5274252"/>
                <a:gd name="connsiteX25" fmla="*/ 0 w 14056737"/>
                <a:gd name="connsiteY25" fmla="*/ 5189221 h 527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56737" h="5274252">
                  <a:moveTo>
                    <a:pt x="14056738" y="0"/>
                  </a:moveTo>
                  <a:lnTo>
                    <a:pt x="13649891" y="352598"/>
                  </a:lnTo>
                  <a:lnTo>
                    <a:pt x="13229144" y="707275"/>
                  </a:lnTo>
                  <a:lnTo>
                    <a:pt x="12769266" y="1070524"/>
                  </a:lnTo>
                  <a:lnTo>
                    <a:pt x="12295076" y="1431001"/>
                  </a:lnTo>
                  <a:lnTo>
                    <a:pt x="12304652" y="1556558"/>
                  </a:lnTo>
                  <a:lnTo>
                    <a:pt x="12269230" y="1704629"/>
                  </a:lnTo>
                  <a:lnTo>
                    <a:pt x="12152664" y="1883266"/>
                  </a:lnTo>
                  <a:lnTo>
                    <a:pt x="11971844" y="2084763"/>
                  </a:lnTo>
                  <a:lnTo>
                    <a:pt x="11689595" y="2315095"/>
                  </a:lnTo>
                  <a:lnTo>
                    <a:pt x="10928522" y="2645699"/>
                  </a:lnTo>
                  <a:lnTo>
                    <a:pt x="10806498" y="2698779"/>
                  </a:lnTo>
                  <a:lnTo>
                    <a:pt x="10341164" y="2947901"/>
                  </a:lnTo>
                  <a:lnTo>
                    <a:pt x="9783668" y="3210791"/>
                  </a:lnTo>
                  <a:lnTo>
                    <a:pt x="9103841" y="3486756"/>
                  </a:lnTo>
                  <a:lnTo>
                    <a:pt x="8326086" y="3766791"/>
                  </a:lnTo>
                  <a:lnTo>
                    <a:pt x="7429603" y="4046567"/>
                  </a:lnTo>
                  <a:lnTo>
                    <a:pt x="6445490" y="4316817"/>
                  </a:lnTo>
                  <a:lnTo>
                    <a:pt x="5365613" y="4570355"/>
                  </a:lnTo>
                  <a:lnTo>
                    <a:pt x="4228791" y="4799388"/>
                  </a:lnTo>
                  <a:lnTo>
                    <a:pt x="3835228" y="4864418"/>
                  </a:lnTo>
                  <a:lnTo>
                    <a:pt x="3039350" y="4996036"/>
                  </a:lnTo>
                  <a:lnTo>
                    <a:pt x="2660616" y="5046605"/>
                  </a:lnTo>
                  <a:lnTo>
                    <a:pt x="1839818" y="5156229"/>
                  </a:lnTo>
                  <a:lnTo>
                    <a:pt x="641419" y="5274252"/>
                  </a:lnTo>
                  <a:lnTo>
                    <a:pt x="0" y="518922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C2B2E109-1B4D-4908-B4C1-68E77D24AED1}"/>
                </a:ext>
              </a:extLst>
            </p:cNvPr>
            <p:cNvSpPr/>
            <p:nvPr/>
          </p:nvSpPr>
          <p:spPr>
            <a:xfrm>
              <a:off x="6299501" y="1017374"/>
              <a:ext cx="4267867" cy="3175858"/>
            </a:xfrm>
            <a:custGeom>
              <a:avLst/>
              <a:gdLst>
                <a:gd name="connsiteX0" fmla="*/ 5365408 w 5365407"/>
                <a:gd name="connsiteY0" fmla="*/ 0 h 3412201"/>
                <a:gd name="connsiteX1" fmla="*/ 4988732 w 5365407"/>
                <a:gd name="connsiteY1" fmla="*/ 346017 h 3412201"/>
                <a:gd name="connsiteX2" fmla="*/ 4600318 w 5365407"/>
                <a:gd name="connsiteY2" fmla="*/ 692641 h 3412201"/>
                <a:gd name="connsiteX3" fmla="*/ 4175143 w 5365407"/>
                <a:gd name="connsiteY3" fmla="*/ 1046451 h 3412201"/>
                <a:gd name="connsiteX4" fmla="*/ 3736993 w 5365407"/>
                <a:gd name="connsiteY4" fmla="*/ 1396365 h 3412201"/>
                <a:gd name="connsiteX5" fmla="*/ 3731741 w 5365407"/>
                <a:gd name="connsiteY5" fmla="*/ 1505037 h 3412201"/>
                <a:gd name="connsiteX6" fmla="*/ 3686742 w 5365407"/>
                <a:gd name="connsiteY6" fmla="*/ 1635096 h 3412201"/>
                <a:gd name="connsiteX7" fmla="*/ 3565542 w 5365407"/>
                <a:gd name="connsiteY7" fmla="*/ 1794250 h 3412201"/>
                <a:gd name="connsiteX8" fmla="*/ 3385649 w 5365407"/>
                <a:gd name="connsiteY8" fmla="*/ 1974792 h 3412201"/>
                <a:gd name="connsiteX9" fmla="*/ 3110093 w 5365407"/>
                <a:gd name="connsiteY9" fmla="*/ 2182524 h 3412201"/>
                <a:gd name="connsiteX10" fmla="*/ 2757205 w 5365407"/>
                <a:gd name="connsiteY10" fmla="*/ 2409565 h 3412201"/>
                <a:gd name="connsiteX11" fmla="*/ 2056783 w 5365407"/>
                <a:gd name="connsiteY11" fmla="*/ 2687695 h 3412201"/>
                <a:gd name="connsiteX12" fmla="*/ 1845894 w 5365407"/>
                <a:gd name="connsiteY12" fmla="*/ 2771515 h 3412201"/>
                <a:gd name="connsiteX13" fmla="*/ 1186764 w 5365407"/>
                <a:gd name="connsiteY13" fmla="*/ 3013191 h 3412201"/>
                <a:gd name="connsiteX14" fmla="*/ 1068551 w 5365407"/>
                <a:gd name="connsiteY14" fmla="*/ 3056573 h 3412201"/>
                <a:gd name="connsiteX15" fmla="*/ 972683 w 5365407"/>
                <a:gd name="connsiteY15" fmla="*/ 3091729 h 3412201"/>
                <a:gd name="connsiteX16" fmla="*/ 944983 w 5365407"/>
                <a:gd name="connsiteY16" fmla="*/ 3101860 h 3412201"/>
                <a:gd name="connsiteX17" fmla="*/ 510540 w 5365407"/>
                <a:gd name="connsiteY17" fmla="*/ 3245081 h 3412201"/>
                <a:gd name="connsiteX18" fmla="*/ 462761 w 5365407"/>
                <a:gd name="connsiteY18" fmla="*/ 3260841 h 3412201"/>
                <a:gd name="connsiteX19" fmla="*/ 41189 w 5365407"/>
                <a:gd name="connsiteY19" fmla="*/ 3399819 h 3412201"/>
                <a:gd name="connsiteX20" fmla="*/ 0 w 5365407"/>
                <a:gd name="connsiteY20" fmla="*/ 3412201 h 3412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365407" h="3412201">
                  <a:moveTo>
                    <a:pt x="5365408" y="0"/>
                  </a:moveTo>
                  <a:lnTo>
                    <a:pt x="4988732" y="346017"/>
                  </a:lnTo>
                  <a:lnTo>
                    <a:pt x="4600318" y="692641"/>
                  </a:lnTo>
                  <a:lnTo>
                    <a:pt x="4175143" y="1046451"/>
                  </a:lnTo>
                  <a:lnTo>
                    <a:pt x="3736993" y="1396365"/>
                  </a:lnTo>
                  <a:lnTo>
                    <a:pt x="3731741" y="1505037"/>
                  </a:lnTo>
                  <a:lnTo>
                    <a:pt x="3686742" y="1635096"/>
                  </a:lnTo>
                  <a:lnTo>
                    <a:pt x="3565542" y="1794250"/>
                  </a:lnTo>
                  <a:lnTo>
                    <a:pt x="3385649" y="1974792"/>
                  </a:lnTo>
                  <a:lnTo>
                    <a:pt x="3110093" y="2182524"/>
                  </a:lnTo>
                  <a:lnTo>
                    <a:pt x="2757205" y="2409565"/>
                  </a:lnTo>
                  <a:lnTo>
                    <a:pt x="2056783" y="2687695"/>
                  </a:lnTo>
                  <a:lnTo>
                    <a:pt x="1845894" y="2771515"/>
                  </a:lnTo>
                  <a:lnTo>
                    <a:pt x="1186764" y="3013191"/>
                  </a:lnTo>
                  <a:lnTo>
                    <a:pt x="1068551" y="3056573"/>
                  </a:lnTo>
                  <a:lnTo>
                    <a:pt x="972683" y="3091729"/>
                  </a:lnTo>
                  <a:lnTo>
                    <a:pt x="944983" y="3101860"/>
                  </a:lnTo>
                  <a:lnTo>
                    <a:pt x="510540" y="3245081"/>
                  </a:lnTo>
                  <a:lnTo>
                    <a:pt x="462761" y="3260841"/>
                  </a:lnTo>
                  <a:lnTo>
                    <a:pt x="41189" y="3399819"/>
                  </a:lnTo>
                  <a:lnTo>
                    <a:pt x="0" y="341220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7254EB56-3476-E83E-F846-3265927E55AF}"/>
                </a:ext>
              </a:extLst>
            </p:cNvPr>
            <p:cNvSpPr/>
            <p:nvPr/>
          </p:nvSpPr>
          <p:spPr>
            <a:xfrm>
              <a:off x="4718085" y="4826775"/>
              <a:ext cx="7577151" cy="2277968"/>
            </a:xfrm>
            <a:custGeom>
              <a:avLst/>
              <a:gdLst>
                <a:gd name="connsiteX0" fmla="*/ 9525720 w 9525720"/>
                <a:gd name="connsiteY0" fmla="*/ 0 h 2447491"/>
                <a:gd name="connsiteX1" fmla="*/ 8994380 w 9525720"/>
                <a:gd name="connsiteY1" fmla="*/ 124085 h 2447491"/>
                <a:gd name="connsiteX2" fmla="*/ 7491078 w 9525720"/>
                <a:gd name="connsiteY2" fmla="*/ 946612 h 2447491"/>
                <a:gd name="connsiteX3" fmla="*/ 5731991 w 9525720"/>
                <a:gd name="connsiteY3" fmla="*/ 1813993 h 2447491"/>
                <a:gd name="connsiteX4" fmla="*/ 2809206 w 9525720"/>
                <a:gd name="connsiteY4" fmla="*/ 2181918 h 2447491"/>
                <a:gd name="connsiteX5" fmla="*/ 81657 w 9525720"/>
                <a:gd name="connsiteY5" fmla="*/ 2422554 h 2447491"/>
                <a:gd name="connsiteX6" fmla="*/ 0 w 9525720"/>
                <a:gd name="connsiteY6" fmla="*/ 2447492 h 244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720" h="2447491">
                  <a:moveTo>
                    <a:pt x="9525720" y="0"/>
                  </a:moveTo>
                  <a:lnTo>
                    <a:pt x="8994380" y="124085"/>
                  </a:lnTo>
                  <a:lnTo>
                    <a:pt x="7491078" y="946612"/>
                  </a:lnTo>
                  <a:lnTo>
                    <a:pt x="5731991" y="1813993"/>
                  </a:lnTo>
                  <a:lnTo>
                    <a:pt x="2809206" y="2181918"/>
                  </a:lnTo>
                  <a:lnTo>
                    <a:pt x="81657" y="2422554"/>
                  </a:lnTo>
                  <a:lnTo>
                    <a:pt x="0" y="244749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0F21983A-416C-7D2C-010F-7270E1942042}"/>
                </a:ext>
              </a:extLst>
            </p:cNvPr>
            <p:cNvSpPr/>
            <p:nvPr/>
          </p:nvSpPr>
          <p:spPr>
            <a:xfrm>
              <a:off x="-103239" y="3181142"/>
              <a:ext cx="12398477" cy="2366137"/>
            </a:xfrm>
            <a:custGeom>
              <a:avLst/>
              <a:gdLst>
                <a:gd name="connsiteX0" fmla="*/ 15586916 w 15586915"/>
                <a:gd name="connsiteY0" fmla="*/ 0 h 2542222"/>
                <a:gd name="connsiteX1" fmla="*/ 15172759 w 15586915"/>
                <a:gd name="connsiteY1" fmla="*/ 295361 h 2542222"/>
                <a:gd name="connsiteX2" fmla="*/ 13313581 w 15586915"/>
                <a:gd name="connsiteY2" fmla="*/ 816552 h 2542222"/>
                <a:gd name="connsiteX3" fmla="*/ 11430721 w 15586915"/>
                <a:gd name="connsiteY3" fmla="*/ 1285529 h 2542222"/>
                <a:gd name="connsiteX4" fmla="*/ 9548066 w 15586915"/>
                <a:gd name="connsiteY4" fmla="*/ 1692159 h 2542222"/>
                <a:gd name="connsiteX5" fmla="*/ 7733065 w 15586915"/>
                <a:gd name="connsiteY5" fmla="*/ 2023370 h 2542222"/>
                <a:gd name="connsiteX6" fmla="*/ 6010121 w 15586915"/>
                <a:gd name="connsiteY6" fmla="*/ 2274311 h 2542222"/>
                <a:gd name="connsiteX7" fmla="*/ 5228247 w 15586915"/>
                <a:gd name="connsiteY7" fmla="*/ 2357870 h 2542222"/>
                <a:gd name="connsiteX8" fmla="*/ 4441122 w 15586915"/>
                <a:gd name="connsiteY8" fmla="*/ 2441950 h 2542222"/>
                <a:gd name="connsiteX9" fmla="*/ 3038012 w 15586915"/>
                <a:gd name="connsiteY9" fmla="*/ 2528714 h 2542222"/>
                <a:gd name="connsiteX10" fmla="*/ 1839818 w 15586915"/>
                <a:gd name="connsiteY10" fmla="*/ 2542222 h 2542222"/>
                <a:gd name="connsiteX11" fmla="*/ 840156 w 15586915"/>
                <a:gd name="connsiteY11" fmla="*/ 2489922 h 2542222"/>
                <a:gd name="connsiteX12" fmla="*/ 0 w 15586915"/>
                <a:gd name="connsiteY12" fmla="*/ 2533130 h 2542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2542222">
                  <a:moveTo>
                    <a:pt x="15586916" y="0"/>
                  </a:moveTo>
                  <a:lnTo>
                    <a:pt x="15172759" y="295361"/>
                  </a:lnTo>
                  <a:lnTo>
                    <a:pt x="13313581" y="816552"/>
                  </a:lnTo>
                  <a:lnTo>
                    <a:pt x="11430721" y="1285529"/>
                  </a:lnTo>
                  <a:lnTo>
                    <a:pt x="9548066" y="1692159"/>
                  </a:lnTo>
                  <a:lnTo>
                    <a:pt x="7733065" y="2023370"/>
                  </a:lnTo>
                  <a:lnTo>
                    <a:pt x="6010121" y="2274311"/>
                  </a:lnTo>
                  <a:lnTo>
                    <a:pt x="5228247" y="2357870"/>
                  </a:lnTo>
                  <a:lnTo>
                    <a:pt x="4441122" y="2441950"/>
                  </a:lnTo>
                  <a:lnTo>
                    <a:pt x="3038012" y="2528714"/>
                  </a:lnTo>
                  <a:lnTo>
                    <a:pt x="1839818" y="2542222"/>
                  </a:lnTo>
                  <a:lnTo>
                    <a:pt x="840156" y="2489922"/>
                  </a:lnTo>
                  <a:lnTo>
                    <a:pt x="0" y="25331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DE305804-E103-7832-7A78-D5C253F8CAA4}"/>
                </a:ext>
              </a:extLst>
            </p:cNvPr>
            <p:cNvSpPr/>
            <p:nvPr/>
          </p:nvSpPr>
          <p:spPr>
            <a:xfrm>
              <a:off x="8360003" y="2764232"/>
              <a:ext cx="226396" cy="229852"/>
            </a:xfrm>
            <a:custGeom>
              <a:avLst/>
              <a:gdLst>
                <a:gd name="connsiteX0" fmla="*/ 284617 w 284617"/>
                <a:gd name="connsiteY0" fmla="*/ 0 h 246957"/>
                <a:gd name="connsiteX1" fmla="*/ 81761 w 284617"/>
                <a:gd name="connsiteY1" fmla="*/ 186170 h 246957"/>
                <a:gd name="connsiteX2" fmla="*/ 38306 w 284617"/>
                <a:gd name="connsiteY2" fmla="*/ 217516 h 246957"/>
                <a:gd name="connsiteX3" fmla="*/ 0 w 284617"/>
                <a:gd name="connsiteY3" fmla="*/ 246957 h 246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617" h="246957">
                  <a:moveTo>
                    <a:pt x="284617" y="0"/>
                  </a:moveTo>
                  <a:lnTo>
                    <a:pt x="81761" y="186170"/>
                  </a:lnTo>
                  <a:lnTo>
                    <a:pt x="38306" y="217516"/>
                  </a:lnTo>
                  <a:lnTo>
                    <a:pt x="0" y="2469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4D972AEB-C2BC-A608-CDAD-1B93F9052481}"/>
                </a:ext>
              </a:extLst>
            </p:cNvPr>
            <p:cNvSpPr/>
            <p:nvPr/>
          </p:nvSpPr>
          <p:spPr>
            <a:xfrm>
              <a:off x="-103239" y="3853531"/>
              <a:ext cx="12398477" cy="2056256"/>
            </a:xfrm>
            <a:custGeom>
              <a:avLst/>
              <a:gdLst>
                <a:gd name="connsiteX0" fmla="*/ 15586916 w 15586915"/>
                <a:gd name="connsiteY0" fmla="*/ 0 h 2209280"/>
                <a:gd name="connsiteX1" fmla="*/ 15182438 w 15586915"/>
                <a:gd name="connsiteY1" fmla="*/ 263323 h 2209280"/>
                <a:gd name="connsiteX2" fmla="*/ 13014033 w 15586915"/>
                <a:gd name="connsiteY2" fmla="*/ 788064 h 2209280"/>
                <a:gd name="connsiteX3" fmla="*/ 10828123 w 15586915"/>
                <a:gd name="connsiteY3" fmla="*/ 1246476 h 2209280"/>
                <a:gd name="connsiteX4" fmla="*/ 8698024 w 15586915"/>
                <a:gd name="connsiteY4" fmla="*/ 1622627 h 2209280"/>
                <a:gd name="connsiteX5" fmla="*/ 6660292 w 15586915"/>
                <a:gd name="connsiteY5" fmla="*/ 1908983 h 2209280"/>
                <a:gd name="connsiteX6" fmla="*/ 4788038 w 15586915"/>
                <a:gd name="connsiteY6" fmla="*/ 2100176 h 2209280"/>
                <a:gd name="connsiteX7" fmla="*/ 3103297 w 15586915"/>
                <a:gd name="connsiteY7" fmla="*/ 2197851 h 2209280"/>
                <a:gd name="connsiteX8" fmla="*/ 1655908 w 15586915"/>
                <a:gd name="connsiteY8" fmla="*/ 2209281 h 2209280"/>
                <a:gd name="connsiteX9" fmla="*/ 443402 w 15586915"/>
                <a:gd name="connsiteY9" fmla="*/ 2143038 h 2209280"/>
                <a:gd name="connsiteX10" fmla="*/ 0 w 15586915"/>
                <a:gd name="connsiteY10" fmla="*/ 2179753 h 2209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86915" h="2209280">
                  <a:moveTo>
                    <a:pt x="15586916" y="0"/>
                  </a:moveTo>
                  <a:lnTo>
                    <a:pt x="15182438" y="263323"/>
                  </a:lnTo>
                  <a:lnTo>
                    <a:pt x="13014033" y="788064"/>
                  </a:lnTo>
                  <a:lnTo>
                    <a:pt x="10828123" y="1246476"/>
                  </a:lnTo>
                  <a:lnTo>
                    <a:pt x="8698024" y="1622627"/>
                  </a:lnTo>
                  <a:lnTo>
                    <a:pt x="6660292" y="1908983"/>
                  </a:lnTo>
                  <a:lnTo>
                    <a:pt x="4788038" y="2100176"/>
                  </a:lnTo>
                  <a:lnTo>
                    <a:pt x="3103297" y="2197851"/>
                  </a:lnTo>
                  <a:lnTo>
                    <a:pt x="1655908" y="2209281"/>
                  </a:lnTo>
                  <a:lnTo>
                    <a:pt x="443402" y="2143038"/>
                  </a:lnTo>
                  <a:lnTo>
                    <a:pt x="0" y="217975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id="{CEFAEA2D-478E-D708-45C6-D7148EDAD82C}"/>
                </a:ext>
              </a:extLst>
            </p:cNvPr>
            <p:cNvSpPr/>
            <p:nvPr/>
          </p:nvSpPr>
          <p:spPr>
            <a:xfrm>
              <a:off x="-103239" y="2083059"/>
              <a:ext cx="12398477" cy="3103726"/>
            </a:xfrm>
            <a:custGeom>
              <a:avLst/>
              <a:gdLst>
                <a:gd name="connsiteX0" fmla="*/ 15586916 w 15586915"/>
                <a:gd name="connsiteY0" fmla="*/ 0 h 3334702"/>
                <a:gd name="connsiteX1" fmla="*/ 15154326 w 15586915"/>
                <a:gd name="connsiteY1" fmla="*/ 184958 h 3334702"/>
                <a:gd name="connsiteX2" fmla="*/ 13936568 w 15586915"/>
                <a:gd name="connsiteY2" fmla="*/ 668309 h 3334702"/>
                <a:gd name="connsiteX3" fmla="*/ 12838567 w 15586915"/>
                <a:gd name="connsiteY3" fmla="*/ 1067146 h 3334702"/>
                <a:gd name="connsiteX4" fmla="*/ 12652907 w 15586915"/>
                <a:gd name="connsiteY4" fmla="*/ 1134601 h 3334702"/>
                <a:gd name="connsiteX5" fmla="*/ 11529471 w 15586915"/>
                <a:gd name="connsiteY5" fmla="*/ 1507981 h 3334702"/>
                <a:gd name="connsiteX6" fmla="*/ 11465319 w 15586915"/>
                <a:gd name="connsiteY6" fmla="*/ 1529282 h 3334702"/>
                <a:gd name="connsiteX7" fmla="*/ 11345459 w 15586915"/>
                <a:gd name="connsiteY7" fmla="*/ 1569114 h 3334702"/>
                <a:gd name="connsiteX8" fmla="*/ 10266817 w 15586915"/>
                <a:gd name="connsiteY8" fmla="*/ 1891145 h 3334702"/>
                <a:gd name="connsiteX9" fmla="*/ 10013401 w 15586915"/>
                <a:gd name="connsiteY9" fmla="*/ 1966826 h 3334702"/>
                <a:gd name="connsiteX10" fmla="*/ 8961635 w 15586915"/>
                <a:gd name="connsiteY10" fmla="*/ 2247814 h 3334702"/>
                <a:gd name="connsiteX11" fmla="*/ 8707085 w 15586915"/>
                <a:gd name="connsiteY11" fmla="*/ 2315787 h 3334702"/>
                <a:gd name="connsiteX12" fmla="*/ 7766222 w 15586915"/>
                <a:gd name="connsiteY12" fmla="*/ 2534256 h 3334702"/>
                <a:gd name="connsiteX13" fmla="*/ 7429603 w 15586915"/>
                <a:gd name="connsiteY13" fmla="*/ 2612361 h 3334702"/>
                <a:gd name="connsiteX14" fmla="*/ 6229556 w 15586915"/>
                <a:gd name="connsiteY14" fmla="*/ 2850832 h 3334702"/>
                <a:gd name="connsiteX15" fmla="*/ 5108283 w 15586915"/>
                <a:gd name="connsiteY15" fmla="*/ 3030595 h 3334702"/>
                <a:gd name="connsiteX16" fmla="*/ 4151561 w 15586915"/>
                <a:gd name="connsiteY16" fmla="*/ 3147493 h 3334702"/>
                <a:gd name="connsiteX17" fmla="*/ 4102855 w 15586915"/>
                <a:gd name="connsiteY17" fmla="*/ 3153381 h 3334702"/>
                <a:gd name="connsiteX18" fmla="*/ 3943453 w 15586915"/>
                <a:gd name="connsiteY18" fmla="*/ 3165504 h 3334702"/>
                <a:gd name="connsiteX19" fmla="*/ 3424263 w 15586915"/>
                <a:gd name="connsiteY19" fmla="*/ 3205076 h 3334702"/>
                <a:gd name="connsiteX20" fmla="*/ 3208432 w 15586915"/>
                <a:gd name="connsiteY20" fmla="*/ 3221441 h 3334702"/>
                <a:gd name="connsiteX21" fmla="*/ 2793863 w 15586915"/>
                <a:gd name="connsiteY21" fmla="*/ 3254693 h 3334702"/>
                <a:gd name="connsiteX22" fmla="*/ 2316171 w 15586915"/>
                <a:gd name="connsiteY22" fmla="*/ 3292966 h 3334702"/>
                <a:gd name="connsiteX23" fmla="*/ 1430089 w 15586915"/>
                <a:gd name="connsiteY23" fmla="*/ 3329940 h 3334702"/>
                <a:gd name="connsiteX24" fmla="*/ 579223 w 15586915"/>
                <a:gd name="connsiteY24" fmla="*/ 3334702 h 3334702"/>
                <a:gd name="connsiteX25" fmla="*/ 0 w 15586915"/>
                <a:gd name="connsiteY25" fmla="*/ 3312535 h 333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586915" h="3334702">
                  <a:moveTo>
                    <a:pt x="15586916" y="0"/>
                  </a:moveTo>
                  <a:lnTo>
                    <a:pt x="15154326" y="184958"/>
                  </a:lnTo>
                  <a:lnTo>
                    <a:pt x="13936568" y="668309"/>
                  </a:lnTo>
                  <a:lnTo>
                    <a:pt x="12838567" y="1067146"/>
                  </a:lnTo>
                  <a:lnTo>
                    <a:pt x="12652907" y="1134601"/>
                  </a:lnTo>
                  <a:lnTo>
                    <a:pt x="11529471" y="1507981"/>
                  </a:lnTo>
                  <a:lnTo>
                    <a:pt x="11465319" y="1529282"/>
                  </a:lnTo>
                  <a:lnTo>
                    <a:pt x="11345459" y="1569114"/>
                  </a:lnTo>
                  <a:lnTo>
                    <a:pt x="10266817" y="1891145"/>
                  </a:lnTo>
                  <a:lnTo>
                    <a:pt x="10013401" y="1966826"/>
                  </a:lnTo>
                  <a:lnTo>
                    <a:pt x="8961635" y="2247814"/>
                  </a:lnTo>
                  <a:lnTo>
                    <a:pt x="8707085" y="2315787"/>
                  </a:lnTo>
                  <a:lnTo>
                    <a:pt x="7766222" y="2534256"/>
                  </a:lnTo>
                  <a:lnTo>
                    <a:pt x="7429603" y="2612361"/>
                  </a:lnTo>
                  <a:lnTo>
                    <a:pt x="6229556" y="2850832"/>
                  </a:lnTo>
                  <a:lnTo>
                    <a:pt x="5108283" y="3030595"/>
                  </a:lnTo>
                  <a:lnTo>
                    <a:pt x="4151561" y="3147493"/>
                  </a:lnTo>
                  <a:lnTo>
                    <a:pt x="4102855" y="3153381"/>
                  </a:lnTo>
                  <a:lnTo>
                    <a:pt x="3943453" y="3165504"/>
                  </a:lnTo>
                  <a:lnTo>
                    <a:pt x="3424263" y="3205076"/>
                  </a:lnTo>
                  <a:lnTo>
                    <a:pt x="3208432" y="3221441"/>
                  </a:lnTo>
                  <a:lnTo>
                    <a:pt x="2793863" y="3254693"/>
                  </a:lnTo>
                  <a:lnTo>
                    <a:pt x="2316171" y="3292966"/>
                  </a:lnTo>
                  <a:lnTo>
                    <a:pt x="1430089" y="3329940"/>
                  </a:lnTo>
                  <a:lnTo>
                    <a:pt x="579223" y="3334702"/>
                  </a:lnTo>
                  <a:lnTo>
                    <a:pt x="0" y="331253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633E306D-ED44-139F-C25E-E58EC1B3CCBE}"/>
                </a:ext>
              </a:extLst>
            </p:cNvPr>
            <p:cNvSpPr/>
            <p:nvPr/>
          </p:nvSpPr>
          <p:spPr>
            <a:xfrm>
              <a:off x="-103239" y="3335800"/>
              <a:ext cx="12398477" cy="2810770"/>
            </a:xfrm>
            <a:custGeom>
              <a:avLst/>
              <a:gdLst>
                <a:gd name="connsiteX0" fmla="*/ 15586916 w 15586915"/>
                <a:gd name="connsiteY0" fmla="*/ 0 h 3019944"/>
                <a:gd name="connsiteX1" fmla="*/ 15172759 w 15586915"/>
                <a:gd name="connsiteY1" fmla="*/ 129193 h 3019944"/>
                <a:gd name="connsiteX2" fmla="*/ 14196266 w 15586915"/>
                <a:gd name="connsiteY2" fmla="*/ 719571 h 3019944"/>
                <a:gd name="connsiteX3" fmla="*/ 13014033 w 15586915"/>
                <a:gd name="connsiteY3" fmla="*/ 1344324 h 3019944"/>
                <a:gd name="connsiteX4" fmla="*/ 11603406 w 15586915"/>
                <a:gd name="connsiteY4" fmla="*/ 1998259 h 3019944"/>
                <a:gd name="connsiteX5" fmla="*/ 9291869 w 15586915"/>
                <a:gd name="connsiteY5" fmla="*/ 2398655 h 3019944"/>
                <a:gd name="connsiteX6" fmla="*/ 7073008 w 15586915"/>
                <a:gd name="connsiteY6" fmla="*/ 2703975 h 3019944"/>
                <a:gd name="connsiteX7" fmla="*/ 5025596 w 15586915"/>
                <a:gd name="connsiteY7" fmla="*/ 2907463 h 3019944"/>
                <a:gd name="connsiteX8" fmla="*/ 3177746 w 15586915"/>
                <a:gd name="connsiteY8" fmla="*/ 3010419 h 3019944"/>
                <a:gd name="connsiteX9" fmla="*/ 1584754 w 15586915"/>
                <a:gd name="connsiteY9" fmla="*/ 3019945 h 3019944"/>
                <a:gd name="connsiteX10" fmla="*/ 247135 w 15586915"/>
                <a:gd name="connsiteY10" fmla="*/ 2945303 h 3019944"/>
                <a:gd name="connsiteX11" fmla="*/ 0 w 15586915"/>
                <a:gd name="connsiteY11" fmla="*/ 2969808 h 3019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86915" h="3019944">
                  <a:moveTo>
                    <a:pt x="15586916" y="0"/>
                  </a:moveTo>
                  <a:lnTo>
                    <a:pt x="15172759" y="129193"/>
                  </a:lnTo>
                  <a:lnTo>
                    <a:pt x="14196266" y="719571"/>
                  </a:lnTo>
                  <a:lnTo>
                    <a:pt x="13014033" y="1344324"/>
                  </a:lnTo>
                  <a:lnTo>
                    <a:pt x="11603406" y="1998259"/>
                  </a:lnTo>
                  <a:lnTo>
                    <a:pt x="9291869" y="2398655"/>
                  </a:lnTo>
                  <a:lnTo>
                    <a:pt x="7073008" y="2703975"/>
                  </a:lnTo>
                  <a:lnTo>
                    <a:pt x="5025596" y="2907463"/>
                  </a:lnTo>
                  <a:lnTo>
                    <a:pt x="3177746" y="3010419"/>
                  </a:lnTo>
                  <a:lnTo>
                    <a:pt x="1584754" y="3019945"/>
                  </a:lnTo>
                  <a:lnTo>
                    <a:pt x="247135" y="2945303"/>
                  </a:lnTo>
                  <a:lnTo>
                    <a:pt x="0" y="296980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14AF23DB-6745-36FD-E677-53A31ACF8F2D}"/>
                </a:ext>
              </a:extLst>
            </p:cNvPr>
            <p:cNvSpPr/>
            <p:nvPr/>
          </p:nvSpPr>
          <p:spPr>
            <a:xfrm>
              <a:off x="1380704" y="3995939"/>
              <a:ext cx="10914532" cy="3108804"/>
            </a:xfrm>
            <a:custGeom>
              <a:avLst/>
              <a:gdLst>
                <a:gd name="connsiteX0" fmla="*/ 13721354 w 13721354"/>
                <a:gd name="connsiteY0" fmla="*/ 0 h 3340157"/>
                <a:gd name="connsiteX1" fmla="*/ 13316876 w 13721354"/>
                <a:gd name="connsiteY1" fmla="*/ 110317 h 3340157"/>
                <a:gd name="connsiteX2" fmla="*/ 12097882 w 13721354"/>
                <a:gd name="connsiteY2" fmla="*/ 802351 h 3340157"/>
                <a:gd name="connsiteX3" fmla="*/ 10633710 w 13721354"/>
                <a:gd name="connsiteY3" fmla="*/ 1533698 h 3340157"/>
                <a:gd name="connsiteX4" fmla="*/ 8938054 w 13721354"/>
                <a:gd name="connsiteY4" fmla="*/ 2293620 h 3340157"/>
                <a:gd name="connsiteX5" fmla="*/ 6285059 w 13721354"/>
                <a:gd name="connsiteY5" fmla="*/ 2639464 h 3340157"/>
                <a:gd name="connsiteX6" fmla="*/ 3817620 w 13721354"/>
                <a:gd name="connsiteY6" fmla="*/ 2867891 h 3340157"/>
                <a:gd name="connsiteX7" fmla="*/ 1579914 w 13721354"/>
                <a:gd name="connsiteY7" fmla="*/ 2979074 h 3340157"/>
                <a:gd name="connsiteX8" fmla="*/ 0 w 13721354"/>
                <a:gd name="connsiteY8" fmla="*/ 3340158 h 33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21354" h="3340157">
                  <a:moveTo>
                    <a:pt x="13721354" y="0"/>
                  </a:moveTo>
                  <a:lnTo>
                    <a:pt x="13316876" y="110317"/>
                  </a:lnTo>
                  <a:lnTo>
                    <a:pt x="12097882" y="802351"/>
                  </a:lnTo>
                  <a:lnTo>
                    <a:pt x="10633710" y="1533698"/>
                  </a:lnTo>
                  <a:lnTo>
                    <a:pt x="8938054" y="2293620"/>
                  </a:lnTo>
                  <a:lnTo>
                    <a:pt x="6285059" y="2639464"/>
                  </a:lnTo>
                  <a:lnTo>
                    <a:pt x="3817620" y="2867891"/>
                  </a:lnTo>
                  <a:lnTo>
                    <a:pt x="1579914" y="2979074"/>
                  </a:lnTo>
                  <a:lnTo>
                    <a:pt x="0" y="334015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904EA0AE-3805-A0E6-98A1-CC98C5D58142}"/>
                </a:ext>
              </a:extLst>
            </p:cNvPr>
            <p:cNvSpPr/>
            <p:nvPr/>
          </p:nvSpPr>
          <p:spPr>
            <a:xfrm>
              <a:off x="-103239" y="246742"/>
              <a:ext cx="11965752" cy="5830358"/>
            </a:xfrm>
            <a:custGeom>
              <a:avLst/>
              <a:gdLst>
                <a:gd name="connsiteX0" fmla="*/ 15042910 w 15042909"/>
                <a:gd name="connsiteY0" fmla="*/ 0 h 6264246"/>
                <a:gd name="connsiteX1" fmla="*/ 14749025 w 15042909"/>
                <a:gd name="connsiteY1" fmla="*/ 255270 h 6264246"/>
                <a:gd name="connsiteX2" fmla="*/ 14314479 w 15042909"/>
                <a:gd name="connsiteY2" fmla="*/ 613756 h 6264246"/>
                <a:gd name="connsiteX3" fmla="*/ 13862737 w 15042909"/>
                <a:gd name="connsiteY3" fmla="*/ 976053 h 6264246"/>
                <a:gd name="connsiteX4" fmla="*/ 13368981 w 15042909"/>
                <a:gd name="connsiteY4" fmla="*/ 1348740 h 6264246"/>
                <a:gd name="connsiteX5" fmla="*/ 12858029 w 15042909"/>
                <a:gd name="connsiteY5" fmla="*/ 1719955 h 6264246"/>
                <a:gd name="connsiteX6" fmla="*/ 12880890 w 15042909"/>
                <a:gd name="connsiteY6" fmla="*/ 1862138 h 6264246"/>
                <a:gd name="connsiteX7" fmla="*/ 12854631 w 15042909"/>
                <a:gd name="connsiteY7" fmla="*/ 2028132 h 6264246"/>
                <a:gd name="connsiteX8" fmla="*/ 12742390 w 15042909"/>
                <a:gd name="connsiteY8" fmla="*/ 2226166 h 6264246"/>
                <a:gd name="connsiteX9" fmla="*/ 12560746 w 15042909"/>
                <a:gd name="connsiteY9" fmla="*/ 2448878 h 6264246"/>
                <a:gd name="connsiteX10" fmla="*/ 12272318 w 15042909"/>
                <a:gd name="connsiteY10" fmla="*/ 2702329 h 6264246"/>
                <a:gd name="connsiteX11" fmla="*/ 11892966 w 15042909"/>
                <a:gd name="connsiteY11" fmla="*/ 2978814 h 6264246"/>
                <a:gd name="connsiteX12" fmla="*/ 11386545 w 15042909"/>
                <a:gd name="connsiteY12" fmla="*/ 3281622 h 6264246"/>
                <a:gd name="connsiteX13" fmla="*/ 10770458 w 15042909"/>
                <a:gd name="connsiteY13" fmla="*/ 3602095 h 6264246"/>
                <a:gd name="connsiteX14" fmla="*/ 10013401 w 15042909"/>
                <a:gd name="connsiteY14" fmla="*/ 3939800 h 6264246"/>
                <a:gd name="connsiteX15" fmla="*/ 9137718 w 15042909"/>
                <a:gd name="connsiteY15" fmla="*/ 4284865 h 6264246"/>
                <a:gd name="connsiteX16" fmla="*/ 8121788 w 15042909"/>
                <a:gd name="connsiteY16" fmla="*/ 4632614 h 6264246"/>
                <a:gd name="connsiteX17" fmla="*/ 6997117 w 15042909"/>
                <a:gd name="connsiteY17" fmla="*/ 4972310 h 6264246"/>
                <a:gd name="connsiteX18" fmla="*/ 5756189 w 15042909"/>
                <a:gd name="connsiteY18" fmla="*/ 5296246 h 6264246"/>
                <a:gd name="connsiteX19" fmla="*/ 4884214 w 15042909"/>
                <a:gd name="connsiteY19" fmla="*/ 5494194 h 6264246"/>
                <a:gd name="connsiteX20" fmla="*/ 4441122 w 15042909"/>
                <a:gd name="connsiteY20" fmla="*/ 5594726 h 6264246"/>
                <a:gd name="connsiteX21" fmla="*/ 3058194 w 15042909"/>
                <a:gd name="connsiteY21" fmla="*/ 5859261 h 6264246"/>
                <a:gd name="connsiteX22" fmla="*/ 1655908 w 15042909"/>
                <a:gd name="connsiteY22" fmla="*/ 6084484 h 6264246"/>
                <a:gd name="connsiteX23" fmla="*/ 247135 w 15042909"/>
                <a:gd name="connsiteY23" fmla="*/ 6264247 h 6264246"/>
                <a:gd name="connsiteX24" fmla="*/ 0 w 15042909"/>
                <a:gd name="connsiteY24" fmla="*/ 6231255 h 626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042909" h="6264246">
                  <a:moveTo>
                    <a:pt x="15042910" y="0"/>
                  </a:moveTo>
                  <a:lnTo>
                    <a:pt x="14749025" y="255270"/>
                  </a:lnTo>
                  <a:lnTo>
                    <a:pt x="14314479" y="613756"/>
                  </a:lnTo>
                  <a:lnTo>
                    <a:pt x="13862737" y="976053"/>
                  </a:lnTo>
                  <a:lnTo>
                    <a:pt x="13368981" y="1348740"/>
                  </a:lnTo>
                  <a:lnTo>
                    <a:pt x="12858029" y="1719955"/>
                  </a:lnTo>
                  <a:lnTo>
                    <a:pt x="12880890" y="1862138"/>
                  </a:lnTo>
                  <a:lnTo>
                    <a:pt x="12854631" y="2028132"/>
                  </a:lnTo>
                  <a:lnTo>
                    <a:pt x="12742390" y="2226166"/>
                  </a:lnTo>
                  <a:lnTo>
                    <a:pt x="12560746" y="2448878"/>
                  </a:lnTo>
                  <a:lnTo>
                    <a:pt x="12272318" y="2702329"/>
                  </a:lnTo>
                  <a:lnTo>
                    <a:pt x="11892966" y="2978814"/>
                  </a:lnTo>
                  <a:lnTo>
                    <a:pt x="11386545" y="3281622"/>
                  </a:lnTo>
                  <a:lnTo>
                    <a:pt x="10770458" y="3602095"/>
                  </a:lnTo>
                  <a:lnTo>
                    <a:pt x="10013401" y="3939800"/>
                  </a:lnTo>
                  <a:lnTo>
                    <a:pt x="9137718" y="4284865"/>
                  </a:lnTo>
                  <a:lnTo>
                    <a:pt x="8121788" y="4632614"/>
                  </a:lnTo>
                  <a:lnTo>
                    <a:pt x="6997117" y="4972310"/>
                  </a:lnTo>
                  <a:lnTo>
                    <a:pt x="5756189" y="5296246"/>
                  </a:lnTo>
                  <a:lnTo>
                    <a:pt x="4884214" y="5494194"/>
                  </a:lnTo>
                  <a:lnTo>
                    <a:pt x="4441122" y="5594726"/>
                  </a:lnTo>
                  <a:lnTo>
                    <a:pt x="3058194" y="5859261"/>
                  </a:lnTo>
                  <a:lnTo>
                    <a:pt x="1655908" y="6084484"/>
                  </a:lnTo>
                  <a:lnTo>
                    <a:pt x="247135" y="6264247"/>
                  </a:lnTo>
                  <a:lnTo>
                    <a:pt x="0" y="623125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24F2C2FD-D27D-15CA-DEE8-F00F1D974B0F}"/>
                </a:ext>
              </a:extLst>
            </p:cNvPr>
            <p:cNvSpPr/>
            <p:nvPr/>
          </p:nvSpPr>
          <p:spPr>
            <a:xfrm>
              <a:off x="-103239" y="453705"/>
              <a:ext cx="12398477" cy="5897089"/>
            </a:xfrm>
            <a:custGeom>
              <a:avLst/>
              <a:gdLst>
                <a:gd name="connsiteX0" fmla="*/ 15586916 w 15586915"/>
                <a:gd name="connsiteY0" fmla="*/ 0 h 6335943"/>
                <a:gd name="connsiteX1" fmla="*/ 15277173 w 15586915"/>
                <a:gd name="connsiteY1" fmla="*/ 229553 h 6335943"/>
                <a:gd name="connsiteX2" fmla="*/ 14722252 w 15586915"/>
                <a:gd name="connsiteY2" fmla="*/ 618952 h 6335943"/>
                <a:gd name="connsiteX3" fmla="*/ 14141072 w 15586915"/>
                <a:gd name="connsiteY3" fmla="*/ 1011036 h 6335943"/>
                <a:gd name="connsiteX4" fmla="*/ 13509539 w 15586915"/>
                <a:gd name="connsiteY4" fmla="*/ 1410739 h 6335943"/>
                <a:gd name="connsiteX5" fmla="*/ 13491828 w 15586915"/>
                <a:gd name="connsiteY5" fmla="*/ 1594658 h 6335943"/>
                <a:gd name="connsiteX6" fmla="*/ 13384530 w 15586915"/>
                <a:gd name="connsiteY6" fmla="*/ 1812348 h 6335943"/>
                <a:gd name="connsiteX7" fmla="*/ 13202782 w 15586915"/>
                <a:gd name="connsiteY7" fmla="*/ 2056534 h 6335943"/>
                <a:gd name="connsiteX8" fmla="*/ 12909001 w 15586915"/>
                <a:gd name="connsiteY8" fmla="*/ 2333712 h 6335943"/>
                <a:gd name="connsiteX9" fmla="*/ 12517292 w 15586915"/>
                <a:gd name="connsiteY9" fmla="*/ 2636347 h 6335943"/>
                <a:gd name="connsiteX10" fmla="*/ 11990997 w 15586915"/>
                <a:gd name="connsiteY10" fmla="*/ 2967817 h 6335943"/>
                <a:gd name="connsiteX11" fmla="*/ 11451624 w 15586915"/>
                <a:gd name="connsiteY11" fmla="*/ 3261880 h 6335943"/>
                <a:gd name="connsiteX12" fmla="*/ 11345459 w 15586915"/>
                <a:gd name="connsiteY12" fmla="*/ 3319722 h 6335943"/>
                <a:gd name="connsiteX13" fmla="*/ 10548654 w 15586915"/>
                <a:gd name="connsiteY13" fmla="*/ 3691457 h 6335943"/>
                <a:gd name="connsiteX14" fmla="*/ 9621177 w 15586915"/>
                <a:gd name="connsiteY14" fmla="*/ 4073063 h 6335943"/>
                <a:gd name="connsiteX15" fmla="*/ 8541299 w 15586915"/>
                <a:gd name="connsiteY15" fmla="*/ 4459432 h 6335943"/>
                <a:gd name="connsiteX16" fmla="*/ 7339914 w 15586915"/>
                <a:gd name="connsiteY16" fmla="*/ 4839479 h 6335943"/>
                <a:gd name="connsiteX17" fmla="*/ 6010121 w 15586915"/>
                <a:gd name="connsiteY17" fmla="*/ 5204720 h 6335943"/>
                <a:gd name="connsiteX18" fmla="*/ 5590506 w 15586915"/>
                <a:gd name="connsiteY18" fmla="*/ 5305598 h 6335943"/>
                <a:gd name="connsiteX19" fmla="*/ 4595478 w 15586915"/>
                <a:gd name="connsiteY19" fmla="*/ 5544762 h 6335943"/>
                <a:gd name="connsiteX20" fmla="*/ 3103297 w 15586915"/>
                <a:gd name="connsiteY20" fmla="*/ 5850688 h 6335943"/>
                <a:gd name="connsiteX21" fmla="*/ 1584754 w 15586915"/>
                <a:gd name="connsiteY21" fmla="*/ 6116522 h 6335943"/>
                <a:gd name="connsiteX22" fmla="*/ 53958 w 15586915"/>
                <a:gd name="connsiteY22" fmla="*/ 6335944 h 6335943"/>
                <a:gd name="connsiteX23" fmla="*/ 0 w 15586915"/>
                <a:gd name="connsiteY23" fmla="*/ 6328757 h 633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586915" h="6335943">
                  <a:moveTo>
                    <a:pt x="15586916" y="0"/>
                  </a:moveTo>
                  <a:lnTo>
                    <a:pt x="15277173" y="229553"/>
                  </a:lnTo>
                  <a:lnTo>
                    <a:pt x="14722252" y="618952"/>
                  </a:lnTo>
                  <a:lnTo>
                    <a:pt x="14141072" y="1011036"/>
                  </a:lnTo>
                  <a:lnTo>
                    <a:pt x="13509539" y="1410739"/>
                  </a:lnTo>
                  <a:lnTo>
                    <a:pt x="13491828" y="1594658"/>
                  </a:lnTo>
                  <a:lnTo>
                    <a:pt x="13384530" y="1812348"/>
                  </a:lnTo>
                  <a:lnTo>
                    <a:pt x="13202782" y="2056534"/>
                  </a:lnTo>
                  <a:lnTo>
                    <a:pt x="12909001" y="2333712"/>
                  </a:lnTo>
                  <a:lnTo>
                    <a:pt x="12517292" y="2636347"/>
                  </a:lnTo>
                  <a:lnTo>
                    <a:pt x="11990997" y="2967817"/>
                  </a:lnTo>
                  <a:lnTo>
                    <a:pt x="11451624" y="3261880"/>
                  </a:lnTo>
                  <a:lnTo>
                    <a:pt x="11345459" y="3319722"/>
                  </a:lnTo>
                  <a:lnTo>
                    <a:pt x="10548654" y="3691457"/>
                  </a:lnTo>
                  <a:lnTo>
                    <a:pt x="9621177" y="4073063"/>
                  </a:lnTo>
                  <a:lnTo>
                    <a:pt x="8541299" y="4459432"/>
                  </a:lnTo>
                  <a:lnTo>
                    <a:pt x="7339914" y="4839479"/>
                  </a:lnTo>
                  <a:lnTo>
                    <a:pt x="6010121" y="5204720"/>
                  </a:lnTo>
                  <a:lnTo>
                    <a:pt x="5590506" y="5305598"/>
                  </a:lnTo>
                  <a:lnTo>
                    <a:pt x="4595478" y="5544762"/>
                  </a:lnTo>
                  <a:lnTo>
                    <a:pt x="3103297" y="5850688"/>
                  </a:lnTo>
                  <a:lnTo>
                    <a:pt x="1584754" y="6116522"/>
                  </a:lnTo>
                  <a:lnTo>
                    <a:pt x="53958" y="6335944"/>
                  </a:lnTo>
                  <a:lnTo>
                    <a:pt x="0" y="63287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078B4A0E-9793-4F8E-61A9-B02D7B4E1E77}"/>
                </a:ext>
              </a:extLst>
            </p:cNvPr>
            <p:cNvSpPr/>
            <p:nvPr/>
          </p:nvSpPr>
          <p:spPr>
            <a:xfrm>
              <a:off x="6644994" y="246742"/>
              <a:ext cx="717604" cy="489926"/>
            </a:xfrm>
            <a:custGeom>
              <a:avLst/>
              <a:gdLst>
                <a:gd name="connsiteX0" fmla="*/ 902146 w 902146"/>
                <a:gd name="connsiteY0" fmla="*/ 526386 h 526386"/>
                <a:gd name="connsiteX1" fmla="*/ 798658 w 902146"/>
                <a:gd name="connsiteY1" fmla="*/ 478848 h 526386"/>
                <a:gd name="connsiteX2" fmla="*/ 595595 w 902146"/>
                <a:gd name="connsiteY2" fmla="*/ 385589 h 526386"/>
                <a:gd name="connsiteX3" fmla="*/ 274216 w 902146"/>
                <a:gd name="connsiteY3" fmla="*/ 261158 h 526386"/>
                <a:gd name="connsiteX4" fmla="*/ 81554 w 902146"/>
                <a:gd name="connsiteY4" fmla="*/ 129280 h 526386"/>
                <a:gd name="connsiteX5" fmla="*/ 0 w 902146"/>
                <a:gd name="connsiteY5" fmla="*/ 0 h 52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2146" h="526386">
                  <a:moveTo>
                    <a:pt x="902146" y="526386"/>
                  </a:moveTo>
                  <a:lnTo>
                    <a:pt x="798658" y="478848"/>
                  </a:lnTo>
                  <a:lnTo>
                    <a:pt x="595595" y="385589"/>
                  </a:lnTo>
                  <a:lnTo>
                    <a:pt x="274216" y="261158"/>
                  </a:lnTo>
                  <a:lnTo>
                    <a:pt x="81554" y="129280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25AAA967-2C64-C82B-84B3-206DEAA21BFE}"/>
                </a:ext>
              </a:extLst>
            </p:cNvPr>
            <p:cNvSpPr/>
            <p:nvPr/>
          </p:nvSpPr>
          <p:spPr>
            <a:xfrm>
              <a:off x="8482294" y="246742"/>
              <a:ext cx="1516133" cy="2564800"/>
            </a:xfrm>
            <a:custGeom>
              <a:avLst/>
              <a:gdLst>
                <a:gd name="connsiteX0" fmla="*/ 1906029 w 1906028"/>
                <a:gd name="connsiteY0" fmla="*/ 0 h 2755669"/>
                <a:gd name="connsiteX1" fmla="*/ 1781124 w 1906028"/>
                <a:gd name="connsiteY1" fmla="*/ 243840 h 2755669"/>
                <a:gd name="connsiteX2" fmla="*/ 1625017 w 1906028"/>
                <a:gd name="connsiteY2" fmla="*/ 525261 h 2755669"/>
                <a:gd name="connsiteX3" fmla="*/ 1466129 w 1906028"/>
                <a:gd name="connsiteY3" fmla="*/ 811443 h 2755669"/>
                <a:gd name="connsiteX4" fmla="*/ 1166478 w 1906028"/>
                <a:gd name="connsiteY4" fmla="*/ 857856 h 2755669"/>
                <a:gd name="connsiteX5" fmla="*/ 1036835 w 1906028"/>
                <a:gd name="connsiteY5" fmla="*/ 1142654 h 2755669"/>
                <a:gd name="connsiteX6" fmla="*/ 883611 w 1906028"/>
                <a:gd name="connsiteY6" fmla="*/ 1439401 h 2755669"/>
                <a:gd name="connsiteX7" fmla="*/ 729975 w 1906028"/>
                <a:gd name="connsiteY7" fmla="*/ 1723159 h 2755669"/>
                <a:gd name="connsiteX8" fmla="*/ 721429 w 1906028"/>
                <a:gd name="connsiteY8" fmla="*/ 1739005 h 2755669"/>
                <a:gd name="connsiteX9" fmla="*/ 544933 w 1906028"/>
                <a:gd name="connsiteY9" fmla="*/ 2023543 h 2755669"/>
                <a:gd name="connsiteX10" fmla="*/ 529487 w 1906028"/>
                <a:gd name="connsiteY10" fmla="*/ 2048395 h 2755669"/>
                <a:gd name="connsiteX11" fmla="*/ 332500 w 1906028"/>
                <a:gd name="connsiteY11" fmla="*/ 2343583 h 2755669"/>
                <a:gd name="connsiteX12" fmla="*/ 322511 w 1906028"/>
                <a:gd name="connsiteY12" fmla="*/ 2358390 h 2755669"/>
                <a:gd name="connsiteX13" fmla="*/ 95250 w 1906028"/>
                <a:gd name="connsiteY13" fmla="*/ 2654185 h 2755669"/>
                <a:gd name="connsiteX14" fmla="*/ 79186 w 1906028"/>
                <a:gd name="connsiteY14" fmla="*/ 2675053 h 2755669"/>
                <a:gd name="connsiteX15" fmla="*/ 48603 w 1906028"/>
                <a:gd name="connsiteY15" fmla="*/ 2690986 h 2755669"/>
                <a:gd name="connsiteX16" fmla="*/ 7620 w 1906028"/>
                <a:gd name="connsiteY16" fmla="*/ 2745538 h 2755669"/>
                <a:gd name="connsiteX17" fmla="*/ 0 w 1906028"/>
                <a:gd name="connsiteY17" fmla="*/ 2755669 h 2755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6028" h="2755669">
                  <a:moveTo>
                    <a:pt x="1906029" y="0"/>
                  </a:moveTo>
                  <a:lnTo>
                    <a:pt x="1781124" y="243840"/>
                  </a:lnTo>
                  <a:lnTo>
                    <a:pt x="1625017" y="525261"/>
                  </a:lnTo>
                  <a:lnTo>
                    <a:pt x="1466129" y="811443"/>
                  </a:lnTo>
                  <a:lnTo>
                    <a:pt x="1166478" y="857856"/>
                  </a:lnTo>
                  <a:lnTo>
                    <a:pt x="1036835" y="1142654"/>
                  </a:lnTo>
                  <a:lnTo>
                    <a:pt x="883611" y="1439401"/>
                  </a:lnTo>
                  <a:lnTo>
                    <a:pt x="729975" y="1723159"/>
                  </a:lnTo>
                  <a:lnTo>
                    <a:pt x="721429" y="1739005"/>
                  </a:lnTo>
                  <a:lnTo>
                    <a:pt x="544933" y="2023543"/>
                  </a:lnTo>
                  <a:lnTo>
                    <a:pt x="529487" y="2048395"/>
                  </a:lnTo>
                  <a:lnTo>
                    <a:pt x="332500" y="2343583"/>
                  </a:lnTo>
                  <a:lnTo>
                    <a:pt x="322511" y="2358390"/>
                  </a:lnTo>
                  <a:lnTo>
                    <a:pt x="95250" y="2654185"/>
                  </a:lnTo>
                  <a:lnTo>
                    <a:pt x="79186" y="2675053"/>
                  </a:lnTo>
                  <a:lnTo>
                    <a:pt x="48603" y="2690986"/>
                  </a:lnTo>
                  <a:lnTo>
                    <a:pt x="7620" y="2745538"/>
                  </a:lnTo>
                  <a:lnTo>
                    <a:pt x="0" y="275566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id="{82FF014C-2D7E-95D4-235D-BCEF1C40D5C0}"/>
                </a:ext>
              </a:extLst>
            </p:cNvPr>
            <p:cNvSpPr/>
            <p:nvPr/>
          </p:nvSpPr>
          <p:spPr>
            <a:xfrm>
              <a:off x="7679259" y="246742"/>
              <a:ext cx="471714" cy="1011204"/>
            </a:xfrm>
            <a:custGeom>
              <a:avLst/>
              <a:gdLst>
                <a:gd name="connsiteX0" fmla="*/ 549979 w 593021"/>
                <a:gd name="connsiteY0" fmla="*/ 0 h 1086456"/>
                <a:gd name="connsiteX1" fmla="*/ 297077 w 593021"/>
                <a:gd name="connsiteY1" fmla="*/ 132484 h 1086456"/>
                <a:gd name="connsiteX2" fmla="*/ 109254 w 593021"/>
                <a:gd name="connsiteY2" fmla="*/ 272761 h 1086456"/>
                <a:gd name="connsiteX3" fmla="*/ 7517 w 593021"/>
                <a:gd name="connsiteY3" fmla="*/ 415810 h 1086456"/>
                <a:gd name="connsiteX4" fmla="*/ 0 w 593021"/>
                <a:gd name="connsiteY4" fmla="*/ 558252 h 1086456"/>
                <a:gd name="connsiteX5" fmla="*/ 86188 w 593021"/>
                <a:gd name="connsiteY5" fmla="*/ 705889 h 1086456"/>
                <a:gd name="connsiteX6" fmla="*/ 245179 w 593021"/>
                <a:gd name="connsiteY6" fmla="*/ 817851 h 1086456"/>
                <a:gd name="connsiteX7" fmla="*/ 344754 w 593021"/>
                <a:gd name="connsiteY7" fmla="*/ 887903 h 1086456"/>
                <a:gd name="connsiteX8" fmla="*/ 483870 w 593021"/>
                <a:gd name="connsiteY8" fmla="*/ 999606 h 1086456"/>
                <a:gd name="connsiteX9" fmla="*/ 547405 w 593021"/>
                <a:gd name="connsiteY9" fmla="*/ 1050608 h 1086456"/>
                <a:gd name="connsiteX10" fmla="*/ 579532 w 593021"/>
                <a:gd name="connsiteY10" fmla="*/ 1073901 h 1086456"/>
                <a:gd name="connsiteX11" fmla="*/ 591683 w 593021"/>
                <a:gd name="connsiteY11" fmla="*/ 1084898 h 1086456"/>
                <a:gd name="connsiteX12" fmla="*/ 593022 w 593021"/>
                <a:gd name="connsiteY12" fmla="*/ 1086456 h 108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3021" h="1086456">
                  <a:moveTo>
                    <a:pt x="549979" y="0"/>
                  </a:moveTo>
                  <a:lnTo>
                    <a:pt x="297077" y="132484"/>
                  </a:lnTo>
                  <a:lnTo>
                    <a:pt x="109254" y="272761"/>
                  </a:lnTo>
                  <a:lnTo>
                    <a:pt x="7517" y="415810"/>
                  </a:lnTo>
                  <a:lnTo>
                    <a:pt x="0" y="558252"/>
                  </a:lnTo>
                  <a:lnTo>
                    <a:pt x="86188" y="705889"/>
                  </a:lnTo>
                  <a:lnTo>
                    <a:pt x="245179" y="817851"/>
                  </a:lnTo>
                  <a:lnTo>
                    <a:pt x="344754" y="887903"/>
                  </a:lnTo>
                  <a:lnTo>
                    <a:pt x="483870" y="999606"/>
                  </a:lnTo>
                  <a:lnTo>
                    <a:pt x="547405" y="1050608"/>
                  </a:lnTo>
                  <a:lnTo>
                    <a:pt x="579532" y="1073901"/>
                  </a:lnTo>
                  <a:lnTo>
                    <a:pt x="591683" y="1084898"/>
                  </a:lnTo>
                  <a:lnTo>
                    <a:pt x="593022" y="108645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id="{434A9345-6499-F456-0D44-287A36CB634C}"/>
                </a:ext>
              </a:extLst>
            </p:cNvPr>
            <p:cNvSpPr/>
            <p:nvPr/>
          </p:nvSpPr>
          <p:spPr>
            <a:xfrm>
              <a:off x="6652283" y="246742"/>
              <a:ext cx="968983" cy="627418"/>
            </a:xfrm>
            <a:custGeom>
              <a:avLst/>
              <a:gdLst>
                <a:gd name="connsiteX0" fmla="*/ 1218170 w 1218170"/>
                <a:gd name="connsiteY0" fmla="*/ 674110 h 674110"/>
                <a:gd name="connsiteX1" fmla="*/ 1191604 w 1218170"/>
                <a:gd name="connsiteY1" fmla="*/ 657485 h 674110"/>
                <a:gd name="connsiteX2" fmla="*/ 1150311 w 1218170"/>
                <a:gd name="connsiteY2" fmla="*/ 625360 h 674110"/>
                <a:gd name="connsiteX3" fmla="*/ 978964 w 1218170"/>
                <a:gd name="connsiteY3" fmla="*/ 525087 h 674110"/>
                <a:gd name="connsiteX4" fmla="*/ 861781 w 1218170"/>
                <a:gd name="connsiteY4" fmla="*/ 468197 h 674110"/>
                <a:gd name="connsiteX5" fmla="*/ 681270 w 1218170"/>
                <a:gd name="connsiteY5" fmla="*/ 380394 h 674110"/>
                <a:gd name="connsiteX6" fmla="*/ 378632 w 1218170"/>
                <a:gd name="connsiteY6" fmla="*/ 247823 h 674110"/>
                <a:gd name="connsiteX7" fmla="*/ 276483 w 1218170"/>
                <a:gd name="connsiteY7" fmla="*/ 111789 h 674110"/>
                <a:gd name="connsiteX8" fmla="*/ 0 w 1218170"/>
                <a:gd name="connsiteY8" fmla="*/ 0 h 67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8170" h="674110">
                  <a:moveTo>
                    <a:pt x="1218170" y="674110"/>
                  </a:moveTo>
                  <a:lnTo>
                    <a:pt x="1191604" y="657485"/>
                  </a:lnTo>
                  <a:lnTo>
                    <a:pt x="1150311" y="625360"/>
                  </a:lnTo>
                  <a:lnTo>
                    <a:pt x="978964" y="525087"/>
                  </a:lnTo>
                  <a:lnTo>
                    <a:pt x="861781" y="468197"/>
                  </a:lnTo>
                  <a:lnTo>
                    <a:pt x="681270" y="380394"/>
                  </a:lnTo>
                  <a:lnTo>
                    <a:pt x="378632" y="247823"/>
                  </a:lnTo>
                  <a:lnTo>
                    <a:pt x="276483" y="11178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id="{528C1C7A-FA95-7753-54F9-61AFDDF0F9BD}"/>
                </a:ext>
              </a:extLst>
            </p:cNvPr>
            <p:cNvSpPr/>
            <p:nvPr/>
          </p:nvSpPr>
          <p:spPr>
            <a:xfrm>
              <a:off x="8164733" y="246742"/>
              <a:ext cx="1737944" cy="1402564"/>
            </a:xfrm>
            <a:custGeom>
              <a:avLst/>
              <a:gdLst>
                <a:gd name="connsiteX0" fmla="*/ 2184881 w 2184880"/>
                <a:gd name="connsiteY0" fmla="*/ 0 h 1506941"/>
                <a:gd name="connsiteX1" fmla="*/ 1903250 w 2184880"/>
                <a:gd name="connsiteY1" fmla="*/ 49617 h 1506941"/>
                <a:gd name="connsiteX2" fmla="*/ 1498359 w 2184880"/>
                <a:gd name="connsiteY2" fmla="*/ 139931 h 1506941"/>
                <a:gd name="connsiteX3" fmla="*/ 1127760 w 2184880"/>
                <a:gd name="connsiteY3" fmla="*/ 237519 h 1506941"/>
                <a:gd name="connsiteX4" fmla="*/ 788052 w 2184880"/>
                <a:gd name="connsiteY4" fmla="*/ 348269 h 1506941"/>
                <a:gd name="connsiteX5" fmla="*/ 501582 w 2184880"/>
                <a:gd name="connsiteY5" fmla="*/ 463175 h 1506941"/>
                <a:gd name="connsiteX6" fmla="*/ 268038 w 2184880"/>
                <a:gd name="connsiteY6" fmla="*/ 587693 h 1506941"/>
                <a:gd name="connsiteX7" fmla="*/ 104620 w 2184880"/>
                <a:gd name="connsiteY7" fmla="*/ 714808 h 1506941"/>
                <a:gd name="connsiteX8" fmla="*/ 11945 w 2184880"/>
                <a:gd name="connsiteY8" fmla="*/ 850409 h 1506941"/>
                <a:gd name="connsiteX9" fmla="*/ 0 w 2184880"/>
                <a:gd name="connsiteY9" fmla="*/ 989907 h 1506941"/>
                <a:gd name="connsiteX10" fmla="*/ 129128 w 2184880"/>
                <a:gd name="connsiteY10" fmla="*/ 1148542 h 1506941"/>
                <a:gd name="connsiteX11" fmla="*/ 179070 w 2184880"/>
                <a:gd name="connsiteY11" fmla="*/ 1209762 h 1506941"/>
                <a:gd name="connsiteX12" fmla="*/ 277924 w 2184880"/>
                <a:gd name="connsiteY12" fmla="*/ 1359824 h 1506941"/>
                <a:gd name="connsiteX13" fmla="*/ 351241 w 2184880"/>
                <a:gd name="connsiteY13" fmla="*/ 1465811 h 1506941"/>
                <a:gd name="connsiteX14" fmla="*/ 383060 w 2184880"/>
                <a:gd name="connsiteY14" fmla="*/ 1506942 h 1506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84880" h="1506941">
                  <a:moveTo>
                    <a:pt x="2184881" y="0"/>
                  </a:moveTo>
                  <a:lnTo>
                    <a:pt x="1903250" y="49617"/>
                  </a:lnTo>
                  <a:lnTo>
                    <a:pt x="1498359" y="139931"/>
                  </a:lnTo>
                  <a:lnTo>
                    <a:pt x="1127760" y="237519"/>
                  </a:lnTo>
                  <a:lnTo>
                    <a:pt x="788052" y="348269"/>
                  </a:lnTo>
                  <a:lnTo>
                    <a:pt x="501582" y="463175"/>
                  </a:lnTo>
                  <a:lnTo>
                    <a:pt x="268038" y="587693"/>
                  </a:lnTo>
                  <a:lnTo>
                    <a:pt x="104620" y="714808"/>
                  </a:lnTo>
                  <a:lnTo>
                    <a:pt x="11945" y="850409"/>
                  </a:lnTo>
                  <a:lnTo>
                    <a:pt x="0" y="989907"/>
                  </a:lnTo>
                  <a:lnTo>
                    <a:pt x="129128" y="1148542"/>
                  </a:lnTo>
                  <a:lnTo>
                    <a:pt x="179070" y="1209762"/>
                  </a:lnTo>
                  <a:lnTo>
                    <a:pt x="277924" y="1359824"/>
                  </a:lnTo>
                  <a:lnTo>
                    <a:pt x="351241" y="1465811"/>
                  </a:lnTo>
                  <a:lnTo>
                    <a:pt x="383060" y="150694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0B3981F4-B74D-4445-A53F-A7CC9651CC7C}"/>
                </a:ext>
              </a:extLst>
            </p:cNvPr>
            <p:cNvSpPr/>
            <p:nvPr/>
          </p:nvSpPr>
          <p:spPr>
            <a:xfrm>
              <a:off x="7084845" y="339908"/>
              <a:ext cx="1026319" cy="881771"/>
            </a:xfrm>
            <a:custGeom>
              <a:avLst/>
              <a:gdLst>
                <a:gd name="connsiteX0" fmla="*/ 1290252 w 1290251"/>
                <a:gd name="connsiteY0" fmla="*/ 947391 h 947391"/>
                <a:gd name="connsiteX1" fmla="*/ 1231145 w 1290251"/>
                <a:gd name="connsiteY1" fmla="*/ 899506 h 947391"/>
                <a:gd name="connsiteX2" fmla="*/ 1092029 w 1290251"/>
                <a:gd name="connsiteY2" fmla="*/ 787804 h 947391"/>
                <a:gd name="connsiteX3" fmla="*/ 982569 w 1290251"/>
                <a:gd name="connsiteY3" fmla="*/ 638695 h 947391"/>
                <a:gd name="connsiteX4" fmla="*/ 916975 w 1290251"/>
                <a:gd name="connsiteY4" fmla="*/ 588299 h 947391"/>
                <a:gd name="connsiteX5" fmla="*/ 747275 w 1290251"/>
                <a:gd name="connsiteY5" fmla="*/ 458153 h 947391"/>
                <a:gd name="connsiteX6" fmla="*/ 504053 w 1290251"/>
                <a:gd name="connsiteY6" fmla="*/ 292937 h 947391"/>
                <a:gd name="connsiteX7" fmla="*/ 255270 w 1290251"/>
                <a:gd name="connsiteY7" fmla="*/ 139238 h 947391"/>
                <a:gd name="connsiteX8" fmla="*/ 0 w 1290251"/>
                <a:gd name="connsiteY8" fmla="*/ 0 h 947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251" h="947391">
                  <a:moveTo>
                    <a:pt x="1290252" y="947391"/>
                  </a:moveTo>
                  <a:lnTo>
                    <a:pt x="1231145" y="899506"/>
                  </a:lnTo>
                  <a:lnTo>
                    <a:pt x="1092029" y="787804"/>
                  </a:lnTo>
                  <a:lnTo>
                    <a:pt x="982569" y="638695"/>
                  </a:lnTo>
                  <a:lnTo>
                    <a:pt x="916975" y="588299"/>
                  </a:lnTo>
                  <a:lnTo>
                    <a:pt x="747275" y="458153"/>
                  </a:lnTo>
                  <a:lnTo>
                    <a:pt x="504053" y="292937"/>
                  </a:lnTo>
                  <a:lnTo>
                    <a:pt x="255270" y="139238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4C6F943C-8016-6694-3EB2-59D3EC8023E6}"/>
                </a:ext>
              </a:extLst>
            </p:cNvPr>
            <p:cNvSpPr/>
            <p:nvPr/>
          </p:nvSpPr>
          <p:spPr>
            <a:xfrm>
              <a:off x="-103239" y="748191"/>
              <a:ext cx="11867708" cy="6273459"/>
            </a:xfrm>
            <a:custGeom>
              <a:avLst/>
              <a:gdLst>
                <a:gd name="connsiteX0" fmla="*/ 14056738 w 14919651"/>
                <a:gd name="connsiteY0" fmla="*/ 0 h 6740322"/>
                <a:gd name="connsiteX1" fmla="*/ 14314479 w 14919651"/>
                <a:gd name="connsiteY1" fmla="*/ 74988 h 6740322"/>
                <a:gd name="connsiteX2" fmla="*/ 14546579 w 14919651"/>
                <a:gd name="connsiteY2" fmla="*/ 172403 h 6740322"/>
                <a:gd name="connsiteX3" fmla="*/ 14722252 w 14919651"/>
                <a:gd name="connsiteY3" fmla="*/ 302549 h 6740322"/>
                <a:gd name="connsiteX4" fmla="*/ 14857146 w 14919651"/>
                <a:gd name="connsiteY4" fmla="*/ 458412 h 6740322"/>
                <a:gd name="connsiteX5" fmla="*/ 14918313 w 14919651"/>
                <a:gd name="connsiteY5" fmla="*/ 649778 h 6740322"/>
                <a:gd name="connsiteX6" fmla="*/ 14919652 w 14919651"/>
                <a:gd name="connsiteY6" fmla="*/ 870066 h 6740322"/>
                <a:gd name="connsiteX7" fmla="*/ 14825945 w 14919651"/>
                <a:gd name="connsiteY7" fmla="*/ 1127760 h 6740322"/>
                <a:gd name="connsiteX8" fmla="*/ 14648009 w 14919651"/>
                <a:gd name="connsiteY8" fmla="*/ 1416800 h 6740322"/>
                <a:gd name="connsiteX9" fmla="*/ 14348666 w 14919651"/>
                <a:gd name="connsiteY9" fmla="*/ 1743941 h 6740322"/>
                <a:gd name="connsiteX10" fmla="*/ 13936568 w 14919651"/>
                <a:gd name="connsiteY10" fmla="*/ 2102514 h 6740322"/>
                <a:gd name="connsiteX11" fmla="*/ 13374645 w 14919651"/>
                <a:gd name="connsiteY11" fmla="*/ 2496416 h 6740322"/>
                <a:gd name="connsiteX12" fmla="*/ 12672060 w 14919651"/>
                <a:gd name="connsiteY12" fmla="*/ 2917594 h 6740322"/>
                <a:gd name="connsiteX13" fmla="*/ 11796068 w 14919651"/>
                <a:gd name="connsiteY13" fmla="*/ 3365702 h 6740322"/>
                <a:gd name="connsiteX14" fmla="*/ 10762117 w 14919651"/>
                <a:gd name="connsiteY14" fmla="*/ 3830262 h 6740322"/>
                <a:gd name="connsiteX15" fmla="*/ 9548066 w 14919651"/>
                <a:gd name="connsiteY15" fmla="*/ 4306166 h 6740322"/>
                <a:gd name="connsiteX16" fmla="*/ 8182851 w 14919651"/>
                <a:gd name="connsiteY16" fmla="*/ 4780857 h 6740322"/>
                <a:gd name="connsiteX17" fmla="*/ 6660292 w 14919651"/>
                <a:gd name="connsiteY17" fmla="*/ 5245418 h 6740322"/>
                <a:gd name="connsiteX18" fmla="*/ 5025596 w 14919651"/>
                <a:gd name="connsiteY18" fmla="*/ 5687638 h 6740322"/>
                <a:gd name="connsiteX19" fmla="*/ 3288339 w 14919651"/>
                <a:gd name="connsiteY19" fmla="*/ 6098165 h 6740322"/>
                <a:gd name="connsiteX20" fmla="*/ 1504023 w 14919651"/>
                <a:gd name="connsiteY20" fmla="*/ 6469726 h 6740322"/>
                <a:gd name="connsiteX21" fmla="*/ 0 w 14919651"/>
                <a:gd name="connsiteY21" fmla="*/ 6740323 h 674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919651" h="6740322">
                  <a:moveTo>
                    <a:pt x="14056738" y="0"/>
                  </a:moveTo>
                  <a:lnTo>
                    <a:pt x="14314479" y="74988"/>
                  </a:lnTo>
                  <a:lnTo>
                    <a:pt x="14546579" y="172403"/>
                  </a:lnTo>
                  <a:lnTo>
                    <a:pt x="14722252" y="302549"/>
                  </a:lnTo>
                  <a:lnTo>
                    <a:pt x="14857146" y="458412"/>
                  </a:lnTo>
                  <a:lnTo>
                    <a:pt x="14918313" y="649778"/>
                  </a:lnTo>
                  <a:lnTo>
                    <a:pt x="14919652" y="870066"/>
                  </a:lnTo>
                  <a:lnTo>
                    <a:pt x="14825945" y="1127760"/>
                  </a:lnTo>
                  <a:lnTo>
                    <a:pt x="14648009" y="1416800"/>
                  </a:lnTo>
                  <a:lnTo>
                    <a:pt x="14348666" y="1743941"/>
                  </a:lnTo>
                  <a:lnTo>
                    <a:pt x="13936568" y="2102514"/>
                  </a:lnTo>
                  <a:lnTo>
                    <a:pt x="13374645" y="2496416"/>
                  </a:lnTo>
                  <a:lnTo>
                    <a:pt x="12672060" y="2917594"/>
                  </a:lnTo>
                  <a:lnTo>
                    <a:pt x="11796068" y="3365702"/>
                  </a:lnTo>
                  <a:lnTo>
                    <a:pt x="10762117" y="3830262"/>
                  </a:lnTo>
                  <a:lnTo>
                    <a:pt x="9548066" y="4306166"/>
                  </a:lnTo>
                  <a:lnTo>
                    <a:pt x="8182851" y="4780857"/>
                  </a:lnTo>
                  <a:lnTo>
                    <a:pt x="6660292" y="5245418"/>
                  </a:lnTo>
                  <a:lnTo>
                    <a:pt x="5025596" y="5687638"/>
                  </a:lnTo>
                  <a:lnTo>
                    <a:pt x="3288339" y="6098165"/>
                  </a:lnTo>
                  <a:lnTo>
                    <a:pt x="1504023" y="6469726"/>
                  </a:lnTo>
                  <a:lnTo>
                    <a:pt x="0" y="674032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id="{0333FD5A-3869-4ED6-40DA-06C23542B7CF}"/>
                </a:ext>
              </a:extLst>
            </p:cNvPr>
            <p:cNvSpPr/>
            <p:nvPr/>
          </p:nvSpPr>
          <p:spPr>
            <a:xfrm>
              <a:off x="8407838" y="246742"/>
              <a:ext cx="1898322" cy="2680854"/>
            </a:xfrm>
            <a:custGeom>
              <a:avLst/>
              <a:gdLst>
                <a:gd name="connsiteX0" fmla="*/ 2386502 w 2386501"/>
                <a:gd name="connsiteY0" fmla="*/ 0 h 2880360"/>
                <a:gd name="connsiteX1" fmla="*/ 2256550 w 2386501"/>
                <a:gd name="connsiteY1" fmla="*/ 197341 h 2880360"/>
                <a:gd name="connsiteX2" fmla="*/ 1874727 w 2386501"/>
                <a:gd name="connsiteY2" fmla="*/ 243840 h 2880360"/>
                <a:gd name="connsiteX3" fmla="*/ 1492079 w 2386501"/>
                <a:gd name="connsiteY3" fmla="*/ 310688 h 2880360"/>
                <a:gd name="connsiteX4" fmla="*/ 1385502 w 2386501"/>
                <a:gd name="connsiteY4" fmla="*/ 577475 h 2880360"/>
                <a:gd name="connsiteX5" fmla="*/ 1260080 w 2386501"/>
                <a:gd name="connsiteY5" fmla="*/ 857856 h 2880360"/>
                <a:gd name="connsiteX6" fmla="*/ 984010 w 2386501"/>
                <a:gd name="connsiteY6" fmla="*/ 915959 h 2880360"/>
                <a:gd name="connsiteX7" fmla="*/ 887730 w 2386501"/>
                <a:gd name="connsiteY7" fmla="*/ 1195994 h 2880360"/>
                <a:gd name="connsiteX8" fmla="*/ 784346 w 2386501"/>
                <a:gd name="connsiteY8" fmla="*/ 1480445 h 2880360"/>
                <a:gd name="connsiteX9" fmla="*/ 655320 w 2386501"/>
                <a:gd name="connsiteY9" fmla="*/ 1776326 h 2880360"/>
                <a:gd name="connsiteX10" fmla="*/ 521455 w 2386501"/>
                <a:gd name="connsiteY10" fmla="*/ 2057054 h 2880360"/>
                <a:gd name="connsiteX11" fmla="*/ 512908 w 2386501"/>
                <a:gd name="connsiteY11" fmla="*/ 2074978 h 2880360"/>
                <a:gd name="connsiteX12" fmla="*/ 368128 w 2386501"/>
                <a:gd name="connsiteY12" fmla="*/ 2329209 h 2880360"/>
                <a:gd name="connsiteX13" fmla="*/ 351653 w 2386501"/>
                <a:gd name="connsiteY13" fmla="*/ 2358304 h 2880360"/>
                <a:gd name="connsiteX14" fmla="*/ 337648 w 2386501"/>
                <a:gd name="connsiteY14" fmla="*/ 2382895 h 2880360"/>
                <a:gd name="connsiteX15" fmla="*/ 203681 w 2386501"/>
                <a:gd name="connsiteY15" fmla="*/ 2594004 h 2880360"/>
                <a:gd name="connsiteX16" fmla="*/ 200797 w 2386501"/>
                <a:gd name="connsiteY16" fmla="*/ 2598593 h 2880360"/>
                <a:gd name="connsiteX17" fmla="*/ 173818 w 2386501"/>
                <a:gd name="connsiteY17" fmla="*/ 2641110 h 2880360"/>
                <a:gd name="connsiteX18" fmla="*/ 162903 w 2386501"/>
                <a:gd name="connsiteY18" fmla="*/ 2674447 h 2880360"/>
                <a:gd name="connsiteX19" fmla="*/ 89587 w 2386501"/>
                <a:gd name="connsiteY19" fmla="*/ 2773853 h 2880360"/>
                <a:gd name="connsiteX20" fmla="*/ 78465 w 2386501"/>
                <a:gd name="connsiteY20" fmla="*/ 2787102 h 2880360"/>
                <a:gd name="connsiteX21" fmla="*/ 59209 w 2386501"/>
                <a:gd name="connsiteY21" fmla="*/ 2809962 h 2880360"/>
                <a:gd name="connsiteX22" fmla="*/ 0 w 2386501"/>
                <a:gd name="connsiteY22" fmla="*/ 2880360 h 2880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86501" h="2880360">
                  <a:moveTo>
                    <a:pt x="2386502" y="0"/>
                  </a:moveTo>
                  <a:lnTo>
                    <a:pt x="2256550" y="197341"/>
                  </a:lnTo>
                  <a:lnTo>
                    <a:pt x="1874727" y="243840"/>
                  </a:lnTo>
                  <a:lnTo>
                    <a:pt x="1492079" y="310688"/>
                  </a:lnTo>
                  <a:lnTo>
                    <a:pt x="1385502" y="577475"/>
                  </a:lnTo>
                  <a:lnTo>
                    <a:pt x="1260080" y="857856"/>
                  </a:lnTo>
                  <a:lnTo>
                    <a:pt x="984010" y="915959"/>
                  </a:lnTo>
                  <a:lnTo>
                    <a:pt x="887730" y="1195994"/>
                  </a:lnTo>
                  <a:lnTo>
                    <a:pt x="784346" y="1480445"/>
                  </a:lnTo>
                  <a:lnTo>
                    <a:pt x="655320" y="1776326"/>
                  </a:lnTo>
                  <a:lnTo>
                    <a:pt x="521455" y="2057054"/>
                  </a:lnTo>
                  <a:lnTo>
                    <a:pt x="512908" y="2074978"/>
                  </a:lnTo>
                  <a:lnTo>
                    <a:pt x="368128" y="2329209"/>
                  </a:lnTo>
                  <a:lnTo>
                    <a:pt x="351653" y="2358304"/>
                  </a:lnTo>
                  <a:lnTo>
                    <a:pt x="337648" y="2382895"/>
                  </a:lnTo>
                  <a:lnTo>
                    <a:pt x="203681" y="2594004"/>
                  </a:lnTo>
                  <a:lnTo>
                    <a:pt x="200797" y="2598593"/>
                  </a:lnTo>
                  <a:lnTo>
                    <a:pt x="173818" y="2641110"/>
                  </a:lnTo>
                  <a:lnTo>
                    <a:pt x="162903" y="2674447"/>
                  </a:lnTo>
                  <a:lnTo>
                    <a:pt x="89587" y="2773853"/>
                  </a:lnTo>
                  <a:lnTo>
                    <a:pt x="78465" y="2787102"/>
                  </a:lnTo>
                  <a:lnTo>
                    <a:pt x="59209" y="2809962"/>
                  </a:lnTo>
                  <a:lnTo>
                    <a:pt x="0" y="288036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109AF159-D540-699D-1C48-DBC56A5A2851}"/>
                </a:ext>
              </a:extLst>
            </p:cNvPr>
            <p:cNvSpPr/>
            <p:nvPr/>
          </p:nvSpPr>
          <p:spPr>
            <a:xfrm>
              <a:off x="-103239" y="246742"/>
              <a:ext cx="11332023" cy="4967446"/>
            </a:xfrm>
            <a:custGeom>
              <a:avLst/>
              <a:gdLst>
                <a:gd name="connsiteX0" fmla="*/ 14246208 w 14246208"/>
                <a:gd name="connsiteY0" fmla="*/ 0 h 5337117"/>
                <a:gd name="connsiteX1" fmla="*/ 14089585 w 14246208"/>
                <a:gd name="connsiteY1" fmla="*/ 163657 h 5337117"/>
                <a:gd name="connsiteX2" fmla="*/ 13757190 w 14246208"/>
                <a:gd name="connsiteY2" fmla="*/ 493741 h 5337117"/>
                <a:gd name="connsiteX3" fmla="*/ 13414701 w 14246208"/>
                <a:gd name="connsiteY3" fmla="*/ 827982 h 5337117"/>
                <a:gd name="connsiteX4" fmla="*/ 13140998 w 14246208"/>
                <a:gd name="connsiteY4" fmla="*/ 793692 h 5337117"/>
                <a:gd name="connsiteX5" fmla="*/ 12828269 w 14246208"/>
                <a:gd name="connsiteY5" fmla="*/ 1122391 h 5337117"/>
                <a:gd name="connsiteX6" fmla="*/ 12483105 w 14246208"/>
                <a:gd name="connsiteY6" fmla="*/ 1461481 h 5337117"/>
                <a:gd name="connsiteX7" fmla="*/ 12127333 w 14246208"/>
                <a:gd name="connsiteY7" fmla="*/ 1799965 h 5337117"/>
                <a:gd name="connsiteX8" fmla="*/ 11735830 w 14246208"/>
                <a:gd name="connsiteY8" fmla="*/ 2144511 h 5337117"/>
                <a:gd name="connsiteX9" fmla="*/ 11331454 w 14246208"/>
                <a:gd name="connsiteY9" fmla="*/ 2484466 h 5337117"/>
                <a:gd name="connsiteX10" fmla="*/ 11309933 w 14246208"/>
                <a:gd name="connsiteY10" fmla="*/ 2575820 h 5337117"/>
                <a:gd name="connsiteX11" fmla="*/ 11253916 w 14246208"/>
                <a:gd name="connsiteY11" fmla="*/ 2687695 h 5337117"/>
                <a:gd name="connsiteX12" fmla="*/ 11127671 w 14246208"/>
                <a:gd name="connsiteY12" fmla="*/ 2827193 h 5337117"/>
                <a:gd name="connsiteX13" fmla="*/ 10948292 w 14246208"/>
                <a:gd name="connsiteY13" fmla="*/ 2986954 h 5337117"/>
                <a:gd name="connsiteX14" fmla="*/ 10679430 w 14246208"/>
                <a:gd name="connsiteY14" fmla="*/ 3172345 h 5337117"/>
                <a:gd name="connsiteX15" fmla="*/ 10339928 w 14246208"/>
                <a:gd name="connsiteY15" fmla="*/ 3375660 h 5337117"/>
                <a:gd name="connsiteX16" fmla="*/ 9895188 w 14246208"/>
                <a:gd name="connsiteY16" fmla="*/ 3599498 h 5337117"/>
                <a:gd name="connsiteX17" fmla="*/ 9366112 w 14246208"/>
                <a:gd name="connsiteY17" fmla="*/ 3835631 h 5337117"/>
                <a:gd name="connsiteX18" fmla="*/ 8723149 w 14246208"/>
                <a:gd name="connsiteY18" fmla="*/ 4083454 h 5337117"/>
                <a:gd name="connsiteX19" fmla="*/ 7991218 w 14246208"/>
                <a:gd name="connsiteY19" fmla="*/ 4334222 h 5337117"/>
                <a:gd name="connsiteX20" fmla="*/ 7149826 w 14246208"/>
                <a:gd name="connsiteY20" fmla="*/ 4583863 h 5337117"/>
                <a:gd name="connsiteX21" fmla="*/ 6229556 w 14246208"/>
                <a:gd name="connsiteY21" fmla="*/ 4823806 h 5337117"/>
                <a:gd name="connsiteX22" fmla="*/ 5221966 w 14246208"/>
                <a:gd name="connsiteY22" fmla="*/ 5047125 h 5337117"/>
                <a:gd name="connsiteX23" fmla="*/ 4164227 w 14246208"/>
                <a:gd name="connsiteY23" fmla="*/ 5246803 h 5337117"/>
                <a:gd name="connsiteX24" fmla="*/ 3096500 w 14246208"/>
                <a:gd name="connsiteY24" fmla="*/ 5320146 h 5337117"/>
                <a:gd name="connsiteX25" fmla="*/ 2188485 w 14246208"/>
                <a:gd name="connsiteY25" fmla="*/ 5337118 h 5337117"/>
                <a:gd name="connsiteX26" fmla="*/ 1430089 w 14246208"/>
                <a:gd name="connsiteY26" fmla="*/ 5302914 h 5337117"/>
                <a:gd name="connsiteX27" fmla="*/ 827491 w 14246208"/>
                <a:gd name="connsiteY27" fmla="*/ 5229658 h 5337117"/>
                <a:gd name="connsiteX28" fmla="*/ 363804 w 14246208"/>
                <a:gd name="connsiteY28" fmla="*/ 5122199 h 5337117"/>
                <a:gd name="connsiteX29" fmla="*/ 30995 w 14246208"/>
                <a:gd name="connsiteY29" fmla="*/ 4993178 h 5337117"/>
                <a:gd name="connsiteX30" fmla="*/ 0 w 14246208"/>
                <a:gd name="connsiteY30" fmla="*/ 4972397 h 5337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46208" h="5337117">
                  <a:moveTo>
                    <a:pt x="14246208" y="0"/>
                  </a:moveTo>
                  <a:lnTo>
                    <a:pt x="14089585" y="163657"/>
                  </a:lnTo>
                  <a:lnTo>
                    <a:pt x="13757190" y="493741"/>
                  </a:lnTo>
                  <a:lnTo>
                    <a:pt x="13414701" y="827982"/>
                  </a:lnTo>
                  <a:lnTo>
                    <a:pt x="13140998" y="793692"/>
                  </a:lnTo>
                  <a:lnTo>
                    <a:pt x="12828269" y="1122391"/>
                  </a:lnTo>
                  <a:lnTo>
                    <a:pt x="12483105" y="1461481"/>
                  </a:lnTo>
                  <a:lnTo>
                    <a:pt x="12127333" y="1799965"/>
                  </a:lnTo>
                  <a:lnTo>
                    <a:pt x="11735830" y="2144511"/>
                  </a:lnTo>
                  <a:lnTo>
                    <a:pt x="11331454" y="2484466"/>
                  </a:lnTo>
                  <a:lnTo>
                    <a:pt x="11309933" y="2575820"/>
                  </a:lnTo>
                  <a:lnTo>
                    <a:pt x="11253916" y="2687695"/>
                  </a:lnTo>
                  <a:lnTo>
                    <a:pt x="11127671" y="2827193"/>
                  </a:lnTo>
                  <a:lnTo>
                    <a:pt x="10948292" y="2986954"/>
                  </a:lnTo>
                  <a:lnTo>
                    <a:pt x="10679430" y="3172345"/>
                  </a:lnTo>
                  <a:lnTo>
                    <a:pt x="10339928" y="3375660"/>
                  </a:lnTo>
                  <a:lnTo>
                    <a:pt x="9895188" y="3599498"/>
                  </a:lnTo>
                  <a:lnTo>
                    <a:pt x="9366112" y="3835631"/>
                  </a:lnTo>
                  <a:lnTo>
                    <a:pt x="8723149" y="4083454"/>
                  </a:lnTo>
                  <a:lnTo>
                    <a:pt x="7991218" y="4334222"/>
                  </a:lnTo>
                  <a:lnTo>
                    <a:pt x="7149826" y="4583863"/>
                  </a:lnTo>
                  <a:lnTo>
                    <a:pt x="6229556" y="4823806"/>
                  </a:lnTo>
                  <a:lnTo>
                    <a:pt x="5221966" y="5047125"/>
                  </a:lnTo>
                  <a:lnTo>
                    <a:pt x="4164227" y="5246803"/>
                  </a:lnTo>
                  <a:lnTo>
                    <a:pt x="3096500" y="5320146"/>
                  </a:lnTo>
                  <a:lnTo>
                    <a:pt x="2188485" y="5337118"/>
                  </a:lnTo>
                  <a:lnTo>
                    <a:pt x="1430089" y="5302914"/>
                  </a:lnTo>
                  <a:lnTo>
                    <a:pt x="827491" y="5229658"/>
                  </a:lnTo>
                  <a:lnTo>
                    <a:pt x="363804" y="5122199"/>
                  </a:lnTo>
                  <a:lnTo>
                    <a:pt x="30995" y="4993178"/>
                  </a:lnTo>
                  <a:lnTo>
                    <a:pt x="0" y="497239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id="{5A52CCCE-64DA-1CA7-4826-BDCD7A56E708}"/>
                </a:ext>
              </a:extLst>
            </p:cNvPr>
            <p:cNvSpPr/>
            <p:nvPr/>
          </p:nvSpPr>
          <p:spPr>
            <a:xfrm>
              <a:off x="8567478" y="246742"/>
              <a:ext cx="815895" cy="1968248"/>
            </a:xfrm>
            <a:custGeom>
              <a:avLst/>
              <a:gdLst>
                <a:gd name="connsiteX0" fmla="*/ 88042 w 1025713"/>
                <a:gd name="connsiteY0" fmla="*/ 2114723 h 2114723"/>
                <a:gd name="connsiteX1" fmla="*/ 89690 w 1025713"/>
                <a:gd name="connsiteY1" fmla="*/ 2089266 h 2114723"/>
                <a:gd name="connsiteX2" fmla="*/ 83511 w 1025713"/>
                <a:gd name="connsiteY2" fmla="*/ 1810097 h 2114723"/>
                <a:gd name="connsiteX3" fmla="*/ 49530 w 1025713"/>
                <a:gd name="connsiteY3" fmla="*/ 1544436 h 2114723"/>
                <a:gd name="connsiteX4" fmla="*/ 0 w 1025713"/>
                <a:gd name="connsiteY4" fmla="*/ 1286654 h 2114723"/>
                <a:gd name="connsiteX5" fmla="*/ 125009 w 1025713"/>
                <a:gd name="connsiteY5" fmla="*/ 1178243 h 2114723"/>
                <a:gd name="connsiteX6" fmla="*/ 306036 w 1025713"/>
                <a:gd name="connsiteY6" fmla="*/ 1077624 h 2114723"/>
                <a:gd name="connsiteX7" fmla="*/ 524236 w 1025713"/>
                <a:gd name="connsiteY7" fmla="*/ 992245 h 2114723"/>
                <a:gd name="connsiteX8" fmla="*/ 783316 w 1025713"/>
                <a:gd name="connsiteY8" fmla="*/ 915959 h 2114723"/>
                <a:gd name="connsiteX9" fmla="*/ 859824 w 1025713"/>
                <a:gd name="connsiteY9" fmla="*/ 648912 h 2114723"/>
                <a:gd name="connsiteX10" fmla="*/ 933863 w 1025713"/>
                <a:gd name="connsiteY10" fmla="*/ 387408 h 2114723"/>
                <a:gd name="connsiteX11" fmla="*/ 992041 w 1025713"/>
                <a:gd name="connsiteY11" fmla="*/ 139931 h 2114723"/>
                <a:gd name="connsiteX12" fmla="*/ 1025714 w 1025713"/>
                <a:gd name="connsiteY12" fmla="*/ 0 h 2114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5713" h="2114723">
                  <a:moveTo>
                    <a:pt x="88042" y="2114723"/>
                  </a:moveTo>
                  <a:lnTo>
                    <a:pt x="89690" y="2089266"/>
                  </a:lnTo>
                  <a:lnTo>
                    <a:pt x="83511" y="1810097"/>
                  </a:lnTo>
                  <a:lnTo>
                    <a:pt x="49530" y="1544436"/>
                  </a:lnTo>
                  <a:lnTo>
                    <a:pt x="0" y="1286654"/>
                  </a:lnTo>
                  <a:lnTo>
                    <a:pt x="125009" y="1178243"/>
                  </a:lnTo>
                  <a:lnTo>
                    <a:pt x="306036" y="1077624"/>
                  </a:lnTo>
                  <a:lnTo>
                    <a:pt x="524236" y="992245"/>
                  </a:lnTo>
                  <a:lnTo>
                    <a:pt x="783316" y="915959"/>
                  </a:lnTo>
                  <a:lnTo>
                    <a:pt x="859824" y="648912"/>
                  </a:lnTo>
                  <a:lnTo>
                    <a:pt x="933863" y="387408"/>
                  </a:lnTo>
                  <a:lnTo>
                    <a:pt x="992041" y="139931"/>
                  </a:lnTo>
                  <a:lnTo>
                    <a:pt x="1025714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id="{1E47090F-9E8D-97FE-5537-274CB9F579BD}"/>
                </a:ext>
              </a:extLst>
            </p:cNvPr>
            <p:cNvSpPr/>
            <p:nvPr/>
          </p:nvSpPr>
          <p:spPr>
            <a:xfrm>
              <a:off x="6872209" y="350788"/>
              <a:ext cx="791568" cy="533527"/>
            </a:xfrm>
            <a:custGeom>
              <a:avLst/>
              <a:gdLst>
                <a:gd name="connsiteX0" fmla="*/ 995130 w 995130"/>
                <a:gd name="connsiteY0" fmla="*/ 573232 h 573231"/>
                <a:gd name="connsiteX1" fmla="*/ 834493 w 995130"/>
                <a:gd name="connsiteY1" fmla="*/ 424555 h 573231"/>
                <a:gd name="connsiteX2" fmla="*/ 747893 w 995130"/>
                <a:gd name="connsiteY2" fmla="*/ 375545 h 573231"/>
                <a:gd name="connsiteX3" fmla="*/ 561717 w 995130"/>
                <a:gd name="connsiteY3" fmla="*/ 270423 h 573231"/>
                <a:gd name="connsiteX4" fmla="*/ 283484 w 995130"/>
                <a:gd name="connsiteY4" fmla="*/ 128068 h 573231"/>
                <a:gd name="connsiteX5" fmla="*/ 0 w 995130"/>
                <a:gd name="connsiteY5" fmla="*/ 0 h 573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5130" h="573231">
                  <a:moveTo>
                    <a:pt x="995130" y="573232"/>
                  </a:moveTo>
                  <a:lnTo>
                    <a:pt x="834493" y="424555"/>
                  </a:lnTo>
                  <a:lnTo>
                    <a:pt x="747893" y="375545"/>
                  </a:lnTo>
                  <a:lnTo>
                    <a:pt x="561717" y="270423"/>
                  </a:lnTo>
                  <a:lnTo>
                    <a:pt x="283484" y="128068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id="{41C99A0D-A762-C4EC-4BE4-0ECF6B5F68CF}"/>
                </a:ext>
              </a:extLst>
            </p:cNvPr>
            <p:cNvSpPr/>
            <p:nvPr/>
          </p:nvSpPr>
          <p:spPr>
            <a:xfrm>
              <a:off x="7976260" y="246742"/>
              <a:ext cx="2635421" cy="3106951"/>
            </a:xfrm>
            <a:custGeom>
              <a:avLst/>
              <a:gdLst>
                <a:gd name="connsiteX0" fmla="*/ 3313156 w 3313156"/>
                <a:gd name="connsiteY0" fmla="*/ 0 h 3338166"/>
                <a:gd name="connsiteX1" fmla="*/ 3190103 w 3313156"/>
                <a:gd name="connsiteY1" fmla="*/ 164350 h 3338166"/>
                <a:gd name="connsiteX2" fmla="*/ 2948632 w 3313156"/>
                <a:gd name="connsiteY2" fmla="*/ 468717 h 3338166"/>
                <a:gd name="connsiteX3" fmla="*/ 2702114 w 3313156"/>
                <a:gd name="connsiteY3" fmla="*/ 777500 h 3338166"/>
                <a:gd name="connsiteX4" fmla="*/ 2427793 w 3313156"/>
                <a:gd name="connsiteY4" fmla="*/ 1098666 h 3338166"/>
                <a:gd name="connsiteX5" fmla="*/ 2145649 w 3313156"/>
                <a:gd name="connsiteY5" fmla="*/ 1421650 h 3338166"/>
                <a:gd name="connsiteX6" fmla="*/ 1831786 w 3313156"/>
                <a:gd name="connsiteY6" fmla="*/ 1753899 h 3338166"/>
                <a:gd name="connsiteX7" fmla="*/ 1506804 w 3313156"/>
                <a:gd name="connsiteY7" fmla="*/ 2084763 h 3338166"/>
                <a:gd name="connsiteX8" fmla="*/ 1145986 w 3313156"/>
                <a:gd name="connsiteY8" fmla="*/ 2420736 h 3338166"/>
                <a:gd name="connsiteX9" fmla="*/ 771062 w 3313156"/>
                <a:gd name="connsiteY9" fmla="*/ 2751599 h 3338166"/>
                <a:gd name="connsiteX10" fmla="*/ 503126 w 3313156"/>
                <a:gd name="connsiteY10" fmla="*/ 2965825 h 3338166"/>
                <a:gd name="connsiteX11" fmla="*/ 403551 w 3313156"/>
                <a:gd name="connsiteY11" fmla="*/ 3054581 h 3338166"/>
                <a:gd name="connsiteX12" fmla="*/ 290487 w 3313156"/>
                <a:gd name="connsiteY12" fmla="*/ 3145675 h 3338166"/>
                <a:gd name="connsiteX13" fmla="*/ 267112 w 3313156"/>
                <a:gd name="connsiteY13" fmla="*/ 3156325 h 3338166"/>
                <a:gd name="connsiteX14" fmla="*/ 127892 w 3313156"/>
                <a:gd name="connsiteY14" fmla="*/ 3253827 h 3338166"/>
                <a:gd name="connsiteX15" fmla="*/ 0 w 3313156"/>
                <a:gd name="connsiteY15" fmla="*/ 3338166 h 333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313156" h="3338166">
                  <a:moveTo>
                    <a:pt x="3313156" y="0"/>
                  </a:moveTo>
                  <a:lnTo>
                    <a:pt x="3190103" y="164350"/>
                  </a:lnTo>
                  <a:lnTo>
                    <a:pt x="2948632" y="468717"/>
                  </a:lnTo>
                  <a:lnTo>
                    <a:pt x="2702114" y="777500"/>
                  </a:lnTo>
                  <a:lnTo>
                    <a:pt x="2427793" y="1098666"/>
                  </a:lnTo>
                  <a:lnTo>
                    <a:pt x="2145649" y="1421650"/>
                  </a:lnTo>
                  <a:lnTo>
                    <a:pt x="1831786" y="1753899"/>
                  </a:lnTo>
                  <a:lnTo>
                    <a:pt x="1506804" y="2084763"/>
                  </a:lnTo>
                  <a:lnTo>
                    <a:pt x="1145986" y="2420736"/>
                  </a:lnTo>
                  <a:lnTo>
                    <a:pt x="771062" y="2751599"/>
                  </a:lnTo>
                  <a:lnTo>
                    <a:pt x="503126" y="2965825"/>
                  </a:lnTo>
                  <a:lnTo>
                    <a:pt x="403551" y="3054581"/>
                  </a:lnTo>
                  <a:lnTo>
                    <a:pt x="290487" y="3145675"/>
                  </a:lnTo>
                  <a:lnTo>
                    <a:pt x="267112" y="3156325"/>
                  </a:lnTo>
                  <a:lnTo>
                    <a:pt x="127892" y="3253827"/>
                  </a:lnTo>
                  <a:lnTo>
                    <a:pt x="0" y="333816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2" name="Freeform: Shape 491">
              <a:extLst>
                <a:ext uri="{FF2B5EF4-FFF2-40B4-BE49-F238E27FC236}">
                  <a16:creationId xmlns:a16="http://schemas.microsoft.com/office/drawing/2014/main" id="{88251A57-4BC3-FA14-E30F-29183C5C3EAC}"/>
                </a:ext>
              </a:extLst>
            </p:cNvPr>
            <p:cNvSpPr/>
            <p:nvPr/>
          </p:nvSpPr>
          <p:spPr>
            <a:xfrm>
              <a:off x="7166098" y="246742"/>
              <a:ext cx="3752986" cy="3580275"/>
            </a:xfrm>
            <a:custGeom>
              <a:avLst/>
              <a:gdLst>
                <a:gd name="connsiteX0" fmla="*/ 4718118 w 4718118"/>
                <a:gd name="connsiteY0" fmla="*/ 0 h 3846714"/>
                <a:gd name="connsiteX1" fmla="*/ 4581782 w 4718118"/>
                <a:gd name="connsiteY1" fmla="*/ 155604 h 3846714"/>
                <a:gd name="connsiteX2" fmla="*/ 4306536 w 4718118"/>
                <a:gd name="connsiteY2" fmla="*/ 467851 h 3846714"/>
                <a:gd name="connsiteX3" fmla="*/ 4002250 w 4718118"/>
                <a:gd name="connsiteY3" fmla="*/ 793692 h 3846714"/>
                <a:gd name="connsiteX4" fmla="*/ 3720619 w 4718118"/>
                <a:gd name="connsiteY4" fmla="*/ 777500 h 3846714"/>
                <a:gd name="connsiteX5" fmla="*/ 3417158 w 4718118"/>
                <a:gd name="connsiteY5" fmla="*/ 787025 h 3846714"/>
                <a:gd name="connsiteX6" fmla="*/ 3120801 w 4718118"/>
                <a:gd name="connsiteY6" fmla="*/ 811443 h 3846714"/>
                <a:gd name="connsiteX7" fmla="*/ 2939054 w 4718118"/>
                <a:gd name="connsiteY7" fmla="*/ 1110355 h 3846714"/>
                <a:gd name="connsiteX8" fmla="*/ 2751128 w 4718118"/>
                <a:gd name="connsiteY8" fmla="*/ 1412211 h 3846714"/>
                <a:gd name="connsiteX9" fmla="*/ 2535297 w 4718118"/>
                <a:gd name="connsiteY9" fmla="*/ 1724631 h 3846714"/>
                <a:gd name="connsiteX10" fmla="*/ 2308448 w 4718118"/>
                <a:gd name="connsiteY10" fmla="*/ 2037830 h 3846714"/>
                <a:gd name="connsiteX11" fmla="*/ 2047824 w 4718118"/>
                <a:gd name="connsiteY11" fmla="*/ 2358563 h 3846714"/>
                <a:gd name="connsiteX12" fmla="*/ 1770826 w 4718118"/>
                <a:gd name="connsiteY12" fmla="*/ 2677045 h 3846714"/>
                <a:gd name="connsiteX13" fmla="*/ 1610291 w 4718118"/>
                <a:gd name="connsiteY13" fmla="*/ 2840442 h 3846714"/>
                <a:gd name="connsiteX14" fmla="*/ 1584136 w 4718118"/>
                <a:gd name="connsiteY14" fmla="*/ 2867198 h 3846714"/>
                <a:gd name="connsiteX15" fmla="*/ 1539240 w 4718118"/>
                <a:gd name="connsiteY15" fmla="*/ 2922357 h 3846714"/>
                <a:gd name="connsiteX16" fmla="*/ 1451816 w 4718118"/>
                <a:gd name="connsiteY16" fmla="*/ 3006350 h 3846714"/>
                <a:gd name="connsiteX17" fmla="*/ 1366039 w 4718118"/>
                <a:gd name="connsiteY17" fmla="*/ 3086793 h 3846714"/>
                <a:gd name="connsiteX18" fmla="*/ 1294473 w 4718118"/>
                <a:gd name="connsiteY18" fmla="*/ 3156152 h 3846714"/>
                <a:gd name="connsiteX19" fmla="*/ 1156077 w 4718118"/>
                <a:gd name="connsiteY19" fmla="*/ 3255385 h 3846714"/>
                <a:gd name="connsiteX20" fmla="*/ 1018505 w 4718118"/>
                <a:gd name="connsiteY20" fmla="*/ 3338166 h 3846714"/>
                <a:gd name="connsiteX21" fmla="*/ 835831 w 4718118"/>
                <a:gd name="connsiteY21" fmla="*/ 3447964 h 3846714"/>
                <a:gd name="connsiteX22" fmla="*/ 625149 w 4718118"/>
                <a:gd name="connsiteY22" fmla="*/ 3560185 h 3846714"/>
                <a:gd name="connsiteX23" fmla="*/ 316333 w 4718118"/>
                <a:gd name="connsiteY23" fmla="*/ 3709814 h 3846714"/>
                <a:gd name="connsiteX24" fmla="*/ 0 w 4718118"/>
                <a:gd name="connsiteY24" fmla="*/ 3846715 h 384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18118" h="3846714">
                  <a:moveTo>
                    <a:pt x="4718118" y="0"/>
                  </a:moveTo>
                  <a:lnTo>
                    <a:pt x="4581782" y="155604"/>
                  </a:lnTo>
                  <a:lnTo>
                    <a:pt x="4306536" y="467851"/>
                  </a:lnTo>
                  <a:lnTo>
                    <a:pt x="4002250" y="793692"/>
                  </a:lnTo>
                  <a:lnTo>
                    <a:pt x="3720619" y="777500"/>
                  </a:lnTo>
                  <a:lnTo>
                    <a:pt x="3417158" y="787025"/>
                  </a:lnTo>
                  <a:lnTo>
                    <a:pt x="3120801" y="811443"/>
                  </a:lnTo>
                  <a:lnTo>
                    <a:pt x="2939054" y="1110355"/>
                  </a:lnTo>
                  <a:lnTo>
                    <a:pt x="2751128" y="1412211"/>
                  </a:lnTo>
                  <a:lnTo>
                    <a:pt x="2535297" y="1724631"/>
                  </a:lnTo>
                  <a:lnTo>
                    <a:pt x="2308448" y="2037830"/>
                  </a:lnTo>
                  <a:lnTo>
                    <a:pt x="2047824" y="2358563"/>
                  </a:lnTo>
                  <a:lnTo>
                    <a:pt x="1770826" y="2677045"/>
                  </a:lnTo>
                  <a:lnTo>
                    <a:pt x="1610291" y="2840442"/>
                  </a:lnTo>
                  <a:lnTo>
                    <a:pt x="1584136" y="2867198"/>
                  </a:lnTo>
                  <a:lnTo>
                    <a:pt x="1539240" y="2922357"/>
                  </a:lnTo>
                  <a:lnTo>
                    <a:pt x="1451816" y="3006350"/>
                  </a:lnTo>
                  <a:lnTo>
                    <a:pt x="1366039" y="3086793"/>
                  </a:lnTo>
                  <a:lnTo>
                    <a:pt x="1294473" y="3156152"/>
                  </a:lnTo>
                  <a:lnTo>
                    <a:pt x="1156077" y="3255385"/>
                  </a:lnTo>
                  <a:lnTo>
                    <a:pt x="1018505" y="3338166"/>
                  </a:lnTo>
                  <a:lnTo>
                    <a:pt x="835831" y="3447964"/>
                  </a:lnTo>
                  <a:lnTo>
                    <a:pt x="625149" y="3560185"/>
                  </a:lnTo>
                  <a:lnTo>
                    <a:pt x="316333" y="3709814"/>
                  </a:lnTo>
                  <a:lnTo>
                    <a:pt x="0" y="384671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id="{197E5B65-46A3-CC2D-B495-28BC6FB031B3}"/>
                </a:ext>
              </a:extLst>
            </p:cNvPr>
            <p:cNvSpPr/>
            <p:nvPr/>
          </p:nvSpPr>
          <p:spPr>
            <a:xfrm>
              <a:off x="7485789" y="246742"/>
              <a:ext cx="651176" cy="998147"/>
            </a:xfrm>
            <a:custGeom>
              <a:avLst/>
              <a:gdLst>
                <a:gd name="connsiteX0" fmla="*/ 330028 w 818635"/>
                <a:gd name="connsiteY0" fmla="*/ 0 h 1072428"/>
                <a:gd name="connsiteX1" fmla="*/ 166405 w 818635"/>
                <a:gd name="connsiteY1" fmla="*/ 106767 h 1072428"/>
                <a:gd name="connsiteX2" fmla="*/ 35732 w 818635"/>
                <a:gd name="connsiteY2" fmla="*/ 249209 h 1072428"/>
                <a:gd name="connsiteX3" fmla="*/ 0 w 818635"/>
                <a:gd name="connsiteY3" fmla="*/ 393036 h 1072428"/>
                <a:gd name="connsiteX4" fmla="*/ 63122 w 818635"/>
                <a:gd name="connsiteY4" fmla="*/ 536344 h 1072428"/>
                <a:gd name="connsiteX5" fmla="*/ 238383 w 818635"/>
                <a:gd name="connsiteY5" fmla="*/ 647960 h 1072428"/>
                <a:gd name="connsiteX6" fmla="*/ 329410 w 818635"/>
                <a:gd name="connsiteY6" fmla="*/ 705889 h 1072428"/>
                <a:gd name="connsiteX7" fmla="*/ 485518 w 818635"/>
                <a:gd name="connsiteY7" fmla="*/ 841317 h 1072428"/>
                <a:gd name="connsiteX8" fmla="*/ 509305 w 818635"/>
                <a:gd name="connsiteY8" fmla="*/ 857943 h 1072428"/>
                <a:gd name="connsiteX9" fmla="*/ 509613 w 818635"/>
                <a:gd name="connsiteY9" fmla="*/ 858116 h 1072428"/>
                <a:gd name="connsiteX10" fmla="*/ 622987 w 818635"/>
                <a:gd name="connsiteY10" fmla="*/ 935788 h 1072428"/>
                <a:gd name="connsiteX11" fmla="*/ 790627 w 818635"/>
                <a:gd name="connsiteY11" fmla="*/ 1050608 h 1072428"/>
                <a:gd name="connsiteX12" fmla="*/ 818635 w 818635"/>
                <a:gd name="connsiteY12" fmla="*/ 1072428 h 10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8635" h="1072428">
                  <a:moveTo>
                    <a:pt x="330028" y="0"/>
                  </a:moveTo>
                  <a:lnTo>
                    <a:pt x="166405" y="106767"/>
                  </a:lnTo>
                  <a:lnTo>
                    <a:pt x="35732" y="249209"/>
                  </a:lnTo>
                  <a:lnTo>
                    <a:pt x="0" y="393036"/>
                  </a:lnTo>
                  <a:lnTo>
                    <a:pt x="63122" y="536344"/>
                  </a:lnTo>
                  <a:lnTo>
                    <a:pt x="238383" y="647960"/>
                  </a:lnTo>
                  <a:lnTo>
                    <a:pt x="329410" y="705889"/>
                  </a:lnTo>
                  <a:lnTo>
                    <a:pt x="485518" y="841317"/>
                  </a:lnTo>
                  <a:lnTo>
                    <a:pt x="509305" y="857943"/>
                  </a:lnTo>
                  <a:lnTo>
                    <a:pt x="509613" y="858116"/>
                  </a:lnTo>
                  <a:lnTo>
                    <a:pt x="622987" y="935788"/>
                  </a:lnTo>
                  <a:lnTo>
                    <a:pt x="790627" y="1050608"/>
                  </a:lnTo>
                  <a:lnTo>
                    <a:pt x="818635" y="107242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id="{4645BC7F-7A97-158E-9AFC-7A148B36A8AA}"/>
                </a:ext>
              </a:extLst>
            </p:cNvPr>
            <p:cNvSpPr/>
            <p:nvPr/>
          </p:nvSpPr>
          <p:spPr>
            <a:xfrm>
              <a:off x="7514293" y="246742"/>
              <a:ext cx="865449" cy="1266603"/>
            </a:xfrm>
            <a:custGeom>
              <a:avLst/>
              <a:gdLst>
                <a:gd name="connsiteX0" fmla="*/ 1088013 w 1088012"/>
                <a:gd name="connsiteY0" fmla="*/ 1360863 h 1360862"/>
                <a:gd name="connsiteX1" fmla="*/ 1067007 w 1088012"/>
                <a:gd name="connsiteY1" fmla="*/ 1326053 h 1360862"/>
                <a:gd name="connsiteX2" fmla="*/ 996779 w 1088012"/>
                <a:gd name="connsiteY2" fmla="*/ 1209762 h 1360862"/>
                <a:gd name="connsiteX3" fmla="*/ 984010 w 1088012"/>
                <a:gd name="connsiteY3" fmla="*/ 1066800 h 1360862"/>
                <a:gd name="connsiteX4" fmla="*/ 829653 w 1088012"/>
                <a:gd name="connsiteY4" fmla="*/ 850409 h 1360862"/>
                <a:gd name="connsiteX5" fmla="*/ 667162 w 1088012"/>
                <a:gd name="connsiteY5" fmla="*/ 644323 h 1360862"/>
                <a:gd name="connsiteX6" fmla="*/ 494270 w 1088012"/>
                <a:gd name="connsiteY6" fmla="*/ 453477 h 1360862"/>
                <a:gd name="connsiteX7" fmla="*/ 316642 w 1088012"/>
                <a:gd name="connsiteY7" fmla="*/ 272761 h 1360862"/>
                <a:gd name="connsiteX8" fmla="*/ 130570 w 1088012"/>
                <a:gd name="connsiteY8" fmla="*/ 106767 h 1360862"/>
                <a:gd name="connsiteX9" fmla="*/ 0 w 1088012"/>
                <a:gd name="connsiteY9" fmla="*/ 0 h 1360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8012" h="1360862">
                  <a:moveTo>
                    <a:pt x="1088013" y="1360863"/>
                  </a:moveTo>
                  <a:lnTo>
                    <a:pt x="1067007" y="1326053"/>
                  </a:lnTo>
                  <a:lnTo>
                    <a:pt x="996779" y="1209762"/>
                  </a:lnTo>
                  <a:lnTo>
                    <a:pt x="984010" y="1066800"/>
                  </a:lnTo>
                  <a:lnTo>
                    <a:pt x="829653" y="850409"/>
                  </a:lnTo>
                  <a:lnTo>
                    <a:pt x="667162" y="644323"/>
                  </a:lnTo>
                  <a:lnTo>
                    <a:pt x="494270" y="453477"/>
                  </a:lnTo>
                  <a:lnTo>
                    <a:pt x="316642" y="272761"/>
                  </a:lnTo>
                  <a:lnTo>
                    <a:pt x="130570" y="106767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id="{C1B00C82-BB56-A37C-E8FC-F74F61F49FFC}"/>
                </a:ext>
              </a:extLst>
            </p:cNvPr>
            <p:cNvSpPr/>
            <p:nvPr/>
          </p:nvSpPr>
          <p:spPr>
            <a:xfrm>
              <a:off x="8575588" y="1263264"/>
              <a:ext cx="2067218" cy="657560"/>
            </a:xfrm>
            <a:custGeom>
              <a:avLst/>
              <a:gdLst>
                <a:gd name="connsiteX0" fmla="*/ 2598832 w 2598831"/>
                <a:gd name="connsiteY0" fmla="*/ 540933 h 706495"/>
                <a:gd name="connsiteX1" fmla="*/ 2563204 w 2598831"/>
                <a:gd name="connsiteY1" fmla="*/ 382299 h 706495"/>
                <a:gd name="connsiteX2" fmla="*/ 2458274 w 2598831"/>
                <a:gd name="connsiteY2" fmla="*/ 256569 h 706495"/>
                <a:gd name="connsiteX3" fmla="*/ 2318437 w 2598831"/>
                <a:gd name="connsiteY3" fmla="*/ 153872 h 706495"/>
                <a:gd name="connsiteX4" fmla="*/ 2127318 w 2598831"/>
                <a:gd name="connsiteY4" fmla="*/ 81828 h 706495"/>
                <a:gd name="connsiteX5" fmla="*/ 1917562 w 2598831"/>
                <a:gd name="connsiteY5" fmla="*/ 30220 h 706495"/>
                <a:gd name="connsiteX6" fmla="*/ 1674340 w 2598831"/>
                <a:gd name="connsiteY6" fmla="*/ 6494 h 706495"/>
                <a:gd name="connsiteX7" fmla="*/ 1428236 w 2598831"/>
                <a:gd name="connsiteY7" fmla="*/ 0 h 706495"/>
                <a:gd name="connsiteX8" fmla="*/ 1167095 w 2598831"/>
                <a:gd name="connsiteY8" fmla="*/ 18184 h 706495"/>
                <a:gd name="connsiteX9" fmla="*/ 919549 w 2598831"/>
                <a:gd name="connsiteY9" fmla="*/ 50482 h 706495"/>
                <a:gd name="connsiteX10" fmla="*/ 676841 w 2598831"/>
                <a:gd name="connsiteY10" fmla="*/ 103822 h 706495"/>
                <a:gd name="connsiteX11" fmla="*/ 464614 w 2598831"/>
                <a:gd name="connsiteY11" fmla="*/ 168592 h 706495"/>
                <a:gd name="connsiteX12" fmla="*/ 277615 w 2598831"/>
                <a:gd name="connsiteY12" fmla="*/ 251287 h 706495"/>
                <a:gd name="connsiteX13" fmla="*/ 136851 w 2598831"/>
                <a:gd name="connsiteY13" fmla="*/ 343679 h 706495"/>
                <a:gd name="connsiteX14" fmla="*/ 39336 w 2598831"/>
                <a:gd name="connsiteY14" fmla="*/ 452264 h 706495"/>
                <a:gd name="connsiteX15" fmla="*/ 0 w 2598831"/>
                <a:gd name="connsiteY15" fmla="*/ 570894 h 706495"/>
                <a:gd name="connsiteX16" fmla="*/ 16167 w 2598831"/>
                <a:gd name="connsiteY16" fmla="*/ 706495 h 70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98831" h="706495">
                  <a:moveTo>
                    <a:pt x="2598832" y="540933"/>
                  </a:moveTo>
                  <a:lnTo>
                    <a:pt x="2563204" y="382299"/>
                  </a:lnTo>
                  <a:lnTo>
                    <a:pt x="2458274" y="256569"/>
                  </a:lnTo>
                  <a:lnTo>
                    <a:pt x="2318437" y="153872"/>
                  </a:lnTo>
                  <a:lnTo>
                    <a:pt x="2127318" y="81828"/>
                  </a:lnTo>
                  <a:lnTo>
                    <a:pt x="1917562" y="30220"/>
                  </a:lnTo>
                  <a:lnTo>
                    <a:pt x="1674340" y="6494"/>
                  </a:lnTo>
                  <a:lnTo>
                    <a:pt x="1428236" y="0"/>
                  </a:lnTo>
                  <a:lnTo>
                    <a:pt x="1167095" y="18184"/>
                  </a:lnTo>
                  <a:lnTo>
                    <a:pt x="919549" y="50482"/>
                  </a:lnTo>
                  <a:lnTo>
                    <a:pt x="676841" y="103822"/>
                  </a:lnTo>
                  <a:lnTo>
                    <a:pt x="464614" y="168592"/>
                  </a:lnTo>
                  <a:lnTo>
                    <a:pt x="277615" y="251287"/>
                  </a:lnTo>
                  <a:lnTo>
                    <a:pt x="136851" y="343679"/>
                  </a:lnTo>
                  <a:lnTo>
                    <a:pt x="39336" y="452264"/>
                  </a:lnTo>
                  <a:lnTo>
                    <a:pt x="0" y="570894"/>
                  </a:lnTo>
                  <a:lnTo>
                    <a:pt x="16167" y="70649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6" name="Freeform: Shape 495">
              <a:extLst>
                <a:ext uri="{FF2B5EF4-FFF2-40B4-BE49-F238E27FC236}">
                  <a16:creationId xmlns:a16="http://schemas.microsoft.com/office/drawing/2014/main" id="{E80F648E-B7FA-90D6-4B2A-5ACBCB3399FF}"/>
                </a:ext>
              </a:extLst>
            </p:cNvPr>
            <p:cNvSpPr/>
            <p:nvPr/>
          </p:nvSpPr>
          <p:spPr>
            <a:xfrm>
              <a:off x="7212459" y="246742"/>
              <a:ext cx="1006251" cy="1060929"/>
            </a:xfrm>
            <a:custGeom>
              <a:avLst/>
              <a:gdLst>
                <a:gd name="connsiteX0" fmla="*/ 1265023 w 1265022"/>
                <a:gd name="connsiteY0" fmla="*/ 1139883 h 1139882"/>
                <a:gd name="connsiteX1" fmla="*/ 1197164 w 1265022"/>
                <a:gd name="connsiteY1" fmla="*/ 989907 h 1139882"/>
                <a:gd name="connsiteX2" fmla="*/ 1004604 w 1265022"/>
                <a:gd name="connsiteY2" fmla="*/ 785986 h 1139882"/>
                <a:gd name="connsiteX3" fmla="*/ 804013 w 1265022"/>
                <a:gd name="connsiteY3" fmla="*/ 593234 h 1139882"/>
                <a:gd name="connsiteX4" fmla="*/ 594360 w 1265022"/>
                <a:gd name="connsiteY4" fmla="*/ 415810 h 1139882"/>
                <a:gd name="connsiteX5" fmla="*/ 379353 w 1265022"/>
                <a:gd name="connsiteY5" fmla="*/ 249209 h 1139882"/>
                <a:gd name="connsiteX6" fmla="*/ 156931 w 1265022"/>
                <a:gd name="connsiteY6" fmla="*/ 97242 h 1139882"/>
                <a:gd name="connsiteX7" fmla="*/ 0 w 1265022"/>
                <a:gd name="connsiteY7" fmla="*/ 0 h 113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5022" h="1139882">
                  <a:moveTo>
                    <a:pt x="1265023" y="1139883"/>
                  </a:moveTo>
                  <a:lnTo>
                    <a:pt x="1197164" y="989907"/>
                  </a:lnTo>
                  <a:lnTo>
                    <a:pt x="1004604" y="785986"/>
                  </a:lnTo>
                  <a:lnTo>
                    <a:pt x="804013" y="593234"/>
                  </a:lnTo>
                  <a:lnTo>
                    <a:pt x="594360" y="415810"/>
                  </a:lnTo>
                  <a:lnTo>
                    <a:pt x="379353" y="249209"/>
                  </a:lnTo>
                  <a:lnTo>
                    <a:pt x="156931" y="97242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id="{4AB5BA38-8FDA-6671-446F-9FC9557ADC52}"/>
                </a:ext>
              </a:extLst>
            </p:cNvPr>
            <p:cNvSpPr/>
            <p:nvPr/>
          </p:nvSpPr>
          <p:spPr>
            <a:xfrm>
              <a:off x="8620228" y="1557832"/>
              <a:ext cx="1504339" cy="486541"/>
            </a:xfrm>
            <a:custGeom>
              <a:avLst/>
              <a:gdLst>
                <a:gd name="connsiteX0" fmla="*/ 1891201 w 1891201"/>
                <a:gd name="connsiteY0" fmla="*/ 311294 h 522749"/>
                <a:gd name="connsiteX1" fmla="*/ 1802439 w 1891201"/>
                <a:gd name="connsiteY1" fmla="*/ 200631 h 522749"/>
                <a:gd name="connsiteX2" fmla="*/ 1682784 w 1891201"/>
                <a:gd name="connsiteY2" fmla="*/ 111962 h 522749"/>
                <a:gd name="connsiteX3" fmla="*/ 1516278 w 1891201"/>
                <a:gd name="connsiteY3" fmla="*/ 52820 h 522749"/>
                <a:gd name="connsiteX4" fmla="*/ 1336075 w 1891201"/>
                <a:gd name="connsiteY4" fmla="*/ 12989 h 522749"/>
                <a:gd name="connsiteX5" fmla="*/ 1128069 w 1891201"/>
                <a:gd name="connsiteY5" fmla="*/ 0 h 522749"/>
                <a:gd name="connsiteX6" fmla="*/ 923049 w 1891201"/>
                <a:gd name="connsiteY6" fmla="*/ 3550 h 522749"/>
                <a:gd name="connsiteX7" fmla="*/ 710205 w 1891201"/>
                <a:gd name="connsiteY7" fmla="*/ 30740 h 522749"/>
                <a:gd name="connsiteX8" fmla="*/ 517337 w 1891201"/>
                <a:gd name="connsiteY8" fmla="*/ 71784 h 522749"/>
                <a:gd name="connsiteX9" fmla="*/ 337031 w 1891201"/>
                <a:gd name="connsiteY9" fmla="*/ 133263 h 522749"/>
                <a:gd name="connsiteX10" fmla="*/ 192971 w 1891201"/>
                <a:gd name="connsiteY10" fmla="*/ 206519 h 522749"/>
                <a:gd name="connsiteX11" fmla="*/ 80319 w 1891201"/>
                <a:gd name="connsiteY11" fmla="*/ 298306 h 522749"/>
                <a:gd name="connsiteX12" fmla="*/ 17196 w 1891201"/>
                <a:gd name="connsiteY12" fmla="*/ 401436 h 522749"/>
                <a:gd name="connsiteX13" fmla="*/ 0 w 1891201"/>
                <a:gd name="connsiteY13" fmla="*/ 522749 h 52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1201" h="522749">
                  <a:moveTo>
                    <a:pt x="1891201" y="311294"/>
                  </a:moveTo>
                  <a:lnTo>
                    <a:pt x="1802439" y="200631"/>
                  </a:lnTo>
                  <a:lnTo>
                    <a:pt x="1682784" y="111962"/>
                  </a:lnTo>
                  <a:lnTo>
                    <a:pt x="1516278" y="52820"/>
                  </a:lnTo>
                  <a:lnTo>
                    <a:pt x="1336075" y="12989"/>
                  </a:lnTo>
                  <a:lnTo>
                    <a:pt x="1128069" y="0"/>
                  </a:lnTo>
                  <a:lnTo>
                    <a:pt x="923049" y="3550"/>
                  </a:lnTo>
                  <a:lnTo>
                    <a:pt x="710205" y="30740"/>
                  </a:lnTo>
                  <a:lnTo>
                    <a:pt x="517337" y="71784"/>
                  </a:lnTo>
                  <a:lnTo>
                    <a:pt x="337031" y="133263"/>
                  </a:lnTo>
                  <a:lnTo>
                    <a:pt x="192971" y="206519"/>
                  </a:lnTo>
                  <a:lnTo>
                    <a:pt x="80319" y="298306"/>
                  </a:lnTo>
                  <a:lnTo>
                    <a:pt x="17196" y="401436"/>
                  </a:lnTo>
                  <a:lnTo>
                    <a:pt x="0" y="52274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id="{D2DA2AA2-670A-CF1E-7231-6D2CF2522DD5}"/>
                </a:ext>
              </a:extLst>
            </p:cNvPr>
            <p:cNvSpPr/>
            <p:nvPr/>
          </p:nvSpPr>
          <p:spPr>
            <a:xfrm>
              <a:off x="7287897" y="246742"/>
              <a:ext cx="602358" cy="797792"/>
            </a:xfrm>
            <a:custGeom>
              <a:avLst/>
              <a:gdLst>
                <a:gd name="connsiteX0" fmla="*/ 170214 w 757263"/>
                <a:gd name="connsiteY0" fmla="*/ 0 h 857163"/>
                <a:gd name="connsiteX1" fmla="*/ 62092 w 757263"/>
                <a:gd name="connsiteY1" fmla="*/ 97242 h 857163"/>
                <a:gd name="connsiteX2" fmla="*/ 0 w 757263"/>
                <a:gd name="connsiteY2" fmla="*/ 239337 h 857163"/>
                <a:gd name="connsiteX3" fmla="*/ 39130 w 757263"/>
                <a:gd name="connsiteY3" fmla="*/ 382212 h 857163"/>
                <a:gd name="connsiteX4" fmla="*/ 179893 w 757263"/>
                <a:gd name="connsiteY4" fmla="*/ 525087 h 857163"/>
                <a:gd name="connsiteX5" fmla="*/ 351241 w 757263"/>
                <a:gd name="connsiteY5" fmla="*/ 625360 h 857163"/>
                <a:gd name="connsiteX6" fmla="*/ 472543 w 757263"/>
                <a:gd name="connsiteY6" fmla="*/ 685021 h 857163"/>
                <a:gd name="connsiteX7" fmla="*/ 617117 w 757263"/>
                <a:gd name="connsiteY7" fmla="*/ 772564 h 857163"/>
                <a:gd name="connsiteX8" fmla="*/ 727195 w 757263"/>
                <a:gd name="connsiteY8" fmla="*/ 839239 h 857163"/>
                <a:gd name="connsiteX9" fmla="*/ 734300 w 757263"/>
                <a:gd name="connsiteY9" fmla="*/ 841317 h 857163"/>
                <a:gd name="connsiteX10" fmla="*/ 757263 w 757263"/>
                <a:gd name="connsiteY10" fmla="*/ 857163 h 85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7263" h="857163">
                  <a:moveTo>
                    <a:pt x="170214" y="0"/>
                  </a:moveTo>
                  <a:lnTo>
                    <a:pt x="62092" y="97242"/>
                  </a:lnTo>
                  <a:lnTo>
                    <a:pt x="0" y="239337"/>
                  </a:lnTo>
                  <a:lnTo>
                    <a:pt x="39130" y="382212"/>
                  </a:lnTo>
                  <a:lnTo>
                    <a:pt x="179893" y="525087"/>
                  </a:lnTo>
                  <a:lnTo>
                    <a:pt x="351241" y="625360"/>
                  </a:lnTo>
                  <a:lnTo>
                    <a:pt x="472543" y="685021"/>
                  </a:lnTo>
                  <a:lnTo>
                    <a:pt x="617117" y="772564"/>
                  </a:lnTo>
                  <a:lnTo>
                    <a:pt x="727195" y="839239"/>
                  </a:lnTo>
                  <a:lnTo>
                    <a:pt x="734300" y="841317"/>
                  </a:lnTo>
                  <a:lnTo>
                    <a:pt x="757263" y="85716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id="{A31807A6-0034-11F2-1D6E-624C05C6F4D4}"/>
                </a:ext>
              </a:extLst>
            </p:cNvPr>
            <p:cNvSpPr/>
            <p:nvPr/>
          </p:nvSpPr>
          <p:spPr>
            <a:xfrm>
              <a:off x="7823254" y="246742"/>
              <a:ext cx="687707" cy="1434157"/>
            </a:xfrm>
            <a:custGeom>
              <a:avLst/>
              <a:gdLst>
                <a:gd name="connsiteX0" fmla="*/ 859721 w 864561"/>
                <a:gd name="connsiteY0" fmla="*/ 1540885 h 1540885"/>
                <a:gd name="connsiteX1" fmla="*/ 864561 w 864561"/>
                <a:gd name="connsiteY1" fmla="*/ 1409267 h 1540885"/>
                <a:gd name="connsiteX2" fmla="*/ 768590 w 864561"/>
                <a:gd name="connsiteY2" fmla="*/ 1164648 h 1540885"/>
                <a:gd name="connsiteX3" fmla="*/ 655423 w 864561"/>
                <a:gd name="connsiteY3" fmla="*/ 935095 h 1540885"/>
                <a:gd name="connsiteX4" fmla="*/ 533915 w 864561"/>
                <a:gd name="connsiteY4" fmla="*/ 714808 h 1540885"/>
                <a:gd name="connsiteX5" fmla="*/ 400668 w 864561"/>
                <a:gd name="connsiteY5" fmla="*/ 509501 h 1540885"/>
                <a:gd name="connsiteX6" fmla="*/ 262993 w 864561"/>
                <a:gd name="connsiteY6" fmla="*/ 313632 h 1540885"/>
                <a:gd name="connsiteX7" fmla="*/ 116051 w 864561"/>
                <a:gd name="connsiteY7" fmla="*/ 132484 h 1540885"/>
                <a:gd name="connsiteX8" fmla="*/ 0 w 864561"/>
                <a:gd name="connsiteY8" fmla="*/ 0 h 1540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561" h="1540885">
                  <a:moveTo>
                    <a:pt x="859721" y="1540885"/>
                  </a:moveTo>
                  <a:lnTo>
                    <a:pt x="864561" y="1409267"/>
                  </a:lnTo>
                  <a:lnTo>
                    <a:pt x="768590" y="1164648"/>
                  </a:lnTo>
                  <a:lnTo>
                    <a:pt x="655423" y="935095"/>
                  </a:lnTo>
                  <a:lnTo>
                    <a:pt x="533915" y="714808"/>
                  </a:lnTo>
                  <a:lnTo>
                    <a:pt x="400668" y="509501"/>
                  </a:lnTo>
                  <a:lnTo>
                    <a:pt x="262993" y="313632"/>
                  </a:lnTo>
                  <a:lnTo>
                    <a:pt x="116051" y="132484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id="{CFCE55C7-EABD-E058-8141-C63F4794AACF}"/>
                </a:ext>
              </a:extLst>
            </p:cNvPr>
            <p:cNvSpPr/>
            <p:nvPr/>
          </p:nvSpPr>
          <p:spPr>
            <a:xfrm>
              <a:off x="-103239" y="1867713"/>
              <a:ext cx="12398477" cy="4902084"/>
            </a:xfrm>
            <a:custGeom>
              <a:avLst/>
              <a:gdLst>
                <a:gd name="connsiteX0" fmla="*/ 15586916 w 15586915"/>
                <a:gd name="connsiteY0" fmla="*/ 0 h 5266891"/>
                <a:gd name="connsiteX1" fmla="*/ 15452537 w 15586915"/>
                <a:gd name="connsiteY1" fmla="*/ 62778 h 5266891"/>
                <a:gd name="connsiteX2" fmla="*/ 15154326 w 15586915"/>
                <a:gd name="connsiteY2" fmla="*/ 416329 h 5266891"/>
                <a:gd name="connsiteX3" fmla="*/ 14735639 w 15586915"/>
                <a:gd name="connsiteY3" fmla="*/ 805295 h 5266891"/>
                <a:gd name="connsiteX4" fmla="*/ 14159401 w 15586915"/>
                <a:gd name="connsiteY4" fmla="*/ 1233401 h 5266891"/>
                <a:gd name="connsiteX5" fmla="*/ 13431074 w 15586915"/>
                <a:gd name="connsiteY5" fmla="*/ 1693199 h 5266891"/>
                <a:gd name="connsiteX6" fmla="*/ 12517395 w 15586915"/>
                <a:gd name="connsiteY6" fmla="*/ 2184342 h 5266891"/>
                <a:gd name="connsiteX7" fmla="*/ 11430721 w 15586915"/>
                <a:gd name="connsiteY7" fmla="*/ 2696701 h 5266891"/>
                <a:gd name="connsiteX8" fmla="*/ 10148707 w 15586915"/>
                <a:gd name="connsiteY8" fmla="*/ 3224906 h 5266891"/>
                <a:gd name="connsiteX9" fmla="*/ 8698024 w 15586915"/>
                <a:gd name="connsiteY9" fmla="*/ 3756227 h 5266891"/>
                <a:gd name="connsiteX10" fmla="*/ 7073008 w 15586915"/>
                <a:gd name="connsiteY10" fmla="*/ 4281315 h 5266891"/>
                <a:gd name="connsiteX11" fmla="*/ 5318760 w 15586915"/>
                <a:gd name="connsiteY11" fmla="*/ 4787698 h 5266891"/>
                <a:gd name="connsiteX12" fmla="*/ 3445476 w 15586915"/>
                <a:gd name="connsiteY12" fmla="*/ 5265680 h 5266891"/>
                <a:gd name="connsiteX13" fmla="*/ 1504023 w 15586915"/>
                <a:gd name="connsiteY13" fmla="*/ 5266892 h 5266891"/>
                <a:gd name="connsiteX14" fmla="*/ 0 w 15586915"/>
                <a:gd name="connsiteY14" fmla="*/ 5177097 h 526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586915" h="5266891">
                  <a:moveTo>
                    <a:pt x="15586916" y="0"/>
                  </a:moveTo>
                  <a:lnTo>
                    <a:pt x="15452537" y="62778"/>
                  </a:lnTo>
                  <a:lnTo>
                    <a:pt x="15154326" y="416329"/>
                  </a:lnTo>
                  <a:lnTo>
                    <a:pt x="14735639" y="805295"/>
                  </a:lnTo>
                  <a:lnTo>
                    <a:pt x="14159401" y="1233401"/>
                  </a:lnTo>
                  <a:lnTo>
                    <a:pt x="13431074" y="1693199"/>
                  </a:lnTo>
                  <a:lnTo>
                    <a:pt x="12517395" y="2184342"/>
                  </a:lnTo>
                  <a:lnTo>
                    <a:pt x="11430721" y="2696701"/>
                  </a:lnTo>
                  <a:lnTo>
                    <a:pt x="10148707" y="3224906"/>
                  </a:lnTo>
                  <a:lnTo>
                    <a:pt x="8698024" y="3756227"/>
                  </a:lnTo>
                  <a:lnTo>
                    <a:pt x="7073008" y="4281315"/>
                  </a:lnTo>
                  <a:lnTo>
                    <a:pt x="5318760" y="4787698"/>
                  </a:lnTo>
                  <a:lnTo>
                    <a:pt x="3445476" y="5265680"/>
                  </a:lnTo>
                  <a:lnTo>
                    <a:pt x="1504023" y="5266892"/>
                  </a:lnTo>
                  <a:lnTo>
                    <a:pt x="0" y="517709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id="{87292387-5EEF-AB4D-5633-7B0F229CA533}"/>
                </a:ext>
              </a:extLst>
            </p:cNvPr>
            <p:cNvSpPr/>
            <p:nvPr/>
          </p:nvSpPr>
          <p:spPr>
            <a:xfrm>
              <a:off x="-103239" y="727077"/>
              <a:ext cx="12398477" cy="5931744"/>
            </a:xfrm>
            <a:custGeom>
              <a:avLst/>
              <a:gdLst>
                <a:gd name="connsiteX0" fmla="*/ 15586916 w 15586915"/>
                <a:gd name="connsiteY0" fmla="*/ 0 h 6373177"/>
                <a:gd name="connsiteX1" fmla="*/ 15470145 w 15586915"/>
                <a:gd name="connsiteY1" fmla="*/ 79664 h 6373177"/>
                <a:gd name="connsiteX2" fmla="*/ 14857146 w 15586915"/>
                <a:gd name="connsiteY2" fmla="*/ 481099 h 6373177"/>
                <a:gd name="connsiteX3" fmla="*/ 14189058 w 15586915"/>
                <a:gd name="connsiteY3" fmla="*/ 892233 h 6373177"/>
                <a:gd name="connsiteX4" fmla="*/ 14180408 w 15586915"/>
                <a:gd name="connsiteY4" fmla="*/ 1094249 h 6373177"/>
                <a:gd name="connsiteX5" fmla="*/ 14078980 w 15586915"/>
                <a:gd name="connsiteY5" fmla="*/ 1331768 h 6373177"/>
                <a:gd name="connsiteX6" fmla="*/ 13898262 w 15586915"/>
                <a:gd name="connsiteY6" fmla="*/ 1598122 h 6373177"/>
                <a:gd name="connsiteX7" fmla="*/ 13600670 w 15586915"/>
                <a:gd name="connsiteY7" fmla="*/ 1899805 h 6373177"/>
                <a:gd name="connsiteX8" fmla="*/ 13197943 w 15586915"/>
                <a:gd name="connsiteY8" fmla="*/ 2229716 h 6373177"/>
                <a:gd name="connsiteX9" fmla="*/ 12652907 w 15586915"/>
                <a:gd name="connsiteY9" fmla="*/ 2591493 h 6373177"/>
                <a:gd name="connsiteX10" fmla="*/ 11978331 w 15586915"/>
                <a:gd name="connsiteY10" fmla="*/ 2976822 h 6373177"/>
                <a:gd name="connsiteX11" fmla="*/ 11599596 w 15586915"/>
                <a:gd name="connsiteY11" fmla="*/ 3161694 h 6373177"/>
                <a:gd name="connsiteX12" fmla="*/ 11141573 w 15586915"/>
                <a:gd name="connsiteY12" fmla="*/ 3385272 h 6373177"/>
                <a:gd name="connsiteX13" fmla="*/ 10161064 w 15586915"/>
                <a:gd name="connsiteY13" fmla="*/ 3806450 h 6373177"/>
                <a:gd name="connsiteX14" fmla="*/ 9014872 w 15586915"/>
                <a:gd name="connsiteY14" fmla="*/ 4235421 h 6373177"/>
                <a:gd name="connsiteX15" fmla="*/ 7733065 w 15586915"/>
                <a:gd name="connsiteY15" fmla="*/ 4660063 h 6373177"/>
                <a:gd name="connsiteX16" fmla="*/ 6309257 w 15586915"/>
                <a:gd name="connsiteY16" fmla="*/ 5071803 h 6373177"/>
                <a:gd name="connsiteX17" fmla="*/ 4788038 w 15586915"/>
                <a:gd name="connsiteY17" fmla="*/ 5459297 h 6373177"/>
                <a:gd name="connsiteX18" fmla="*/ 3177746 w 15586915"/>
                <a:gd name="connsiteY18" fmla="*/ 5813281 h 6373177"/>
                <a:gd name="connsiteX19" fmla="*/ 1532238 w 15586915"/>
                <a:gd name="connsiteY19" fmla="*/ 6127173 h 6373177"/>
                <a:gd name="connsiteX20" fmla="*/ 0 w 15586915"/>
                <a:gd name="connsiteY20" fmla="*/ 6373178 h 6373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586915" h="6373177">
                  <a:moveTo>
                    <a:pt x="15586916" y="0"/>
                  </a:moveTo>
                  <a:lnTo>
                    <a:pt x="15470145" y="79664"/>
                  </a:lnTo>
                  <a:lnTo>
                    <a:pt x="14857146" y="481099"/>
                  </a:lnTo>
                  <a:lnTo>
                    <a:pt x="14189058" y="892233"/>
                  </a:lnTo>
                  <a:lnTo>
                    <a:pt x="14180408" y="1094249"/>
                  </a:lnTo>
                  <a:lnTo>
                    <a:pt x="14078980" y="1331768"/>
                  </a:lnTo>
                  <a:lnTo>
                    <a:pt x="13898262" y="1598122"/>
                  </a:lnTo>
                  <a:lnTo>
                    <a:pt x="13600670" y="1899805"/>
                  </a:lnTo>
                  <a:lnTo>
                    <a:pt x="13197943" y="2229716"/>
                  </a:lnTo>
                  <a:lnTo>
                    <a:pt x="12652907" y="2591493"/>
                  </a:lnTo>
                  <a:lnTo>
                    <a:pt x="11978331" y="2976822"/>
                  </a:lnTo>
                  <a:lnTo>
                    <a:pt x="11599596" y="3161694"/>
                  </a:lnTo>
                  <a:lnTo>
                    <a:pt x="11141573" y="3385272"/>
                  </a:lnTo>
                  <a:lnTo>
                    <a:pt x="10161064" y="3806450"/>
                  </a:lnTo>
                  <a:lnTo>
                    <a:pt x="9014872" y="4235421"/>
                  </a:lnTo>
                  <a:lnTo>
                    <a:pt x="7733065" y="4660063"/>
                  </a:lnTo>
                  <a:lnTo>
                    <a:pt x="6309257" y="5071803"/>
                  </a:lnTo>
                  <a:lnTo>
                    <a:pt x="4788038" y="5459297"/>
                  </a:lnTo>
                  <a:lnTo>
                    <a:pt x="3177746" y="5813281"/>
                  </a:lnTo>
                  <a:lnTo>
                    <a:pt x="1532238" y="6127173"/>
                  </a:lnTo>
                  <a:lnTo>
                    <a:pt x="0" y="637317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89327441-5826-8831-1AB6-CDC37EE4DA18}"/>
                </a:ext>
              </a:extLst>
            </p:cNvPr>
            <p:cNvSpPr/>
            <p:nvPr/>
          </p:nvSpPr>
          <p:spPr>
            <a:xfrm>
              <a:off x="8589185" y="246742"/>
              <a:ext cx="221727" cy="2315605"/>
            </a:xfrm>
            <a:custGeom>
              <a:avLst/>
              <a:gdLst>
                <a:gd name="connsiteX0" fmla="*/ 215316 w 278747"/>
                <a:gd name="connsiteY0" fmla="*/ 0 h 2487930"/>
                <a:gd name="connsiteX1" fmla="*/ 234264 w 278747"/>
                <a:gd name="connsiteY1" fmla="*/ 124171 h 2487930"/>
                <a:gd name="connsiteX2" fmla="*/ 254446 w 278747"/>
                <a:gd name="connsiteY2" fmla="*/ 348269 h 2487930"/>
                <a:gd name="connsiteX3" fmla="*/ 273290 w 278747"/>
                <a:gd name="connsiteY3" fmla="*/ 579726 h 2487930"/>
                <a:gd name="connsiteX4" fmla="*/ 278233 w 278747"/>
                <a:gd name="connsiteY4" fmla="*/ 825298 h 2487930"/>
                <a:gd name="connsiteX5" fmla="*/ 278748 w 278747"/>
                <a:gd name="connsiteY5" fmla="*/ 1077624 h 2487930"/>
                <a:gd name="connsiteX6" fmla="*/ 260522 w 278747"/>
                <a:gd name="connsiteY6" fmla="*/ 1343458 h 2487930"/>
                <a:gd name="connsiteX7" fmla="*/ 231998 w 278747"/>
                <a:gd name="connsiteY7" fmla="*/ 1615180 h 2487930"/>
                <a:gd name="connsiteX8" fmla="*/ 177834 w 278747"/>
                <a:gd name="connsiteY8" fmla="*/ 1899545 h 2487930"/>
                <a:gd name="connsiteX9" fmla="*/ 105959 w 278747"/>
                <a:gd name="connsiteY9" fmla="*/ 2188499 h 2487930"/>
                <a:gd name="connsiteX10" fmla="*/ 45411 w 278747"/>
                <a:gd name="connsiteY10" fmla="*/ 2359776 h 2487930"/>
                <a:gd name="connsiteX11" fmla="*/ 36349 w 278747"/>
                <a:gd name="connsiteY11" fmla="*/ 2385320 h 2487930"/>
                <a:gd name="connsiteX12" fmla="*/ 4531 w 278747"/>
                <a:gd name="connsiteY12" fmla="*/ 2477453 h 2487930"/>
                <a:gd name="connsiteX13" fmla="*/ 0 w 278747"/>
                <a:gd name="connsiteY13" fmla="*/ 2487930 h 2487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8747" h="2487930">
                  <a:moveTo>
                    <a:pt x="215316" y="0"/>
                  </a:moveTo>
                  <a:lnTo>
                    <a:pt x="234264" y="124171"/>
                  </a:lnTo>
                  <a:lnTo>
                    <a:pt x="254446" y="348269"/>
                  </a:lnTo>
                  <a:lnTo>
                    <a:pt x="273290" y="579726"/>
                  </a:lnTo>
                  <a:lnTo>
                    <a:pt x="278233" y="825298"/>
                  </a:lnTo>
                  <a:lnTo>
                    <a:pt x="278748" y="1077624"/>
                  </a:lnTo>
                  <a:lnTo>
                    <a:pt x="260522" y="1343458"/>
                  </a:lnTo>
                  <a:lnTo>
                    <a:pt x="231998" y="1615180"/>
                  </a:lnTo>
                  <a:lnTo>
                    <a:pt x="177834" y="1899545"/>
                  </a:lnTo>
                  <a:lnTo>
                    <a:pt x="105959" y="2188499"/>
                  </a:lnTo>
                  <a:lnTo>
                    <a:pt x="45411" y="2359776"/>
                  </a:lnTo>
                  <a:lnTo>
                    <a:pt x="36349" y="2385320"/>
                  </a:lnTo>
                  <a:lnTo>
                    <a:pt x="4531" y="2477453"/>
                  </a:lnTo>
                  <a:lnTo>
                    <a:pt x="0" y="24879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id="{75B15F10-2AAA-AD6E-60E0-C32FD0610485}"/>
                </a:ext>
              </a:extLst>
            </p:cNvPr>
            <p:cNvSpPr/>
            <p:nvPr/>
          </p:nvSpPr>
          <p:spPr>
            <a:xfrm>
              <a:off x="8638821" y="1851917"/>
              <a:ext cx="1037950" cy="339378"/>
            </a:xfrm>
            <a:custGeom>
              <a:avLst/>
              <a:gdLst>
                <a:gd name="connsiteX0" fmla="*/ 1304874 w 1304873"/>
                <a:gd name="connsiteY0" fmla="*/ 245139 h 364634"/>
                <a:gd name="connsiteX1" fmla="*/ 1234235 w 1304873"/>
                <a:gd name="connsiteY1" fmla="*/ 149802 h 364634"/>
                <a:gd name="connsiteX2" fmla="*/ 1137131 w 1304873"/>
                <a:gd name="connsiteY2" fmla="*/ 75334 h 364634"/>
                <a:gd name="connsiteX3" fmla="*/ 998837 w 1304873"/>
                <a:gd name="connsiteY3" fmla="*/ 29268 h 364634"/>
                <a:gd name="connsiteX4" fmla="*/ 851896 w 1304873"/>
                <a:gd name="connsiteY4" fmla="*/ 1732 h 364634"/>
                <a:gd name="connsiteX5" fmla="*/ 683843 w 1304873"/>
                <a:gd name="connsiteY5" fmla="*/ 0 h 364634"/>
                <a:gd name="connsiteX6" fmla="*/ 524647 w 1304873"/>
                <a:gd name="connsiteY6" fmla="*/ 14374 h 364634"/>
                <a:gd name="connsiteX7" fmla="*/ 364936 w 1304873"/>
                <a:gd name="connsiteY7" fmla="*/ 51695 h 364634"/>
                <a:gd name="connsiteX8" fmla="*/ 230659 w 1304873"/>
                <a:gd name="connsiteY8" fmla="*/ 102957 h 364634"/>
                <a:gd name="connsiteX9" fmla="*/ 115432 w 1304873"/>
                <a:gd name="connsiteY9" fmla="*/ 174914 h 364634"/>
                <a:gd name="connsiteX10" fmla="*/ 40057 w 1304873"/>
                <a:gd name="connsiteY10" fmla="*/ 259859 h 364634"/>
                <a:gd name="connsiteX11" fmla="*/ 0 w 1304873"/>
                <a:gd name="connsiteY11" fmla="*/ 364634 h 36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4873" h="364634">
                  <a:moveTo>
                    <a:pt x="1304874" y="245139"/>
                  </a:moveTo>
                  <a:lnTo>
                    <a:pt x="1234235" y="149802"/>
                  </a:lnTo>
                  <a:lnTo>
                    <a:pt x="1137131" y="75334"/>
                  </a:lnTo>
                  <a:lnTo>
                    <a:pt x="998837" y="29268"/>
                  </a:lnTo>
                  <a:lnTo>
                    <a:pt x="851896" y="1732"/>
                  </a:lnTo>
                  <a:lnTo>
                    <a:pt x="683843" y="0"/>
                  </a:lnTo>
                  <a:lnTo>
                    <a:pt x="524647" y="14374"/>
                  </a:lnTo>
                  <a:lnTo>
                    <a:pt x="364936" y="51695"/>
                  </a:lnTo>
                  <a:lnTo>
                    <a:pt x="230659" y="102957"/>
                  </a:lnTo>
                  <a:lnTo>
                    <a:pt x="115432" y="174914"/>
                  </a:lnTo>
                  <a:lnTo>
                    <a:pt x="40057" y="259859"/>
                  </a:lnTo>
                  <a:lnTo>
                    <a:pt x="0" y="36463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id="{7D709EDE-9BC6-D65D-F037-462391726277}"/>
                </a:ext>
              </a:extLst>
            </p:cNvPr>
            <p:cNvSpPr/>
            <p:nvPr/>
          </p:nvSpPr>
          <p:spPr>
            <a:xfrm>
              <a:off x="7852004" y="246742"/>
              <a:ext cx="706546" cy="1183027"/>
            </a:xfrm>
            <a:custGeom>
              <a:avLst/>
              <a:gdLst>
                <a:gd name="connsiteX0" fmla="*/ 888245 w 888244"/>
                <a:gd name="connsiteY0" fmla="*/ 0 h 1271067"/>
                <a:gd name="connsiteX1" fmla="*/ 766839 w 888244"/>
                <a:gd name="connsiteY1" fmla="*/ 43122 h 1271067"/>
                <a:gd name="connsiteX2" fmla="*/ 459877 w 888244"/>
                <a:gd name="connsiteY2" fmla="*/ 178464 h 1271067"/>
                <a:gd name="connsiteX3" fmla="*/ 226849 w 888244"/>
                <a:gd name="connsiteY3" fmla="*/ 313632 h 1271067"/>
                <a:gd name="connsiteX4" fmla="*/ 69712 w 888244"/>
                <a:gd name="connsiteY4" fmla="*/ 453477 h 1271067"/>
                <a:gd name="connsiteX5" fmla="*/ 0 w 888244"/>
                <a:gd name="connsiteY5" fmla="*/ 593234 h 1271067"/>
                <a:gd name="connsiteX6" fmla="*/ 18123 w 888244"/>
                <a:gd name="connsiteY6" fmla="*/ 738794 h 1271067"/>
                <a:gd name="connsiteX7" fmla="*/ 175260 w 888244"/>
                <a:gd name="connsiteY7" fmla="*/ 871711 h 1271067"/>
                <a:gd name="connsiteX8" fmla="*/ 245487 w 888244"/>
                <a:gd name="connsiteY8" fmla="*/ 931199 h 1271067"/>
                <a:gd name="connsiteX9" fmla="*/ 386457 w 888244"/>
                <a:gd name="connsiteY9" fmla="*/ 1067666 h 1271067"/>
                <a:gd name="connsiteX10" fmla="*/ 461010 w 888244"/>
                <a:gd name="connsiteY10" fmla="*/ 1139883 h 1271067"/>
                <a:gd name="connsiteX11" fmla="*/ 577370 w 888244"/>
                <a:gd name="connsiteY11" fmla="*/ 1267258 h 1271067"/>
                <a:gd name="connsiteX12" fmla="*/ 581180 w 888244"/>
                <a:gd name="connsiteY12" fmla="*/ 1271068 h 1271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8244" h="1271067">
                  <a:moveTo>
                    <a:pt x="888245" y="0"/>
                  </a:moveTo>
                  <a:lnTo>
                    <a:pt x="766839" y="43122"/>
                  </a:lnTo>
                  <a:lnTo>
                    <a:pt x="459877" y="178464"/>
                  </a:lnTo>
                  <a:lnTo>
                    <a:pt x="226849" y="313632"/>
                  </a:lnTo>
                  <a:lnTo>
                    <a:pt x="69712" y="453477"/>
                  </a:lnTo>
                  <a:lnTo>
                    <a:pt x="0" y="593234"/>
                  </a:lnTo>
                  <a:lnTo>
                    <a:pt x="18123" y="738794"/>
                  </a:lnTo>
                  <a:lnTo>
                    <a:pt x="175260" y="871711"/>
                  </a:lnTo>
                  <a:lnTo>
                    <a:pt x="245487" y="931199"/>
                  </a:lnTo>
                  <a:lnTo>
                    <a:pt x="386457" y="1067666"/>
                  </a:lnTo>
                  <a:lnTo>
                    <a:pt x="461010" y="1139883"/>
                  </a:lnTo>
                  <a:lnTo>
                    <a:pt x="577370" y="1267258"/>
                  </a:lnTo>
                  <a:lnTo>
                    <a:pt x="581180" y="127106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id="{949A3897-5C18-F2AC-6A71-C564410940F6}"/>
                </a:ext>
              </a:extLst>
            </p:cNvPr>
            <p:cNvSpPr/>
            <p:nvPr/>
          </p:nvSpPr>
          <p:spPr>
            <a:xfrm>
              <a:off x="8632679" y="2143423"/>
              <a:ext cx="639381" cy="219939"/>
            </a:xfrm>
            <a:custGeom>
              <a:avLst/>
              <a:gdLst>
                <a:gd name="connsiteX0" fmla="*/ 803807 w 803807"/>
                <a:gd name="connsiteY0" fmla="*/ 186517 h 236306"/>
                <a:gd name="connsiteX1" fmla="*/ 753350 w 803807"/>
                <a:gd name="connsiteY1" fmla="*/ 106680 h 236306"/>
                <a:gd name="connsiteX2" fmla="*/ 681578 w 803807"/>
                <a:gd name="connsiteY2" fmla="*/ 46932 h 236306"/>
                <a:gd name="connsiteX3" fmla="*/ 574692 w 803807"/>
                <a:gd name="connsiteY3" fmla="*/ 14461 h 236306"/>
                <a:gd name="connsiteX4" fmla="*/ 464716 w 803807"/>
                <a:gd name="connsiteY4" fmla="*/ 0 h 236306"/>
                <a:gd name="connsiteX5" fmla="*/ 340429 w 803807"/>
                <a:gd name="connsiteY5" fmla="*/ 10564 h 236306"/>
                <a:gd name="connsiteX6" fmla="*/ 230247 w 803807"/>
                <a:gd name="connsiteY6" fmla="*/ 37148 h 236306"/>
                <a:gd name="connsiteX7" fmla="*/ 126039 w 803807"/>
                <a:gd name="connsiteY7" fmla="*/ 86504 h 236306"/>
                <a:gd name="connsiteX8" fmla="*/ 51280 w 803807"/>
                <a:gd name="connsiteY8" fmla="*/ 150668 h 236306"/>
                <a:gd name="connsiteX9" fmla="*/ 0 w 803807"/>
                <a:gd name="connsiteY9" fmla="*/ 236307 h 23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3807" h="236306">
                  <a:moveTo>
                    <a:pt x="803807" y="186517"/>
                  </a:moveTo>
                  <a:lnTo>
                    <a:pt x="753350" y="106680"/>
                  </a:lnTo>
                  <a:lnTo>
                    <a:pt x="681578" y="46932"/>
                  </a:lnTo>
                  <a:lnTo>
                    <a:pt x="574692" y="14461"/>
                  </a:lnTo>
                  <a:lnTo>
                    <a:pt x="464716" y="0"/>
                  </a:lnTo>
                  <a:lnTo>
                    <a:pt x="340429" y="10564"/>
                  </a:lnTo>
                  <a:lnTo>
                    <a:pt x="230247" y="37148"/>
                  </a:lnTo>
                  <a:lnTo>
                    <a:pt x="126039" y="86504"/>
                  </a:lnTo>
                  <a:lnTo>
                    <a:pt x="51280" y="150668"/>
                  </a:lnTo>
                  <a:lnTo>
                    <a:pt x="0" y="23630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id="{5AD86149-9D85-139C-324B-BF123D7DFB63}"/>
                </a:ext>
              </a:extLst>
            </p:cNvPr>
            <p:cNvSpPr/>
            <p:nvPr/>
          </p:nvSpPr>
          <p:spPr>
            <a:xfrm>
              <a:off x="8591396" y="2441779"/>
              <a:ext cx="318871" cy="117344"/>
            </a:xfrm>
            <a:custGeom>
              <a:avLst/>
              <a:gdLst>
                <a:gd name="connsiteX0" fmla="*/ 400874 w 400873"/>
                <a:gd name="connsiteY0" fmla="*/ 126076 h 126076"/>
                <a:gd name="connsiteX1" fmla="*/ 372659 w 400873"/>
                <a:gd name="connsiteY1" fmla="*/ 62345 h 126076"/>
                <a:gd name="connsiteX2" fmla="*/ 328587 w 400873"/>
                <a:gd name="connsiteY2" fmla="*/ 18097 h 126076"/>
                <a:gd name="connsiteX3" fmla="*/ 255991 w 400873"/>
                <a:gd name="connsiteY3" fmla="*/ 173 h 126076"/>
                <a:gd name="connsiteX4" fmla="*/ 185351 w 400873"/>
                <a:gd name="connsiteY4" fmla="*/ 0 h 126076"/>
                <a:gd name="connsiteX5" fmla="*/ 106886 w 400873"/>
                <a:gd name="connsiteY5" fmla="*/ 24505 h 126076"/>
                <a:gd name="connsiteX6" fmla="*/ 46647 w 400873"/>
                <a:gd name="connsiteY6" fmla="*/ 65463 h 126076"/>
                <a:gd name="connsiteX7" fmla="*/ 0 w 400873"/>
                <a:gd name="connsiteY7" fmla="*/ 125990 h 126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873" h="126076">
                  <a:moveTo>
                    <a:pt x="400874" y="126076"/>
                  </a:moveTo>
                  <a:lnTo>
                    <a:pt x="372659" y="62345"/>
                  </a:lnTo>
                  <a:lnTo>
                    <a:pt x="328587" y="18097"/>
                  </a:lnTo>
                  <a:lnTo>
                    <a:pt x="255991" y="173"/>
                  </a:lnTo>
                  <a:lnTo>
                    <a:pt x="185351" y="0"/>
                  </a:lnTo>
                  <a:lnTo>
                    <a:pt x="106886" y="24505"/>
                  </a:lnTo>
                  <a:lnTo>
                    <a:pt x="46647" y="65463"/>
                  </a:lnTo>
                  <a:lnTo>
                    <a:pt x="0" y="12599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id="{63F4C967-AF49-66DE-F397-9FCD51474AE5}"/>
                </a:ext>
              </a:extLst>
            </p:cNvPr>
            <p:cNvSpPr/>
            <p:nvPr/>
          </p:nvSpPr>
          <p:spPr>
            <a:xfrm>
              <a:off x="8297016" y="246742"/>
              <a:ext cx="1395892" cy="1570279"/>
            </a:xfrm>
            <a:custGeom>
              <a:avLst/>
              <a:gdLst>
                <a:gd name="connsiteX0" fmla="*/ 1754866 w 1754865"/>
                <a:gd name="connsiteY0" fmla="*/ 0 h 1687137"/>
                <a:gd name="connsiteX1" fmla="*/ 1736949 w 1754865"/>
                <a:gd name="connsiteY1" fmla="*/ 49617 h 1687137"/>
                <a:gd name="connsiteX2" fmla="*/ 1631401 w 1754865"/>
                <a:gd name="connsiteY2" fmla="*/ 310688 h 1687137"/>
                <a:gd name="connsiteX3" fmla="*/ 1273880 w 1754865"/>
                <a:gd name="connsiteY3" fmla="*/ 387408 h 1687137"/>
                <a:gd name="connsiteX4" fmla="*/ 935612 w 1754865"/>
                <a:gd name="connsiteY4" fmla="*/ 480233 h 1687137"/>
                <a:gd name="connsiteX5" fmla="*/ 640595 w 1754865"/>
                <a:gd name="connsiteY5" fmla="*/ 579726 h 1687137"/>
                <a:gd name="connsiteX6" fmla="*/ 386561 w 1754865"/>
                <a:gd name="connsiteY6" fmla="*/ 691688 h 1687137"/>
                <a:gd name="connsiteX7" fmla="*/ 193074 w 1754865"/>
                <a:gd name="connsiteY7" fmla="*/ 808153 h 1687137"/>
                <a:gd name="connsiteX8" fmla="*/ 59828 w 1754865"/>
                <a:gd name="connsiteY8" fmla="*/ 935095 h 1687137"/>
                <a:gd name="connsiteX9" fmla="*/ 0 w 1754865"/>
                <a:gd name="connsiteY9" fmla="*/ 1066800 h 1687137"/>
                <a:gd name="connsiteX10" fmla="*/ 139117 w 1754865"/>
                <a:gd name="connsiteY10" fmla="*/ 1298691 h 1687137"/>
                <a:gd name="connsiteX11" fmla="*/ 264126 w 1754865"/>
                <a:gd name="connsiteY11" fmla="*/ 1540885 h 1687137"/>
                <a:gd name="connsiteX12" fmla="*/ 322100 w 1754865"/>
                <a:gd name="connsiteY12" fmla="*/ 1687137 h 1687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4865" h="1687137">
                  <a:moveTo>
                    <a:pt x="1754866" y="0"/>
                  </a:moveTo>
                  <a:lnTo>
                    <a:pt x="1736949" y="49617"/>
                  </a:lnTo>
                  <a:lnTo>
                    <a:pt x="1631401" y="310688"/>
                  </a:lnTo>
                  <a:lnTo>
                    <a:pt x="1273880" y="387408"/>
                  </a:lnTo>
                  <a:lnTo>
                    <a:pt x="935612" y="480233"/>
                  </a:lnTo>
                  <a:lnTo>
                    <a:pt x="640595" y="579726"/>
                  </a:lnTo>
                  <a:lnTo>
                    <a:pt x="386561" y="691688"/>
                  </a:lnTo>
                  <a:lnTo>
                    <a:pt x="193074" y="808153"/>
                  </a:lnTo>
                  <a:lnTo>
                    <a:pt x="59828" y="935095"/>
                  </a:lnTo>
                  <a:lnTo>
                    <a:pt x="0" y="1066800"/>
                  </a:lnTo>
                  <a:lnTo>
                    <a:pt x="139117" y="1298691"/>
                  </a:lnTo>
                  <a:lnTo>
                    <a:pt x="264126" y="1540885"/>
                  </a:lnTo>
                  <a:lnTo>
                    <a:pt x="322100" y="168713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id="{DD219472-E3C6-57A3-1C71-565095F46980}"/>
                </a:ext>
              </a:extLst>
            </p:cNvPr>
            <p:cNvSpPr/>
            <p:nvPr/>
          </p:nvSpPr>
          <p:spPr>
            <a:xfrm>
              <a:off x="8011562" y="246742"/>
              <a:ext cx="1087751" cy="1341152"/>
            </a:xfrm>
            <a:custGeom>
              <a:avLst/>
              <a:gdLst>
                <a:gd name="connsiteX0" fmla="*/ 1367482 w 1367481"/>
                <a:gd name="connsiteY0" fmla="*/ 0 h 1440959"/>
                <a:gd name="connsiteX1" fmla="*/ 1332780 w 1367481"/>
                <a:gd name="connsiteY1" fmla="*/ 9265 h 1440959"/>
                <a:gd name="connsiteX2" fmla="*/ 960635 w 1367481"/>
                <a:gd name="connsiteY2" fmla="*/ 124085 h 1440959"/>
                <a:gd name="connsiteX3" fmla="*/ 960429 w 1367481"/>
                <a:gd name="connsiteY3" fmla="*/ 124171 h 1440959"/>
                <a:gd name="connsiteX4" fmla="*/ 631019 w 1367481"/>
                <a:gd name="connsiteY4" fmla="*/ 249035 h 1440959"/>
                <a:gd name="connsiteX5" fmla="*/ 365142 w 1367481"/>
                <a:gd name="connsiteY5" fmla="*/ 375805 h 1440959"/>
                <a:gd name="connsiteX6" fmla="*/ 163933 w 1367481"/>
                <a:gd name="connsiteY6" fmla="*/ 509501 h 1440959"/>
                <a:gd name="connsiteX7" fmla="*/ 42013 w 1367481"/>
                <a:gd name="connsiteY7" fmla="*/ 644323 h 1440959"/>
                <a:gd name="connsiteX8" fmla="*/ 0 w 1367481"/>
                <a:gd name="connsiteY8" fmla="*/ 785986 h 1440959"/>
                <a:gd name="connsiteX9" fmla="*/ 44896 w 1367481"/>
                <a:gd name="connsiteY9" fmla="*/ 931199 h 1440959"/>
                <a:gd name="connsiteX10" fmla="*/ 161771 w 1367481"/>
                <a:gd name="connsiteY10" fmla="*/ 1073901 h 1440959"/>
                <a:gd name="connsiteX11" fmla="*/ 175260 w 1367481"/>
                <a:gd name="connsiteY11" fmla="*/ 1086456 h 1440959"/>
                <a:gd name="connsiteX12" fmla="*/ 278233 w 1367481"/>
                <a:gd name="connsiteY12" fmla="*/ 1179108 h 1440959"/>
                <a:gd name="connsiteX13" fmla="*/ 376778 w 1367481"/>
                <a:gd name="connsiteY13" fmla="*/ 1267258 h 1440959"/>
                <a:gd name="connsiteX14" fmla="*/ 380588 w 1367481"/>
                <a:gd name="connsiteY14" fmla="*/ 1271068 h 1440959"/>
                <a:gd name="connsiteX15" fmla="*/ 470484 w 1367481"/>
                <a:gd name="connsiteY15" fmla="*/ 1359824 h 1440959"/>
                <a:gd name="connsiteX16" fmla="*/ 537004 w 1367481"/>
                <a:gd name="connsiteY16" fmla="*/ 1440959 h 1440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67481" h="1440959">
                  <a:moveTo>
                    <a:pt x="1367482" y="0"/>
                  </a:moveTo>
                  <a:lnTo>
                    <a:pt x="1332780" y="9265"/>
                  </a:lnTo>
                  <a:lnTo>
                    <a:pt x="960635" y="124085"/>
                  </a:lnTo>
                  <a:lnTo>
                    <a:pt x="960429" y="124171"/>
                  </a:lnTo>
                  <a:lnTo>
                    <a:pt x="631019" y="249035"/>
                  </a:lnTo>
                  <a:lnTo>
                    <a:pt x="365142" y="375805"/>
                  </a:lnTo>
                  <a:lnTo>
                    <a:pt x="163933" y="509501"/>
                  </a:lnTo>
                  <a:lnTo>
                    <a:pt x="42013" y="644323"/>
                  </a:lnTo>
                  <a:lnTo>
                    <a:pt x="0" y="785986"/>
                  </a:lnTo>
                  <a:lnTo>
                    <a:pt x="44896" y="931199"/>
                  </a:lnTo>
                  <a:lnTo>
                    <a:pt x="161771" y="1073901"/>
                  </a:lnTo>
                  <a:lnTo>
                    <a:pt x="175260" y="1086456"/>
                  </a:lnTo>
                  <a:lnTo>
                    <a:pt x="278233" y="1179108"/>
                  </a:lnTo>
                  <a:lnTo>
                    <a:pt x="376778" y="1267258"/>
                  </a:lnTo>
                  <a:lnTo>
                    <a:pt x="380588" y="1271068"/>
                  </a:lnTo>
                  <a:lnTo>
                    <a:pt x="470484" y="1359824"/>
                  </a:lnTo>
                  <a:lnTo>
                    <a:pt x="537004" y="144095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9" name="Freeform: Shape 508">
              <a:extLst>
                <a:ext uri="{FF2B5EF4-FFF2-40B4-BE49-F238E27FC236}">
                  <a16:creationId xmlns:a16="http://schemas.microsoft.com/office/drawing/2014/main" id="{574AA585-902A-3685-3C31-26BC549E9DEE}"/>
                </a:ext>
              </a:extLst>
            </p:cNvPr>
            <p:cNvSpPr/>
            <p:nvPr/>
          </p:nvSpPr>
          <p:spPr>
            <a:xfrm>
              <a:off x="8544790" y="246742"/>
              <a:ext cx="527330" cy="2434722"/>
            </a:xfrm>
            <a:custGeom>
              <a:avLst/>
              <a:gdLst>
                <a:gd name="connsiteX0" fmla="*/ 662940 w 662940"/>
                <a:gd name="connsiteY0" fmla="*/ 0 h 2615911"/>
                <a:gd name="connsiteX1" fmla="*/ 662426 w 662940"/>
                <a:gd name="connsiteY1" fmla="*/ 9265 h 2615911"/>
                <a:gd name="connsiteX2" fmla="*/ 649965 w 662940"/>
                <a:gd name="connsiteY2" fmla="*/ 237519 h 2615911"/>
                <a:gd name="connsiteX3" fmla="*/ 624119 w 662940"/>
                <a:gd name="connsiteY3" fmla="*/ 480233 h 2615911"/>
                <a:gd name="connsiteX4" fmla="*/ 596729 w 662940"/>
                <a:gd name="connsiteY4" fmla="*/ 729442 h 2615911"/>
                <a:gd name="connsiteX5" fmla="*/ 552760 w 662940"/>
                <a:gd name="connsiteY5" fmla="*/ 992245 h 2615911"/>
                <a:gd name="connsiteX6" fmla="*/ 503332 w 662940"/>
                <a:gd name="connsiteY6" fmla="*/ 1260764 h 2615911"/>
                <a:gd name="connsiteX7" fmla="*/ 431869 w 662940"/>
                <a:gd name="connsiteY7" fmla="*/ 1541924 h 2615911"/>
                <a:gd name="connsiteX8" fmla="*/ 348872 w 662940"/>
                <a:gd name="connsiteY8" fmla="*/ 1827588 h 2615911"/>
                <a:gd name="connsiteX9" fmla="*/ 246620 w 662940"/>
                <a:gd name="connsiteY9" fmla="*/ 2097751 h 2615911"/>
                <a:gd name="connsiteX10" fmla="*/ 236529 w 662940"/>
                <a:gd name="connsiteY10" fmla="*/ 2124335 h 2615911"/>
                <a:gd name="connsiteX11" fmla="*/ 116565 w 662940"/>
                <a:gd name="connsiteY11" fmla="*/ 2398135 h 2615911"/>
                <a:gd name="connsiteX12" fmla="*/ 105239 w 662940"/>
                <a:gd name="connsiteY12" fmla="*/ 2423853 h 2615911"/>
                <a:gd name="connsiteX13" fmla="*/ 47574 w 662940"/>
                <a:gd name="connsiteY13" fmla="*/ 2529234 h 2615911"/>
                <a:gd name="connsiteX14" fmla="*/ 29759 w 662940"/>
                <a:gd name="connsiteY14" fmla="*/ 2561619 h 2615911"/>
                <a:gd name="connsiteX15" fmla="*/ 0 w 662940"/>
                <a:gd name="connsiteY15" fmla="*/ 2615912 h 261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2940" h="2615911">
                  <a:moveTo>
                    <a:pt x="662940" y="0"/>
                  </a:moveTo>
                  <a:lnTo>
                    <a:pt x="662426" y="9265"/>
                  </a:lnTo>
                  <a:lnTo>
                    <a:pt x="649965" y="237519"/>
                  </a:lnTo>
                  <a:lnTo>
                    <a:pt x="624119" y="480233"/>
                  </a:lnTo>
                  <a:lnTo>
                    <a:pt x="596729" y="729442"/>
                  </a:lnTo>
                  <a:lnTo>
                    <a:pt x="552760" y="992245"/>
                  </a:lnTo>
                  <a:lnTo>
                    <a:pt x="503332" y="1260764"/>
                  </a:lnTo>
                  <a:lnTo>
                    <a:pt x="431869" y="1541924"/>
                  </a:lnTo>
                  <a:lnTo>
                    <a:pt x="348872" y="1827588"/>
                  </a:lnTo>
                  <a:lnTo>
                    <a:pt x="246620" y="2097751"/>
                  </a:lnTo>
                  <a:lnTo>
                    <a:pt x="236529" y="2124335"/>
                  </a:lnTo>
                  <a:lnTo>
                    <a:pt x="116565" y="2398135"/>
                  </a:lnTo>
                  <a:lnTo>
                    <a:pt x="105239" y="2423853"/>
                  </a:lnTo>
                  <a:lnTo>
                    <a:pt x="47574" y="2529234"/>
                  </a:lnTo>
                  <a:lnTo>
                    <a:pt x="29759" y="2561619"/>
                  </a:lnTo>
                  <a:lnTo>
                    <a:pt x="0" y="261591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id="{2D7D8244-1008-1D3B-D92B-FF3A3D31571E}"/>
                </a:ext>
              </a:extLst>
            </p:cNvPr>
            <p:cNvSpPr/>
            <p:nvPr/>
          </p:nvSpPr>
          <p:spPr>
            <a:xfrm>
              <a:off x="6453573" y="246742"/>
              <a:ext cx="909026" cy="489926"/>
            </a:xfrm>
            <a:custGeom>
              <a:avLst/>
              <a:gdLst>
                <a:gd name="connsiteX0" fmla="*/ 1142795 w 1142794"/>
                <a:gd name="connsiteY0" fmla="*/ 526386 h 526386"/>
                <a:gd name="connsiteX1" fmla="*/ 843967 w 1142794"/>
                <a:gd name="connsiteY1" fmla="*/ 409142 h 526386"/>
                <a:gd name="connsiteX2" fmla="*/ 816679 w 1142794"/>
                <a:gd name="connsiteY2" fmla="*/ 398838 h 526386"/>
                <a:gd name="connsiteX3" fmla="*/ 712882 w 1142794"/>
                <a:gd name="connsiteY3" fmla="*/ 362383 h 526386"/>
                <a:gd name="connsiteX4" fmla="*/ 604143 w 1142794"/>
                <a:gd name="connsiteY4" fmla="*/ 323330 h 526386"/>
                <a:gd name="connsiteX5" fmla="*/ 476662 w 1142794"/>
                <a:gd name="connsiteY5" fmla="*/ 278043 h 526386"/>
                <a:gd name="connsiteX6" fmla="*/ 192045 w 1142794"/>
                <a:gd name="connsiteY6" fmla="*/ 150322 h 526386"/>
                <a:gd name="connsiteX7" fmla="*/ 11636 w 1142794"/>
                <a:gd name="connsiteY7" fmla="*/ 22081 h 526386"/>
                <a:gd name="connsiteX8" fmla="*/ 0 w 1142794"/>
                <a:gd name="connsiteY8" fmla="*/ 0 h 52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2794" h="526386">
                  <a:moveTo>
                    <a:pt x="1142795" y="526386"/>
                  </a:moveTo>
                  <a:lnTo>
                    <a:pt x="843967" y="409142"/>
                  </a:lnTo>
                  <a:lnTo>
                    <a:pt x="816679" y="398838"/>
                  </a:lnTo>
                  <a:lnTo>
                    <a:pt x="712882" y="362383"/>
                  </a:lnTo>
                  <a:lnTo>
                    <a:pt x="604143" y="323330"/>
                  </a:lnTo>
                  <a:lnTo>
                    <a:pt x="476662" y="278043"/>
                  </a:lnTo>
                  <a:lnTo>
                    <a:pt x="192045" y="150322"/>
                  </a:lnTo>
                  <a:lnTo>
                    <a:pt x="11636" y="22081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1" name="Freeform: Shape 510">
              <a:extLst>
                <a:ext uri="{FF2B5EF4-FFF2-40B4-BE49-F238E27FC236}">
                  <a16:creationId xmlns:a16="http://schemas.microsoft.com/office/drawing/2014/main" id="{2AF5201A-968D-8391-54AF-EF277568C2CE}"/>
                </a:ext>
              </a:extLst>
            </p:cNvPr>
            <p:cNvSpPr/>
            <p:nvPr/>
          </p:nvSpPr>
          <p:spPr>
            <a:xfrm>
              <a:off x="6922582" y="246742"/>
              <a:ext cx="943754" cy="781110"/>
            </a:xfrm>
            <a:custGeom>
              <a:avLst/>
              <a:gdLst>
                <a:gd name="connsiteX0" fmla="*/ 1186455 w 1186454"/>
                <a:gd name="connsiteY0" fmla="*/ 839239 h 839239"/>
                <a:gd name="connsiteX1" fmla="*/ 977420 w 1186454"/>
                <a:gd name="connsiteY1" fmla="*/ 727190 h 839239"/>
                <a:gd name="connsiteX2" fmla="*/ 878359 w 1186454"/>
                <a:gd name="connsiteY2" fmla="*/ 674110 h 839239"/>
                <a:gd name="connsiteX3" fmla="*/ 767355 w 1186454"/>
                <a:gd name="connsiteY3" fmla="*/ 620424 h 839239"/>
                <a:gd name="connsiteX4" fmla="*/ 558628 w 1186454"/>
                <a:gd name="connsiteY4" fmla="*/ 524308 h 839239"/>
                <a:gd name="connsiteX5" fmla="*/ 531135 w 1186454"/>
                <a:gd name="connsiteY5" fmla="*/ 501188 h 839239"/>
                <a:gd name="connsiteX6" fmla="*/ 341459 w 1186454"/>
                <a:gd name="connsiteY6" fmla="*/ 380394 h 839239"/>
                <a:gd name="connsiteX7" fmla="*/ 220156 w 1186454"/>
                <a:gd name="connsiteY7" fmla="*/ 239857 h 839239"/>
                <a:gd name="connsiteX8" fmla="*/ 203989 w 1186454"/>
                <a:gd name="connsiteY8" fmla="*/ 100099 h 839239"/>
                <a:gd name="connsiteX9" fmla="*/ 0 w 1186454"/>
                <a:gd name="connsiteY9" fmla="*/ 0 h 839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86454" h="839239">
                  <a:moveTo>
                    <a:pt x="1186455" y="839239"/>
                  </a:moveTo>
                  <a:lnTo>
                    <a:pt x="977420" y="727190"/>
                  </a:lnTo>
                  <a:lnTo>
                    <a:pt x="878359" y="674110"/>
                  </a:lnTo>
                  <a:lnTo>
                    <a:pt x="767355" y="620424"/>
                  </a:lnTo>
                  <a:lnTo>
                    <a:pt x="558628" y="524308"/>
                  </a:lnTo>
                  <a:lnTo>
                    <a:pt x="531135" y="501188"/>
                  </a:lnTo>
                  <a:lnTo>
                    <a:pt x="341459" y="380394"/>
                  </a:lnTo>
                  <a:lnTo>
                    <a:pt x="220156" y="239857"/>
                  </a:lnTo>
                  <a:lnTo>
                    <a:pt x="203989" y="10009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C56BDF81-B428-C65A-7C01-447937A3CD80}"/>
                </a:ext>
              </a:extLst>
            </p:cNvPr>
            <p:cNvSpPr/>
            <p:nvPr/>
          </p:nvSpPr>
          <p:spPr>
            <a:xfrm>
              <a:off x="6404590" y="246742"/>
              <a:ext cx="1128377" cy="577450"/>
            </a:xfrm>
            <a:custGeom>
              <a:avLst/>
              <a:gdLst>
                <a:gd name="connsiteX0" fmla="*/ 1418556 w 1418555"/>
                <a:gd name="connsiteY0" fmla="*/ 620424 h 620423"/>
                <a:gd name="connsiteX1" fmla="*/ 1353168 w 1418555"/>
                <a:gd name="connsiteY1" fmla="*/ 588818 h 620423"/>
                <a:gd name="connsiteX2" fmla="*/ 1215287 w 1418555"/>
                <a:gd name="connsiteY2" fmla="*/ 522230 h 620423"/>
                <a:gd name="connsiteX3" fmla="*/ 1180689 w 1418555"/>
                <a:gd name="connsiteY3" fmla="*/ 507336 h 620423"/>
                <a:gd name="connsiteX4" fmla="*/ 897821 w 1418555"/>
                <a:gd name="connsiteY4" fmla="*/ 385589 h 620423"/>
                <a:gd name="connsiteX5" fmla="*/ 690022 w 1418555"/>
                <a:gd name="connsiteY5" fmla="*/ 247823 h 620423"/>
                <a:gd name="connsiteX6" fmla="*/ 383780 w 1418555"/>
                <a:gd name="connsiteY6" fmla="*/ 129280 h 620423"/>
                <a:gd name="connsiteX7" fmla="*/ 73214 w 1418555"/>
                <a:gd name="connsiteY7" fmla="*/ 22081 h 620423"/>
                <a:gd name="connsiteX8" fmla="*/ 0 w 1418555"/>
                <a:gd name="connsiteY8" fmla="*/ 0 h 620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8555" h="620423">
                  <a:moveTo>
                    <a:pt x="1418556" y="620424"/>
                  </a:moveTo>
                  <a:lnTo>
                    <a:pt x="1353168" y="588818"/>
                  </a:lnTo>
                  <a:lnTo>
                    <a:pt x="1215287" y="522230"/>
                  </a:lnTo>
                  <a:lnTo>
                    <a:pt x="1180689" y="507336"/>
                  </a:lnTo>
                  <a:lnTo>
                    <a:pt x="897821" y="385589"/>
                  </a:lnTo>
                  <a:lnTo>
                    <a:pt x="690022" y="247823"/>
                  </a:lnTo>
                  <a:lnTo>
                    <a:pt x="383780" y="129280"/>
                  </a:lnTo>
                  <a:lnTo>
                    <a:pt x="73214" y="22081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D2D8AD9E-64D8-221C-3191-C9DD8ED0BBC5}"/>
                </a:ext>
              </a:extLst>
            </p:cNvPr>
            <p:cNvSpPr/>
            <p:nvPr/>
          </p:nvSpPr>
          <p:spPr>
            <a:xfrm>
              <a:off x="6197197" y="246742"/>
              <a:ext cx="927700" cy="380803"/>
            </a:xfrm>
            <a:custGeom>
              <a:avLst/>
              <a:gdLst>
                <a:gd name="connsiteX0" fmla="*/ 1166272 w 1166271"/>
                <a:gd name="connsiteY0" fmla="*/ 409142 h 409142"/>
                <a:gd name="connsiteX1" fmla="*/ 1138984 w 1166271"/>
                <a:gd name="connsiteY1" fmla="*/ 398838 h 409142"/>
                <a:gd name="connsiteX2" fmla="*/ 1061754 w 1166271"/>
                <a:gd name="connsiteY2" fmla="*/ 363595 h 409142"/>
                <a:gd name="connsiteX3" fmla="*/ 837170 w 1166271"/>
                <a:gd name="connsiteY3" fmla="*/ 261158 h 409142"/>
                <a:gd name="connsiteX4" fmla="*/ 514350 w 1166271"/>
                <a:gd name="connsiteY4" fmla="*/ 150322 h 409142"/>
                <a:gd name="connsiteX5" fmla="*/ 188647 w 1166271"/>
                <a:gd name="connsiteY5" fmla="*/ 50569 h 409142"/>
                <a:gd name="connsiteX6" fmla="*/ 0 w 1166271"/>
                <a:gd name="connsiteY6" fmla="*/ 0 h 409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6271" h="409142">
                  <a:moveTo>
                    <a:pt x="1166272" y="409142"/>
                  </a:moveTo>
                  <a:lnTo>
                    <a:pt x="1138984" y="398838"/>
                  </a:lnTo>
                  <a:lnTo>
                    <a:pt x="1061754" y="363595"/>
                  </a:lnTo>
                  <a:lnTo>
                    <a:pt x="837170" y="261158"/>
                  </a:lnTo>
                  <a:lnTo>
                    <a:pt x="514350" y="150322"/>
                  </a:lnTo>
                  <a:lnTo>
                    <a:pt x="188647" y="5056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id="{5C337796-7BD6-2EA2-2463-C5878AB36BD8}"/>
                </a:ext>
              </a:extLst>
            </p:cNvPr>
            <p:cNvSpPr/>
            <p:nvPr/>
          </p:nvSpPr>
          <p:spPr>
            <a:xfrm>
              <a:off x="8136228" y="246742"/>
              <a:ext cx="484163" cy="1799164"/>
            </a:xfrm>
            <a:custGeom>
              <a:avLst/>
              <a:gdLst>
                <a:gd name="connsiteX0" fmla="*/ 608673 w 608673"/>
                <a:gd name="connsiteY0" fmla="*/ 1933056 h 1933055"/>
                <a:gd name="connsiteX1" fmla="*/ 608364 w 608673"/>
                <a:gd name="connsiteY1" fmla="*/ 1931757 h 1933055"/>
                <a:gd name="connsiteX2" fmla="*/ 594257 w 608673"/>
                <a:gd name="connsiteY2" fmla="*/ 1863436 h 1933055"/>
                <a:gd name="connsiteX3" fmla="*/ 552347 w 608673"/>
                <a:gd name="connsiteY3" fmla="*/ 1663065 h 1933055"/>
                <a:gd name="connsiteX4" fmla="*/ 471101 w 608673"/>
                <a:gd name="connsiteY4" fmla="*/ 1409267 h 1933055"/>
                <a:gd name="connsiteX5" fmla="*/ 542152 w 608673"/>
                <a:gd name="connsiteY5" fmla="*/ 1286654 h 1933055"/>
                <a:gd name="connsiteX6" fmla="*/ 472955 w 608673"/>
                <a:gd name="connsiteY6" fmla="*/ 1043161 h 1933055"/>
                <a:gd name="connsiteX7" fmla="*/ 395210 w 608673"/>
                <a:gd name="connsiteY7" fmla="*/ 808153 h 1933055"/>
                <a:gd name="connsiteX8" fmla="*/ 303873 w 608673"/>
                <a:gd name="connsiteY8" fmla="*/ 587693 h 1933055"/>
                <a:gd name="connsiteX9" fmla="*/ 208417 w 608673"/>
                <a:gd name="connsiteY9" fmla="*/ 375805 h 1933055"/>
                <a:gd name="connsiteX10" fmla="*/ 102561 w 608673"/>
                <a:gd name="connsiteY10" fmla="*/ 178464 h 1933055"/>
                <a:gd name="connsiteX11" fmla="*/ 0 w 608673"/>
                <a:gd name="connsiteY11" fmla="*/ 0 h 1933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8673" h="1933055">
                  <a:moveTo>
                    <a:pt x="608673" y="1933056"/>
                  </a:moveTo>
                  <a:lnTo>
                    <a:pt x="608364" y="1931757"/>
                  </a:lnTo>
                  <a:lnTo>
                    <a:pt x="594257" y="1863436"/>
                  </a:lnTo>
                  <a:lnTo>
                    <a:pt x="552347" y="1663065"/>
                  </a:lnTo>
                  <a:lnTo>
                    <a:pt x="471101" y="1409267"/>
                  </a:lnTo>
                  <a:lnTo>
                    <a:pt x="542152" y="1286654"/>
                  </a:lnTo>
                  <a:lnTo>
                    <a:pt x="472955" y="1043161"/>
                  </a:lnTo>
                  <a:lnTo>
                    <a:pt x="395210" y="808153"/>
                  </a:lnTo>
                  <a:lnTo>
                    <a:pt x="303873" y="587693"/>
                  </a:lnTo>
                  <a:lnTo>
                    <a:pt x="208417" y="375805"/>
                  </a:lnTo>
                  <a:lnTo>
                    <a:pt x="102561" y="178464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ABB3ECF8-D42B-C35B-CAB8-8F7BA5620CA2}"/>
                </a:ext>
              </a:extLst>
            </p:cNvPr>
            <p:cNvSpPr/>
            <p:nvPr/>
          </p:nvSpPr>
          <p:spPr>
            <a:xfrm>
              <a:off x="8448465" y="246742"/>
              <a:ext cx="235980" cy="2136527"/>
            </a:xfrm>
            <a:custGeom>
              <a:avLst/>
              <a:gdLst>
                <a:gd name="connsiteX0" fmla="*/ 226334 w 296665"/>
                <a:gd name="connsiteY0" fmla="*/ 2295525 h 2295525"/>
                <a:gd name="connsiteX1" fmla="*/ 229423 w 296665"/>
                <a:gd name="connsiteY1" fmla="*/ 2277861 h 2295525"/>
                <a:gd name="connsiteX2" fmla="*/ 246105 w 296665"/>
                <a:gd name="connsiteY2" fmla="*/ 2186074 h 2295525"/>
                <a:gd name="connsiteX3" fmla="*/ 279366 w 296665"/>
                <a:gd name="connsiteY3" fmla="*/ 1984491 h 2295525"/>
                <a:gd name="connsiteX4" fmla="*/ 296253 w 296665"/>
                <a:gd name="connsiteY4" fmla="*/ 1706967 h 2295525"/>
                <a:gd name="connsiteX5" fmla="*/ 296665 w 296665"/>
                <a:gd name="connsiteY5" fmla="*/ 1435851 h 2295525"/>
                <a:gd name="connsiteX6" fmla="*/ 274629 w 296665"/>
                <a:gd name="connsiteY6" fmla="*/ 1178243 h 2295525"/>
                <a:gd name="connsiteX7" fmla="*/ 243325 w 296665"/>
                <a:gd name="connsiteY7" fmla="*/ 927908 h 2295525"/>
                <a:gd name="connsiteX8" fmla="*/ 196163 w 296665"/>
                <a:gd name="connsiteY8" fmla="*/ 691688 h 2295525"/>
                <a:gd name="connsiteX9" fmla="*/ 144883 w 296665"/>
                <a:gd name="connsiteY9" fmla="*/ 463175 h 2295525"/>
                <a:gd name="connsiteX10" fmla="*/ 81761 w 296665"/>
                <a:gd name="connsiteY10" fmla="*/ 249035 h 2295525"/>
                <a:gd name="connsiteX11" fmla="*/ 16990 w 296665"/>
                <a:gd name="connsiteY11" fmla="*/ 43122 h 2295525"/>
                <a:gd name="connsiteX12" fmla="*/ 0 w 296665"/>
                <a:gd name="connsiteY12" fmla="*/ 0 h 2295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6665" h="2295525">
                  <a:moveTo>
                    <a:pt x="226334" y="2295525"/>
                  </a:moveTo>
                  <a:lnTo>
                    <a:pt x="229423" y="2277861"/>
                  </a:lnTo>
                  <a:lnTo>
                    <a:pt x="246105" y="2186074"/>
                  </a:lnTo>
                  <a:lnTo>
                    <a:pt x="279366" y="1984491"/>
                  </a:lnTo>
                  <a:lnTo>
                    <a:pt x="296253" y="1706967"/>
                  </a:lnTo>
                  <a:lnTo>
                    <a:pt x="296665" y="1435851"/>
                  </a:lnTo>
                  <a:lnTo>
                    <a:pt x="274629" y="1178243"/>
                  </a:lnTo>
                  <a:lnTo>
                    <a:pt x="243325" y="927908"/>
                  </a:lnTo>
                  <a:lnTo>
                    <a:pt x="196163" y="691688"/>
                  </a:lnTo>
                  <a:lnTo>
                    <a:pt x="144883" y="463175"/>
                  </a:lnTo>
                  <a:lnTo>
                    <a:pt x="81761" y="249035"/>
                  </a:lnTo>
                  <a:lnTo>
                    <a:pt x="16990" y="43122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B80E9ACF-4E06-D19B-555E-EA9B02322841}"/>
                </a:ext>
              </a:extLst>
            </p:cNvPr>
            <p:cNvSpPr/>
            <p:nvPr/>
          </p:nvSpPr>
          <p:spPr>
            <a:xfrm>
              <a:off x="6292047" y="246742"/>
              <a:ext cx="806476" cy="368714"/>
            </a:xfrm>
            <a:custGeom>
              <a:avLst/>
              <a:gdLst>
                <a:gd name="connsiteX0" fmla="*/ 1013872 w 1013872"/>
                <a:gd name="connsiteY0" fmla="*/ 396153 h 396153"/>
                <a:gd name="connsiteX1" fmla="*/ 954971 w 1013872"/>
                <a:gd name="connsiteY1" fmla="*/ 375372 h 396153"/>
                <a:gd name="connsiteX2" fmla="*/ 807205 w 1013872"/>
                <a:gd name="connsiteY2" fmla="*/ 323330 h 396153"/>
                <a:gd name="connsiteX3" fmla="*/ 679725 w 1013872"/>
                <a:gd name="connsiteY3" fmla="*/ 278043 h 396153"/>
                <a:gd name="connsiteX4" fmla="*/ 648627 w 1013872"/>
                <a:gd name="connsiteY4" fmla="*/ 268259 h 396153"/>
                <a:gd name="connsiteX5" fmla="*/ 346298 w 1013872"/>
                <a:gd name="connsiteY5" fmla="*/ 173182 h 396153"/>
                <a:gd name="connsiteX6" fmla="*/ 69404 w 1013872"/>
                <a:gd name="connsiteY6" fmla="*/ 50569 h 396153"/>
                <a:gd name="connsiteX7" fmla="*/ 0 w 1013872"/>
                <a:gd name="connsiteY7" fmla="*/ 0 h 39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3872" h="396153">
                  <a:moveTo>
                    <a:pt x="1013872" y="396153"/>
                  </a:moveTo>
                  <a:lnTo>
                    <a:pt x="954971" y="375372"/>
                  </a:lnTo>
                  <a:lnTo>
                    <a:pt x="807205" y="323330"/>
                  </a:lnTo>
                  <a:lnTo>
                    <a:pt x="679725" y="278043"/>
                  </a:lnTo>
                  <a:lnTo>
                    <a:pt x="648627" y="268259"/>
                  </a:lnTo>
                  <a:lnTo>
                    <a:pt x="346298" y="173182"/>
                  </a:lnTo>
                  <a:lnTo>
                    <a:pt x="69404" y="5056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126317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0E00B-9ED1-D0A7-8D27-AEAB600D4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90849-7C37-86BC-E03B-D09D2F5AA0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B848C-3612-2E17-C859-41F6777DB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9B957-FC70-4A97-BBC6-03026D6F6ACA}" type="datetimeFigureOut">
              <a:rPr lang="el-GR" smtClean="0"/>
              <a:t>3/11/2023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2B0A1-A4FA-D516-DEE3-0DA7F9E0E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B544A-B652-A323-3D85-4C95817D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FC45-8BF8-4536-8D3E-390DF00BBA9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96901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020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C8714B7-3182-943D-CD07-3ABF3D352BB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47699" y="3617695"/>
            <a:ext cx="1181102" cy="1181102"/>
          </a:xfrm>
          <a:custGeom>
            <a:avLst/>
            <a:gdLst>
              <a:gd name="connsiteX0" fmla="*/ 590551 w 1181102"/>
              <a:gd name="connsiteY0" fmla="*/ 0 h 1181102"/>
              <a:gd name="connsiteX1" fmla="*/ 1181102 w 1181102"/>
              <a:gd name="connsiteY1" fmla="*/ 590551 h 1181102"/>
              <a:gd name="connsiteX2" fmla="*/ 590551 w 1181102"/>
              <a:gd name="connsiteY2" fmla="*/ 1181102 h 1181102"/>
              <a:gd name="connsiteX3" fmla="*/ 0 w 1181102"/>
              <a:gd name="connsiteY3" fmla="*/ 590551 h 1181102"/>
              <a:gd name="connsiteX4" fmla="*/ 590551 w 1181102"/>
              <a:gd name="connsiteY4" fmla="*/ 0 h 118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1102" h="1181102">
                <a:moveTo>
                  <a:pt x="590551" y="0"/>
                </a:moveTo>
                <a:cubicBezTo>
                  <a:pt x="916703" y="0"/>
                  <a:pt x="1181102" y="264399"/>
                  <a:pt x="1181102" y="590551"/>
                </a:cubicBezTo>
                <a:cubicBezTo>
                  <a:pt x="1181102" y="916703"/>
                  <a:pt x="916703" y="1181102"/>
                  <a:pt x="590551" y="1181102"/>
                </a:cubicBezTo>
                <a:cubicBezTo>
                  <a:pt x="264399" y="1181102"/>
                  <a:pt x="0" y="916703"/>
                  <a:pt x="0" y="590551"/>
                </a:cubicBezTo>
                <a:cubicBezTo>
                  <a:pt x="0" y="264399"/>
                  <a:pt x="264399" y="0"/>
                  <a:pt x="590551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  <a:ln w="57150">
            <a:noFill/>
          </a:ln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66E6BC5-4841-B4E9-9990-32C9023C17B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47699" y="5158047"/>
            <a:ext cx="1181102" cy="1181102"/>
          </a:xfrm>
          <a:custGeom>
            <a:avLst/>
            <a:gdLst>
              <a:gd name="connsiteX0" fmla="*/ 590551 w 1181102"/>
              <a:gd name="connsiteY0" fmla="*/ 0 h 1181102"/>
              <a:gd name="connsiteX1" fmla="*/ 1181102 w 1181102"/>
              <a:gd name="connsiteY1" fmla="*/ 590551 h 1181102"/>
              <a:gd name="connsiteX2" fmla="*/ 590551 w 1181102"/>
              <a:gd name="connsiteY2" fmla="*/ 1181102 h 1181102"/>
              <a:gd name="connsiteX3" fmla="*/ 0 w 1181102"/>
              <a:gd name="connsiteY3" fmla="*/ 590551 h 1181102"/>
              <a:gd name="connsiteX4" fmla="*/ 590551 w 1181102"/>
              <a:gd name="connsiteY4" fmla="*/ 0 h 118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1102" h="1181102">
                <a:moveTo>
                  <a:pt x="590551" y="0"/>
                </a:moveTo>
                <a:cubicBezTo>
                  <a:pt x="916703" y="0"/>
                  <a:pt x="1181102" y="264399"/>
                  <a:pt x="1181102" y="590551"/>
                </a:cubicBezTo>
                <a:cubicBezTo>
                  <a:pt x="1181102" y="916703"/>
                  <a:pt x="916703" y="1181102"/>
                  <a:pt x="590551" y="1181102"/>
                </a:cubicBezTo>
                <a:cubicBezTo>
                  <a:pt x="264399" y="1181102"/>
                  <a:pt x="0" y="916703"/>
                  <a:pt x="0" y="590551"/>
                </a:cubicBezTo>
                <a:cubicBezTo>
                  <a:pt x="0" y="264399"/>
                  <a:pt x="264399" y="0"/>
                  <a:pt x="590551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  <a:ln w="57150">
            <a:noFill/>
          </a:ln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13F436A-75C6-1BCD-8EF2-D1BE7B8AE98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7699" y="2077343"/>
            <a:ext cx="1181102" cy="1181102"/>
          </a:xfrm>
          <a:custGeom>
            <a:avLst/>
            <a:gdLst>
              <a:gd name="connsiteX0" fmla="*/ 590551 w 1181102"/>
              <a:gd name="connsiteY0" fmla="*/ 0 h 1181102"/>
              <a:gd name="connsiteX1" fmla="*/ 1181102 w 1181102"/>
              <a:gd name="connsiteY1" fmla="*/ 590551 h 1181102"/>
              <a:gd name="connsiteX2" fmla="*/ 590551 w 1181102"/>
              <a:gd name="connsiteY2" fmla="*/ 1181102 h 1181102"/>
              <a:gd name="connsiteX3" fmla="*/ 0 w 1181102"/>
              <a:gd name="connsiteY3" fmla="*/ 590551 h 1181102"/>
              <a:gd name="connsiteX4" fmla="*/ 590551 w 1181102"/>
              <a:gd name="connsiteY4" fmla="*/ 0 h 118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1102" h="1181102">
                <a:moveTo>
                  <a:pt x="590551" y="0"/>
                </a:moveTo>
                <a:cubicBezTo>
                  <a:pt x="916703" y="0"/>
                  <a:pt x="1181102" y="264399"/>
                  <a:pt x="1181102" y="590551"/>
                </a:cubicBezTo>
                <a:cubicBezTo>
                  <a:pt x="1181102" y="916703"/>
                  <a:pt x="916703" y="1181102"/>
                  <a:pt x="590551" y="1181102"/>
                </a:cubicBezTo>
                <a:cubicBezTo>
                  <a:pt x="264399" y="1181102"/>
                  <a:pt x="0" y="916703"/>
                  <a:pt x="0" y="590551"/>
                </a:cubicBezTo>
                <a:cubicBezTo>
                  <a:pt x="0" y="264399"/>
                  <a:pt x="264399" y="0"/>
                  <a:pt x="590551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  <a:ln w="57150">
            <a:noFill/>
          </a:ln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B5BD5B6-8E0B-FB8D-959A-5E0AFF8934A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42695" y="1095742"/>
            <a:ext cx="5949305" cy="5762258"/>
          </a:xfrm>
          <a:custGeom>
            <a:avLst/>
            <a:gdLst>
              <a:gd name="connsiteX0" fmla="*/ 3667125 w 5949305"/>
              <a:gd name="connsiteY0" fmla="*/ 0 h 5762258"/>
              <a:gd name="connsiteX1" fmla="*/ 5717449 w 5949305"/>
              <a:gd name="connsiteY1" fmla="*/ 626288 h 5762258"/>
              <a:gd name="connsiteX2" fmla="*/ 5949305 w 5949305"/>
              <a:gd name="connsiteY2" fmla="*/ 799666 h 5762258"/>
              <a:gd name="connsiteX3" fmla="*/ 5949305 w 5949305"/>
              <a:gd name="connsiteY3" fmla="*/ 5762258 h 5762258"/>
              <a:gd name="connsiteX4" fmla="*/ 659795 w 5949305"/>
              <a:gd name="connsiteY4" fmla="*/ 5762258 h 5762258"/>
              <a:gd name="connsiteX5" fmla="*/ 626288 w 5949305"/>
              <a:gd name="connsiteY5" fmla="*/ 5717450 h 5762258"/>
              <a:gd name="connsiteX6" fmla="*/ 0 w 5949305"/>
              <a:gd name="connsiteY6" fmla="*/ 3667125 h 5762258"/>
              <a:gd name="connsiteX7" fmla="*/ 3667125 w 5949305"/>
              <a:gd name="connsiteY7" fmla="*/ 0 h 5762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49305" h="5762258">
                <a:moveTo>
                  <a:pt x="3667125" y="0"/>
                </a:moveTo>
                <a:cubicBezTo>
                  <a:pt x="4426611" y="0"/>
                  <a:pt x="5132172" y="230882"/>
                  <a:pt x="5717449" y="626288"/>
                </a:cubicBezTo>
                <a:lnTo>
                  <a:pt x="5949305" y="799666"/>
                </a:lnTo>
                <a:lnTo>
                  <a:pt x="5949305" y="5762258"/>
                </a:lnTo>
                <a:lnTo>
                  <a:pt x="659795" y="5762258"/>
                </a:lnTo>
                <a:lnTo>
                  <a:pt x="626288" y="5717450"/>
                </a:lnTo>
                <a:cubicBezTo>
                  <a:pt x="230882" y="5132173"/>
                  <a:pt x="0" y="4426612"/>
                  <a:pt x="0" y="3667125"/>
                </a:cubicBezTo>
                <a:cubicBezTo>
                  <a:pt x="0" y="1641828"/>
                  <a:pt x="1641828" y="0"/>
                  <a:pt x="3667125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  <a:ln w="57150">
            <a:noFill/>
          </a:ln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77409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020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D890407-C648-D019-E23F-F355849E87AF}"/>
              </a:ext>
            </a:extLst>
          </p:cNvPr>
          <p:cNvGrpSpPr/>
          <p:nvPr userDrawn="1"/>
        </p:nvGrpSpPr>
        <p:grpSpPr>
          <a:xfrm>
            <a:off x="-525172" y="-233386"/>
            <a:ext cx="13242343" cy="7324771"/>
            <a:chOff x="-103239" y="246742"/>
            <a:chExt cx="12398477" cy="6858001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E3E4E2E5-BDF5-35F2-4C9D-8E15DAAFCCEF}"/>
                </a:ext>
              </a:extLst>
            </p:cNvPr>
            <p:cNvSpPr/>
            <p:nvPr/>
          </p:nvSpPr>
          <p:spPr>
            <a:xfrm>
              <a:off x="10067724" y="6624086"/>
              <a:ext cx="2227514" cy="480657"/>
            </a:xfrm>
            <a:custGeom>
              <a:avLst/>
              <a:gdLst>
                <a:gd name="connsiteX0" fmla="*/ 2800350 w 2800349"/>
                <a:gd name="connsiteY0" fmla="*/ 0 h 516427"/>
                <a:gd name="connsiteX1" fmla="*/ 230041 w 2800349"/>
                <a:gd name="connsiteY1" fmla="*/ 398664 h 516427"/>
                <a:gd name="connsiteX2" fmla="*/ 0 w 2800349"/>
                <a:gd name="connsiteY2" fmla="*/ 516428 h 51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00349" h="516427">
                  <a:moveTo>
                    <a:pt x="2800350" y="0"/>
                  </a:moveTo>
                  <a:lnTo>
                    <a:pt x="230041" y="398664"/>
                  </a:lnTo>
                  <a:lnTo>
                    <a:pt x="0" y="51642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416B3EF-FFFA-FFA5-5204-6DFB899B57EC}"/>
                </a:ext>
              </a:extLst>
            </p:cNvPr>
            <p:cNvSpPr/>
            <p:nvPr/>
          </p:nvSpPr>
          <p:spPr>
            <a:xfrm>
              <a:off x="6382475" y="5333223"/>
              <a:ext cx="5912762" cy="1771520"/>
            </a:xfrm>
            <a:custGeom>
              <a:avLst/>
              <a:gdLst>
                <a:gd name="connsiteX0" fmla="*/ 7433310 w 7433309"/>
                <a:gd name="connsiteY0" fmla="*/ 0 h 1903354"/>
                <a:gd name="connsiteX1" fmla="*/ 5398668 w 7433309"/>
                <a:gd name="connsiteY1" fmla="*/ 402475 h 1903354"/>
                <a:gd name="connsiteX2" fmla="*/ 2650010 w 7433309"/>
                <a:gd name="connsiteY2" fmla="*/ 856817 h 1903354"/>
                <a:gd name="connsiteX3" fmla="*/ 716795 w 7433309"/>
                <a:gd name="connsiteY3" fmla="*/ 1637781 h 1903354"/>
                <a:gd name="connsiteX4" fmla="*/ 0 w 7433309"/>
                <a:gd name="connsiteY4" fmla="*/ 1903355 h 190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33309" h="1903354">
                  <a:moveTo>
                    <a:pt x="7433310" y="0"/>
                  </a:moveTo>
                  <a:lnTo>
                    <a:pt x="5398668" y="402475"/>
                  </a:lnTo>
                  <a:lnTo>
                    <a:pt x="2650010" y="856817"/>
                  </a:lnTo>
                  <a:lnTo>
                    <a:pt x="716795" y="1637781"/>
                  </a:lnTo>
                  <a:lnTo>
                    <a:pt x="0" y="190335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78EAD52-797E-DB4F-8FEA-038D77DAF806}"/>
                </a:ext>
              </a:extLst>
            </p:cNvPr>
            <p:cNvSpPr/>
            <p:nvPr/>
          </p:nvSpPr>
          <p:spPr>
            <a:xfrm>
              <a:off x="3064753" y="4383108"/>
              <a:ext cx="9230485" cy="2721633"/>
            </a:xfrm>
            <a:custGeom>
              <a:avLst/>
              <a:gdLst>
                <a:gd name="connsiteX0" fmla="*/ 11604230 w 11604230"/>
                <a:gd name="connsiteY0" fmla="*/ 0 h 2924174"/>
                <a:gd name="connsiteX1" fmla="*/ 9980758 w 11604230"/>
                <a:gd name="connsiteY1" fmla="*/ 386369 h 2924174"/>
                <a:gd name="connsiteX2" fmla="*/ 7620721 w 11604230"/>
                <a:gd name="connsiteY2" fmla="*/ 873010 h 2924174"/>
                <a:gd name="connsiteX3" fmla="*/ 6001368 w 11604230"/>
                <a:gd name="connsiteY3" fmla="*/ 1544089 h 2924174"/>
                <a:gd name="connsiteX4" fmla="*/ 3579753 w 11604230"/>
                <a:gd name="connsiteY4" fmla="*/ 1869152 h 2924174"/>
                <a:gd name="connsiteX5" fmla="*/ 1700496 w 11604230"/>
                <a:gd name="connsiteY5" fmla="*/ 2451908 h 2924174"/>
                <a:gd name="connsiteX6" fmla="*/ 0 w 11604230"/>
                <a:gd name="connsiteY6" fmla="*/ 2924175 h 2924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04230" h="2924174">
                  <a:moveTo>
                    <a:pt x="11604230" y="0"/>
                  </a:moveTo>
                  <a:lnTo>
                    <a:pt x="9980758" y="386369"/>
                  </a:lnTo>
                  <a:lnTo>
                    <a:pt x="7620721" y="873010"/>
                  </a:lnTo>
                  <a:lnTo>
                    <a:pt x="6001368" y="1544089"/>
                  </a:lnTo>
                  <a:lnTo>
                    <a:pt x="3579753" y="1869152"/>
                  </a:lnTo>
                  <a:lnTo>
                    <a:pt x="1700496" y="2451908"/>
                  </a:lnTo>
                  <a:lnTo>
                    <a:pt x="0" y="292417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28D842A-3B07-25B5-FBA5-370C4B1DB586}"/>
                </a:ext>
              </a:extLst>
            </p:cNvPr>
            <p:cNvSpPr/>
            <p:nvPr/>
          </p:nvSpPr>
          <p:spPr>
            <a:xfrm>
              <a:off x="-103239" y="2544616"/>
              <a:ext cx="12398477" cy="2953984"/>
            </a:xfrm>
            <a:custGeom>
              <a:avLst/>
              <a:gdLst>
                <a:gd name="connsiteX0" fmla="*/ 15586916 w 15586915"/>
                <a:gd name="connsiteY0" fmla="*/ 0 h 3173816"/>
                <a:gd name="connsiteX1" fmla="*/ 14346194 w 15586915"/>
                <a:gd name="connsiteY1" fmla="*/ 439882 h 3173816"/>
                <a:gd name="connsiteX2" fmla="*/ 14159401 w 15586915"/>
                <a:gd name="connsiteY2" fmla="*/ 506124 h 3173816"/>
                <a:gd name="connsiteX3" fmla="*/ 12860912 w 15586915"/>
                <a:gd name="connsiteY3" fmla="*/ 926350 h 3173816"/>
                <a:gd name="connsiteX4" fmla="*/ 12672060 w 15586915"/>
                <a:gd name="connsiteY4" fmla="*/ 987483 h 3173816"/>
                <a:gd name="connsiteX5" fmla="*/ 11389428 w 15586915"/>
                <a:gd name="connsiteY5" fmla="*/ 1360430 h 3173816"/>
                <a:gd name="connsiteX6" fmla="*/ 11141573 w 15586915"/>
                <a:gd name="connsiteY6" fmla="*/ 1432473 h 3173816"/>
                <a:gd name="connsiteX7" fmla="*/ 9868003 w 15586915"/>
                <a:gd name="connsiteY7" fmla="*/ 1762558 h 3173816"/>
                <a:gd name="connsiteX8" fmla="*/ 9621177 w 15586915"/>
                <a:gd name="connsiteY8" fmla="*/ 1826549 h 3173816"/>
                <a:gd name="connsiteX9" fmla="*/ 8121788 w 15586915"/>
                <a:gd name="connsiteY9" fmla="*/ 2163734 h 3173816"/>
                <a:gd name="connsiteX10" fmla="*/ 6700143 w 15586915"/>
                <a:gd name="connsiteY10" fmla="*/ 2435543 h 3173816"/>
                <a:gd name="connsiteX11" fmla="*/ 5365613 w 15586915"/>
                <a:gd name="connsiteY11" fmla="*/ 2640244 h 3173816"/>
                <a:gd name="connsiteX12" fmla="*/ 4164227 w 15586915"/>
                <a:gd name="connsiteY12" fmla="*/ 2777923 h 3173816"/>
                <a:gd name="connsiteX13" fmla="*/ 3765207 w 15586915"/>
                <a:gd name="connsiteY13" fmla="*/ 2838796 h 3173816"/>
                <a:gd name="connsiteX14" fmla="*/ 3059636 w 15586915"/>
                <a:gd name="connsiteY14" fmla="*/ 2946429 h 3173816"/>
                <a:gd name="connsiteX15" fmla="*/ 2682549 w 15586915"/>
                <a:gd name="connsiteY15" fmla="*/ 2991889 h 3173816"/>
                <a:gd name="connsiteX16" fmla="*/ 1948146 w 15586915"/>
                <a:gd name="connsiteY16" fmla="*/ 3080299 h 3173816"/>
                <a:gd name="connsiteX17" fmla="*/ 840156 w 15586915"/>
                <a:gd name="connsiteY17" fmla="*/ 3173817 h 3173816"/>
                <a:gd name="connsiteX18" fmla="*/ 50354 w 15586915"/>
                <a:gd name="connsiteY18" fmla="*/ 3069908 h 3173816"/>
                <a:gd name="connsiteX19" fmla="*/ 0 w 15586915"/>
                <a:gd name="connsiteY19" fmla="*/ 3057612 h 3173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586915" h="3173816">
                  <a:moveTo>
                    <a:pt x="15586916" y="0"/>
                  </a:moveTo>
                  <a:lnTo>
                    <a:pt x="14346194" y="439882"/>
                  </a:lnTo>
                  <a:lnTo>
                    <a:pt x="14159401" y="506124"/>
                  </a:lnTo>
                  <a:lnTo>
                    <a:pt x="12860912" y="926350"/>
                  </a:lnTo>
                  <a:lnTo>
                    <a:pt x="12672060" y="987483"/>
                  </a:lnTo>
                  <a:lnTo>
                    <a:pt x="11389428" y="1360430"/>
                  </a:lnTo>
                  <a:lnTo>
                    <a:pt x="11141573" y="1432473"/>
                  </a:lnTo>
                  <a:lnTo>
                    <a:pt x="9868003" y="1762558"/>
                  </a:lnTo>
                  <a:lnTo>
                    <a:pt x="9621177" y="1826549"/>
                  </a:lnTo>
                  <a:lnTo>
                    <a:pt x="8121788" y="2163734"/>
                  </a:lnTo>
                  <a:lnTo>
                    <a:pt x="6700143" y="2435543"/>
                  </a:lnTo>
                  <a:lnTo>
                    <a:pt x="5365613" y="2640244"/>
                  </a:lnTo>
                  <a:lnTo>
                    <a:pt x="4164227" y="2777923"/>
                  </a:lnTo>
                  <a:lnTo>
                    <a:pt x="3765207" y="2838796"/>
                  </a:lnTo>
                  <a:lnTo>
                    <a:pt x="3059636" y="2946429"/>
                  </a:lnTo>
                  <a:lnTo>
                    <a:pt x="2682549" y="2991889"/>
                  </a:lnTo>
                  <a:lnTo>
                    <a:pt x="1948146" y="3080299"/>
                  </a:lnTo>
                  <a:lnTo>
                    <a:pt x="840156" y="3173817"/>
                  </a:lnTo>
                  <a:lnTo>
                    <a:pt x="50354" y="3069908"/>
                  </a:lnTo>
                  <a:lnTo>
                    <a:pt x="0" y="305761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7E8CC6-6805-2F4B-D000-311319629AB9}"/>
                </a:ext>
              </a:extLst>
            </p:cNvPr>
            <p:cNvSpPr/>
            <p:nvPr/>
          </p:nvSpPr>
          <p:spPr>
            <a:xfrm>
              <a:off x="-103239" y="3647373"/>
              <a:ext cx="12398477" cy="2064557"/>
            </a:xfrm>
            <a:custGeom>
              <a:avLst/>
              <a:gdLst>
                <a:gd name="connsiteX0" fmla="*/ 15586916 w 15586915"/>
                <a:gd name="connsiteY0" fmla="*/ 0 h 2218199"/>
                <a:gd name="connsiteX1" fmla="*/ 14196266 w 15586915"/>
                <a:gd name="connsiteY1" fmla="*/ 384810 h 2218199"/>
                <a:gd name="connsiteX2" fmla="*/ 12176657 w 15586915"/>
                <a:gd name="connsiteY2" fmla="*/ 880976 h 2218199"/>
                <a:gd name="connsiteX3" fmla="*/ 10148707 w 15586915"/>
                <a:gd name="connsiteY3" fmla="*/ 1312805 h 2218199"/>
                <a:gd name="connsiteX4" fmla="*/ 8182851 w 15586915"/>
                <a:gd name="connsiteY4" fmla="*/ 1665922 h 2218199"/>
                <a:gd name="connsiteX5" fmla="*/ 6309257 w 15586915"/>
                <a:gd name="connsiteY5" fmla="*/ 1934181 h 2218199"/>
                <a:gd name="connsiteX6" fmla="*/ 4595478 w 15586915"/>
                <a:gd name="connsiteY6" fmla="*/ 2113424 h 2218199"/>
                <a:gd name="connsiteX7" fmla="*/ 3058194 w 15586915"/>
                <a:gd name="connsiteY7" fmla="*/ 2205557 h 2218199"/>
                <a:gd name="connsiteX8" fmla="*/ 1741685 w 15586915"/>
                <a:gd name="connsiteY8" fmla="*/ 2218200 h 2218199"/>
                <a:gd name="connsiteX9" fmla="*/ 641419 w 15586915"/>
                <a:gd name="connsiteY9" fmla="*/ 2159317 h 2218199"/>
                <a:gd name="connsiteX10" fmla="*/ 0 w 15586915"/>
                <a:gd name="connsiteY10" fmla="*/ 2202180 h 221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86915" h="2218199">
                  <a:moveTo>
                    <a:pt x="15586916" y="0"/>
                  </a:moveTo>
                  <a:lnTo>
                    <a:pt x="14196266" y="384810"/>
                  </a:lnTo>
                  <a:lnTo>
                    <a:pt x="12176657" y="880976"/>
                  </a:lnTo>
                  <a:lnTo>
                    <a:pt x="10148707" y="1312805"/>
                  </a:lnTo>
                  <a:lnTo>
                    <a:pt x="8182851" y="1665922"/>
                  </a:lnTo>
                  <a:lnTo>
                    <a:pt x="6309257" y="1934181"/>
                  </a:lnTo>
                  <a:lnTo>
                    <a:pt x="4595478" y="2113424"/>
                  </a:lnTo>
                  <a:lnTo>
                    <a:pt x="3058194" y="2205557"/>
                  </a:lnTo>
                  <a:lnTo>
                    <a:pt x="1741685" y="2218200"/>
                  </a:lnTo>
                  <a:lnTo>
                    <a:pt x="641419" y="2159317"/>
                  </a:lnTo>
                  <a:lnTo>
                    <a:pt x="0" y="220218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B379765-B676-F3C9-57D2-565B145B57BA}"/>
                </a:ext>
              </a:extLst>
            </p:cNvPr>
            <p:cNvSpPr/>
            <p:nvPr/>
          </p:nvSpPr>
          <p:spPr>
            <a:xfrm>
              <a:off x="-103239" y="3050419"/>
              <a:ext cx="12398477" cy="2361140"/>
            </a:xfrm>
            <a:custGeom>
              <a:avLst/>
              <a:gdLst>
                <a:gd name="connsiteX0" fmla="*/ 15586916 w 15586915"/>
                <a:gd name="connsiteY0" fmla="*/ 0 h 2536853"/>
                <a:gd name="connsiteX1" fmla="*/ 14261448 w 15586915"/>
                <a:gd name="connsiteY1" fmla="*/ 418667 h 2536853"/>
                <a:gd name="connsiteX2" fmla="*/ 12517395 w 15586915"/>
                <a:gd name="connsiteY2" fmla="*/ 913621 h 2536853"/>
                <a:gd name="connsiteX3" fmla="*/ 10762117 w 15586915"/>
                <a:gd name="connsiteY3" fmla="*/ 1356706 h 2536853"/>
                <a:gd name="connsiteX4" fmla="*/ 9014872 w 15586915"/>
                <a:gd name="connsiteY4" fmla="*/ 1739179 h 2536853"/>
                <a:gd name="connsiteX5" fmla="*/ 7339914 w 15586915"/>
                <a:gd name="connsiteY5" fmla="*/ 2049520 h 2536853"/>
                <a:gd name="connsiteX6" fmla="*/ 5756189 w 15586915"/>
                <a:gd name="connsiteY6" fmla="*/ 2283922 h 2536853"/>
                <a:gd name="connsiteX7" fmla="*/ 4320128 w 15586915"/>
                <a:gd name="connsiteY7" fmla="*/ 2440738 h 2536853"/>
                <a:gd name="connsiteX8" fmla="*/ 3039350 w 15586915"/>
                <a:gd name="connsiteY8" fmla="*/ 2522480 h 2536853"/>
                <a:gd name="connsiteX9" fmla="*/ 1948146 w 15586915"/>
                <a:gd name="connsiteY9" fmla="*/ 2536854 h 2536853"/>
                <a:gd name="connsiteX10" fmla="*/ 1038585 w 15586915"/>
                <a:gd name="connsiteY10" fmla="*/ 2490701 h 2536853"/>
                <a:gd name="connsiteX11" fmla="*/ 50354 w 15586915"/>
                <a:gd name="connsiteY11" fmla="*/ 2526463 h 2536853"/>
                <a:gd name="connsiteX12" fmla="*/ 0 w 15586915"/>
                <a:gd name="connsiteY12" fmla="*/ 2526290 h 2536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2536853">
                  <a:moveTo>
                    <a:pt x="15586916" y="0"/>
                  </a:moveTo>
                  <a:lnTo>
                    <a:pt x="14261448" y="418667"/>
                  </a:lnTo>
                  <a:lnTo>
                    <a:pt x="12517395" y="913621"/>
                  </a:lnTo>
                  <a:lnTo>
                    <a:pt x="10762117" y="1356706"/>
                  </a:lnTo>
                  <a:lnTo>
                    <a:pt x="9014872" y="1739179"/>
                  </a:lnTo>
                  <a:lnTo>
                    <a:pt x="7339914" y="2049520"/>
                  </a:lnTo>
                  <a:lnTo>
                    <a:pt x="5756189" y="2283922"/>
                  </a:lnTo>
                  <a:lnTo>
                    <a:pt x="4320128" y="2440738"/>
                  </a:lnTo>
                  <a:lnTo>
                    <a:pt x="3039350" y="2522480"/>
                  </a:lnTo>
                  <a:lnTo>
                    <a:pt x="1948146" y="2536854"/>
                  </a:lnTo>
                  <a:lnTo>
                    <a:pt x="1038585" y="2490701"/>
                  </a:lnTo>
                  <a:lnTo>
                    <a:pt x="50354" y="2526463"/>
                  </a:lnTo>
                  <a:lnTo>
                    <a:pt x="0" y="252629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2E2CD51-234A-0658-DE61-CDEB6BDD3A6B}"/>
                </a:ext>
              </a:extLst>
            </p:cNvPr>
            <p:cNvSpPr/>
            <p:nvPr/>
          </p:nvSpPr>
          <p:spPr>
            <a:xfrm>
              <a:off x="-103239" y="1652126"/>
              <a:ext cx="12398477" cy="3611947"/>
            </a:xfrm>
            <a:custGeom>
              <a:avLst/>
              <a:gdLst>
                <a:gd name="connsiteX0" fmla="*/ 15586916 w 15586915"/>
                <a:gd name="connsiteY0" fmla="*/ 0 h 3880744"/>
                <a:gd name="connsiteX1" fmla="*/ 14735947 w 15586915"/>
                <a:gd name="connsiteY1" fmla="*/ 403860 h 3880744"/>
                <a:gd name="connsiteX2" fmla="*/ 14648009 w 15586915"/>
                <a:gd name="connsiteY2" fmla="*/ 445597 h 3880744"/>
                <a:gd name="connsiteX3" fmla="*/ 13733196 w 15586915"/>
                <a:gd name="connsiteY3" fmla="*/ 847725 h 3880744"/>
                <a:gd name="connsiteX4" fmla="*/ 13600670 w 15586915"/>
                <a:gd name="connsiteY4" fmla="*/ 905914 h 3880744"/>
                <a:gd name="connsiteX5" fmla="*/ 12642301 w 15586915"/>
                <a:gd name="connsiteY5" fmla="*/ 1297651 h 3880744"/>
                <a:gd name="connsiteX6" fmla="*/ 12517292 w 15586915"/>
                <a:gd name="connsiteY6" fmla="*/ 1348740 h 3880744"/>
                <a:gd name="connsiteX7" fmla="*/ 11573441 w 15586915"/>
                <a:gd name="connsiteY7" fmla="*/ 1701685 h 3880744"/>
                <a:gd name="connsiteX8" fmla="*/ 11386545 w 15586915"/>
                <a:gd name="connsiteY8" fmla="*/ 1771650 h 3880744"/>
                <a:gd name="connsiteX9" fmla="*/ 10436414 w 15586915"/>
                <a:gd name="connsiteY9" fmla="*/ 2097838 h 3880744"/>
                <a:gd name="connsiteX10" fmla="*/ 10250754 w 15586915"/>
                <a:gd name="connsiteY10" fmla="*/ 2161569 h 3880744"/>
                <a:gd name="connsiteX11" fmla="*/ 9377440 w 15586915"/>
                <a:gd name="connsiteY11" fmla="*/ 2431127 h 3880744"/>
                <a:gd name="connsiteX12" fmla="*/ 9103841 w 15586915"/>
                <a:gd name="connsiteY12" fmla="*/ 2515553 h 3880744"/>
                <a:gd name="connsiteX13" fmla="*/ 8280881 w 15586915"/>
                <a:gd name="connsiteY13" fmla="*/ 2743893 h 3880744"/>
                <a:gd name="connsiteX14" fmla="*/ 7991218 w 15586915"/>
                <a:gd name="connsiteY14" fmla="*/ 2824249 h 3880744"/>
                <a:gd name="connsiteX15" fmla="*/ 7327248 w 15586915"/>
                <a:gd name="connsiteY15" fmla="*/ 2984789 h 3880744"/>
                <a:gd name="connsiteX16" fmla="*/ 6909178 w 15586915"/>
                <a:gd name="connsiteY16" fmla="*/ 3085927 h 3880744"/>
                <a:gd name="connsiteX17" fmla="*/ 6373821 w 15586915"/>
                <a:gd name="connsiteY17" fmla="*/ 3197629 h 3880744"/>
                <a:gd name="connsiteX18" fmla="*/ 6139455 w 15586915"/>
                <a:gd name="connsiteY18" fmla="*/ 3246553 h 3880744"/>
                <a:gd name="connsiteX19" fmla="*/ 5898704 w 15586915"/>
                <a:gd name="connsiteY19" fmla="*/ 3296776 h 3880744"/>
                <a:gd name="connsiteX20" fmla="*/ 5266553 w 15586915"/>
                <a:gd name="connsiteY20" fmla="*/ 3419562 h 3880744"/>
                <a:gd name="connsiteX21" fmla="*/ 5252343 w 15586915"/>
                <a:gd name="connsiteY21" fmla="*/ 3422246 h 3880744"/>
                <a:gd name="connsiteX22" fmla="*/ 5020654 w 15586915"/>
                <a:gd name="connsiteY22" fmla="*/ 3467273 h 3880744"/>
                <a:gd name="connsiteX23" fmla="*/ 4716883 w 15586915"/>
                <a:gd name="connsiteY23" fmla="*/ 3516630 h 3880744"/>
                <a:gd name="connsiteX24" fmla="*/ 4151973 w 15586915"/>
                <a:gd name="connsiteY24" fmla="*/ 3608416 h 3880744"/>
                <a:gd name="connsiteX25" fmla="*/ 4102855 w 15586915"/>
                <a:gd name="connsiteY25" fmla="*/ 3616383 h 3880744"/>
                <a:gd name="connsiteX26" fmla="*/ 4029436 w 15586915"/>
                <a:gd name="connsiteY26" fmla="*/ 3625648 h 3880744"/>
                <a:gd name="connsiteX27" fmla="*/ 3663058 w 15586915"/>
                <a:gd name="connsiteY27" fmla="*/ 3671974 h 3880744"/>
                <a:gd name="connsiteX28" fmla="*/ 3147060 w 15586915"/>
                <a:gd name="connsiteY28" fmla="*/ 3737177 h 3880744"/>
                <a:gd name="connsiteX29" fmla="*/ 2188485 w 15586915"/>
                <a:gd name="connsiteY29" fmla="*/ 3827145 h 3880744"/>
                <a:gd name="connsiteX30" fmla="*/ 1235779 w 15586915"/>
                <a:gd name="connsiteY30" fmla="*/ 3880745 h 3880744"/>
                <a:gd name="connsiteX31" fmla="*/ 579223 w 15586915"/>
                <a:gd name="connsiteY31" fmla="*/ 3797704 h 3880744"/>
                <a:gd name="connsiteX32" fmla="*/ 77333 w 15586915"/>
                <a:gd name="connsiteY32" fmla="*/ 3677863 h 3880744"/>
                <a:gd name="connsiteX33" fmla="*/ 0 w 15586915"/>
                <a:gd name="connsiteY33" fmla="*/ 3646776 h 3880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586915" h="3880744">
                  <a:moveTo>
                    <a:pt x="15586916" y="0"/>
                  </a:moveTo>
                  <a:lnTo>
                    <a:pt x="14735947" y="403860"/>
                  </a:lnTo>
                  <a:lnTo>
                    <a:pt x="14648009" y="445597"/>
                  </a:lnTo>
                  <a:lnTo>
                    <a:pt x="13733196" y="847725"/>
                  </a:lnTo>
                  <a:lnTo>
                    <a:pt x="13600670" y="905914"/>
                  </a:lnTo>
                  <a:lnTo>
                    <a:pt x="12642301" y="1297651"/>
                  </a:lnTo>
                  <a:lnTo>
                    <a:pt x="12517292" y="1348740"/>
                  </a:lnTo>
                  <a:lnTo>
                    <a:pt x="11573441" y="1701685"/>
                  </a:lnTo>
                  <a:lnTo>
                    <a:pt x="11386545" y="1771650"/>
                  </a:lnTo>
                  <a:lnTo>
                    <a:pt x="10436414" y="2097838"/>
                  </a:lnTo>
                  <a:lnTo>
                    <a:pt x="10250754" y="2161569"/>
                  </a:lnTo>
                  <a:lnTo>
                    <a:pt x="9377440" y="2431127"/>
                  </a:lnTo>
                  <a:lnTo>
                    <a:pt x="9103841" y="2515553"/>
                  </a:lnTo>
                  <a:lnTo>
                    <a:pt x="8280881" y="2743893"/>
                  </a:lnTo>
                  <a:lnTo>
                    <a:pt x="7991218" y="2824249"/>
                  </a:lnTo>
                  <a:lnTo>
                    <a:pt x="7327248" y="2984789"/>
                  </a:lnTo>
                  <a:lnTo>
                    <a:pt x="6909178" y="3085927"/>
                  </a:lnTo>
                  <a:lnTo>
                    <a:pt x="6373821" y="3197629"/>
                  </a:lnTo>
                  <a:lnTo>
                    <a:pt x="6139455" y="3246553"/>
                  </a:lnTo>
                  <a:lnTo>
                    <a:pt x="5898704" y="3296776"/>
                  </a:lnTo>
                  <a:lnTo>
                    <a:pt x="5266553" y="3419562"/>
                  </a:lnTo>
                  <a:lnTo>
                    <a:pt x="5252343" y="3422246"/>
                  </a:lnTo>
                  <a:lnTo>
                    <a:pt x="5020654" y="3467273"/>
                  </a:lnTo>
                  <a:lnTo>
                    <a:pt x="4716883" y="3516630"/>
                  </a:lnTo>
                  <a:lnTo>
                    <a:pt x="4151973" y="3608416"/>
                  </a:lnTo>
                  <a:lnTo>
                    <a:pt x="4102855" y="3616383"/>
                  </a:lnTo>
                  <a:lnTo>
                    <a:pt x="4029436" y="3625648"/>
                  </a:lnTo>
                  <a:lnTo>
                    <a:pt x="3663058" y="3671974"/>
                  </a:lnTo>
                  <a:lnTo>
                    <a:pt x="3147060" y="3737177"/>
                  </a:lnTo>
                  <a:lnTo>
                    <a:pt x="2188485" y="3827145"/>
                  </a:lnTo>
                  <a:lnTo>
                    <a:pt x="1235779" y="3880745"/>
                  </a:lnTo>
                  <a:lnTo>
                    <a:pt x="579223" y="3797704"/>
                  </a:lnTo>
                  <a:lnTo>
                    <a:pt x="77333" y="3677863"/>
                  </a:lnTo>
                  <a:lnTo>
                    <a:pt x="0" y="364677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7CDE6C2-9F0F-6838-E3E5-D897F82C3177}"/>
                </a:ext>
              </a:extLst>
            </p:cNvPr>
            <p:cNvSpPr/>
            <p:nvPr/>
          </p:nvSpPr>
          <p:spPr>
            <a:xfrm>
              <a:off x="8154576" y="5622634"/>
              <a:ext cx="4140662" cy="1482109"/>
            </a:xfrm>
            <a:custGeom>
              <a:avLst/>
              <a:gdLst>
                <a:gd name="connsiteX0" fmla="*/ 5205490 w 5205489"/>
                <a:gd name="connsiteY0" fmla="*/ 0 h 1592406"/>
                <a:gd name="connsiteX1" fmla="*/ 4433914 w 5205489"/>
                <a:gd name="connsiteY1" fmla="*/ 473739 h 1592406"/>
                <a:gd name="connsiteX2" fmla="*/ 1411760 w 5205489"/>
                <a:gd name="connsiteY2" fmla="*/ 958908 h 1592406"/>
                <a:gd name="connsiteX3" fmla="*/ 0 w 5205489"/>
                <a:gd name="connsiteY3" fmla="*/ 1592407 h 159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05489" h="1592406">
                  <a:moveTo>
                    <a:pt x="5205490" y="0"/>
                  </a:moveTo>
                  <a:lnTo>
                    <a:pt x="4433914" y="473739"/>
                  </a:lnTo>
                  <a:lnTo>
                    <a:pt x="1411760" y="958908"/>
                  </a:lnTo>
                  <a:lnTo>
                    <a:pt x="0" y="159240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07369CA-A2C4-E25F-BD71-AFE3A487E782}"/>
                </a:ext>
              </a:extLst>
            </p:cNvPr>
            <p:cNvSpPr/>
            <p:nvPr/>
          </p:nvSpPr>
          <p:spPr>
            <a:xfrm>
              <a:off x="-103239" y="2306865"/>
              <a:ext cx="12398477" cy="3061737"/>
            </a:xfrm>
            <a:custGeom>
              <a:avLst/>
              <a:gdLst>
                <a:gd name="connsiteX0" fmla="*/ 15586916 w 15586915"/>
                <a:gd name="connsiteY0" fmla="*/ 0 h 3289588"/>
                <a:gd name="connsiteX1" fmla="*/ 14735639 w 15586915"/>
                <a:gd name="connsiteY1" fmla="*/ 333462 h 3289588"/>
                <a:gd name="connsiteX2" fmla="*/ 13374645 w 15586915"/>
                <a:gd name="connsiteY2" fmla="*/ 821748 h 3289588"/>
                <a:gd name="connsiteX3" fmla="*/ 12164300 w 15586915"/>
                <a:gd name="connsiteY3" fmla="*/ 1218507 h 3289588"/>
                <a:gd name="connsiteX4" fmla="*/ 11978331 w 15586915"/>
                <a:gd name="connsiteY4" fmla="*/ 1279467 h 3289588"/>
                <a:gd name="connsiteX5" fmla="*/ 11553774 w 15586915"/>
                <a:gd name="connsiteY5" fmla="*/ 1404505 h 3289588"/>
                <a:gd name="connsiteX6" fmla="*/ 10798261 w 15586915"/>
                <a:gd name="connsiteY6" fmla="*/ 1626957 h 3289588"/>
                <a:gd name="connsiteX7" fmla="*/ 10548654 w 15586915"/>
                <a:gd name="connsiteY7" fmla="*/ 1700386 h 3289588"/>
                <a:gd name="connsiteX8" fmla="*/ 9386604 w 15586915"/>
                <a:gd name="connsiteY8" fmla="*/ 2005965 h 3289588"/>
                <a:gd name="connsiteX9" fmla="*/ 9137718 w 15586915"/>
                <a:gd name="connsiteY9" fmla="*/ 2071428 h 3289588"/>
                <a:gd name="connsiteX10" fmla="*/ 8072566 w 15586915"/>
                <a:gd name="connsiteY10" fmla="*/ 2314575 h 3289588"/>
                <a:gd name="connsiteX11" fmla="*/ 7752424 w 15586915"/>
                <a:gd name="connsiteY11" fmla="*/ 2387658 h 3289588"/>
                <a:gd name="connsiteX12" fmla="*/ 6445490 w 15586915"/>
                <a:gd name="connsiteY12" fmla="*/ 2642149 h 3289588"/>
                <a:gd name="connsiteX13" fmla="*/ 5221966 w 15586915"/>
                <a:gd name="connsiteY13" fmla="*/ 2833688 h 3289588"/>
                <a:gd name="connsiteX14" fmla="*/ 4143118 w 15586915"/>
                <a:gd name="connsiteY14" fmla="*/ 2961063 h 3289588"/>
                <a:gd name="connsiteX15" fmla="*/ 4123347 w 15586915"/>
                <a:gd name="connsiteY15" fmla="*/ 2963401 h 3289588"/>
                <a:gd name="connsiteX16" fmla="*/ 3710940 w 15586915"/>
                <a:gd name="connsiteY16" fmla="*/ 3020897 h 3289588"/>
                <a:gd name="connsiteX17" fmla="*/ 3096500 w 15586915"/>
                <a:gd name="connsiteY17" fmla="*/ 3106709 h 3289588"/>
                <a:gd name="connsiteX18" fmla="*/ 2716221 w 15586915"/>
                <a:gd name="connsiteY18" fmla="*/ 3147493 h 3289588"/>
                <a:gd name="connsiteX19" fmla="*/ 2065020 w 15586915"/>
                <a:gd name="connsiteY19" fmla="*/ 3217372 h 3289588"/>
                <a:gd name="connsiteX20" fmla="*/ 1038585 w 15586915"/>
                <a:gd name="connsiteY20" fmla="*/ 3289589 h 3289588"/>
                <a:gd name="connsiteX21" fmla="*/ 319834 w 15586915"/>
                <a:gd name="connsiteY21" fmla="*/ 3196417 h 3289588"/>
                <a:gd name="connsiteX22" fmla="*/ 0 w 15586915"/>
                <a:gd name="connsiteY22" fmla="*/ 3118658 h 328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586915" h="3289588">
                  <a:moveTo>
                    <a:pt x="15586916" y="0"/>
                  </a:moveTo>
                  <a:lnTo>
                    <a:pt x="14735639" y="333462"/>
                  </a:lnTo>
                  <a:lnTo>
                    <a:pt x="13374645" y="821748"/>
                  </a:lnTo>
                  <a:lnTo>
                    <a:pt x="12164300" y="1218507"/>
                  </a:lnTo>
                  <a:lnTo>
                    <a:pt x="11978331" y="1279467"/>
                  </a:lnTo>
                  <a:lnTo>
                    <a:pt x="11553774" y="1404505"/>
                  </a:lnTo>
                  <a:lnTo>
                    <a:pt x="10798261" y="1626957"/>
                  </a:lnTo>
                  <a:lnTo>
                    <a:pt x="10548654" y="1700386"/>
                  </a:lnTo>
                  <a:lnTo>
                    <a:pt x="9386604" y="2005965"/>
                  </a:lnTo>
                  <a:lnTo>
                    <a:pt x="9137718" y="2071428"/>
                  </a:lnTo>
                  <a:lnTo>
                    <a:pt x="8072566" y="2314575"/>
                  </a:lnTo>
                  <a:lnTo>
                    <a:pt x="7752424" y="2387658"/>
                  </a:lnTo>
                  <a:lnTo>
                    <a:pt x="6445490" y="2642149"/>
                  </a:lnTo>
                  <a:lnTo>
                    <a:pt x="5221966" y="2833688"/>
                  </a:lnTo>
                  <a:lnTo>
                    <a:pt x="4143118" y="2961063"/>
                  </a:lnTo>
                  <a:lnTo>
                    <a:pt x="4123347" y="2963401"/>
                  </a:lnTo>
                  <a:lnTo>
                    <a:pt x="3710940" y="3020897"/>
                  </a:lnTo>
                  <a:lnTo>
                    <a:pt x="3096500" y="3106709"/>
                  </a:lnTo>
                  <a:lnTo>
                    <a:pt x="2716221" y="3147493"/>
                  </a:lnTo>
                  <a:lnTo>
                    <a:pt x="2065020" y="3217372"/>
                  </a:lnTo>
                  <a:lnTo>
                    <a:pt x="1038585" y="3289589"/>
                  </a:lnTo>
                  <a:lnTo>
                    <a:pt x="319834" y="3196417"/>
                  </a:lnTo>
                  <a:lnTo>
                    <a:pt x="0" y="311865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CF6936B-D7E3-5629-651A-7571722FDB36}"/>
                </a:ext>
              </a:extLst>
            </p:cNvPr>
            <p:cNvSpPr/>
            <p:nvPr/>
          </p:nvSpPr>
          <p:spPr>
            <a:xfrm>
              <a:off x="6788253" y="1557509"/>
              <a:ext cx="4395070" cy="2442378"/>
            </a:xfrm>
            <a:custGeom>
              <a:avLst/>
              <a:gdLst>
                <a:gd name="connsiteX0" fmla="*/ 5525324 w 5525323"/>
                <a:gd name="connsiteY0" fmla="*/ 0 h 2624137"/>
                <a:gd name="connsiteX1" fmla="*/ 4880198 w 5525323"/>
                <a:gd name="connsiteY1" fmla="*/ 378229 h 2624137"/>
                <a:gd name="connsiteX2" fmla="*/ 4828094 w 5525323"/>
                <a:gd name="connsiteY2" fmla="*/ 408709 h 2624137"/>
                <a:gd name="connsiteX3" fmla="*/ 4259889 w 5525323"/>
                <a:gd name="connsiteY3" fmla="*/ 718964 h 2624137"/>
                <a:gd name="connsiteX4" fmla="*/ 4078656 w 5525323"/>
                <a:gd name="connsiteY4" fmla="*/ 817851 h 2624137"/>
                <a:gd name="connsiteX5" fmla="*/ 3544020 w 5525323"/>
                <a:gd name="connsiteY5" fmla="*/ 1093557 h 2624137"/>
                <a:gd name="connsiteX6" fmla="*/ 3308110 w 5525323"/>
                <a:gd name="connsiteY6" fmla="*/ 1215217 h 2624137"/>
                <a:gd name="connsiteX7" fmla="*/ 2626120 w 5525323"/>
                <a:gd name="connsiteY7" fmla="*/ 1540019 h 2624137"/>
                <a:gd name="connsiteX8" fmla="*/ 2495653 w 5525323"/>
                <a:gd name="connsiteY8" fmla="*/ 1602192 h 2624137"/>
                <a:gd name="connsiteX9" fmla="*/ 1802850 w 5525323"/>
                <a:gd name="connsiteY9" fmla="*/ 1910975 h 2624137"/>
                <a:gd name="connsiteX10" fmla="*/ 1676194 w 5525323"/>
                <a:gd name="connsiteY10" fmla="*/ 1967345 h 2624137"/>
                <a:gd name="connsiteX11" fmla="*/ 1074111 w 5525323"/>
                <a:gd name="connsiteY11" fmla="*/ 2212484 h 2624137"/>
                <a:gd name="connsiteX12" fmla="*/ 916871 w 5525323"/>
                <a:gd name="connsiteY12" fmla="*/ 2276475 h 2624137"/>
                <a:gd name="connsiteX13" fmla="*/ 832125 w 5525323"/>
                <a:gd name="connsiteY13" fmla="*/ 2311025 h 2624137"/>
                <a:gd name="connsiteX14" fmla="*/ 350314 w 5525323"/>
                <a:gd name="connsiteY14" fmla="*/ 2492260 h 2624137"/>
                <a:gd name="connsiteX15" fmla="*/ 313450 w 5525323"/>
                <a:gd name="connsiteY15" fmla="*/ 2506201 h 2624137"/>
                <a:gd name="connsiteX16" fmla="*/ 0 w 5525323"/>
                <a:gd name="connsiteY16" fmla="*/ 2624138 h 262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25323" h="2624137">
                  <a:moveTo>
                    <a:pt x="5525324" y="0"/>
                  </a:moveTo>
                  <a:lnTo>
                    <a:pt x="4880198" y="378229"/>
                  </a:lnTo>
                  <a:lnTo>
                    <a:pt x="4828094" y="408709"/>
                  </a:lnTo>
                  <a:lnTo>
                    <a:pt x="4259889" y="718964"/>
                  </a:lnTo>
                  <a:lnTo>
                    <a:pt x="4078656" y="817851"/>
                  </a:lnTo>
                  <a:lnTo>
                    <a:pt x="3544020" y="1093557"/>
                  </a:lnTo>
                  <a:lnTo>
                    <a:pt x="3308110" y="1215217"/>
                  </a:lnTo>
                  <a:lnTo>
                    <a:pt x="2626120" y="1540019"/>
                  </a:lnTo>
                  <a:lnTo>
                    <a:pt x="2495653" y="1602192"/>
                  </a:lnTo>
                  <a:lnTo>
                    <a:pt x="1802850" y="1910975"/>
                  </a:lnTo>
                  <a:lnTo>
                    <a:pt x="1676194" y="1967345"/>
                  </a:lnTo>
                  <a:lnTo>
                    <a:pt x="1074111" y="2212484"/>
                  </a:lnTo>
                  <a:lnTo>
                    <a:pt x="916871" y="2276475"/>
                  </a:lnTo>
                  <a:lnTo>
                    <a:pt x="832125" y="2311025"/>
                  </a:lnTo>
                  <a:lnTo>
                    <a:pt x="350314" y="2492260"/>
                  </a:lnTo>
                  <a:lnTo>
                    <a:pt x="313450" y="2506201"/>
                  </a:lnTo>
                  <a:lnTo>
                    <a:pt x="0" y="262413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C09547E-1201-1221-CD87-F48236A34640}"/>
                </a:ext>
              </a:extLst>
            </p:cNvPr>
            <p:cNvSpPr/>
            <p:nvPr/>
          </p:nvSpPr>
          <p:spPr>
            <a:xfrm>
              <a:off x="-103239" y="979012"/>
              <a:ext cx="12398477" cy="4869122"/>
            </a:xfrm>
            <a:custGeom>
              <a:avLst/>
              <a:gdLst>
                <a:gd name="connsiteX0" fmla="*/ 15586916 w 15586915"/>
                <a:gd name="connsiteY0" fmla="*/ 0 h 5231476"/>
                <a:gd name="connsiteX1" fmla="*/ 14918313 w 15586915"/>
                <a:gd name="connsiteY1" fmla="*/ 401782 h 5231476"/>
                <a:gd name="connsiteX2" fmla="*/ 14235808 w 15586915"/>
                <a:gd name="connsiteY2" fmla="*/ 791874 h 5231476"/>
                <a:gd name="connsiteX3" fmla="*/ 14180408 w 15586915"/>
                <a:gd name="connsiteY3" fmla="*/ 823566 h 5231476"/>
                <a:gd name="connsiteX4" fmla="*/ 13384530 w 15586915"/>
                <a:gd name="connsiteY4" fmla="*/ 1247948 h 5231476"/>
                <a:gd name="connsiteX5" fmla="*/ 12638388 w 15586915"/>
                <a:gd name="connsiteY5" fmla="*/ 1623147 h 5231476"/>
                <a:gd name="connsiteX6" fmla="*/ 12560746 w 15586915"/>
                <a:gd name="connsiteY6" fmla="*/ 1662113 h 5231476"/>
                <a:gd name="connsiteX7" fmla="*/ 11819237 w 15586915"/>
                <a:gd name="connsiteY7" fmla="*/ 2006831 h 5231476"/>
                <a:gd name="connsiteX8" fmla="*/ 11689595 w 15586915"/>
                <a:gd name="connsiteY8" fmla="*/ 2067098 h 5231476"/>
                <a:gd name="connsiteX9" fmla="*/ 11323320 w 15586915"/>
                <a:gd name="connsiteY9" fmla="*/ 2318472 h 5231476"/>
                <a:gd name="connsiteX10" fmla="*/ 10837390 w 15586915"/>
                <a:gd name="connsiteY10" fmla="*/ 2593831 h 5231476"/>
                <a:gd name="connsiteX11" fmla="*/ 10250754 w 15586915"/>
                <a:gd name="connsiteY11" fmla="*/ 2884776 h 5231476"/>
                <a:gd name="connsiteX12" fmla="*/ 9532826 w 15586915"/>
                <a:gd name="connsiteY12" fmla="*/ 3190615 h 5231476"/>
                <a:gd name="connsiteX13" fmla="*/ 8707085 w 15586915"/>
                <a:gd name="connsiteY13" fmla="*/ 3501996 h 5231476"/>
                <a:gd name="connsiteX14" fmla="*/ 7752424 w 15586915"/>
                <a:gd name="connsiteY14" fmla="*/ 3814330 h 5231476"/>
                <a:gd name="connsiteX15" fmla="*/ 6700143 w 15586915"/>
                <a:gd name="connsiteY15" fmla="*/ 4117657 h 5231476"/>
                <a:gd name="connsiteX16" fmla="*/ 5542624 w 15586915"/>
                <a:gd name="connsiteY16" fmla="*/ 4404620 h 5231476"/>
                <a:gd name="connsiteX17" fmla="*/ 4320128 w 15586915"/>
                <a:gd name="connsiteY17" fmla="*/ 4666298 h 5231476"/>
                <a:gd name="connsiteX18" fmla="*/ 3927492 w 15586915"/>
                <a:gd name="connsiteY18" fmla="*/ 4736263 h 5231476"/>
                <a:gd name="connsiteX19" fmla="*/ 3038012 w 15586915"/>
                <a:gd name="connsiteY19" fmla="*/ 4894724 h 5231476"/>
                <a:gd name="connsiteX20" fmla="*/ 1741685 w 15586915"/>
                <a:gd name="connsiteY20" fmla="*/ 5085138 h 5231476"/>
                <a:gd name="connsiteX21" fmla="*/ 443402 w 15586915"/>
                <a:gd name="connsiteY21" fmla="*/ 5231477 h 5231476"/>
                <a:gd name="connsiteX22" fmla="*/ 0 w 15586915"/>
                <a:gd name="connsiteY22" fmla="*/ 5172508 h 523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586915" h="5231476">
                  <a:moveTo>
                    <a:pt x="15586916" y="0"/>
                  </a:moveTo>
                  <a:lnTo>
                    <a:pt x="14918313" y="401782"/>
                  </a:lnTo>
                  <a:lnTo>
                    <a:pt x="14235808" y="791874"/>
                  </a:lnTo>
                  <a:lnTo>
                    <a:pt x="14180408" y="823566"/>
                  </a:lnTo>
                  <a:lnTo>
                    <a:pt x="13384530" y="1247948"/>
                  </a:lnTo>
                  <a:lnTo>
                    <a:pt x="12638388" y="1623147"/>
                  </a:lnTo>
                  <a:lnTo>
                    <a:pt x="12560746" y="1662113"/>
                  </a:lnTo>
                  <a:lnTo>
                    <a:pt x="11819237" y="2006831"/>
                  </a:lnTo>
                  <a:lnTo>
                    <a:pt x="11689595" y="2067098"/>
                  </a:lnTo>
                  <a:lnTo>
                    <a:pt x="11323320" y="2318472"/>
                  </a:lnTo>
                  <a:lnTo>
                    <a:pt x="10837390" y="2593831"/>
                  </a:lnTo>
                  <a:lnTo>
                    <a:pt x="10250754" y="2884776"/>
                  </a:lnTo>
                  <a:lnTo>
                    <a:pt x="9532826" y="3190615"/>
                  </a:lnTo>
                  <a:lnTo>
                    <a:pt x="8707085" y="3501996"/>
                  </a:lnTo>
                  <a:lnTo>
                    <a:pt x="7752424" y="3814330"/>
                  </a:lnTo>
                  <a:lnTo>
                    <a:pt x="6700143" y="4117657"/>
                  </a:lnTo>
                  <a:lnTo>
                    <a:pt x="5542624" y="4404620"/>
                  </a:lnTo>
                  <a:lnTo>
                    <a:pt x="4320128" y="4666298"/>
                  </a:lnTo>
                  <a:lnTo>
                    <a:pt x="3927492" y="4736263"/>
                  </a:lnTo>
                  <a:lnTo>
                    <a:pt x="3038012" y="4894724"/>
                  </a:lnTo>
                  <a:lnTo>
                    <a:pt x="1741685" y="5085138"/>
                  </a:lnTo>
                  <a:lnTo>
                    <a:pt x="443402" y="5231477"/>
                  </a:lnTo>
                  <a:lnTo>
                    <a:pt x="0" y="517250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5C32673-5406-33AC-FD05-E38AE7C0B9B4}"/>
                </a:ext>
              </a:extLst>
            </p:cNvPr>
            <p:cNvSpPr/>
            <p:nvPr/>
          </p:nvSpPr>
          <p:spPr>
            <a:xfrm>
              <a:off x="7420098" y="1766730"/>
              <a:ext cx="3222708" cy="1931579"/>
            </a:xfrm>
            <a:custGeom>
              <a:avLst/>
              <a:gdLst>
                <a:gd name="connsiteX0" fmla="*/ 4051472 w 4051471"/>
                <a:gd name="connsiteY0" fmla="*/ 0 h 2075324"/>
                <a:gd name="connsiteX1" fmla="*/ 3444755 w 4051471"/>
                <a:gd name="connsiteY1" fmla="*/ 365847 h 2075324"/>
                <a:gd name="connsiteX2" fmla="*/ 3396564 w 4051471"/>
                <a:gd name="connsiteY2" fmla="*/ 395028 h 2075324"/>
                <a:gd name="connsiteX3" fmla="*/ 2863988 w 4051471"/>
                <a:gd name="connsiteY3" fmla="*/ 693853 h 2075324"/>
                <a:gd name="connsiteX4" fmla="*/ 2694597 w 4051471"/>
                <a:gd name="connsiteY4" fmla="*/ 788930 h 2075324"/>
                <a:gd name="connsiteX5" fmla="*/ 2201562 w 4051471"/>
                <a:gd name="connsiteY5" fmla="*/ 1050434 h 2075324"/>
                <a:gd name="connsiteX6" fmla="*/ 2048133 w 4051471"/>
                <a:gd name="connsiteY6" fmla="*/ 1131916 h 2075324"/>
                <a:gd name="connsiteX7" fmla="*/ 1976876 w 4051471"/>
                <a:gd name="connsiteY7" fmla="*/ 1169670 h 2075324"/>
                <a:gd name="connsiteX8" fmla="*/ 1465306 w 4051471"/>
                <a:gd name="connsiteY8" fmla="*/ 1419918 h 2075324"/>
                <a:gd name="connsiteX9" fmla="*/ 1254520 w 4051471"/>
                <a:gd name="connsiteY9" fmla="*/ 1523047 h 2075324"/>
                <a:gd name="connsiteX10" fmla="*/ 1221363 w 4051471"/>
                <a:gd name="connsiteY10" fmla="*/ 1539240 h 2075324"/>
                <a:gd name="connsiteX11" fmla="*/ 818944 w 4051471"/>
                <a:gd name="connsiteY11" fmla="*/ 1723679 h 2075324"/>
                <a:gd name="connsiteX12" fmla="*/ 483664 w 4051471"/>
                <a:gd name="connsiteY12" fmla="*/ 1877291 h 2075324"/>
                <a:gd name="connsiteX13" fmla="*/ 462452 w 4051471"/>
                <a:gd name="connsiteY13" fmla="*/ 1887076 h 2075324"/>
                <a:gd name="connsiteX14" fmla="*/ 85468 w 4051471"/>
                <a:gd name="connsiteY14" fmla="*/ 2041554 h 2075324"/>
                <a:gd name="connsiteX15" fmla="*/ 0 w 4051471"/>
                <a:gd name="connsiteY15" fmla="*/ 2075324 h 207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51471" h="2075324">
                  <a:moveTo>
                    <a:pt x="4051472" y="0"/>
                  </a:moveTo>
                  <a:lnTo>
                    <a:pt x="3444755" y="365847"/>
                  </a:lnTo>
                  <a:lnTo>
                    <a:pt x="3396564" y="395028"/>
                  </a:lnTo>
                  <a:lnTo>
                    <a:pt x="2863988" y="693853"/>
                  </a:lnTo>
                  <a:lnTo>
                    <a:pt x="2694597" y="788930"/>
                  </a:lnTo>
                  <a:lnTo>
                    <a:pt x="2201562" y="1050434"/>
                  </a:lnTo>
                  <a:lnTo>
                    <a:pt x="2048133" y="1131916"/>
                  </a:lnTo>
                  <a:lnTo>
                    <a:pt x="1976876" y="1169670"/>
                  </a:lnTo>
                  <a:lnTo>
                    <a:pt x="1465306" y="1419918"/>
                  </a:lnTo>
                  <a:lnTo>
                    <a:pt x="1254520" y="1523047"/>
                  </a:lnTo>
                  <a:lnTo>
                    <a:pt x="1221363" y="1539240"/>
                  </a:lnTo>
                  <a:lnTo>
                    <a:pt x="818944" y="1723679"/>
                  </a:lnTo>
                  <a:lnTo>
                    <a:pt x="483664" y="1877291"/>
                  </a:lnTo>
                  <a:lnTo>
                    <a:pt x="462452" y="1887076"/>
                  </a:lnTo>
                  <a:lnTo>
                    <a:pt x="85468" y="2041554"/>
                  </a:lnTo>
                  <a:lnTo>
                    <a:pt x="0" y="207532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DA38C8B-CE8B-848B-CEAC-575649B96B2F}"/>
                </a:ext>
              </a:extLst>
            </p:cNvPr>
            <p:cNvSpPr/>
            <p:nvPr/>
          </p:nvSpPr>
          <p:spPr>
            <a:xfrm>
              <a:off x="5741701" y="1210555"/>
              <a:ext cx="6553536" cy="3177550"/>
            </a:xfrm>
            <a:custGeom>
              <a:avLst/>
              <a:gdLst>
                <a:gd name="connsiteX0" fmla="*/ 8238868 w 8238867"/>
                <a:gd name="connsiteY0" fmla="*/ 0 h 3414019"/>
                <a:gd name="connsiteX1" fmla="*/ 7571603 w 8238867"/>
                <a:gd name="connsiteY1" fmla="*/ 373293 h 3414019"/>
                <a:gd name="connsiteX2" fmla="*/ 6932759 w 8238867"/>
                <a:gd name="connsiteY2" fmla="*/ 706928 h 3414019"/>
                <a:gd name="connsiteX3" fmla="*/ 6730932 w 8238867"/>
                <a:gd name="connsiteY3" fmla="*/ 812309 h 3414019"/>
                <a:gd name="connsiteX4" fmla="*/ 5935774 w 8238867"/>
                <a:gd name="connsiteY4" fmla="*/ 1203527 h 3414019"/>
                <a:gd name="connsiteX5" fmla="*/ 5854734 w 8238867"/>
                <a:gd name="connsiteY5" fmla="*/ 1243359 h 3414019"/>
                <a:gd name="connsiteX6" fmla="*/ 5054428 w 8238867"/>
                <a:gd name="connsiteY6" fmla="*/ 1607560 h 3414019"/>
                <a:gd name="connsiteX7" fmla="*/ 4924270 w 8238867"/>
                <a:gd name="connsiteY7" fmla="*/ 1666788 h 3414019"/>
                <a:gd name="connsiteX8" fmla="*/ 4096677 w 8238867"/>
                <a:gd name="connsiteY8" fmla="*/ 2018174 h 3414019"/>
                <a:gd name="connsiteX9" fmla="*/ 3975272 w 8238867"/>
                <a:gd name="connsiteY9" fmla="*/ 2069696 h 3414019"/>
                <a:gd name="connsiteX10" fmla="*/ 3190000 w 8238867"/>
                <a:gd name="connsiteY10" fmla="*/ 2374583 h 3414019"/>
                <a:gd name="connsiteX11" fmla="*/ 2993115 w 8238867"/>
                <a:gd name="connsiteY11" fmla="*/ 2451129 h 3414019"/>
                <a:gd name="connsiteX12" fmla="*/ 2224937 w 8238867"/>
                <a:gd name="connsiteY12" fmla="*/ 2726055 h 3414019"/>
                <a:gd name="connsiteX13" fmla="*/ 2018064 w 8238867"/>
                <a:gd name="connsiteY13" fmla="*/ 2800090 h 3414019"/>
                <a:gd name="connsiteX14" fmla="*/ 1385707 w 8238867"/>
                <a:gd name="connsiteY14" fmla="*/ 3003666 h 3414019"/>
                <a:gd name="connsiteX15" fmla="*/ 1228159 w 8238867"/>
                <a:gd name="connsiteY15" fmla="*/ 3054408 h 3414019"/>
                <a:gd name="connsiteX16" fmla="*/ 1195104 w 8238867"/>
                <a:gd name="connsiteY16" fmla="*/ 3064972 h 3414019"/>
                <a:gd name="connsiteX17" fmla="*/ 1038895 w 8238867"/>
                <a:gd name="connsiteY17" fmla="*/ 3115281 h 3414019"/>
                <a:gd name="connsiteX18" fmla="*/ 557084 w 8238867"/>
                <a:gd name="connsiteY18" fmla="*/ 3255472 h 3414019"/>
                <a:gd name="connsiteX19" fmla="*/ 511364 w 8238867"/>
                <a:gd name="connsiteY19" fmla="*/ 3268807 h 3414019"/>
                <a:gd name="connsiteX20" fmla="*/ 95765 w 8238867"/>
                <a:gd name="connsiteY20" fmla="*/ 3389688 h 3414019"/>
                <a:gd name="connsiteX21" fmla="*/ 0 w 8238867"/>
                <a:gd name="connsiteY21" fmla="*/ 3414020 h 341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238867" h="3414019">
                  <a:moveTo>
                    <a:pt x="8238868" y="0"/>
                  </a:moveTo>
                  <a:lnTo>
                    <a:pt x="7571603" y="373293"/>
                  </a:lnTo>
                  <a:lnTo>
                    <a:pt x="6932759" y="706928"/>
                  </a:lnTo>
                  <a:lnTo>
                    <a:pt x="6730932" y="812309"/>
                  </a:lnTo>
                  <a:lnTo>
                    <a:pt x="5935774" y="1203527"/>
                  </a:lnTo>
                  <a:lnTo>
                    <a:pt x="5854734" y="1243359"/>
                  </a:lnTo>
                  <a:lnTo>
                    <a:pt x="5054428" y="1607560"/>
                  </a:lnTo>
                  <a:lnTo>
                    <a:pt x="4924270" y="1666788"/>
                  </a:lnTo>
                  <a:lnTo>
                    <a:pt x="4096677" y="2018174"/>
                  </a:lnTo>
                  <a:lnTo>
                    <a:pt x="3975272" y="2069696"/>
                  </a:lnTo>
                  <a:lnTo>
                    <a:pt x="3190000" y="2374583"/>
                  </a:lnTo>
                  <a:lnTo>
                    <a:pt x="2993115" y="2451129"/>
                  </a:lnTo>
                  <a:lnTo>
                    <a:pt x="2224937" y="2726055"/>
                  </a:lnTo>
                  <a:lnTo>
                    <a:pt x="2018064" y="2800090"/>
                  </a:lnTo>
                  <a:lnTo>
                    <a:pt x="1385707" y="3003666"/>
                  </a:lnTo>
                  <a:lnTo>
                    <a:pt x="1228159" y="3054408"/>
                  </a:lnTo>
                  <a:lnTo>
                    <a:pt x="1195104" y="3064972"/>
                  </a:lnTo>
                  <a:lnTo>
                    <a:pt x="1038895" y="3115281"/>
                  </a:lnTo>
                  <a:lnTo>
                    <a:pt x="557084" y="3255472"/>
                  </a:lnTo>
                  <a:lnTo>
                    <a:pt x="511364" y="3268807"/>
                  </a:lnTo>
                  <a:lnTo>
                    <a:pt x="95765" y="3389688"/>
                  </a:lnTo>
                  <a:lnTo>
                    <a:pt x="0" y="341402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1A41EC8-86D7-A165-CF04-021A440A5EF9}"/>
                </a:ext>
              </a:extLst>
            </p:cNvPr>
            <p:cNvSpPr/>
            <p:nvPr/>
          </p:nvSpPr>
          <p:spPr>
            <a:xfrm>
              <a:off x="9474292" y="5925100"/>
              <a:ext cx="2820944" cy="1179643"/>
            </a:xfrm>
            <a:custGeom>
              <a:avLst/>
              <a:gdLst>
                <a:gd name="connsiteX0" fmla="*/ 3546390 w 3546389"/>
                <a:gd name="connsiteY0" fmla="*/ 0 h 1267431"/>
                <a:gd name="connsiteX1" fmla="*/ 2774814 w 3546389"/>
                <a:gd name="connsiteY1" fmla="*/ 148764 h 1267431"/>
                <a:gd name="connsiteX2" fmla="*/ 976081 w 3546389"/>
                <a:gd name="connsiteY2" fmla="*/ 1149668 h 1267431"/>
                <a:gd name="connsiteX3" fmla="*/ 0 w 3546389"/>
                <a:gd name="connsiteY3" fmla="*/ 1267431 h 1267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46389" h="1267431">
                  <a:moveTo>
                    <a:pt x="3546390" y="0"/>
                  </a:moveTo>
                  <a:lnTo>
                    <a:pt x="2774814" y="148764"/>
                  </a:lnTo>
                  <a:lnTo>
                    <a:pt x="976081" y="1149668"/>
                  </a:lnTo>
                  <a:lnTo>
                    <a:pt x="0" y="126743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E3C4371-CB71-2797-65BE-CE636CA015B0}"/>
                </a:ext>
              </a:extLst>
            </p:cNvPr>
            <p:cNvSpPr/>
            <p:nvPr/>
          </p:nvSpPr>
          <p:spPr>
            <a:xfrm>
              <a:off x="-103239" y="2549532"/>
              <a:ext cx="12398477" cy="2751856"/>
            </a:xfrm>
            <a:custGeom>
              <a:avLst/>
              <a:gdLst>
                <a:gd name="connsiteX0" fmla="*/ 15586916 w 15586915"/>
                <a:gd name="connsiteY0" fmla="*/ 0 h 2956646"/>
                <a:gd name="connsiteX1" fmla="*/ 15012121 w 15586915"/>
                <a:gd name="connsiteY1" fmla="*/ 455122 h 2956646"/>
                <a:gd name="connsiteX2" fmla="*/ 13431074 w 15586915"/>
                <a:gd name="connsiteY2" fmla="*/ 960640 h 2956646"/>
                <a:gd name="connsiteX3" fmla="*/ 12043101 w 15586915"/>
                <a:gd name="connsiteY3" fmla="*/ 1359304 h 2956646"/>
                <a:gd name="connsiteX4" fmla="*/ 11796068 w 15586915"/>
                <a:gd name="connsiteY4" fmla="*/ 1430309 h 2956646"/>
                <a:gd name="connsiteX5" fmla="*/ 10161064 w 15586915"/>
                <a:gd name="connsiteY5" fmla="*/ 1848370 h 2956646"/>
                <a:gd name="connsiteX6" fmla="*/ 8541299 w 15586915"/>
                <a:gd name="connsiteY6" fmla="*/ 2207635 h 2956646"/>
                <a:gd name="connsiteX7" fmla="*/ 6997117 w 15586915"/>
                <a:gd name="connsiteY7" fmla="*/ 2498148 h 2956646"/>
                <a:gd name="connsiteX8" fmla="*/ 5542624 w 15586915"/>
                <a:gd name="connsiteY8" fmla="*/ 2717223 h 2956646"/>
                <a:gd name="connsiteX9" fmla="*/ 4228791 w 15586915"/>
                <a:gd name="connsiteY9" fmla="*/ 2863995 h 2956646"/>
                <a:gd name="connsiteX10" fmla="*/ 3059636 w 15586915"/>
                <a:gd name="connsiteY10" fmla="*/ 2941147 h 2956646"/>
                <a:gd name="connsiteX11" fmla="*/ 2065020 w 15586915"/>
                <a:gd name="connsiteY11" fmla="*/ 2956647 h 2956646"/>
                <a:gd name="connsiteX12" fmla="*/ 1235779 w 15586915"/>
                <a:gd name="connsiteY12" fmla="*/ 2916555 h 2956646"/>
                <a:gd name="connsiteX13" fmla="*/ 319834 w 15586915"/>
                <a:gd name="connsiteY13" fmla="*/ 2935692 h 2956646"/>
                <a:gd name="connsiteX14" fmla="*/ 0 w 15586915"/>
                <a:gd name="connsiteY14" fmla="*/ 2929024 h 29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586915" h="2956646">
                  <a:moveTo>
                    <a:pt x="15586916" y="0"/>
                  </a:moveTo>
                  <a:lnTo>
                    <a:pt x="15012121" y="455122"/>
                  </a:lnTo>
                  <a:lnTo>
                    <a:pt x="13431074" y="960640"/>
                  </a:lnTo>
                  <a:lnTo>
                    <a:pt x="12043101" y="1359304"/>
                  </a:lnTo>
                  <a:lnTo>
                    <a:pt x="11796068" y="1430309"/>
                  </a:lnTo>
                  <a:lnTo>
                    <a:pt x="10161064" y="1848370"/>
                  </a:lnTo>
                  <a:lnTo>
                    <a:pt x="8541299" y="2207635"/>
                  </a:lnTo>
                  <a:lnTo>
                    <a:pt x="6997117" y="2498148"/>
                  </a:lnTo>
                  <a:lnTo>
                    <a:pt x="5542624" y="2717223"/>
                  </a:lnTo>
                  <a:lnTo>
                    <a:pt x="4228791" y="2863995"/>
                  </a:lnTo>
                  <a:lnTo>
                    <a:pt x="3059636" y="2941147"/>
                  </a:lnTo>
                  <a:lnTo>
                    <a:pt x="2065020" y="2956647"/>
                  </a:lnTo>
                  <a:lnTo>
                    <a:pt x="1235779" y="2916555"/>
                  </a:lnTo>
                  <a:lnTo>
                    <a:pt x="319834" y="2935692"/>
                  </a:lnTo>
                  <a:lnTo>
                    <a:pt x="0" y="292902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D3F4546-1E35-9B57-EB9A-6966AC17E977}"/>
                </a:ext>
              </a:extLst>
            </p:cNvPr>
            <p:cNvSpPr/>
            <p:nvPr/>
          </p:nvSpPr>
          <p:spPr>
            <a:xfrm>
              <a:off x="7663368" y="1847565"/>
              <a:ext cx="2461200" cy="1712767"/>
            </a:xfrm>
            <a:custGeom>
              <a:avLst/>
              <a:gdLst>
                <a:gd name="connsiteX0" fmla="*/ 3094132 w 3094131"/>
                <a:gd name="connsiteY0" fmla="*/ 0 h 1840229"/>
                <a:gd name="connsiteX1" fmla="*/ 2540755 w 3094131"/>
                <a:gd name="connsiteY1" fmla="*/ 375372 h 1840229"/>
                <a:gd name="connsiteX2" fmla="*/ 2187352 w 3094131"/>
                <a:gd name="connsiteY2" fmla="*/ 603885 h 1840229"/>
                <a:gd name="connsiteX3" fmla="*/ 2012195 w 3094131"/>
                <a:gd name="connsiteY3" fmla="*/ 717233 h 1840229"/>
                <a:gd name="connsiteX4" fmla="*/ 1972139 w 3094131"/>
                <a:gd name="connsiteY4" fmla="*/ 743123 h 1840229"/>
                <a:gd name="connsiteX5" fmla="*/ 1644581 w 3094131"/>
                <a:gd name="connsiteY5" fmla="*/ 939165 h 1840229"/>
                <a:gd name="connsiteX6" fmla="*/ 1444299 w 3094131"/>
                <a:gd name="connsiteY6" fmla="*/ 1059093 h 1840229"/>
                <a:gd name="connsiteX7" fmla="*/ 1363774 w 3094131"/>
                <a:gd name="connsiteY7" fmla="*/ 1107238 h 1840229"/>
                <a:gd name="connsiteX8" fmla="*/ 953942 w 3094131"/>
                <a:gd name="connsiteY8" fmla="*/ 1339042 h 1840229"/>
                <a:gd name="connsiteX9" fmla="*/ 814928 w 3094131"/>
                <a:gd name="connsiteY9" fmla="*/ 1417666 h 1840229"/>
                <a:gd name="connsiteX10" fmla="*/ 745422 w 3094131"/>
                <a:gd name="connsiteY10" fmla="*/ 1456892 h 1840229"/>
                <a:gd name="connsiteX11" fmla="*/ 365760 w 3094131"/>
                <a:gd name="connsiteY11" fmla="*/ 1653800 h 1840229"/>
                <a:gd name="connsiteX12" fmla="*/ 349387 w 3094131"/>
                <a:gd name="connsiteY12" fmla="*/ 1662286 h 1840229"/>
                <a:gd name="connsiteX13" fmla="*/ 135718 w 3094131"/>
                <a:gd name="connsiteY13" fmla="*/ 1773036 h 1840229"/>
                <a:gd name="connsiteX14" fmla="*/ 94117 w 3094131"/>
                <a:gd name="connsiteY14" fmla="*/ 1794597 h 1840229"/>
                <a:gd name="connsiteX15" fmla="*/ 0 w 3094131"/>
                <a:gd name="connsiteY15" fmla="*/ 1840230 h 184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94131" h="1840229">
                  <a:moveTo>
                    <a:pt x="3094132" y="0"/>
                  </a:moveTo>
                  <a:lnTo>
                    <a:pt x="2540755" y="375372"/>
                  </a:lnTo>
                  <a:lnTo>
                    <a:pt x="2187352" y="603885"/>
                  </a:lnTo>
                  <a:lnTo>
                    <a:pt x="2012195" y="717233"/>
                  </a:lnTo>
                  <a:lnTo>
                    <a:pt x="1972139" y="743123"/>
                  </a:lnTo>
                  <a:lnTo>
                    <a:pt x="1644581" y="939165"/>
                  </a:lnTo>
                  <a:lnTo>
                    <a:pt x="1444299" y="1059093"/>
                  </a:lnTo>
                  <a:lnTo>
                    <a:pt x="1363774" y="1107238"/>
                  </a:lnTo>
                  <a:lnTo>
                    <a:pt x="953942" y="1339042"/>
                  </a:lnTo>
                  <a:lnTo>
                    <a:pt x="814928" y="1417666"/>
                  </a:lnTo>
                  <a:lnTo>
                    <a:pt x="745422" y="1456892"/>
                  </a:lnTo>
                  <a:lnTo>
                    <a:pt x="365760" y="1653800"/>
                  </a:lnTo>
                  <a:lnTo>
                    <a:pt x="349387" y="1662286"/>
                  </a:lnTo>
                  <a:lnTo>
                    <a:pt x="135718" y="1773036"/>
                  </a:lnTo>
                  <a:lnTo>
                    <a:pt x="94117" y="1794597"/>
                  </a:lnTo>
                  <a:lnTo>
                    <a:pt x="0" y="18402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66C0AD4-A927-D161-95A5-73B3AA096CF9}"/>
                </a:ext>
              </a:extLst>
            </p:cNvPr>
            <p:cNvSpPr/>
            <p:nvPr/>
          </p:nvSpPr>
          <p:spPr>
            <a:xfrm>
              <a:off x="7830954" y="2080076"/>
              <a:ext cx="1845819" cy="1375807"/>
            </a:xfrm>
            <a:custGeom>
              <a:avLst/>
              <a:gdLst>
                <a:gd name="connsiteX0" fmla="*/ 2320496 w 2320496"/>
                <a:gd name="connsiteY0" fmla="*/ 0 h 1478193"/>
                <a:gd name="connsiteX1" fmla="*/ 1857632 w 2320496"/>
                <a:gd name="connsiteY1" fmla="*/ 327054 h 1478193"/>
                <a:gd name="connsiteX2" fmla="*/ 1806455 w 2320496"/>
                <a:gd name="connsiteY2" fmla="*/ 363249 h 1478193"/>
                <a:gd name="connsiteX3" fmla="*/ 1619045 w 2320496"/>
                <a:gd name="connsiteY3" fmla="*/ 489325 h 1478193"/>
                <a:gd name="connsiteX4" fmla="*/ 1408258 w 2320496"/>
                <a:gd name="connsiteY4" fmla="*/ 631161 h 1478193"/>
                <a:gd name="connsiteX5" fmla="*/ 1314656 w 2320496"/>
                <a:gd name="connsiteY5" fmla="*/ 694113 h 1478193"/>
                <a:gd name="connsiteX6" fmla="*/ 1279336 w 2320496"/>
                <a:gd name="connsiteY6" fmla="*/ 717925 h 1478193"/>
                <a:gd name="connsiteX7" fmla="*/ 1024581 w 2320496"/>
                <a:gd name="connsiteY7" fmla="*/ 875780 h 1478193"/>
                <a:gd name="connsiteX8" fmla="*/ 795569 w 2320496"/>
                <a:gd name="connsiteY8" fmla="*/ 1017703 h 1478193"/>
                <a:gd name="connsiteX9" fmla="*/ 714220 w 2320496"/>
                <a:gd name="connsiteY9" fmla="*/ 1068186 h 1478193"/>
                <a:gd name="connsiteX10" fmla="*/ 381824 w 2320496"/>
                <a:gd name="connsiteY10" fmla="*/ 1262322 h 1478193"/>
                <a:gd name="connsiteX11" fmla="*/ 350623 w 2320496"/>
                <a:gd name="connsiteY11" fmla="*/ 1280507 h 1478193"/>
                <a:gd name="connsiteX12" fmla="*/ 224584 w 2320496"/>
                <a:gd name="connsiteY12" fmla="*/ 1354195 h 1478193"/>
                <a:gd name="connsiteX13" fmla="*/ 139734 w 2320496"/>
                <a:gd name="connsiteY13" fmla="*/ 1403725 h 1478193"/>
                <a:gd name="connsiteX14" fmla="*/ 0 w 2320496"/>
                <a:gd name="connsiteY14" fmla="*/ 1478194 h 1478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20496" h="1478193">
                  <a:moveTo>
                    <a:pt x="2320496" y="0"/>
                  </a:moveTo>
                  <a:lnTo>
                    <a:pt x="1857632" y="327054"/>
                  </a:lnTo>
                  <a:lnTo>
                    <a:pt x="1806455" y="363249"/>
                  </a:lnTo>
                  <a:lnTo>
                    <a:pt x="1619045" y="489325"/>
                  </a:lnTo>
                  <a:lnTo>
                    <a:pt x="1408258" y="631161"/>
                  </a:lnTo>
                  <a:lnTo>
                    <a:pt x="1314656" y="694113"/>
                  </a:lnTo>
                  <a:lnTo>
                    <a:pt x="1279336" y="717925"/>
                  </a:lnTo>
                  <a:lnTo>
                    <a:pt x="1024581" y="875780"/>
                  </a:lnTo>
                  <a:lnTo>
                    <a:pt x="795569" y="1017703"/>
                  </a:lnTo>
                  <a:lnTo>
                    <a:pt x="714220" y="1068186"/>
                  </a:lnTo>
                  <a:lnTo>
                    <a:pt x="381824" y="1262322"/>
                  </a:lnTo>
                  <a:lnTo>
                    <a:pt x="350623" y="1280507"/>
                  </a:lnTo>
                  <a:lnTo>
                    <a:pt x="224584" y="1354195"/>
                  </a:lnTo>
                  <a:lnTo>
                    <a:pt x="139734" y="1403725"/>
                  </a:lnTo>
                  <a:lnTo>
                    <a:pt x="0" y="147819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3E219FA-72C3-4551-EF7C-09ACC9AA7D99}"/>
                </a:ext>
              </a:extLst>
            </p:cNvPr>
            <p:cNvSpPr/>
            <p:nvPr/>
          </p:nvSpPr>
          <p:spPr>
            <a:xfrm>
              <a:off x="4348758" y="4635688"/>
              <a:ext cx="7946479" cy="2469054"/>
            </a:xfrm>
            <a:custGeom>
              <a:avLst/>
              <a:gdLst>
                <a:gd name="connsiteX0" fmla="*/ 9990026 w 9990025"/>
                <a:gd name="connsiteY0" fmla="*/ 0 h 2652798"/>
                <a:gd name="connsiteX1" fmla="*/ 9458685 w 9990025"/>
                <a:gd name="connsiteY1" fmla="*/ 329392 h 2652798"/>
                <a:gd name="connsiteX2" fmla="*/ 6902382 w 9990025"/>
                <a:gd name="connsiteY2" fmla="*/ 846339 h 2652798"/>
                <a:gd name="connsiteX3" fmla="*/ 4387164 w 9990025"/>
                <a:gd name="connsiteY3" fmla="*/ 1272714 h 2652798"/>
                <a:gd name="connsiteX4" fmla="*/ 2553730 w 9990025"/>
                <a:gd name="connsiteY4" fmla="*/ 1952106 h 2652798"/>
                <a:gd name="connsiteX5" fmla="*/ 545963 w 9990025"/>
                <a:gd name="connsiteY5" fmla="*/ 2627861 h 2652798"/>
                <a:gd name="connsiteX6" fmla="*/ 0 w 9990025"/>
                <a:gd name="connsiteY6" fmla="*/ 2652799 h 265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90025" h="2652798">
                  <a:moveTo>
                    <a:pt x="9990026" y="0"/>
                  </a:moveTo>
                  <a:lnTo>
                    <a:pt x="9458685" y="329392"/>
                  </a:lnTo>
                  <a:lnTo>
                    <a:pt x="6902382" y="846339"/>
                  </a:lnTo>
                  <a:lnTo>
                    <a:pt x="4387164" y="1272714"/>
                  </a:lnTo>
                  <a:lnTo>
                    <a:pt x="2553730" y="1952106"/>
                  </a:lnTo>
                  <a:lnTo>
                    <a:pt x="545963" y="2627861"/>
                  </a:lnTo>
                  <a:lnTo>
                    <a:pt x="0" y="265279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AB70928-7F5A-4BE6-E35A-130990808B72}"/>
                </a:ext>
              </a:extLst>
            </p:cNvPr>
            <p:cNvSpPr/>
            <p:nvPr/>
          </p:nvSpPr>
          <p:spPr>
            <a:xfrm>
              <a:off x="8085445" y="2317020"/>
              <a:ext cx="1186615" cy="959785"/>
            </a:xfrm>
            <a:custGeom>
              <a:avLst/>
              <a:gdLst>
                <a:gd name="connsiteX0" fmla="*/ 1491769 w 1491769"/>
                <a:gd name="connsiteY0" fmla="*/ 0 h 1031211"/>
                <a:gd name="connsiteX1" fmla="*/ 1062063 w 1491769"/>
                <a:gd name="connsiteY1" fmla="*/ 317096 h 1031211"/>
                <a:gd name="connsiteX2" fmla="*/ 1015416 w 1491769"/>
                <a:gd name="connsiteY2" fmla="*/ 351472 h 1031211"/>
                <a:gd name="connsiteX3" fmla="*/ 852204 w 1491769"/>
                <a:gd name="connsiteY3" fmla="*/ 465773 h 1031211"/>
                <a:gd name="connsiteX4" fmla="*/ 641110 w 1491769"/>
                <a:gd name="connsiteY4" fmla="*/ 613583 h 1031211"/>
                <a:gd name="connsiteX5" fmla="*/ 556054 w 1491769"/>
                <a:gd name="connsiteY5" fmla="*/ 673158 h 1031211"/>
                <a:gd name="connsiteX6" fmla="*/ 526398 w 1491769"/>
                <a:gd name="connsiteY6" fmla="*/ 693853 h 1031211"/>
                <a:gd name="connsiteX7" fmla="*/ 209447 w 1491769"/>
                <a:gd name="connsiteY7" fmla="*/ 896995 h 1031211"/>
                <a:gd name="connsiteX8" fmla="*/ 194413 w 1491769"/>
                <a:gd name="connsiteY8" fmla="*/ 906607 h 1031211"/>
                <a:gd name="connsiteX9" fmla="*/ 99266 w 1491769"/>
                <a:gd name="connsiteY9" fmla="*/ 967653 h 1031211"/>
                <a:gd name="connsiteX10" fmla="*/ 0 w 1491769"/>
                <a:gd name="connsiteY10" fmla="*/ 1031211 h 103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91769" h="1031211">
                  <a:moveTo>
                    <a:pt x="1491769" y="0"/>
                  </a:moveTo>
                  <a:lnTo>
                    <a:pt x="1062063" y="317096"/>
                  </a:lnTo>
                  <a:lnTo>
                    <a:pt x="1015416" y="351472"/>
                  </a:lnTo>
                  <a:lnTo>
                    <a:pt x="852204" y="465773"/>
                  </a:lnTo>
                  <a:lnTo>
                    <a:pt x="641110" y="613583"/>
                  </a:lnTo>
                  <a:lnTo>
                    <a:pt x="556054" y="673158"/>
                  </a:lnTo>
                  <a:lnTo>
                    <a:pt x="526398" y="693853"/>
                  </a:lnTo>
                  <a:lnTo>
                    <a:pt x="209447" y="896995"/>
                  </a:lnTo>
                  <a:lnTo>
                    <a:pt x="194413" y="906607"/>
                  </a:lnTo>
                  <a:lnTo>
                    <a:pt x="99266" y="967653"/>
                  </a:lnTo>
                  <a:lnTo>
                    <a:pt x="0" y="103121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A1D4A40-79D1-D945-406B-E2CC535EF0E0}"/>
                </a:ext>
              </a:extLst>
            </p:cNvPr>
            <p:cNvSpPr/>
            <p:nvPr/>
          </p:nvSpPr>
          <p:spPr>
            <a:xfrm>
              <a:off x="-103239" y="2785670"/>
              <a:ext cx="12398477" cy="3644184"/>
            </a:xfrm>
            <a:custGeom>
              <a:avLst/>
              <a:gdLst>
                <a:gd name="connsiteX0" fmla="*/ 15586916 w 15586915"/>
                <a:gd name="connsiteY0" fmla="*/ 0 h 3915380"/>
                <a:gd name="connsiteX1" fmla="*/ 15012121 w 15586915"/>
                <a:gd name="connsiteY1" fmla="*/ 201411 h 3915380"/>
                <a:gd name="connsiteX2" fmla="*/ 14261448 w 15586915"/>
                <a:gd name="connsiteY2" fmla="*/ 703118 h 3915380"/>
                <a:gd name="connsiteX3" fmla="*/ 13313581 w 15586915"/>
                <a:gd name="connsiteY3" fmla="*/ 1241454 h 3915380"/>
                <a:gd name="connsiteX4" fmla="*/ 12176657 w 15586915"/>
                <a:gd name="connsiteY4" fmla="*/ 1806806 h 3915380"/>
                <a:gd name="connsiteX5" fmla="*/ 10828123 w 15586915"/>
                <a:gd name="connsiteY5" fmla="*/ 2393806 h 3915380"/>
                <a:gd name="connsiteX6" fmla="*/ 9291869 w 15586915"/>
                <a:gd name="connsiteY6" fmla="*/ 2989725 h 3915380"/>
                <a:gd name="connsiteX7" fmla="*/ 7562438 w 15586915"/>
                <a:gd name="connsiteY7" fmla="*/ 3585470 h 3915380"/>
                <a:gd name="connsiteX8" fmla="*/ 5318760 w 15586915"/>
                <a:gd name="connsiteY8" fmla="*/ 3801428 h 3915380"/>
                <a:gd name="connsiteX9" fmla="*/ 3288339 w 15586915"/>
                <a:gd name="connsiteY9" fmla="*/ 3909060 h 3915380"/>
                <a:gd name="connsiteX10" fmla="*/ 1532238 w 15586915"/>
                <a:gd name="connsiteY10" fmla="*/ 3915381 h 3915380"/>
                <a:gd name="connsiteX11" fmla="*/ 53958 w 15586915"/>
                <a:gd name="connsiteY11" fmla="*/ 3830435 h 3915380"/>
                <a:gd name="connsiteX12" fmla="*/ 0 w 15586915"/>
                <a:gd name="connsiteY12" fmla="*/ 3836757 h 391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3915380">
                  <a:moveTo>
                    <a:pt x="15586916" y="0"/>
                  </a:moveTo>
                  <a:lnTo>
                    <a:pt x="15012121" y="201411"/>
                  </a:lnTo>
                  <a:lnTo>
                    <a:pt x="14261448" y="703118"/>
                  </a:lnTo>
                  <a:lnTo>
                    <a:pt x="13313581" y="1241454"/>
                  </a:lnTo>
                  <a:lnTo>
                    <a:pt x="12176657" y="1806806"/>
                  </a:lnTo>
                  <a:lnTo>
                    <a:pt x="10828123" y="2393806"/>
                  </a:lnTo>
                  <a:lnTo>
                    <a:pt x="9291869" y="2989725"/>
                  </a:lnTo>
                  <a:lnTo>
                    <a:pt x="7562438" y="3585470"/>
                  </a:lnTo>
                  <a:lnTo>
                    <a:pt x="5318760" y="3801428"/>
                  </a:lnTo>
                  <a:lnTo>
                    <a:pt x="3288339" y="3909060"/>
                  </a:lnTo>
                  <a:lnTo>
                    <a:pt x="1532238" y="3915381"/>
                  </a:lnTo>
                  <a:lnTo>
                    <a:pt x="53958" y="3830435"/>
                  </a:lnTo>
                  <a:lnTo>
                    <a:pt x="0" y="38367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66631B0-E918-5790-3CD4-D95EB2C8646B}"/>
                </a:ext>
              </a:extLst>
            </p:cNvPr>
            <p:cNvSpPr/>
            <p:nvPr/>
          </p:nvSpPr>
          <p:spPr>
            <a:xfrm>
              <a:off x="8181606" y="2559122"/>
              <a:ext cx="728661" cy="625484"/>
            </a:xfrm>
            <a:custGeom>
              <a:avLst/>
              <a:gdLst>
                <a:gd name="connsiteX0" fmla="*/ 916047 w 916047"/>
                <a:gd name="connsiteY0" fmla="*/ 0 h 672032"/>
                <a:gd name="connsiteX1" fmla="*/ 654496 w 916047"/>
                <a:gd name="connsiteY1" fmla="*/ 201410 h 672032"/>
                <a:gd name="connsiteX2" fmla="*/ 516307 w 916047"/>
                <a:gd name="connsiteY2" fmla="*/ 307831 h 672032"/>
                <a:gd name="connsiteX3" fmla="*/ 473779 w 916047"/>
                <a:gd name="connsiteY3" fmla="*/ 340562 h 672032"/>
                <a:gd name="connsiteX4" fmla="*/ 145398 w 916047"/>
                <a:gd name="connsiteY4" fmla="*/ 570115 h 672032"/>
                <a:gd name="connsiteX5" fmla="*/ 89380 w 916047"/>
                <a:gd name="connsiteY5" fmla="*/ 602327 h 672032"/>
                <a:gd name="connsiteX6" fmla="*/ 0 w 916047"/>
                <a:gd name="connsiteY6" fmla="*/ 672032 h 67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47" h="672032">
                  <a:moveTo>
                    <a:pt x="916047" y="0"/>
                  </a:moveTo>
                  <a:lnTo>
                    <a:pt x="654496" y="201410"/>
                  </a:lnTo>
                  <a:lnTo>
                    <a:pt x="516307" y="307831"/>
                  </a:lnTo>
                  <a:lnTo>
                    <a:pt x="473779" y="340562"/>
                  </a:lnTo>
                  <a:lnTo>
                    <a:pt x="145398" y="570115"/>
                  </a:lnTo>
                  <a:lnTo>
                    <a:pt x="89380" y="602327"/>
                  </a:lnTo>
                  <a:lnTo>
                    <a:pt x="0" y="67203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56A635F-7225-A167-3AA2-CAA3D9A2F727}"/>
                </a:ext>
              </a:extLst>
            </p:cNvPr>
            <p:cNvSpPr/>
            <p:nvPr/>
          </p:nvSpPr>
          <p:spPr>
            <a:xfrm>
              <a:off x="-103239" y="748191"/>
              <a:ext cx="11181310" cy="4908935"/>
            </a:xfrm>
            <a:custGeom>
              <a:avLst/>
              <a:gdLst>
                <a:gd name="connsiteX0" fmla="*/ 14056738 w 14056737"/>
                <a:gd name="connsiteY0" fmla="*/ 0 h 5274252"/>
                <a:gd name="connsiteX1" fmla="*/ 13649891 w 14056737"/>
                <a:gd name="connsiteY1" fmla="*/ 352598 h 5274252"/>
                <a:gd name="connsiteX2" fmla="*/ 13229144 w 14056737"/>
                <a:gd name="connsiteY2" fmla="*/ 707275 h 5274252"/>
                <a:gd name="connsiteX3" fmla="*/ 12769266 w 14056737"/>
                <a:gd name="connsiteY3" fmla="*/ 1070524 h 5274252"/>
                <a:gd name="connsiteX4" fmla="*/ 12295076 w 14056737"/>
                <a:gd name="connsiteY4" fmla="*/ 1431001 h 5274252"/>
                <a:gd name="connsiteX5" fmla="*/ 12304652 w 14056737"/>
                <a:gd name="connsiteY5" fmla="*/ 1556558 h 5274252"/>
                <a:gd name="connsiteX6" fmla="*/ 12269230 w 14056737"/>
                <a:gd name="connsiteY6" fmla="*/ 1704629 h 5274252"/>
                <a:gd name="connsiteX7" fmla="*/ 12152664 w 14056737"/>
                <a:gd name="connsiteY7" fmla="*/ 1883266 h 5274252"/>
                <a:gd name="connsiteX8" fmla="*/ 11971844 w 14056737"/>
                <a:gd name="connsiteY8" fmla="*/ 2084763 h 5274252"/>
                <a:gd name="connsiteX9" fmla="*/ 11689595 w 14056737"/>
                <a:gd name="connsiteY9" fmla="*/ 2315095 h 5274252"/>
                <a:gd name="connsiteX10" fmla="*/ 10928522 w 14056737"/>
                <a:gd name="connsiteY10" fmla="*/ 2645699 h 5274252"/>
                <a:gd name="connsiteX11" fmla="*/ 10806498 w 14056737"/>
                <a:gd name="connsiteY11" fmla="*/ 2698779 h 5274252"/>
                <a:gd name="connsiteX12" fmla="*/ 10341164 w 14056737"/>
                <a:gd name="connsiteY12" fmla="*/ 2947901 h 5274252"/>
                <a:gd name="connsiteX13" fmla="*/ 9783668 w 14056737"/>
                <a:gd name="connsiteY13" fmla="*/ 3210791 h 5274252"/>
                <a:gd name="connsiteX14" fmla="*/ 9103841 w 14056737"/>
                <a:gd name="connsiteY14" fmla="*/ 3486756 h 5274252"/>
                <a:gd name="connsiteX15" fmla="*/ 8326086 w 14056737"/>
                <a:gd name="connsiteY15" fmla="*/ 3766791 h 5274252"/>
                <a:gd name="connsiteX16" fmla="*/ 7429603 w 14056737"/>
                <a:gd name="connsiteY16" fmla="*/ 4046567 h 5274252"/>
                <a:gd name="connsiteX17" fmla="*/ 6445490 w 14056737"/>
                <a:gd name="connsiteY17" fmla="*/ 4316817 h 5274252"/>
                <a:gd name="connsiteX18" fmla="*/ 5365613 w 14056737"/>
                <a:gd name="connsiteY18" fmla="*/ 4570355 h 5274252"/>
                <a:gd name="connsiteX19" fmla="*/ 4228791 w 14056737"/>
                <a:gd name="connsiteY19" fmla="*/ 4799388 h 5274252"/>
                <a:gd name="connsiteX20" fmla="*/ 3835228 w 14056737"/>
                <a:gd name="connsiteY20" fmla="*/ 4864418 h 5274252"/>
                <a:gd name="connsiteX21" fmla="*/ 3039350 w 14056737"/>
                <a:gd name="connsiteY21" fmla="*/ 4996036 h 5274252"/>
                <a:gd name="connsiteX22" fmla="*/ 2660616 w 14056737"/>
                <a:gd name="connsiteY22" fmla="*/ 5046605 h 5274252"/>
                <a:gd name="connsiteX23" fmla="*/ 1839818 w 14056737"/>
                <a:gd name="connsiteY23" fmla="*/ 5156229 h 5274252"/>
                <a:gd name="connsiteX24" fmla="*/ 641419 w 14056737"/>
                <a:gd name="connsiteY24" fmla="*/ 5274252 h 5274252"/>
                <a:gd name="connsiteX25" fmla="*/ 0 w 14056737"/>
                <a:gd name="connsiteY25" fmla="*/ 5189221 h 527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56737" h="5274252">
                  <a:moveTo>
                    <a:pt x="14056738" y="0"/>
                  </a:moveTo>
                  <a:lnTo>
                    <a:pt x="13649891" y="352598"/>
                  </a:lnTo>
                  <a:lnTo>
                    <a:pt x="13229144" y="707275"/>
                  </a:lnTo>
                  <a:lnTo>
                    <a:pt x="12769266" y="1070524"/>
                  </a:lnTo>
                  <a:lnTo>
                    <a:pt x="12295076" y="1431001"/>
                  </a:lnTo>
                  <a:lnTo>
                    <a:pt x="12304652" y="1556558"/>
                  </a:lnTo>
                  <a:lnTo>
                    <a:pt x="12269230" y="1704629"/>
                  </a:lnTo>
                  <a:lnTo>
                    <a:pt x="12152664" y="1883266"/>
                  </a:lnTo>
                  <a:lnTo>
                    <a:pt x="11971844" y="2084763"/>
                  </a:lnTo>
                  <a:lnTo>
                    <a:pt x="11689595" y="2315095"/>
                  </a:lnTo>
                  <a:lnTo>
                    <a:pt x="10928522" y="2645699"/>
                  </a:lnTo>
                  <a:lnTo>
                    <a:pt x="10806498" y="2698779"/>
                  </a:lnTo>
                  <a:lnTo>
                    <a:pt x="10341164" y="2947901"/>
                  </a:lnTo>
                  <a:lnTo>
                    <a:pt x="9783668" y="3210791"/>
                  </a:lnTo>
                  <a:lnTo>
                    <a:pt x="9103841" y="3486756"/>
                  </a:lnTo>
                  <a:lnTo>
                    <a:pt x="8326086" y="3766791"/>
                  </a:lnTo>
                  <a:lnTo>
                    <a:pt x="7429603" y="4046567"/>
                  </a:lnTo>
                  <a:lnTo>
                    <a:pt x="6445490" y="4316817"/>
                  </a:lnTo>
                  <a:lnTo>
                    <a:pt x="5365613" y="4570355"/>
                  </a:lnTo>
                  <a:lnTo>
                    <a:pt x="4228791" y="4799388"/>
                  </a:lnTo>
                  <a:lnTo>
                    <a:pt x="3835228" y="4864418"/>
                  </a:lnTo>
                  <a:lnTo>
                    <a:pt x="3039350" y="4996036"/>
                  </a:lnTo>
                  <a:lnTo>
                    <a:pt x="2660616" y="5046605"/>
                  </a:lnTo>
                  <a:lnTo>
                    <a:pt x="1839818" y="5156229"/>
                  </a:lnTo>
                  <a:lnTo>
                    <a:pt x="641419" y="5274252"/>
                  </a:lnTo>
                  <a:lnTo>
                    <a:pt x="0" y="518922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BF528E6-9CCB-A5FC-1B1C-36C333CD0061}"/>
                </a:ext>
              </a:extLst>
            </p:cNvPr>
            <p:cNvSpPr/>
            <p:nvPr/>
          </p:nvSpPr>
          <p:spPr>
            <a:xfrm>
              <a:off x="6299501" y="1017374"/>
              <a:ext cx="4267867" cy="3175858"/>
            </a:xfrm>
            <a:custGeom>
              <a:avLst/>
              <a:gdLst>
                <a:gd name="connsiteX0" fmla="*/ 5365408 w 5365407"/>
                <a:gd name="connsiteY0" fmla="*/ 0 h 3412201"/>
                <a:gd name="connsiteX1" fmla="*/ 4988732 w 5365407"/>
                <a:gd name="connsiteY1" fmla="*/ 346017 h 3412201"/>
                <a:gd name="connsiteX2" fmla="*/ 4600318 w 5365407"/>
                <a:gd name="connsiteY2" fmla="*/ 692641 h 3412201"/>
                <a:gd name="connsiteX3" fmla="*/ 4175143 w 5365407"/>
                <a:gd name="connsiteY3" fmla="*/ 1046451 h 3412201"/>
                <a:gd name="connsiteX4" fmla="*/ 3736993 w 5365407"/>
                <a:gd name="connsiteY4" fmla="*/ 1396365 h 3412201"/>
                <a:gd name="connsiteX5" fmla="*/ 3731741 w 5365407"/>
                <a:gd name="connsiteY5" fmla="*/ 1505037 h 3412201"/>
                <a:gd name="connsiteX6" fmla="*/ 3686742 w 5365407"/>
                <a:gd name="connsiteY6" fmla="*/ 1635096 h 3412201"/>
                <a:gd name="connsiteX7" fmla="*/ 3565542 w 5365407"/>
                <a:gd name="connsiteY7" fmla="*/ 1794250 h 3412201"/>
                <a:gd name="connsiteX8" fmla="*/ 3385649 w 5365407"/>
                <a:gd name="connsiteY8" fmla="*/ 1974792 h 3412201"/>
                <a:gd name="connsiteX9" fmla="*/ 3110093 w 5365407"/>
                <a:gd name="connsiteY9" fmla="*/ 2182524 h 3412201"/>
                <a:gd name="connsiteX10" fmla="*/ 2757205 w 5365407"/>
                <a:gd name="connsiteY10" fmla="*/ 2409565 h 3412201"/>
                <a:gd name="connsiteX11" fmla="*/ 2056783 w 5365407"/>
                <a:gd name="connsiteY11" fmla="*/ 2687695 h 3412201"/>
                <a:gd name="connsiteX12" fmla="*/ 1845894 w 5365407"/>
                <a:gd name="connsiteY12" fmla="*/ 2771515 h 3412201"/>
                <a:gd name="connsiteX13" fmla="*/ 1186764 w 5365407"/>
                <a:gd name="connsiteY13" fmla="*/ 3013191 h 3412201"/>
                <a:gd name="connsiteX14" fmla="*/ 1068551 w 5365407"/>
                <a:gd name="connsiteY14" fmla="*/ 3056573 h 3412201"/>
                <a:gd name="connsiteX15" fmla="*/ 972683 w 5365407"/>
                <a:gd name="connsiteY15" fmla="*/ 3091729 h 3412201"/>
                <a:gd name="connsiteX16" fmla="*/ 944983 w 5365407"/>
                <a:gd name="connsiteY16" fmla="*/ 3101860 h 3412201"/>
                <a:gd name="connsiteX17" fmla="*/ 510540 w 5365407"/>
                <a:gd name="connsiteY17" fmla="*/ 3245081 h 3412201"/>
                <a:gd name="connsiteX18" fmla="*/ 462761 w 5365407"/>
                <a:gd name="connsiteY18" fmla="*/ 3260841 h 3412201"/>
                <a:gd name="connsiteX19" fmla="*/ 41189 w 5365407"/>
                <a:gd name="connsiteY19" fmla="*/ 3399819 h 3412201"/>
                <a:gd name="connsiteX20" fmla="*/ 0 w 5365407"/>
                <a:gd name="connsiteY20" fmla="*/ 3412201 h 3412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365407" h="3412201">
                  <a:moveTo>
                    <a:pt x="5365408" y="0"/>
                  </a:moveTo>
                  <a:lnTo>
                    <a:pt x="4988732" y="346017"/>
                  </a:lnTo>
                  <a:lnTo>
                    <a:pt x="4600318" y="692641"/>
                  </a:lnTo>
                  <a:lnTo>
                    <a:pt x="4175143" y="1046451"/>
                  </a:lnTo>
                  <a:lnTo>
                    <a:pt x="3736993" y="1396365"/>
                  </a:lnTo>
                  <a:lnTo>
                    <a:pt x="3731741" y="1505037"/>
                  </a:lnTo>
                  <a:lnTo>
                    <a:pt x="3686742" y="1635096"/>
                  </a:lnTo>
                  <a:lnTo>
                    <a:pt x="3565542" y="1794250"/>
                  </a:lnTo>
                  <a:lnTo>
                    <a:pt x="3385649" y="1974792"/>
                  </a:lnTo>
                  <a:lnTo>
                    <a:pt x="3110093" y="2182524"/>
                  </a:lnTo>
                  <a:lnTo>
                    <a:pt x="2757205" y="2409565"/>
                  </a:lnTo>
                  <a:lnTo>
                    <a:pt x="2056783" y="2687695"/>
                  </a:lnTo>
                  <a:lnTo>
                    <a:pt x="1845894" y="2771515"/>
                  </a:lnTo>
                  <a:lnTo>
                    <a:pt x="1186764" y="3013191"/>
                  </a:lnTo>
                  <a:lnTo>
                    <a:pt x="1068551" y="3056573"/>
                  </a:lnTo>
                  <a:lnTo>
                    <a:pt x="972683" y="3091729"/>
                  </a:lnTo>
                  <a:lnTo>
                    <a:pt x="944983" y="3101860"/>
                  </a:lnTo>
                  <a:lnTo>
                    <a:pt x="510540" y="3245081"/>
                  </a:lnTo>
                  <a:lnTo>
                    <a:pt x="462761" y="3260841"/>
                  </a:lnTo>
                  <a:lnTo>
                    <a:pt x="41189" y="3399819"/>
                  </a:lnTo>
                  <a:lnTo>
                    <a:pt x="0" y="341220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F77DAC5-3707-0F3F-F084-5197E8DA2D5D}"/>
                </a:ext>
              </a:extLst>
            </p:cNvPr>
            <p:cNvSpPr/>
            <p:nvPr/>
          </p:nvSpPr>
          <p:spPr>
            <a:xfrm>
              <a:off x="4718085" y="4826775"/>
              <a:ext cx="7577151" cy="2277968"/>
            </a:xfrm>
            <a:custGeom>
              <a:avLst/>
              <a:gdLst>
                <a:gd name="connsiteX0" fmla="*/ 9525720 w 9525720"/>
                <a:gd name="connsiteY0" fmla="*/ 0 h 2447491"/>
                <a:gd name="connsiteX1" fmla="*/ 8994380 w 9525720"/>
                <a:gd name="connsiteY1" fmla="*/ 124085 h 2447491"/>
                <a:gd name="connsiteX2" fmla="*/ 7491078 w 9525720"/>
                <a:gd name="connsiteY2" fmla="*/ 946612 h 2447491"/>
                <a:gd name="connsiteX3" fmla="*/ 5731991 w 9525720"/>
                <a:gd name="connsiteY3" fmla="*/ 1813993 h 2447491"/>
                <a:gd name="connsiteX4" fmla="*/ 2809206 w 9525720"/>
                <a:gd name="connsiteY4" fmla="*/ 2181918 h 2447491"/>
                <a:gd name="connsiteX5" fmla="*/ 81657 w 9525720"/>
                <a:gd name="connsiteY5" fmla="*/ 2422554 h 2447491"/>
                <a:gd name="connsiteX6" fmla="*/ 0 w 9525720"/>
                <a:gd name="connsiteY6" fmla="*/ 2447492 h 244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720" h="2447491">
                  <a:moveTo>
                    <a:pt x="9525720" y="0"/>
                  </a:moveTo>
                  <a:lnTo>
                    <a:pt x="8994380" y="124085"/>
                  </a:lnTo>
                  <a:lnTo>
                    <a:pt x="7491078" y="946612"/>
                  </a:lnTo>
                  <a:lnTo>
                    <a:pt x="5731991" y="1813993"/>
                  </a:lnTo>
                  <a:lnTo>
                    <a:pt x="2809206" y="2181918"/>
                  </a:lnTo>
                  <a:lnTo>
                    <a:pt x="81657" y="2422554"/>
                  </a:lnTo>
                  <a:lnTo>
                    <a:pt x="0" y="244749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2710D90-0632-EB6C-4683-C38454FAA310}"/>
                </a:ext>
              </a:extLst>
            </p:cNvPr>
            <p:cNvSpPr/>
            <p:nvPr/>
          </p:nvSpPr>
          <p:spPr>
            <a:xfrm>
              <a:off x="-103239" y="3181142"/>
              <a:ext cx="12398477" cy="2366137"/>
            </a:xfrm>
            <a:custGeom>
              <a:avLst/>
              <a:gdLst>
                <a:gd name="connsiteX0" fmla="*/ 15586916 w 15586915"/>
                <a:gd name="connsiteY0" fmla="*/ 0 h 2542222"/>
                <a:gd name="connsiteX1" fmla="*/ 15172759 w 15586915"/>
                <a:gd name="connsiteY1" fmla="*/ 295361 h 2542222"/>
                <a:gd name="connsiteX2" fmla="*/ 13313581 w 15586915"/>
                <a:gd name="connsiteY2" fmla="*/ 816552 h 2542222"/>
                <a:gd name="connsiteX3" fmla="*/ 11430721 w 15586915"/>
                <a:gd name="connsiteY3" fmla="*/ 1285529 h 2542222"/>
                <a:gd name="connsiteX4" fmla="*/ 9548066 w 15586915"/>
                <a:gd name="connsiteY4" fmla="*/ 1692159 h 2542222"/>
                <a:gd name="connsiteX5" fmla="*/ 7733065 w 15586915"/>
                <a:gd name="connsiteY5" fmla="*/ 2023370 h 2542222"/>
                <a:gd name="connsiteX6" fmla="*/ 6010121 w 15586915"/>
                <a:gd name="connsiteY6" fmla="*/ 2274311 h 2542222"/>
                <a:gd name="connsiteX7" fmla="*/ 5228247 w 15586915"/>
                <a:gd name="connsiteY7" fmla="*/ 2357870 h 2542222"/>
                <a:gd name="connsiteX8" fmla="*/ 4441122 w 15586915"/>
                <a:gd name="connsiteY8" fmla="*/ 2441950 h 2542222"/>
                <a:gd name="connsiteX9" fmla="*/ 3038012 w 15586915"/>
                <a:gd name="connsiteY9" fmla="*/ 2528714 h 2542222"/>
                <a:gd name="connsiteX10" fmla="*/ 1839818 w 15586915"/>
                <a:gd name="connsiteY10" fmla="*/ 2542222 h 2542222"/>
                <a:gd name="connsiteX11" fmla="*/ 840156 w 15586915"/>
                <a:gd name="connsiteY11" fmla="*/ 2489922 h 2542222"/>
                <a:gd name="connsiteX12" fmla="*/ 0 w 15586915"/>
                <a:gd name="connsiteY12" fmla="*/ 2533130 h 2542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2542222">
                  <a:moveTo>
                    <a:pt x="15586916" y="0"/>
                  </a:moveTo>
                  <a:lnTo>
                    <a:pt x="15172759" y="295361"/>
                  </a:lnTo>
                  <a:lnTo>
                    <a:pt x="13313581" y="816552"/>
                  </a:lnTo>
                  <a:lnTo>
                    <a:pt x="11430721" y="1285529"/>
                  </a:lnTo>
                  <a:lnTo>
                    <a:pt x="9548066" y="1692159"/>
                  </a:lnTo>
                  <a:lnTo>
                    <a:pt x="7733065" y="2023370"/>
                  </a:lnTo>
                  <a:lnTo>
                    <a:pt x="6010121" y="2274311"/>
                  </a:lnTo>
                  <a:lnTo>
                    <a:pt x="5228247" y="2357870"/>
                  </a:lnTo>
                  <a:lnTo>
                    <a:pt x="4441122" y="2441950"/>
                  </a:lnTo>
                  <a:lnTo>
                    <a:pt x="3038012" y="2528714"/>
                  </a:lnTo>
                  <a:lnTo>
                    <a:pt x="1839818" y="2542222"/>
                  </a:lnTo>
                  <a:lnTo>
                    <a:pt x="840156" y="2489922"/>
                  </a:lnTo>
                  <a:lnTo>
                    <a:pt x="0" y="25331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7EA6076-1CAA-21B6-A407-195C5483F25C}"/>
                </a:ext>
              </a:extLst>
            </p:cNvPr>
            <p:cNvSpPr/>
            <p:nvPr/>
          </p:nvSpPr>
          <p:spPr>
            <a:xfrm>
              <a:off x="8360003" y="2764232"/>
              <a:ext cx="226396" cy="229852"/>
            </a:xfrm>
            <a:custGeom>
              <a:avLst/>
              <a:gdLst>
                <a:gd name="connsiteX0" fmla="*/ 284617 w 284617"/>
                <a:gd name="connsiteY0" fmla="*/ 0 h 246957"/>
                <a:gd name="connsiteX1" fmla="*/ 81761 w 284617"/>
                <a:gd name="connsiteY1" fmla="*/ 186170 h 246957"/>
                <a:gd name="connsiteX2" fmla="*/ 38306 w 284617"/>
                <a:gd name="connsiteY2" fmla="*/ 217516 h 246957"/>
                <a:gd name="connsiteX3" fmla="*/ 0 w 284617"/>
                <a:gd name="connsiteY3" fmla="*/ 246957 h 246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617" h="246957">
                  <a:moveTo>
                    <a:pt x="284617" y="0"/>
                  </a:moveTo>
                  <a:lnTo>
                    <a:pt x="81761" y="186170"/>
                  </a:lnTo>
                  <a:lnTo>
                    <a:pt x="38306" y="217516"/>
                  </a:lnTo>
                  <a:lnTo>
                    <a:pt x="0" y="2469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E5CE32C-EA2C-BBD5-C3BA-017DFBA0E789}"/>
                </a:ext>
              </a:extLst>
            </p:cNvPr>
            <p:cNvSpPr/>
            <p:nvPr/>
          </p:nvSpPr>
          <p:spPr>
            <a:xfrm>
              <a:off x="-103239" y="3853531"/>
              <a:ext cx="12398477" cy="2056256"/>
            </a:xfrm>
            <a:custGeom>
              <a:avLst/>
              <a:gdLst>
                <a:gd name="connsiteX0" fmla="*/ 15586916 w 15586915"/>
                <a:gd name="connsiteY0" fmla="*/ 0 h 2209280"/>
                <a:gd name="connsiteX1" fmla="*/ 15182438 w 15586915"/>
                <a:gd name="connsiteY1" fmla="*/ 263323 h 2209280"/>
                <a:gd name="connsiteX2" fmla="*/ 13014033 w 15586915"/>
                <a:gd name="connsiteY2" fmla="*/ 788064 h 2209280"/>
                <a:gd name="connsiteX3" fmla="*/ 10828123 w 15586915"/>
                <a:gd name="connsiteY3" fmla="*/ 1246476 h 2209280"/>
                <a:gd name="connsiteX4" fmla="*/ 8698024 w 15586915"/>
                <a:gd name="connsiteY4" fmla="*/ 1622627 h 2209280"/>
                <a:gd name="connsiteX5" fmla="*/ 6660292 w 15586915"/>
                <a:gd name="connsiteY5" fmla="*/ 1908983 h 2209280"/>
                <a:gd name="connsiteX6" fmla="*/ 4788038 w 15586915"/>
                <a:gd name="connsiteY6" fmla="*/ 2100176 h 2209280"/>
                <a:gd name="connsiteX7" fmla="*/ 3103297 w 15586915"/>
                <a:gd name="connsiteY7" fmla="*/ 2197851 h 2209280"/>
                <a:gd name="connsiteX8" fmla="*/ 1655908 w 15586915"/>
                <a:gd name="connsiteY8" fmla="*/ 2209281 h 2209280"/>
                <a:gd name="connsiteX9" fmla="*/ 443402 w 15586915"/>
                <a:gd name="connsiteY9" fmla="*/ 2143038 h 2209280"/>
                <a:gd name="connsiteX10" fmla="*/ 0 w 15586915"/>
                <a:gd name="connsiteY10" fmla="*/ 2179753 h 2209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86915" h="2209280">
                  <a:moveTo>
                    <a:pt x="15586916" y="0"/>
                  </a:moveTo>
                  <a:lnTo>
                    <a:pt x="15182438" y="263323"/>
                  </a:lnTo>
                  <a:lnTo>
                    <a:pt x="13014033" y="788064"/>
                  </a:lnTo>
                  <a:lnTo>
                    <a:pt x="10828123" y="1246476"/>
                  </a:lnTo>
                  <a:lnTo>
                    <a:pt x="8698024" y="1622627"/>
                  </a:lnTo>
                  <a:lnTo>
                    <a:pt x="6660292" y="1908983"/>
                  </a:lnTo>
                  <a:lnTo>
                    <a:pt x="4788038" y="2100176"/>
                  </a:lnTo>
                  <a:lnTo>
                    <a:pt x="3103297" y="2197851"/>
                  </a:lnTo>
                  <a:lnTo>
                    <a:pt x="1655908" y="2209281"/>
                  </a:lnTo>
                  <a:lnTo>
                    <a:pt x="443402" y="2143038"/>
                  </a:lnTo>
                  <a:lnTo>
                    <a:pt x="0" y="217975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4E3B328-513C-FB14-1BFE-CC8BB206F1C1}"/>
                </a:ext>
              </a:extLst>
            </p:cNvPr>
            <p:cNvSpPr/>
            <p:nvPr/>
          </p:nvSpPr>
          <p:spPr>
            <a:xfrm>
              <a:off x="-103239" y="2083059"/>
              <a:ext cx="12398477" cy="3103726"/>
            </a:xfrm>
            <a:custGeom>
              <a:avLst/>
              <a:gdLst>
                <a:gd name="connsiteX0" fmla="*/ 15586916 w 15586915"/>
                <a:gd name="connsiteY0" fmla="*/ 0 h 3334702"/>
                <a:gd name="connsiteX1" fmla="*/ 15154326 w 15586915"/>
                <a:gd name="connsiteY1" fmla="*/ 184958 h 3334702"/>
                <a:gd name="connsiteX2" fmla="*/ 13936568 w 15586915"/>
                <a:gd name="connsiteY2" fmla="*/ 668309 h 3334702"/>
                <a:gd name="connsiteX3" fmla="*/ 12838567 w 15586915"/>
                <a:gd name="connsiteY3" fmla="*/ 1067146 h 3334702"/>
                <a:gd name="connsiteX4" fmla="*/ 12652907 w 15586915"/>
                <a:gd name="connsiteY4" fmla="*/ 1134601 h 3334702"/>
                <a:gd name="connsiteX5" fmla="*/ 11529471 w 15586915"/>
                <a:gd name="connsiteY5" fmla="*/ 1507981 h 3334702"/>
                <a:gd name="connsiteX6" fmla="*/ 11465319 w 15586915"/>
                <a:gd name="connsiteY6" fmla="*/ 1529282 h 3334702"/>
                <a:gd name="connsiteX7" fmla="*/ 11345459 w 15586915"/>
                <a:gd name="connsiteY7" fmla="*/ 1569114 h 3334702"/>
                <a:gd name="connsiteX8" fmla="*/ 10266817 w 15586915"/>
                <a:gd name="connsiteY8" fmla="*/ 1891145 h 3334702"/>
                <a:gd name="connsiteX9" fmla="*/ 10013401 w 15586915"/>
                <a:gd name="connsiteY9" fmla="*/ 1966826 h 3334702"/>
                <a:gd name="connsiteX10" fmla="*/ 8961635 w 15586915"/>
                <a:gd name="connsiteY10" fmla="*/ 2247814 h 3334702"/>
                <a:gd name="connsiteX11" fmla="*/ 8707085 w 15586915"/>
                <a:gd name="connsiteY11" fmla="*/ 2315787 h 3334702"/>
                <a:gd name="connsiteX12" fmla="*/ 7766222 w 15586915"/>
                <a:gd name="connsiteY12" fmla="*/ 2534256 h 3334702"/>
                <a:gd name="connsiteX13" fmla="*/ 7429603 w 15586915"/>
                <a:gd name="connsiteY13" fmla="*/ 2612361 h 3334702"/>
                <a:gd name="connsiteX14" fmla="*/ 6229556 w 15586915"/>
                <a:gd name="connsiteY14" fmla="*/ 2850832 h 3334702"/>
                <a:gd name="connsiteX15" fmla="*/ 5108283 w 15586915"/>
                <a:gd name="connsiteY15" fmla="*/ 3030595 h 3334702"/>
                <a:gd name="connsiteX16" fmla="*/ 4151561 w 15586915"/>
                <a:gd name="connsiteY16" fmla="*/ 3147493 h 3334702"/>
                <a:gd name="connsiteX17" fmla="*/ 4102855 w 15586915"/>
                <a:gd name="connsiteY17" fmla="*/ 3153381 h 3334702"/>
                <a:gd name="connsiteX18" fmla="*/ 3943453 w 15586915"/>
                <a:gd name="connsiteY18" fmla="*/ 3165504 h 3334702"/>
                <a:gd name="connsiteX19" fmla="*/ 3424263 w 15586915"/>
                <a:gd name="connsiteY19" fmla="*/ 3205076 h 3334702"/>
                <a:gd name="connsiteX20" fmla="*/ 3208432 w 15586915"/>
                <a:gd name="connsiteY20" fmla="*/ 3221441 h 3334702"/>
                <a:gd name="connsiteX21" fmla="*/ 2793863 w 15586915"/>
                <a:gd name="connsiteY21" fmla="*/ 3254693 h 3334702"/>
                <a:gd name="connsiteX22" fmla="*/ 2316171 w 15586915"/>
                <a:gd name="connsiteY22" fmla="*/ 3292966 h 3334702"/>
                <a:gd name="connsiteX23" fmla="*/ 1430089 w 15586915"/>
                <a:gd name="connsiteY23" fmla="*/ 3329940 h 3334702"/>
                <a:gd name="connsiteX24" fmla="*/ 579223 w 15586915"/>
                <a:gd name="connsiteY24" fmla="*/ 3334702 h 3334702"/>
                <a:gd name="connsiteX25" fmla="*/ 0 w 15586915"/>
                <a:gd name="connsiteY25" fmla="*/ 3312535 h 333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586915" h="3334702">
                  <a:moveTo>
                    <a:pt x="15586916" y="0"/>
                  </a:moveTo>
                  <a:lnTo>
                    <a:pt x="15154326" y="184958"/>
                  </a:lnTo>
                  <a:lnTo>
                    <a:pt x="13936568" y="668309"/>
                  </a:lnTo>
                  <a:lnTo>
                    <a:pt x="12838567" y="1067146"/>
                  </a:lnTo>
                  <a:lnTo>
                    <a:pt x="12652907" y="1134601"/>
                  </a:lnTo>
                  <a:lnTo>
                    <a:pt x="11529471" y="1507981"/>
                  </a:lnTo>
                  <a:lnTo>
                    <a:pt x="11465319" y="1529282"/>
                  </a:lnTo>
                  <a:lnTo>
                    <a:pt x="11345459" y="1569114"/>
                  </a:lnTo>
                  <a:lnTo>
                    <a:pt x="10266817" y="1891145"/>
                  </a:lnTo>
                  <a:lnTo>
                    <a:pt x="10013401" y="1966826"/>
                  </a:lnTo>
                  <a:lnTo>
                    <a:pt x="8961635" y="2247814"/>
                  </a:lnTo>
                  <a:lnTo>
                    <a:pt x="8707085" y="2315787"/>
                  </a:lnTo>
                  <a:lnTo>
                    <a:pt x="7766222" y="2534256"/>
                  </a:lnTo>
                  <a:lnTo>
                    <a:pt x="7429603" y="2612361"/>
                  </a:lnTo>
                  <a:lnTo>
                    <a:pt x="6229556" y="2850832"/>
                  </a:lnTo>
                  <a:lnTo>
                    <a:pt x="5108283" y="3030595"/>
                  </a:lnTo>
                  <a:lnTo>
                    <a:pt x="4151561" y="3147493"/>
                  </a:lnTo>
                  <a:lnTo>
                    <a:pt x="4102855" y="3153381"/>
                  </a:lnTo>
                  <a:lnTo>
                    <a:pt x="3943453" y="3165504"/>
                  </a:lnTo>
                  <a:lnTo>
                    <a:pt x="3424263" y="3205076"/>
                  </a:lnTo>
                  <a:lnTo>
                    <a:pt x="3208432" y="3221441"/>
                  </a:lnTo>
                  <a:lnTo>
                    <a:pt x="2793863" y="3254693"/>
                  </a:lnTo>
                  <a:lnTo>
                    <a:pt x="2316171" y="3292966"/>
                  </a:lnTo>
                  <a:lnTo>
                    <a:pt x="1430089" y="3329940"/>
                  </a:lnTo>
                  <a:lnTo>
                    <a:pt x="579223" y="3334702"/>
                  </a:lnTo>
                  <a:lnTo>
                    <a:pt x="0" y="331253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EB78504-6D6A-29D9-E676-A7B972F97492}"/>
                </a:ext>
              </a:extLst>
            </p:cNvPr>
            <p:cNvSpPr/>
            <p:nvPr/>
          </p:nvSpPr>
          <p:spPr>
            <a:xfrm>
              <a:off x="-103239" y="3335800"/>
              <a:ext cx="12398477" cy="2810770"/>
            </a:xfrm>
            <a:custGeom>
              <a:avLst/>
              <a:gdLst>
                <a:gd name="connsiteX0" fmla="*/ 15586916 w 15586915"/>
                <a:gd name="connsiteY0" fmla="*/ 0 h 3019944"/>
                <a:gd name="connsiteX1" fmla="*/ 15172759 w 15586915"/>
                <a:gd name="connsiteY1" fmla="*/ 129193 h 3019944"/>
                <a:gd name="connsiteX2" fmla="*/ 14196266 w 15586915"/>
                <a:gd name="connsiteY2" fmla="*/ 719571 h 3019944"/>
                <a:gd name="connsiteX3" fmla="*/ 13014033 w 15586915"/>
                <a:gd name="connsiteY3" fmla="*/ 1344324 h 3019944"/>
                <a:gd name="connsiteX4" fmla="*/ 11603406 w 15586915"/>
                <a:gd name="connsiteY4" fmla="*/ 1998259 h 3019944"/>
                <a:gd name="connsiteX5" fmla="*/ 9291869 w 15586915"/>
                <a:gd name="connsiteY5" fmla="*/ 2398655 h 3019944"/>
                <a:gd name="connsiteX6" fmla="*/ 7073008 w 15586915"/>
                <a:gd name="connsiteY6" fmla="*/ 2703975 h 3019944"/>
                <a:gd name="connsiteX7" fmla="*/ 5025596 w 15586915"/>
                <a:gd name="connsiteY7" fmla="*/ 2907463 h 3019944"/>
                <a:gd name="connsiteX8" fmla="*/ 3177746 w 15586915"/>
                <a:gd name="connsiteY8" fmla="*/ 3010419 h 3019944"/>
                <a:gd name="connsiteX9" fmla="*/ 1584754 w 15586915"/>
                <a:gd name="connsiteY9" fmla="*/ 3019945 h 3019944"/>
                <a:gd name="connsiteX10" fmla="*/ 247135 w 15586915"/>
                <a:gd name="connsiteY10" fmla="*/ 2945303 h 3019944"/>
                <a:gd name="connsiteX11" fmla="*/ 0 w 15586915"/>
                <a:gd name="connsiteY11" fmla="*/ 2969808 h 3019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86915" h="3019944">
                  <a:moveTo>
                    <a:pt x="15586916" y="0"/>
                  </a:moveTo>
                  <a:lnTo>
                    <a:pt x="15172759" y="129193"/>
                  </a:lnTo>
                  <a:lnTo>
                    <a:pt x="14196266" y="719571"/>
                  </a:lnTo>
                  <a:lnTo>
                    <a:pt x="13014033" y="1344324"/>
                  </a:lnTo>
                  <a:lnTo>
                    <a:pt x="11603406" y="1998259"/>
                  </a:lnTo>
                  <a:lnTo>
                    <a:pt x="9291869" y="2398655"/>
                  </a:lnTo>
                  <a:lnTo>
                    <a:pt x="7073008" y="2703975"/>
                  </a:lnTo>
                  <a:lnTo>
                    <a:pt x="5025596" y="2907463"/>
                  </a:lnTo>
                  <a:lnTo>
                    <a:pt x="3177746" y="3010419"/>
                  </a:lnTo>
                  <a:lnTo>
                    <a:pt x="1584754" y="3019945"/>
                  </a:lnTo>
                  <a:lnTo>
                    <a:pt x="247135" y="2945303"/>
                  </a:lnTo>
                  <a:lnTo>
                    <a:pt x="0" y="296980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2F059F8-BE61-A8AA-68A0-AC97B5941678}"/>
                </a:ext>
              </a:extLst>
            </p:cNvPr>
            <p:cNvSpPr/>
            <p:nvPr/>
          </p:nvSpPr>
          <p:spPr>
            <a:xfrm>
              <a:off x="1380704" y="3995939"/>
              <a:ext cx="10914532" cy="3108804"/>
            </a:xfrm>
            <a:custGeom>
              <a:avLst/>
              <a:gdLst>
                <a:gd name="connsiteX0" fmla="*/ 13721354 w 13721354"/>
                <a:gd name="connsiteY0" fmla="*/ 0 h 3340157"/>
                <a:gd name="connsiteX1" fmla="*/ 13316876 w 13721354"/>
                <a:gd name="connsiteY1" fmla="*/ 110317 h 3340157"/>
                <a:gd name="connsiteX2" fmla="*/ 12097882 w 13721354"/>
                <a:gd name="connsiteY2" fmla="*/ 802351 h 3340157"/>
                <a:gd name="connsiteX3" fmla="*/ 10633710 w 13721354"/>
                <a:gd name="connsiteY3" fmla="*/ 1533698 h 3340157"/>
                <a:gd name="connsiteX4" fmla="*/ 8938054 w 13721354"/>
                <a:gd name="connsiteY4" fmla="*/ 2293620 h 3340157"/>
                <a:gd name="connsiteX5" fmla="*/ 6285059 w 13721354"/>
                <a:gd name="connsiteY5" fmla="*/ 2639464 h 3340157"/>
                <a:gd name="connsiteX6" fmla="*/ 3817620 w 13721354"/>
                <a:gd name="connsiteY6" fmla="*/ 2867891 h 3340157"/>
                <a:gd name="connsiteX7" fmla="*/ 1579914 w 13721354"/>
                <a:gd name="connsiteY7" fmla="*/ 2979074 h 3340157"/>
                <a:gd name="connsiteX8" fmla="*/ 0 w 13721354"/>
                <a:gd name="connsiteY8" fmla="*/ 3340158 h 33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21354" h="3340157">
                  <a:moveTo>
                    <a:pt x="13721354" y="0"/>
                  </a:moveTo>
                  <a:lnTo>
                    <a:pt x="13316876" y="110317"/>
                  </a:lnTo>
                  <a:lnTo>
                    <a:pt x="12097882" y="802351"/>
                  </a:lnTo>
                  <a:lnTo>
                    <a:pt x="10633710" y="1533698"/>
                  </a:lnTo>
                  <a:lnTo>
                    <a:pt x="8938054" y="2293620"/>
                  </a:lnTo>
                  <a:lnTo>
                    <a:pt x="6285059" y="2639464"/>
                  </a:lnTo>
                  <a:lnTo>
                    <a:pt x="3817620" y="2867891"/>
                  </a:lnTo>
                  <a:lnTo>
                    <a:pt x="1579914" y="2979074"/>
                  </a:lnTo>
                  <a:lnTo>
                    <a:pt x="0" y="334015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81348B5-F002-3954-F52C-13FCB6EA226A}"/>
                </a:ext>
              </a:extLst>
            </p:cNvPr>
            <p:cNvSpPr/>
            <p:nvPr/>
          </p:nvSpPr>
          <p:spPr>
            <a:xfrm>
              <a:off x="-103239" y="246742"/>
              <a:ext cx="11965752" cy="5830358"/>
            </a:xfrm>
            <a:custGeom>
              <a:avLst/>
              <a:gdLst>
                <a:gd name="connsiteX0" fmla="*/ 15042910 w 15042909"/>
                <a:gd name="connsiteY0" fmla="*/ 0 h 6264246"/>
                <a:gd name="connsiteX1" fmla="*/ 14749025 w 15042909"/>
                <a:gd name="connsiteY1" fmla="*/ 255270 h 6264246"/>
                <a:gd name="connsiteX2" fmla="*/ 14314479 w 15042909"/>
                <a:gd name="connsiteY2" fmla="*/ 613756 h 6264246"/>
                <a:gd name="connsiteX3" fmla="*/ 13862737 w 15042909"/>
                <a:gd name="connsiteY3" fmla="*/ 976053 h 6264246"/>
                <a:gd name="connsiteX4" fmla="*/ 13368981 w 15042909"/>
                <a:gd name="connsiteY4" fmla="*/ 1348740 h 6264246"/>
                <a:gd name="connsiteX5" fmla="*/ 12858029 w 15042909"/>
                <a:gd name="connsiteY5" fmla="*/ 1719955 h 6264246"/>
                <a:gd name="connsiteX6" fmla="*/ 12880890 w 15042909"/>
                <a:gd name="connsiteY6" fmla="*/ 1862138 h 6264246"/>
                <a:gd name="connsiteX7" fmla="*/ 12854631 w 15042909"/>
                <a:gd name="connsiteY7" fmla="*/ 2028132 h 6264246"/>
                <a:gd name="connsiteX8" fmla="*/ 12742390 w 15042909"/>
                <a:gd name="connsiteY8" fmla="*/ 2226166 h 6264246"/>
                <a:gd name="connsiteX9" fmla="*/ 12560746 w 15042909"/>
                <a:gd name="connsiteY9" fmla="*/ 2448878 h 6264246"/>
                <a:gd name="connsiteX10" fmla="*/ 12272318 w 15042909"/>
                <a:gd name="connsiteY10" fmla="*/ 2702329 h 6264246"/>
                <a:gd name="connsiteX11" fmla="*/ 11892966 w 15042909"/>
                <a:gd name="connsiteY11" fmla="*/ 2978814 h 6264246"/>
                <a:gd name="connsiteX12" fmla="*/ 11386545 w 15042909"/>
                <a:gd name="connsiteY12" fmla="*/ 3281622 h 6264246"/>
                <a:gd name="connsiteX13" fmla="*/ 10770458 w 15042909"/>
                <a:gd name="connsiteY13" fmla="*/ 3602095 h 6264246"/>
                <a:gd name="connsiteX14" fmla="*/ 10013401 w 15042909"/>
                <a:gd name="connsiteY14" fmla="*/ 3939800 h 6264246"/>
                <a:gd name="connsiteX15" fmla="*/ 9137718 w 15042909"/>
                <a:gd name="connsiteY15" fmla="*/ 4284865 h 6264246"/>
                <a:gd name="connsiteX16" fmla="*/ 8121788 w 15042909"/>
                <a:gd name="connsiteY16" fmla="*/ 4632614 h 6264246"/>
                <a:gd name="connsiteX17" fmla="*/ 6997117 w 15042909"/>
                <a:gd name="connsiteY17" fmla="*/ 4972310 h 6264246"/>
                <a:gd name="connsiteX18" fmla="*/ 5756189 w 15042909"/>
                <a:gd name="connsiteY18" fmla="*/ 5296246 h 6264246"/>
                <a:gd name="connsiteX19" fmla="*/ 4884214 w 15042909"/>
                <a:gd name="connsiteY19" fmla="*/ 5494194 h 6264246"/>
                <a:gd name="connsiteX20" fmla="*/ 4441122 w 15042909"/>
                <a:gd name="connsiteY20" fmla="*/ 5594726 h 6264246"/>
                <a:gd name="connsiteX21" fmla="*/ 3058194 w 15042909"/>
                <a:gd name="connsiteY21" fmla="*/ 5859261 h 6264246"/>
                <a:gd name="connsiteX22" fmla="*/ 1655908 w 15042909"/>
                <a:gd name="connsiteY22" fmla="*/ 6084484 h 6264246"/>
                <a:gd name="connsiteX23" fmla="*/ 247135 w 15042909"/>
                <a:gd name="connsiteY23" fmla="*/ 6264247 h 6264246"/>
                <a:gd name="connsiteX24" fmla="*/ 0 w 15042909"/>
                <a:gd name="connsiteY24" fmla="*/ 6231255 h 626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042909" h="6264246">
                  <a:moveTo>
                    <a:pt x="15042910" y="0"/>
                  </a:moveTo>
                  <a:lnTo>
                    <a:pt x="14749025" y="255270"/>
                  </a:lnTo>
                  <a:lnTo>
                    <a:pt x="14314479" y="613756"/>
                  </a:lnTo>
                  <a:lnTo>
                    <a:pt x="13862737" y="976053"/>
                  </a:lnTo>
                  <a:lnTo>
                    <a:pt x="13368981" y="1348740"/>
                  </a:lnTo>
                  <a:lnTo>
                    <a:pt x="12858029" y="1719955"/>
                  </a:lnTo>
                  <a:lnTo>
                    <a:pt x="12880890" y="1862138"/>
                  </a:lnTo>
                  <a:lnTo>
                    <a:pt x="12854631" y="2028132"/>
                  </a:lnTo>
                  <a:lnTo>
                    <a:pt x="12742390" y="2226166"/>
                  </a:lnTo>
                  <a:lnTo>
                    <a:pt x="12560746" y="2448878"/>
                  </a:lnTo>
                  <a:lnTo>
                    <a:pt x="12272318" y="2702329"/>
                  </a:lnTo>
                  <a:lnTo>
                    <a:pt x="11892966" y="2978814"/>
                  </a:lnTo>
                  <a:lnTo>
                    <a:pt x="11386545" y="3281622"/>
                  </a:lnTo>
                  <a:lnTo>
                    <a:pt x="10770458" y="3602095"/>
                  </a:lnTo>
                  <a:lnTo>
                    <a:pt x="10013401" y="3939800"/>
                  </a:lnTo>
                  <a:lnTo>
                    <a:pt x="9137718" y="4284865"/>
                  </a:lnTo>
                  <a:lnTo>
                    <a:pt x="8121788" y="4632614"/>
                  </a:lnTo>
                  <a:lnTo>
                    <a:pt x="6997117" y="4972310"/>
                  </a:lnTo>
                  <a:lnTo>
                    <a:pt x="5756189" y="5296246"/>
                  </a:lnTo>
                  <a:lnTo>
                    <a:pt x="4884214" y="5494194"/>
                  </a:lnTo>
                  <a:lnTo>
                    <a:pt x="4441122" y="5594726"/>
                  </a:lnTo>
                  <a:lnTo>
                    <a:pt x="3058194" y="5859261"/>
                  </a:lnTo>
                  <a:lnTo>
                    <a:pt x="1655908" y="6084484"/>
                  </a:lnTo>
                  <a:lnTo>
                    <a:pt x="247135" y="6264247"/>
                  </a:lnTo>
                  <a:lnTo>
                    <a:pt x="0" y="623125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44EF615-5423-591D-CAF7-98BCD7CF37C6}"/>
                </a:ext>
              </a:extLst>
            </p:cNvPr>
            <p:cNvSpPr/>
            <p:nvPr/>
          </p:nvSpPr>
          <p:spPr>
            <a:xfrm>
              <a:off x="-103239" y="453705"/>
              <a:ext cx="12398477" cy="5897089"/>
            </a:xfrm>
            <a:custGeom>
              <a:avLst/>
              <a:gdLst>
                <a:gd name="connsiteX0" fmla="*/ 15586916 w 15586915"/>
                <a:gd name="connsiteY0" fmla="*/ 0 h 6335943"/>
                <a:gd name="connsiteX1" fmla="*/ 15277173 w 15586915"/>
                <a:gd name="connsiteY1" fmla="*/ 229553 h 6335943"/>
                <a:gd name="connsiteX2" fmla="*/ 14722252 w 15586915"/>
                <a:gd name="connsiteY2" fmla="*/ 618952 h 6335943"/>
                <a:gd name="connsiteX3" fmla="*/ 14141072 w 15586915"/>
                <a:gd name="connsiteY3" fmla="*/ 1011036 h 6335943"/>
                <a:gd name="connsiteX4" fmla="*/ 13509539 w 15586915"/>
                <a:gd name="connsiteY4" fmla="*/ 1410739 h 6335943"/>
                <a:gd name="connsiteX5" fmla="*/ 13491828 w 15586915"/>
                <a:gd name="connsiteY5" fmla="*/ 1594658 h 6335943"/>
                <a:gd name="connsiteX6" fmla="*/ 13384530 w 15586915"/>
                <a:gd name="connsiteY6" fmla="*/ 1812348 h 6335943"/>
                <a:gd name="connsiteX7" fmla="*/ 13202782 w 15586915"/>
                <a:gd name="connsiteY7" fmla="*/ 2056534 h 6335943"/>
                <a:gd name="connsiteX8" fmla="*/ 12909001 w 15586915"/>
                <a:gd name="connsiteY8" fmla="*/ 2333712 h 6335943"/>
                <a:gd name="connsiteX9" fmla="*/ 12517292 w 15586915"/>
                <a:gd name="connsiteY9" fmla="*/ 2636347 h 6335943"/>
                <a:gd name="connsiteX10" fmla="*/ 11990997 w 15586915"/>
                <a:gd name="connsiteY10" fmla="*/ 2967817 h 6335943"/>
                <a:gd name="connsiteX11" fmla="*/ 11451624 w 15586915"/>
                <a:gd name="connsiteY11" fmla="*/ 3261880 h 6335943"/>
                <a:gd name="connsiteX12" fmla="*/ 11345459 w 15586915"/>
                <a:gd name="connsiteY12" fmla="*/ 3319722 h 6335943"/>
                <a:gd name="connsiteX13" fmla="*/ 10548654 w 15586915"/>
                <a:gd name="connsiteY13" fmla="*/ 3691457 h 6335943"/>
                <a:gd name="connsiteX14" fmla="*/ 9621177 w 15586915"/>
                <a:gd name="connsiteY14" fmla="*/ 4073063 h 6335943"/>
                <a:gd name="connsiteX15" fmla="*/ 8541299 w 15586915"/>
                <a:gd name="connsiteY15" fmla="*/ 4459432 h 6335943"/>
                <a:gd name="connsiteX16" fmla="*/ 7339914 w 15586915"/>
                <a:gd name="connsiteY16" fmla="*/ 4839479 h 6335943"/>
                <a:gd name="connsiteX17" fmla="*/ 6010121 w 15586915"/>
                <a:gd name="connsiteY17" fmla="*/ 5204720 h 6335943"/>
                <a:gd name="connsiteX18" fmla="*/ 5590506 w 15586915"/>
                <a:gd name="connsiteY18" fmla="*/ 5305598 h 6335943"/>
                <a:gd name="connsiteX19" fmla="*/ 4595478 w 15586915"/>
                <a:gd name="connsiteY19" fmla="*/ 5544762 h 6335943"/>
                <a:gd name="connsiteX20" fmla="*/ 3103297 w 15586915"/>
                <a:gd name="connsiteY20" fmla="*/ 5850688 h 6335943"/>
                <a:gd name="connsiteX21" fmla="*/ 1584754 w 15586915"/>
                <a:gd name="connsiteY21" fmla="*/ 6116522 h 6335943"/>
                <a:gd name="connsiteX22" fmla="*/ 53958 w 15586915"/>
                <a:gd name="connsiteY22" fmla="*/ 6335944 h 6335943"/>
                <a:gd name="connsiteX23" fmla="*/ 0 w 15586915"/>
                <a:gd name="connsiteY23" fmla="*/ 6328757 h 633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586915" h="6335943">
                  <a:moveTo>
                    <a:pt x="15586916" y="0"/>
                  </a:moveTo>
                  <a:lnTo>
                    <a:pt x="15277173" y="229553"/>
                  </a:lnTo>
                  <a:lnTo>
                    <a:pt x="14722252" y="618952"/>
                  </a:lnTo>
                  <a:lnTo>
                    <a:pt x="14141072" y="1011036"/>
                  </a:lnTo>
                  <a:lnTo>
                    <a:pt x="13509539" y="1410739"/>
                  </a:lnTo>
                  <a:lnTo>
                    <a:pt x="13491828" y="1594658"/>
                  </a:lnTo>
                  <a:lnTo>
                    <a:pt x="13384530" y="1812348"/>
                  </a:lnTo>
                  <a:lnTo>
                    <a:pt x="13202782" y="2056534"/>
                  </a:lnTo>
                  <a:lnTo>
                    <a:pt x="12909001" y="2333712"/>
                  </a:lnTo>
                  <a:lnTo>
                    <a:pt x="12517292" y="2636347"/>
                  </a:lnTo>
                  <a:lnTo>
                    <a:pt x="11990997" y="2967817"/>
                  </a:lnTo>
                  <a:lnTo>
                    <a:pt x="11451624" y="3261880"/>
                  </a:lnTo>
                  <a:lnTo>
                    <a:pt x="11345459" y="3319722"/>
                  </a:lnTo>
                  <a:lnTo>
                    <a:pt x="10548654" y="3691457"/>
                  </a:lnTo>
                  <a:lnTo>
                    <a:pt x="9621177" y="4073063"/>
                  </a:lnTo>
                  <a:lnTo>
                    <a:pt x="8541299" y="4459432"/>
                  </a:lnTo>
                  <a:lnTo>
                    <a:pt x="7339914" y="4839479"/>
                  </a:lnTo>
                  <a:lnTo>
                    <a:pt x="6010121" y="5204720"/>
                  </a:lnTo>
                  <a:lnTo>
                    <a:pt x="5590506" y="5305598"/>
                  </a:lnTo>
                  <a:lnTo>
                    <a:pt x="4595478" y="5544762"/>
                  </a:lnTo>
                  <a:lnTo>
                    <a:pt x="3103297" y="5850688"/>
                  </a:lnTo>
                  <a:lnTo>
                    <a:pt x="1584754" y="6116522"/>
                  </a:lnTo>
                  <a:lnTo>
                    <a:pt x="53958" y="6335944"/>
                  </a:lnTo>
                  <a:lnTo>
                    <a:pt x="0" y="63287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ED8DA23-BD53-6BC4-688E-5978FC1AA2BD}"/>
                </a:ext>
              </a:extLst>
            </p:cNvPr>
            <p:cNvSpPr/>
            <p:nvPr/>
          </p:nvSpPr>
          <p:spPr>
            <a:xfrm>
              <a:off x="6644994" y="246742"/>
              <a:ext cx="717604" cy="489926"/>
            </a:xfrm>
            <a:custGeom>
              <a:avLst/>
              <a:gdLst>
                <a:gd name="connsiteX0" fmla="*/ 902146 w 902146"/>
                <a:gd name="connsiteY0" fmla="*/ 526386 h 526386"/>
                <a:gd name="connsiteX1" fmla="*/ 798658 w 902146"/>
                <a:gd name="connsiteY1" fmla="*/ 478848 h 526386"/>
                <a:gd name="connsiteX2" fmla="*/ 595595 w 902146"/>
                <a:gd name="connsiteY2" fmla="*/ 385589 h 526386"/>
                <a:gd name="connsiteX3" fmla="*/ 274216 w 902146"/>
                <a:gd name="connsiteY3" fmla="*/ 261158 h 526386"/>
                <a:gd name="connsiteX4" fmla="*/ 81554 w 902146"/>
                <a:gd name="connsiteY4" fmla="*/ 129280 h 526386"/>
                <a:gd name="connsiteX5" fmla="*/ 0 w 902146"/>
                <a:gd name="connsiteY5" fmla="*/ 0 h 52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2146" h="526386">
                  <a:moveTo>
                    <a:pt x="902146" y="526386"/>
                  </a:moveTo>
                  <a:lnTo>
                    <a:pt x="798658" y="478848"/>
                  </a:lnTo>
                  <a:lnTo>
                    <a:pt x="595595" y="385589"/>
                  </a:lnTo>
                  <a:lnTo>
                    <a:pt x="274216" y="261158"/>
                  </a:lnTo>
                  <a:lnTo>
                    <a:pt x="81554" y="129280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8E6F06D-FC24-36B2-5C65-5A4D193FFFE8}"/>
                </a:ext>
              </a:extLst>
            </p:cNvPr>
            <p:cNvSpPr/>
            <p:nvPr/>
          </p:nvSpPr>
          <p:spPr>
            <a:xfrm>
              <a:off x="8482294" y="246742"/>
              <a:ext cx="1516133" cy="2564800"/>
            </a:xfrm>
            <a:custGeom>
              <a:avLst/>
              <a:gdLst>
                <a:gd name="connsiteX0" fmla="*/ 1906029 w 1906028"/>
                <a:gd name="connsiteY0" fmla="*/ 0 h 2755669"/>
                <a:gd name="connsiteX1" fmla="*/ 1781124 w 1906028"/>
                <a:gd name="connsiteY1" fmla="*/ 243840 h 2755669"/>
                <a:gd name="connsiteX2" fmla="*/ 1625017 w 1906028"/>
                <a:gd name="connsiteY2" fmla="*/ 525261 h 2755669"/>
                <a:gd name="connsiteX3" fmla="*/ 1466129 w 1906028"/>
                <a:gd name="connsiteY3" fmla="*/ 811443 h 2755669"/>
                <a:gd name="connsiteX4" fmla="*/ 1166478 w 1906028"/>
                <a:gd name="connsiteY4" fmla="*/ 857856 h 2755669"/>
                <a:gd name="connsiteX5" fmla="*/ 1036835 w 1906028"/>
                <a:gd name="connsiteY5" fmla="*/ 1142654 h 2755669"/>
                <a:gd name="connsiteX6" fmla="*/ 883611 w 1906028"/>
                <a:gd name="connsiteY6" fmla="*/ 1439401 h 2755669"/>
                <a:gd name="connsiteX7" fmla="*/ 729975 w 1906028"/>
                <a:gd name="connsiteY7" fmla="*/ 1723159 h 2755669"/>
                <a:gd name="connsiteX8" fmla="*/ 721429 w 1906028"/>
                <a:gd name="connsiteY8" fmla="*/ 1739005 h 2755669"/>
                <a:gd name="connsiteX9" fmla="*/ 544933 w 1906028"/>
                <a:gd name="connsiteY9" fmla="*/ 2023543 h 2755669"/>
                <a:gd name="connsiteX10" fmla="*/ 529487 w 1906028"/>
                <a:gd name="connsiteY10" fmla="*/ 2048395 h 2755669"/>
                <a:gd name="connsiteX11" fmla="*/ 332500 w 1906028"/>
                <a:gd name="connsiteY11" fmla="*/ 2343583 h 2755669"/>
                <a:gd name="connsiteX12" fmla="*/ 322511 w 1906028"/>
                <a:gd name="connsiteY12" fmla="*/ 2358390 h 2755669"/>
                <a:gd name="connsiteX13" fmla="*/ 95250 w 1906028"/>
                <a:gd name="connsiteY13" fmla="*/ 2654185 h 2755669"/>
                <a:gd name="connsiteX14" fmla="*/ 79186 w 1906028"/>
                <a:gd name="connsiteY14" fmla="*/ 2675053 h 2755669"/>
                <a:gd name="connsiteX15" fmla="*/ 48603 w 1906028"/>
                <a:gd name="connsiteY15" fmla="*/ 2690986 h 2755669"/>
                <a:gd name="connsiteX16" fmla="*/ 7620 w 1906028"/>
                <a:gd name="connsiteY16" fmla="*/ 2745538 h 2755669"/>
                <a:gd name="connsiteX17" fmla="*/ 0 w 1906028"/>
                <a:gd name="connsiteY17" fmla="*/ 2755669 h 2755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6028" h="2755669">
                  <a:moveTo>
                    <a:pt x="1906029" y="0"/>
                  </a:moveTo>
                  <a:lnTo>
                    <a:pt x="1781124" y="243840"/>
                  </a:lnTo>
                  <a:lnTo>
                    <a:pt x="1625017" y="525261"/>
                  </a:lnTo>
                  <a:lnTo>
                    <a:pt x="1466129" y="811443"/>
                  </a:lnTo>
                  <a:lnTo>
                    <a:pt x="1166478" y="857856"/>
                  </a:lnTo>
                  <a:lnTo>
                    <a:pt x="1036835" y="1142654"/>
                  </a:lnTo>
                  <a:lnTo>
                    <a:pt x="883611" y="1439401"/>
                  </a:lnTo>
                  <a:lnTo>
                    <a:pt x="729975" y="1723159"/>
                  </a:lnTo>
                  <a:lnTo>
                    <a:pt x="721429" y="1739005"/>
                  </a:lnTo>
                  <a:lnTo>
                    <a:pt x="544933" y="2023543"/>
                  </a:lnTo>
                  <a:lnTo>
                    <a:pt x="529487" y="2048395"/>
                  </a:lnTo>
                  <a:lnTo>
                    <a:pt x="332500" y="2343583"/>
                  </a:lnTo>
                  <a:lnTo>
                    <a:pt x="322511" y="2358390"/>
                  </a:lnTo>
                  <a:lnTo>
                    <a:pt x="95250" y="2654185"/>
                  </a:lnTo>
                  <a:lnTo>
                    <a:pt x="79186" y="2675053"/>
                  </a:lnTo>
                  <a:lnTo>
                    <a:pt x="48603" y="2690986"/>
                  </a:lnTo>
                  <a:lnTo>
                    <a:pt x="7620" y="2745538"/>
                  </a:lnTo>
                  <a:lnTo>
                    <a:pt x="0" y="275566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61A72B50-B171-F686-54EB-06C0316B997A}"/>
                </a:ext>
              </a:extLst>
            </p:cNvPr>
            <p:cNvSpPr/>
            <p:nvPr/>
          </p:nvSpPr>
          <p:spPr>
            <a:xfrm>
              <a:off x="7679259" y="246742"/>
              <a:ext cx="471714" cy="1011204"/>
            </a:xfrm>
            <a:custGeom>
              <a:avLst/>
              <a:gdLst>
                <a:gd name="connsiteX0" fmla="*/ 549979 w 593021"/>
                <a:gd name="connsiteY0" fmla="*/ 0 h 1086456"/>
                <a:gd name="connsiteX1" fmla="*/ 297077 w 593021"/>
                <a:gd name="connsiteY1" fmla="*/ 132484 h 1086456"/>
                <a:gd name="connsiteX2" fmla="*/ 109254 w 593021"/>
                <a:gd name="connsiteY2" fmla="*/ 272761 h 1086456"/>
                <a:gd name="connsiteX3" fmla="*/ 7517 w 593021"/>
                <a:gd name="connsiteY3" fmla="*/ 415810 h 1086456"/>
                <a:gd name="connsiteX4" fmla="*/ 0 w 593021"/>
                <a:gd name="connsiteY4" fmla="*/ 558252 h 1086456"/>
                <a:gd name="connsiteX5" fmla="*/ 86188 w 593021"/>
                <a:gd name="connsiteY5" fmla="*/ 705889 h 1086456"/>
                <a:gd name="connsiteX6" fmla="*/ 245179 w 593021"/>
                <a:gd name="connsiteY6" fmla="*/ 817851 h 1086456"/>
                <a:gd name="connsiteX7" fmla="*/ 344754 w 593021"/>
                <a:gd name="connsiteY7" fmla="*/ 887903 h 1086456"/>
                <a:gd name="connsiteX8" fmla="*/ 483870 w 593021"/>
                <a:gd name="connsiteY8" fmla="*/ 999606 h 1086456"/>
                <a:gd name="connsiteX9" fmla="*/ 547405 w 593021"/>
                <a:gd name="connsiteY9" fmla="*/ 1050608 h 1086456"/>
                <a:gd name="connsiteX10" fmla="*/ 579532 w 593021"/>
                <a:gd name="connsiteY10" fmla="*/ 1073901 h 1086456"/>
                <a:gd name="connsiteX11" fmla="*/ 591683 w 593021"/>
                <a:gd name="connsiteY11" fmla="*/ 1084898 h 1086456"/>
                <a:gd name="connsiteX12" fmla="*/ 593022 w 593021"/>
                <a:gd name="connsiteY12" fmla="*/ 1086456 h 108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3021" h="1086456">
                  <a:moveTo>
                    <a:pt x="549979" y="0"/>
                  </a:moveTo>
                  <a:lnTo>
                    <a:pt x="297077" y="132484"/>
                  </a:lnTo>
                  <a:lnTo>
                    <a:pt x="109254" y="272761"/>
                  </a:lnTo>
                  <a:lnTo>
                    <a:pt x="7517" y="415810"/>
                  </a:lnTo>
                  <a:lnTo>
                    <a:pt x="0" y="558252"/>
                  </a:lnTo>
                  <a:lnTo>
                    <a:pt x="86188" y="705889"/>
                  </a:lnTo>
                  <a:lnTo>
                    <a:pt x="245179" y="817851"/>
                  </a:lnTo>
                  <a:lnTo>
                    <a:pt x="344754" y="887903"/>
                  </a:lnTo>
                  <a:lnTo>
                    <a:pt x="483870" y="999606"/>
                  </a:lnTo>
                  <a:lnTo>
                    <a:pt x="547405" y="1050608"/>
                  </a:lnTo>
                  <a:lnTo>
                    <a:pt x="579532" y="1073901"/>
                  </a:lnTo>
                  <a:lnTo>
                    <a:pt x="591683" y="1084898"/>
                  </a:lnTo>
                  <a:lnTo>
                    <a:pt x="593022" y="108645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F473D88-E662-F28E-14E1-89D260592866}"/>
                </a:ext>
              </a:extLst>
            </p:cNvPr>
            <p:cNvSpPr/>
            <p:nvPr/>
          </p:nvSpPr>
          <p:spPr>
            <a:xfrm>
              <a:off x="6652283" y="246742"/>
              <a:ext cx="968983" cy="627418"/>
            </a:xfrm>
            <a:custGeom>
              <a:avLst/>
              <a:gdLst>
                <a:gd name="connsiteX0" fmla="*/ 1218170 w 1218170"/>
                <a:gd name="connsiteY0" fmla="*/ 674110 h 674110"/>
                <a:gd name="connsiteX1" fmla="*/ 1191604 w 1218170"/>
                <a:gd name="connsiteY1" fmla="*/ 657485 h 674110"/>
                <a:gd name="connsiteX2" fmla="*/ 1150311 w 1218170"/>
                <a:gd name="connsiteY2" fmla="*/ 625360 h 674110"/>
                <a:gd name="connsiteX3" fmla="*/ 978964 w 1218170"/>
                <a:gd name="connsiteY3" fmla="*/ 525087 h 674110"/>
                <a:gd name="connsiteX4" fmla="*/ 861781 w 1218170"/>
                <a:gd name="connsiteY4" fmla="*/ 468197 h 674110"/>
                <a:gd name="connsiteX5" fmla="*/ 681270 w 1218170"/>
                <a:gd name="connsiteY5" fmla="*/ 380394 h 674110"/>
                <a:gd name="connsiteX6" fmla="*/ 378632 w 1218170"/>
                <a:gd name="connsiteY6" fmla="*/ 247823 h 674110"/>
                <a:gd name="connsiteX7" fmla="*/ 276483 w 1218170"/>
                <a:gd name="connsiteY7" fmla="*/ 111789 h 674110"/>
                <a:gd name="connsiteX8" fmla="*/ 0 w 1218170"/>
                <a:gd name="connsiteY8" fmla="*/ 0 h 67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8170" h="674110">
                  <a:moveTo>
                    <a:pt x="1218170" y="674110"/>
                  </a:moveTo>
                  <a:lnTo>
                    <a:pt x="1191604" y="657485"/>
                  </a:lnTo>
                  <a:lnTo>
                    <a:pt x="1150311" y="625360"/>
                  </a:lnTo>
                  <a:lnTo>
                    <a:pt x="978964" y="525087"/>
                  </a:lnTo>
                  <a:lnTo>
                    <a:pt x="861781" y="468197"/>
                  </a:lnTo>
                  <a:lnTo>
                    <a:pt x="681270" y="380394"/>
                  </a:lnTo>
                  <a:lnTo>
                    <a:pt x="378632" y="247823"/>
                  </a:lnTo>
                  <a:lnTo>
                    <a:pt x="276483" y="11178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4E44A9D-F73F-3D3B-9100-EE6EFF1FC9F2}"/>
                </a:ext>
              </a:extLst>
            </p:cNvPr>
            <p:cNvSpPr/>
            <p:nvPr/>
          </p:nvSpPr>
          <p:spPr>
            <a:xfrm>
              <a:off x="8164733" y="246742"/>
              <a:ext cx="1737944" cy="1402564"/>
            </a:xfrm>
            <a:custGeom>
              <a:avLst/>
              <a:gdLst>
                <a:gd name="connsiteX0" fmla="*/ 2184881 w 2184880"/>
                <a:gd name="connsiteY0" fmla="*/ 0 h 1506941"/>
                <a:gd name="connsiteX1" fmla="*/ 1903250 w 2184880"/>
                <a:gd name="connsiteY1" fmla="*/ 49617 h 1506941"/>
                <a:gd name="connsiteX2" fmla="*/ 1498359 w 2184880"/>
                <a:gd name="connsiteY2" fmla="*/ 139931 h 1506941"/>
                <a:gd name="connsiteX3" fmla="*/ 1127760 w 2184880"/>
                <a:gd name="connsiteY3" fmla="*/ 237519 h 1506941"/>
                <a:gd name="connsiteX4" fmla="*/ 788052 w 2184880"/>
                <a:gd name="connsiteY4" fmla="*/ 348269 h 1506941"/>
                <a:gd name="connsiteX5" fmla="*/ 501582 w 2184880"/>
                <a:gd name="connsiteY5" fmla="*/ 463175 h 1506941"/>
                <a:gd name="connsiteX6" fmla="*/ 268038 w 2184880"/>
                <a:gd name="connsiteY6" fmla="*/ 587693 h 1506941"/>
                <a:gd name="connsiteX7" fmla="*/ 104620 w 2184880"/>
                <a:gd name="connsiteY7" fmla="*/ 714808 h 1506941"/>
                <a:gd name="connsiteX8" fmla="*/ 11945 w 2184880"/>
                <a:gd name="connsiteY8" fmla="*/ 850409 h 1506941"/>
                <a:gd name="connsiteX9" fmla="*/ 0 w 2184880"/>
                <a:gd name="connsiteY9" fmla="*/ 989907 h 1506941"/>
                <a:gd name="connsiteX10" fmla="*/ 129128 w 2184880"/>
                <a:gd name="connsiteY10" fmla="*/ 1148542 h 1506941"/>
                <a:gd name="connsiteX11" fmla="*/ 179070 w 2184880"/>
                <a:gd name="connsiteY11" fmla="*/ 1209762 h 1506941"/>
                <a:gd name="connsiteX12" fmla="*/ 277924 w 2184880"/>
                <a:gd name="connsiteY12" fmla="*/ 1359824 h 1506941"/>
                <a:gd name="connsiteX13" fmla="*/ 351241 w 2184880"/>
                <a:gd name="connsiteY13" fmla="*/ 1465811 h 1506941"/>
                <a:gd name="connsiteX14" fmla="*/ 383060 w 2184880"/>
                <a:gd name="connsiteY14" fmla="*/ 1506942 h 1506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84880" h="1506941">
                  <a:moveTo>
                    <a:pt x="2184881" y="0"/>
                  </a:moveTo>
                  <a:lnTo>
                    <a:pt x="1903250" y="49617"/>
                  </a:lnTo>
                  <a:lnTo>
                    <a:pt x="1498359" y="139931"/>
                  </a:lnTo>
                  <a:lnTo>
                    <a:pt x="1127760" y="237519"/>
                  </a:lnTo>
                  <a:lnTo>
                    <a:pt x="788052" y="348269"/>
                  </a:lnTo>
                  <a:lnTo>
                    <a:pt x="501582" y="463175"/>
                  </a:lnTo>
                  <a:lnTo>
                    <a:pt x="268038" y="587693"/>
                  </a:lnTo>
                  <a:lnTo>
                    <a:pt x="104620" y="714808"/>
                  </a:lnTo>
                  <a:lnTo>
                    <a:pt x="11945" y="850409"/>
                  </a:lnTo>
                  <a:lnTo>
                    <a:pt x="0" y="989907"/>
                  </a:lnTo>
                  <a:lnTo>
                    <a:pt x="129128" y="1148542"/>
                  </a:lnTo>
                  <a:lnTo>
                    <a:pt x="179070" y="1209762"/>
                  </a:lnTo>
                  <a:lnTo>
                    <a:pt x="277924" y="1359824"/>
                  </a:lnTo>
                  <a:lnTo>
                    <a:pt x="351241" y="1465811"/>
                  </a:lnTo>
                  <a:lnTo>
                    <a:pt x="383060" y="150694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A8C3AAA-939B-8EA9-53AD-E45EDF62141D}"/>
                </a:ext>
              </a:extLst>
            </p:cNvPr>
            <p:cNvSpPr/>
            <p:nvPr/>
          </p:nvSpPr>
          <p:spPr>
            <a:xfrm>
              <a:off x="7084845" y="339908"/>
              <a:ext cx="1026319" cy="881771"/>
            </a:xfrm>
            <a:custGeom>
              <a:avLst/>
              <a:gdLst>
                <a:gd name="connsiteX0" fmla="*/ 1290252 w 1290251"/>
                <a:gd name="connsiteY0" fmla="*/ 947391 h 947391"/>
                <a:gd name="connsiteX1" fmla="*/ 1231145 w 1290251"/>
                <a:gd name="connsiteY1" fmla="*/ 899506 h 947391"/>
                <a:gd name="connsiteX2" fmla="*/ 1092029 w 1290251"/>
                <a:gd name="connsiteY2" fmla="*/ 787804 h 947391"/>
                <a:gd name="connsiteX3" fmla="*/ 982569 w 1290251"/>
                <a:gd name="connsiteY3" fmla="*/ 638695 h 947391"/>
                <a:gd name="connsiteX4" fmla="*/ 916975 w 1290251"/>
                <a:gd name="connsiteY4" fmla="*/ 588299 h 947391"/>
                <a:gd name="connsiteX5" fmla="*/ 747275 w 1290251"/>
                <a:gd name="connsiteY5" fmla="*/ 458153 h 947391"/>
                <a:gd name="connsiteX6" fmla="*/ 504053 w 1290251"/>
                <a:gd name="connsiteY6" fmla="*/ 292937 h 947391"/>
                <a:gd name="connsiteX7" fmla="*/ 255270 w 1290251"/>
                <a:gd name="connsiteY7" fmla="*/ 139238 h 947391"/>
                <a:gd name="connsiteX8" fmla="*/ 0 w 1290251"/>
                <a:gd name="connsiteY8" fmla="*/ 0 h 947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251" h="947391">
                  <a:moveTo>
                    <a:pt x="1290252" y="947391"/>
                  </a:moveTo>
                  <a:lnTo>
                    <a:pt x="1231145" y="899506"/>
                  </a:lnTo>
                  <a:lnTo>
                    <a:pt x="1092029" y="787804"/>
                  </a:lnTo>
                  <a:lnTo>
                    <a:pt x="982569" y="638695"/>
                  </a:lnTo>
                  <a:lnTo>
                    <a:pt x="916975" y="588299"/>
                  </a:lnTo>
                  <a:lnTo>
                    <a:pt x="747275" y="458153"/>
                  </a:lnTo>
                  <a:lnTo>
                    <a:pt x="504053" y="292937"/>
                  </a:lnTo>
                  <a:lnTo>
                    <a:pt x="255270" y="139238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406D7AE-5E5B-BA29-48B1-B9CF0EDA300F}"/>
                </a:ext>
              </a:extLst>
            </p:cNvPr>
            <p:cNvSpPr/>
            <p:nvPr/>
          </p:nvSpPr>
          <p:spPr>
            <a:xfrm>
              <a:off x="-103239" y="748191"/>
              <a:ext cx="11867708" cy="6273459"/>
            </a:xfrm>
            <a:custGeom>
              <a:avLst/>
              <a:gdLst>
                <a:gd name="connsiteX0" fmla="*/ 14056738 w 14919651"/>
                <a:gd name="connsiteY0" fmla="*/ 0 h 6740322"/>
                <a:gd name="connsiteX1" fmla="*/ 14314479 w 14919651"/>
                <a:gd name="connsiteY1" fmla="*/ 74988 h 6740322"/>
                <a:gd name="connsiteX2" fmla="*/ 14546579 w 14919651"/>
                <a:gd name="connsiteY2" fmla="*/ 172403 h 6740322"/>
                <a:gd name="connsiteX3" fmla="*/ 14722252 w 14919651"/>
                <a:gd name="connsiteY3" fmla="*/ 302549 h 6740322"/>
                <a:gd name="connsiteX4" fmla="*/ 14857146 w 14919651"/>
                <a:gd name="connsiteY4" fmla="*/ 458412 h 6740322"/>
                <a:gd name="connsiteX5" fmla="*/ 14918313 w 14919651"/>
                <a:gd name="connsiteY5" fmla="*/ 649778 h 6740322"/>
                <a:gd name="connsiteX6" fmla="*/ 14919652 w 14919651"/>
                <a:gd name="connsiteY6" fmla="*/ 870066 h 6740322"/>
                <a:gd name="connsiteX7" fmla="*/ 14825945 w 14919651"/>
                <a:gd name="connsiteY7" fmla="*/ 1127760 h 6740322"/>
                <a:gd name="connsiteX8" fmla="*/ 14648009 w 14919651"/>
                <a:gd name="connsiteY8" fmla="*/ 1416800 h 6740322"/>
                <a:gd name="connsiteX9" fmla="*/ 14348666 w 14919651"/>
                <a:gd name="connsiteY9" fmla="*/ 1743941 h 6740322"/>
                <a:gd name="connsiteX10" fmla="*/ 13936568 w 14919651"/>
                <a:gd name="connsiteY10" fmla="*/ 2102514 h 6740322"/>
                <a:gd name="connsiteX11" fmla="*/ 13374645 w 14919651"/>
                <a:gd name="connsiteY11" fmla="*/ 2496416 h 6740322"/>
                <a:gd name="connsiteX12" fmla="*/ 12672060 w 14919651"/>
                <a:gd name="connsiteY12" fmla="*/ 2917594 h 6740322"/>
                <a:gd name="connsiteX13" fmla="*/ 11796068 w 14919651"/>
                <a:gd name="connsiteY13" fmla="*/ 3365702 h 6740322"/>
                <a:gd name="connsiteX14" fmla="*/ 10762117 w 14919651"/>
                <a:gd name="connsiteY14" fmla="*/ 3830262 h 6740322"/>
                <a:gd name="connsiteX15" fmla="*/ 9548066 w 14919651"/>
                <a:gd name="connsiteY15" fmla="*/ 4306166 h 6740322"/>
                <a:gd name="connsiteX16" fmla="*/ 8182851 w 14919651"/>
                <a:gd name="connsiteY16" fmla="*/ 4780857 h 6740322"/>
                <a:gd name="connsiteX17" fmla="*/ 6660292 w 14919651"/>
                <a:gd name="connsiteY17" fmla="*/ 5245418 h 6740322"/>
                <a:gd name="connsiteX18" fmla="*/ 5025596 w 14919651"/>
                <a:gd name="connsiteY18" fmla="*/ 5687638 h 6740322"/>
                <a:gd name="connsiteX19" fmla="*/ 3288339 w 14919651"/>
                <a:gd name="connsiteY19" fmla="*/ 6098165 h 6740322"/>
                <a:gd name="connsiteX20" fmla="*/ 1504023 w 14919651"/>
                <a:gd name="connsiteY20" fmla="*/ 6469726 h 6740322"/>
                <a:gd name="connsiteX21" fmla="*/ 0 w 14919651"/>
                <a:gd name="connsiteY21" fmla="*/ 6740323 h 674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919651" h="6740322">
                  <a:moveTo>
                    <a:pt x="14056738" y="0"/>
                  </a:moveTo>
                  <a:lnTo>
                    <a:pt x="14314479" y="74988"/>
                  </a:lnTo>
                  <a:lnTo>
                    <a:pt x="14546579" y="172403"/>
                  </a:lnTo>
                  <a:lnTo>
                    <a:pt x="14722252" y="302549"/>
                  </a:lnTo>
                  <a:lnTo>
                    <a:pt x="14857146" y="458412"/>
                  </a:lnTo>
                  <a:lnTo>
                    <a:pt x="14918313" y="649778"/>
                  </a:lnTo>
                  <a:lnTo>
                    <a:pt x="14919652" y="870066"/>
                  </a:lnTo>
                  <a:lnTo>
                    <a:pt x="14825945" y="1127760"/>
                  </a:lnTo>
                  <a:lnTo>
                    <a:pt x="14648009" y="1416800"/>
                  </a:lnTo>
                  <a:lnTo>
                    <a:pt x="14348666" y="1743941"/>
                  </a:lnTo>
                  <a:lnTo>
                    <a:pt x="13936568" y="2102514"/>
                  </a:lnTo>
                  <a:lnTo>
                    <a:pt x="13374645" y="2496416"/>
                  </a:lnTo>
                  <a:lnTo>
                    <a:pt x="12672060" y="2917594"/>
                  </a:lnTo>
                  <a:lnTo>
                    <a:pt x="11796068" y="3365702"/>
                  </a:lnTo>
                  <a:lnTo>
                    <a:pt x="10762117" y="3830262"/>
                  </a:lnTo>
                  <a:lnTo>
                    <a:pt x="9548066" y="4306166"/>
                  </a:lnTo>
                  <a:lnTo>
                    <a:pt x="8182851" y="4780857"/>
                  </a:lnTo>
                  <a:lnTo>
                    <a:pt x="6660292" y="5245418"/>
                  </a:lnTo>
                  <a:lnTo>
                    <a:pt x="5025596" y="5687638"/>
                  </a:lnTo>
                  <a:lnTo>
                    <a:pt x="3288339" y="6098165"/>
                  </a:lnTo>
                  <a:lnTo>
                    <a:pt x="1504023" y="6469726"/>
                  </a:lnTo>
                  <a:lnTo>
                    <a:pt x="0" y="674032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1BBA607-348F-FD58-7FDD-E87DADF2FA14}"/>
                </a:ext>
              </a:extLst>
            </p:cNvPr>
            <p:cNvSpPr/>
            <p:nvPr/>
          </p:nvSpPr>
          <p:spPr>
            <a:xfrm>
              <a:off x="8407838" y="246742"/>
              <a:ext cx="1898322" cy="2680854"/>
            </a:xfrm>
            <a:custGeom>
              <a:avLst/>
              <a:gdLst>
                <a:gd name="connsiteX0" fmla="*/ 2386502 w 2386501"/>
                <a:gd name="connsiteY0" fmla="*/ 0 h 2880360"/>
                <a:gd name="connsiteX1" fmla="*/ 2256550 w 2386501"/>
                <a:gd name="connsiteY1" fmla="*/ 197341 h 2880360"/>
                <a:gd name="connsiteX2" fmla="*/ 1874727 w 2386501"/>
                <a:gd name="connsiteY2" fmla="*/ 243840 h 2880360"/>
                <a:gd name="connsiteX3" fmla="*/ 1492079 w 2386501"/>
                <a:gd name="connsiteY3" fmla="*/ 310688 h 2880360"/>
                <a:gd name="connsiteX4" fmla="*/ 1385502 w 2386501"/>
                <a:gd name="connsiteY4" fmla="*/ 577475 h 2880360"/>
                <a:gd name="connsiteX5" fmla="*/ 1260080 w 2386501"/>
                <a:gd name="connsiteY5" fmla="*/ 857856 h 2880360"/>
                <a:gd name="connsiteX6" fmla="*/ 984010 w 2386501"/>
                <a:gd name="connsiteY6" fmla="*/ 915959 h 2880360"/>
                <a:gd name="connsiteX7" fmla="*/ 887730 w 2386501"/>
                <a:gd name="connsiteY7" fmla="*/ 1195994 h 2880360"/>
                <a:gd name="connsiteX8" fmla="*/ 784346 w 2386501"/>
                <a:gd name="connsiteY8" fmla="*/ 1480445 h 2880360"/>
                <a:gd name="connsiteX9" fmla="*/ 655320 w 2386501"/>
                <a:gd name="connsiteY9" fmla="*/ 1776326 h 2880360"/>
                <a:gd name="connsiteX10" fmla="*/ 521455 w 2386501"/>
                <a:gd name="connsiteY10" fmla="*/ 2057054 h 2880360"/>
                <a:gd name="connsiteX11" fmla="*/ 512908 w 2386501"/>
                <a:gd name="connsiteY11" fmla="*/ 2074978 h 2880360"/>
                <a:gd name="connsiteX12" fmla="*/ 368128 w 2386501"/>
                <a:gd name="connsiteY12" fmla="*/ 2329209 h 2880360"/>
                <a:gd name="connsiteX13" fmla="*/ 351653 w 2386501"/>
                <a:gd name="connsiteY13" fmla="*/ 2358304 h 2880360"/>
                <a:gd name="connsiteX14" fmla="*/ 337648 w 2386501"/>
                <a:gd name="connsiteY14" fmla="*/ 2382895 h 2880360"/>
                <a:gd name="connsiteX15" fmla="*/ 203681 w 2386501"/>
                <a:gd name="connsiteY15" fmla="*/ 2594004 h 2880360"/>
                <a:gd name="connsiteX16" fmla="*/ 200797 w 2386501"/>
                <a:gd name="connsiteY16" fmla="*/ 2598593 h 2880360"/>
                <a:gd name="connsiteX17" fmla="*/ 173818 w 2386501"/>
                <a:gd name="connsiteY17" fmla="*/ 2641110 h 2880360"/>
                <a:gd name="connsiteX18" fmla="*/ 162903 w 2386501"/>
                <a:gd name="connsiteY18" fmla="*/ 2674447 h 2880360"/>
                <a:gd name="connsiteX19" fmla="*/ 89587 w 2386501"/>
                <a:gd name="connsiteY19" fmla="*/ 2773853 h 2880360"/>
                <a:gd name="connsiteX20" fmla="*/ 78465 w 2386501"/>
                <a:gd name="connsiteY20" fmla="*/ 2787102 h 2880360"/>
                <a:gd name="connsiteX21" fmla="*/ 59209 w 2386501"/>
                <a:gd name="connsiteY21" fmla="*/ 2809962 h 2880360"/>
                <a:gd name="connsiteX22" fmla="*/ 0 w 2386501"/>
                <a:gd name="connsiteY22" fmla="*/ 2880360 h 2880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86501" h="2880360">
                  <a:moveTo>
                    <a:pt x="2386502" y="0"/>
                  </a:moveTo>
                  <a:lnTo>
                    <a:pt x="2256550" y="197341"/>
                  </a:lnTo>
                  <a:lnTo>
                    <a:pt x="1874727" y="243840"/>
                  </a:lnTo>
                  <a:lnTo>
                    <a:pt x="1492079" y="310688"/>
                  </a:lnTo>
                  <a:lnTo>
                    <a:pt x="1385502" y="577475"/>
                  </a:lnTo>
                  <a:lnTo>
                    <a:pt x="1260080" y="857856"/>
                  </a:lnTo>
                  <a:lnTo>
                    <a:pt x="984010" y="915959"/>
                  </a:lnTo>
                  <a:lnTo>
                    <a:pt x="887730" y="1195994"/>
                  </a:lnTo>
                  <a:lnTo>
                    <a:pt x="784346" y="1480445"/>
                  </a:lnTo>
                  <a:lnTo>
                    <a:pt x="655320" y="1776326"/>
                  </a:lnTo>
                  <a:lnTo>
                    <a:pt x="521455" y="2057054"/>
                  </a:lnTo>
                  <a:lnTo>
                    <a:pt x="512908" y="2074978"/>
                  </a:lnTo>
                  <a:lnTo>
                    <a:pt x="368128" y="2329209"/>
                  </a:lnTo>
                  <a:lnTo>
                    <a:pt x="351653" y="2358304"/>
                  </a:lnTo>
                  <a:lnTo>
                    <a:pt x="337648" y="2382895"/>
                  </a:lnTo>
                  <a:lnTo>
                    <a:pt x="203681" y="2594004"/>
                  </a:lnTo>
                  <a:lnTo>
                    <a:pt x="200797" y="2598593"/>
                  </a:lnTo>
                  <a:lnTo>
                    <a:pt x="173818" y="2641110"/>
                  </a:lnTo>
                  <a:lnTo>
                    <a:pt x="162903" y="2674447"/>
                  </a:lnTo>
                  <a:lnTo>
                    <a:pt x="89587" y="2773853"/>
                  </a:lnTo>
                  <a:lnTo>
                    <a:pt x="78465" y="2787102"/>
                  </a:lnTo>
                  <a:lnTo>
                    <a:pt x="59209" y="2809962"/>
                  </a:lnTo>
                  <a:lnTo>
                    <a:pt x="0" y="288036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F8BCADFB-68BF-9757-F398-0BF3076BCF04}"/>
                </a:ext>
              </a:extLst>
            </p:cNvPr>
            <p:cNvSpPr/>
            <p:nvPr/>
          </p:nvSpPr>
          <p:spPr>
            <a:xfrm>
              <a:off x="-103239" y="246742"/>
              <a:ext cx="11332023" cy="4967446"/>
            </a:xfrm>
            <a:custGeom>
              <a:avLst/>
              <a:gdLst>
                <a:gd name="connsiteX0" fmla="*/ 14246208 w 14246208"/>
                <a:gd name="connsiteY0" fmla="*/ 0 h 5337117"/>
                <a:gd name="connsiteX1" fmla="*/ 14089585 w 14246208"/>
                <a:gd name="connsiteY1" fmla="*/ 163657 h 5337117"/>
                <a:gd name="connsiteX2" fmla="*/ 13757190 w 14246208"/>
                <a:gd name="connsiteY2" fmla="*/ 493741 h 5337117"/>
                <a:gd name="connsiteX3" fmla="*/ 13414701 w 14246208"/>
                <a:gd name="connsiteY3" fmla="*/ 827982 h 5337117"/>
                <a:gd name="connsiteX4" fmla="*/ 13140998 w 14246208"/>
                <a:gd name="connsiteY4" fmla="*/ 793692 h 5337117"/>
                <a:gd name="connsiteX5" fmla="*/ 12828269 w 14246208"/>
                <a:gd name="connsiteY5" fmla="*/ 1122391 h 5337117"/>
                <a:gd name="connsiteX6" fmla="*/ 12483105 w 14246208"/>
                <a:gd name="connsiteY6" fmla="*/ 1461481 h 5337117"/>
                <a:gd name="connsiteX7" fmla="*/ 12127333 w 14246208"/>
                <a:gd name="connsiteY7" fmla="*/ 1799965 h 5337117"/>
                <a:gd name="connsiteX8" fmla="*/ 11735830 w 14246208"/>
                <a:gd name="connsiteY8" fmla="*/ 2144511 h 5337117"/>
                <a:gd name="connsiteX9" fmla="*/ 11331454 w 14246208"/>
                <a:gd name="connsiteY9" fmla="*/ 2484466 h 5337117"/>
                <a:gd name="connsiteX10" fmla="*/ 11309933 w 14246208"/>
                <a:gd name="connsiteY10" fmla="*/ 2575820 h 5337117"/>
                <a:gd name="connsiteX11" fmla="*/ 11253916 w 14246208"/>
                <a:gd name="connsiteY11" fmla="*/ 2687695 h 5337117"/>
                <a:gd name="connsiteX12" fmla="*/ 11127671 w 14246208"/>
                <a:gd name="connsiteY12" fmla="*/ 2827193 h 5337117"/>
                <a:gd name="connsiteX13" fmla="*/ 10948292 w 14246208"/>
                <a:gd name="connsiteY13" fmla="*/ 2986954 h 5337117"/>
                <a:gd name="connsiteX14" fmla="*/ 10679430 w 14246208"/>
                <a:gd name="connsiteY14" fmla="*/ 3172345 h 5337117"/>
                <a:gd name="connsiteX15" fmla="*/ 10339928 w 14246208"/>
                <a:gd name="connsiteY15" fmla="*/ 3375660 h 5337117"/>
                <a:gd name="connsiteX16" fmla="*/ 9895188 w 14246208"/>
                <a:gd name="connsiteY16" fmla="*/ 3599498 h 5337117"/>
                <a:gd name="connsiteX17" fmla="*/ 9366112 w 14246208"/>
                <a:gd name="connsiteY17" fmla="*/ 3835631 h 5337117"/>
                <a:gd name="connsiteX18" fmla="*/ 8723149 w 14246208"/>
                <a:gd name="connsiteY18" fmla="*/ 4083454 h 5337117"/>
                <a:gd name="connsiteX19" fmla="*/ 7991218 w 14246208"/>
                <a:gd name="connsiteY19" fmla="*/ 4334222 h 5337117"/>
                <a:gd name="connsiteX20" fmla="*/ 7149826 w 14246208"/>
                <a:gd name="connsiteY20" fmla="*/ 4583863 h 5337117"/>
                <a:gd name="connsiteX21" fmla="*/ 6229556 w 14246208"/>
                <a:gd name="connsiteY21" fmla="*/ 4823806 h 5337117"/>
                <a:gd name="connsiteX22" fmla="*/ 5221966 w 14246208"/>
                <a:gd name="connsiteY22" fmla="*/ 5047125 h 5337117"/>
                <a:gd name="connsiteX23" fmla="*/ 4164227 w 14246208"/>
                <a:gd name="connsiteY23" fmla="*/ 5246803 h 5337117"/>
                <a:gd name="connsiteX24" fmla="*/ 3096500 w 14246208"/>
                <a:gd name="connsiteY24" fmla="*/ 5320146 h 5337117"/>
                <a:gd name="connsiteX25" fmla="*/ 2188485 w 14246208"/>
                <a:gd name="connsiteY25" fmla="*/ 5337118 h 5337117"/>
                <a:gd name="connsiteX26" fmla="*/ 1430089 w 14246208"/>
                <a:gd name="connsiteY26" fmla="*/ 5302914 h 5337117"/>
                <a:gd name="connsiteX27" fmla="*/ 827491 w 14246208"/>
                <a:gd name="connsiteY27" fmla="*/ 5229658 h 5337117"/>
                <a:gd name="connsiteX28" fmla="*/ 363804 w 14246208"/>
                <a:gd name="connsiteY28" fmla="*/ 5122199 h 5337117"/>
                <a:gd name="connsiteX29" fmla="*/ 30995 w 14246208"/>
                <a:gd name="connsiteY29" fmla="*/ 4993178 h 5337117"/>
                <a:gd name="connsiteX30" fmla="*/ 0 w 14246208"/>
                <a:gd name="connsiteY30" fmla="*/ 4972397 h 5337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46208" h="5337117">
                  <a:moveTo>
                    <a:pt x="14246208" y="0"/>
                  </a:moveTo>
                  <a:lnTo>
                    <a:pt x="14089585" y="163657"/>
                  </a:lnTo>
                  <a:lnTo>
                    <a:pt x="13757190" y="493741"/>
                  </a:lnTo>
                  <a:lnTo>
                    <a:pt x="13414701" y="827982"/>
                  </a:lnTo>
                  <a:lnTo>
                    <a:pt x="13140998" y="793692"/>
                  </a:lnTo>
                  <a:lnTo>
                    <a:pt x="12828269" y="1122391"/>
                  </a:lnTo>
                  <a:lnTo>
                    <a:pt x="12483105" y="1461481"/>
                  </a:lnTo>
                  <a:lnTo>
                    <a:pt x="12127333" y="1799965"/>
                  </a:lnTo>
                  <a:lnTo>
                    <a:pt x="11735830" y="2144511"/>
                  </a:lnTo>
                  <a:lnTo>
                    <a:pt x="11331454" y="2484466"/>
                  </a:lnTo>
                  <a:lnTo>
                    <a:pt x="11309933" y="2575820"/>
                  </a:lnTo>
                  <a:lnTo>
                    <a:pt x="11253916" y="2687695"/>
                  </a:lnTo>
                  <a:lnTo>
                    <a:pt x="11127671" y="2827193"/>
                  </a:lnTo>
                  <a:lnTo>
                    <a:pt x="10948292" y="2986954"/>
                  </a:lnTo>
                  <a:lnTo>
                    <a:pt x="10679430" y="3172345"/>
                  </a:lnTo>
                  <a:lnTo>
                    <a:pt x="10339928" y="3375660"/>
                  </a:lnTo>
                  <a:lnTo>
                    <a:pt x="9895188" y="3599498"/>
                  </a:lnTo>
                  <a:lnTo>
                    <a:pt x="9366112" y="3835631"/>
                  </a:lnTo>
                  <a:lnTo>
                    <a:pt x="8723149" y="4083454"/>
                  </a:lnTo>
                  <a:lnTo>
                    <a:pt x="7991218" y="4334222"/>
                  </a:lnTo>
                  <a:lnTo>
                    <a:pt x="7149826" y="4583863"/>
                  </a:lnTo>
                  <a:lnTo>
                    <a:pt x="6229556" y="4823806"/>
                  </a:lnTo>
                  <a:lnTo>
                    <a:pt x="5221966" y="5047125"/>
                  </a:lnTo>
                  <a:lnTo>
                    <a:pt x="4164227" y="5246803"/>
                  </a:lnTo>
                  <a:lnTo>
                    <a:pt x="3096500" y="5320146"/>
                  </a:lnTo>
                  <a:lnTo>
                    <a:pt x="2188485" y="5337118"/>
                  </a:lnTo>
                  <a:lnTo>
                    <a:pt x="1430089" y="5302914"/>
                  </a:lnTo>
                  <a:lnTo>
                    <a:pt x="827491" y="5229658"/>
                  </a:lnTo>
                  <a:lnTo>
                    <a:pt x="363804" y="5122199"/>
                  </a:lnTo>
                  <a:lnTo>
                    <a:pt x="30995" y="4993178"/>
                  </a:lnTo>
                  <a:lnTo>
                    <a:pt x="0" y="497239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D5027A-14DE-661A-8D92-45F073464E8B}"/>
                </a:ext>
              </a:extLst>
            </p:cNvPr>
            <p:cNvSpPr/>
            <p:nvPr/>
          </p:nvSpPr>
          <p:spPr>
            <a:xfrm>
              <a:off x="8567478" y="246742"/>
              <a:ext cx="815895" cy="1968248"/>
            </a:xfrm>
            <a:custGeom>
              <a:avLst/>
              <a:gdLst>
                <a:gd name="connsiteX0" fmla="*/ 88042 w 1025713"/>
                <a:gd name="connsiteY0" fmla="*/ 2114723 h 2114723"/>
                <a:gd name="connsiteX1" fmla="*/ 89690 w 1025713"/>
                <a:gd name="connsiteY1" fmla="*/ 2089266 h 2114723"/>
                <a:gd name="connsiteX2" fmla="*/ 83511 w 1025713"/>
                <a:gd name="connsiteY2" fmla="*/ 1810097 h 2114723"/>
                <a:gd name="connsiteX3" fmla="*/ 49530 w 1025713"/>
                <a:gd name="connsiteY3" fmla="*/ 1544436 h 2114723"/>
                <a:gd name="connsiteX4" fmla="*/ 0 w 1025713"/>
                <a:gd name="connsiteY4" fmla="*/ 1286654 h 2114723"/>
                <a:gd name="connsiteX5" fmla="*/ 125009 w 1025713"/>
                <a:gd name="connsiteY5" fmla="*/ 1178243 h 2114723"/>
                <a:gd name="connsiteX6" fmla="*/ 306036 w 1025713"/>
                <a:gd name="connsiteY6" fmla="*/ 1077624 h 2114723"/>
                <a:gd name="connsiteX7" fmla="*/ 524236 w 1025713"/>
                <a:gd name="connsiteY7" fmla="*/ 992245 h 2114723"/>
                <a:gd name="connsiteX8" fmla="*/ 783316 w 1025713"/>
                <a:gd name="connsiteY8" fmla="*/ 915959 h 2114723"/>
                <a:gd name="connsiteX9" fmla="*/ 859824 w 1025713"/>
                <a:gd name="connsiteY9" fmla="*/ 648912 h 2114723"/>
                <a:gd name="connsiteX10" fmla="*/ 933863 w 1025713"/>
                <a:gd name="connsiteY10" fmla="*/ 387408 h 2114723"/>
                <a:gd name="connsiteX11" fmla="*/ 992041 w 1025713"/>
                <a:gd name="connsiteY11" fmla="*/ 139931 h 2114723"/>
                <a:gd name="connsiteX12" fmla="*/ 1025714 w 1025713"/>
                <a:gd name="connsiteY12" fmla="*/ 0 h 2114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5713" h="2114723">
                  <a:moveTo>
                    <a:pt x="88042" y="2114723"/>
                  </a:moveTo>
                  <a:lnTo>
                    <a:pt x="89690" y="2089266"/>
                  </a:lnTo>
                  <a:lnTo>
                    <a:pt x="83511" y="1810097"/>
                  </a:lnTo>
                  <a:lnTo>
                    <a:pt x="49530" y="1544436"/>
                  </a:lnTo>
                  <a:lnTo>
                    <a:pt x="0" y="1286654"/>
                  </a:lnTo>
                  <a:lnTo>
                    <a:pt x="125009" y="1178243"/>
                  </a:lnTo>
                  <a:lnTo>
                    <a:pt x="306036" y="1077624"/>
                  </a:lnTo>
                  <a:lnTo>
                    <a:pt x="524236" y="992245"/>
                  </a:lnTo>
                  <a:lnTo>
                    <a:pt x="783316" y="915959"/>
                  </a:lnTo>
                  <a:lnTo>
                    <a:pt x="859824" y="648912"/>
                  </a:lnTo>
                  <a:lnTo>
                    <a:pt x="933863" y="387408"/>
                  </a:lnTo>
                  <a:lnTo>
                    <a:pt x="992041" y="139931"/>
                  </a:lnTo>
                  <a:lnTo>
                    <a:pt x="1025714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75FE691-0A1F-65FC-F1EB-DC9B264E0DC5}"/>
                </a:ext>
              </a:extLst>
            </p:cNvPr>
            <p:cNvSpPr/>
            <p:nvPr/>
          </p:nvSpPr>
          <p:spPr>
            <a:xfrm>
              <a:off x="6872209" y="350788"/>
              <a:ext cx="791568" cy="533527"/>
            </a:xfrm>
            <a:custGeom>
              <a:avLst/>
              <a:gdLst>
                <a:gd name="connsiteX0" fmla="*/ 995130 w 995130"/>
                <a:gd name="connsiteY0" fmla="*/ 573232 h 573231"/>
                <a:gd name="connsiteX1" fmla="*/ 834493 w 995130"/>
                <a:gd name="connsiteY1" fmla="*/ 424555 h 573231"/>
                <a:gd name="connsiteX2" fmla="*/ 747893 w 995130"/>
                <a:gd name="connsiteY2" fmla="*/ 375545 h 573231"/>
                <a:gd name="connsiteX3" fmla="*/ 561717 w 995130"/>
                <a:gd name="connsiteY3" fmla="*/ 270423 h 573231"/>
                <a:gd name="connsiteX4" fmla="*/ 283484 w 995130"/>
                <a:gd name="connsiteY4" fmla="*/ 128068 h 573231"/>
                <a:gd name="connsiteX5" fmla="*/ 0 w 995130"/>
                <a:gd name="connsiteY5" fmla="*/ 0 h 573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5130" h="573231">
                  <a:moveTo>
                    <a:pt x="995130" y="573232"/>
                  </a:moveTo>
                  <a:lnTo>
                    <a:pt x="834493" y="424555"/>
                  </a:lnTo>
                  <a:lnTo>
                    <a:pt x="747893" y="375545"/>
                  </a:lnTo>
                  <a:lnTo>
                    <a:pt x="561717" y="270423"/>
                  </a:lnTo>
                  <a:lnTo>
                    <a:pt x="283484" y="128068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4315D62-F380-20C4-C586-4A00CFED462A}"/>
                </a:ext>
              </a:extLst>
            </p:cNvPr>
            <p:cNvSpPr/>
            <p:nvPr/>
          </p:nvSpPr>
          <p:spPr>
            <a:xfrm>
              <a:off x="7976260" y="246742"/>
              <a:ext cx="2635421" cy="3106951"/>
            </a:xfrm>
            <a:custGeom>
              <a:avLst/>
              <a:gdLst>
                <a:gd name="connsiteX0" fmla="*/ 3313156 w 3313156"/>
                <a:gd name="connsiteY0" fmla="*/ 0 h 3338166"/>
                <a:gd name="connsiteX1" fmla="*/ 3190103 w 3313156"/>
                <a:gd name="connsiteY1" fmla="*/ 164350 h 3338166"/>
                <a:gd name="connsiteX2" fmla="*/ 2948632 w 3313156"/>
                <a:gd name="connsiteY2" fmla="*/ 468717 h 3338166"/>
                <a:gd name="connsiteX3" fmla="*/ 2702114 w 3313156"/>
                <a:gd name="connsiteY3" fmla="*/ 777500 h 3338166"/>
                <a:gd name="connsiteX4" fmla="*/ 2427793 w 3313156"/>
                <a:gd name="connsiteY4" fmla="*/ 1098666 h 3338166"/>
                <a:gd name="connsiteX5" fmla="*/ 2145649 w 3313156"/>
                <a:gd name="connsiteY5" fmla="*/ 1421650 h 3338166"/>
                <a:gd name="connsiteX6" fmla="*/ 1831786 w 3313156"/>
                <a:gd name="connsiteY6" fmla="*/ 1753899 h 3338166"/>
                <a:gd name="connsiteX7" fmla="*/ 1506804 w 3313156"/>
                <a:gd name="connsiteY7" fmla="*/ 2084763 h 3338166"/>
                <a:gd name="connsiteX8" fmla="*/ 1145986 w 3313156"/>
                <a:gd name="connsiteY8" fmla="*/ 2420736 h 3338166"/>
                <a:gd name="connsiteX9" fmla="*/ 771062 w 3313156"/>
                <a:gd name="connsiteY9" fmla="*/ 2751599 h 3338166"/>
                <a:gd name="connsiteX10" fmla="*/ 503126 w 3313156"/>
                <a:gd name="connsiteY10" fmla="*/ 2965825 h 3338166"/>
                <a:gd name="connsiteX11" fmla="*/ 403551 w 3313156"/>
                <a:gd name="connsiteY11" fmla="*/ 3054581 h 3338166"/>
                <a:gd name="connsiteX12" fmla="*/ 290487 w 3313156"/>
                <a:gd name="connsiteY12" fmla="*/ 3145675 h 3338166"/>
                <a:gd name="connsiteX13" fmla="*/ 267112 w 3313156"/>
                <a:gd name="connsiteY13" fmla="*/ 3156325 h 3338166"/>
                <a:gd name="connsiteX14" fmla="*/ 127892 w 3313156"/>
                <a:gd name="connsiteY14" fmla="*/ 3253827 h 3338166"/>
                <a:gd name="connsiteX15" fmla="*/ 0 w 3313156"/>
                <a:gd name="connsiteY15" fmla="*/ 3338166 h 333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313156" h="3338166">
                  <a:moveTo>
                    <a:pt x="3313156" y="0"/>
                  </a:moveTo>
                  <a:lnTo>
                    <a:pt x="3190103" y="164350"/>
                  </a:lnTo>
                  <a:lnTo>
                    <a:pt x="2948632" y="468717"/>
                  </a:lnTo>
                  <a:lnTo>
                    <a:pt x="2702114" y="777500"/>
                  </a:lnTo>
                  <a:lnTo>
                    <a:pt x="2427793" y="1098666"/>
                  </a:lnTo>
                  <a:lnTo>
                    <a:pt x="2145649" y="1421650"/>
                  </a:lnTo>
                  <a:lnTo>
                    <a:pt x="1831786" y="1753899"/>
                  </a:lnTo>
                  <a:lnTo>
                    <a:pt x="1506804" y="2084763"/>
                  </a:lnTo>
                  <a:lnTo>
                    <a:pt x="1145986" y="2420736"/>
                  </a:lnTo>
                  <a:lnTo>
                    <a:pt x="771062" y="2751599"/>
                  </a:lnTo>
                  <a:lnTo>
                    <a:pt x="503126" y="2965825"/>
                  </a:lnTo>
                  <a:lnTo>
                    <a:pt x="403551" y="3054581"/>
                  </a:lnTo>
                  <a:lnTo>
                    <a:pt x="290487" y="3145675"/>
                  </a:lnTo>
                  <a:lnTo>
                    <a:pt x="267112" y="3156325"/>
                  </a:lnTo>
                  <a:lnTo>
                    <a:pt x="127892" y="3253827"/>
                  </a:lnTo>
                  <a:lnTo>
                    <a:pt x="0" y="333816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850E3FC-27A4-8A42-EB0C-2FD505440278}"/>
                </a:ext>
              </a:extLst>
            </p:cNvPr>
            <p:cNvSpPr/>
            <p:nvPr/>
          </p:nvSpPr>
          <p:spPr>
            <a:xfrm>
              <a:off x="7166098" y="246742"/>
              <a:ext cx="3752986" cy="3580275"/>
            </a:xfrm>
            <a:custGeom>
              <a:avLst/>
              <a:gdLst>
                <a:gd name="connsiteX0" fmla="*/ 4718118 w 4718118"/>
                <a:gd name="connsiteY0" fmla="*/ 0 h 3846714"/>
                <a:gd name="connsiteX1" fmla="*/ 4581782 w 4718118"/>
                <a:gd name="connsiteY1" fmla="*/ 155604 h 3846714"/>
                <a:gd name="connsiteX2" fmla="*/ 4306536 w 4718118"/>
                <a:gd name="connsiteY2" fmla="*/ 467851 h 3846714"/>
                <a:gd name="connsiteX3" fmla="*/ 4002250 w 4718118"/>
                <a:gd name="connsiteY3" fmla="*/ 793692 h 3846714"/>
                <a:gd name="connsiteX4" fmla="*/ 3720619 w 4718118"/>
                <a:gd name="connsiteY4" fmla="*/ 777500 h 3846714"/>
                <a:gd name="connsiteX5" fmla="*/ 3417158 w 4718118"/>
                <a:gd name="connsiteY5" fmla="*/ 787025 h 3846714"/>
                <a:gd name="connsiteX6" fmla="*/ 3120801 w 4718118"/>
                <a:gd name="connsiteY6" fmla="*/ 811443 h 3846714"/>
                <a:gd name="connsiteX7" fmla="*/ 2939054 w 4718118"/>
                <a:gd name="connsiteY7" fmla="*/ 1110355 h 3846714"/>
                <a:gd name="connsiteX8" fmla="*/ 2751128 w 4718118"/>
                <a:gd name="connsiteY8" fmla="*/ 1412211 h 3846714"/>
                <a:gd name="connsiteX9" fmla="*/ 2535297 w 4718118"/>
                <a:gd name="connsiteY9" fmla="*/ 1724631 h 3846714"/>
                <a:gd name="connsiteX10" fmla="*/ 2308448 w 4718118"/>
                <a:gd name="connsiteY10" fmla="*/ 2037830 h 3846714"/>
                <a:gd name="connsiteX11" fmla="*/ 2047824 w 4718118"/>
                <a:gd name="connsiteY11" fmla="*/ 2358563 h 3846714"/>
                <a:gd name="connsiteX12" fmla="*/ 1770826 w 4718118"/>
                <a:gd name="connsiteY12" fmla="*/ 2677045 h 3846714"/>
                <a:gd name="connsiteX13" fmla="*/ 1610291 w 4718118"/>
                <a:gd name="connsiteY13" fmla="*/ 2840442 h 3846714"/>
                <a:gd name="connsiteX14" fmla="*/ 1584136 w 4718118"/>
                <a:gd name="connsiteY14" fmla="*/ 2867198 h 3846714"/>
                <a:gd name="connsiteX15" fmla="*/ 1539240 w 4718118"/>
                <a:gd name="connsiteY15" fmla="*/ 2922357 h 3846714"/>
                <a:gd name="connsiteX16" fmla="*/ 1451816 w 4718118"/>
                <a:gd name="connsiteY16" fmla="*/ 3006350 h 3846714"/>
                <a:gd name="connsiteX17" fmla="*/ 1366039 w 4718118"/>
                <a:gd name="connsiteY17" fmla="*/ 3086793 h 3846714"/>
                <a:gd name="connsiteX18" fmla="*/ 1294473 w 4718118"/>
                <a:gd name="connsiteY18" fmla="*/ 3156152 h 3846714"/>
                <a:gd name="connsiteX19" fmla="*/ 1156077 w 4718118"/>
                <a:gd name="connsiteY19" fmla="*/ 3255385 h 3846714"/>
                <a:gd name="connsiteX20" fmla="*/ 1018505 w 4718118"/>
                <a:gd name="connsiteY20" fmla="*/ 3338166 h 3846714"/>
                <a:gd name="connsiteX21" fmla="*/ 835831 w 4718118"/>
                <a:gd name="connsiteY21" fmla="*/ 3447964 h 3846714"/>
                <a:gd name="connsiteX22" fmla="*/ 625149 w 4718118"/>
                <a:gd name="connsiteY22" fmla="*/ 3560185 h 3846714"/>
                <a:gd name="connsiteX23" fmla="*/ 316333 w 4718118"/>
                <a:gd name="connsiteY23" fmla="*/ 3709814 h 3846714"/>
                <a:gd name="connsiteX24" fmla="*/ 0 w 4718118"/>
                <a:gd name="connsiteY24" fmla="*/ 3846715 h 384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18118" h="3846714">
                  <a:moveTo>
                    <a:pt x="4718118" y="0"/>
                  </a:moveTo>
                  <a:lnTo>
                    <a:pt x="4581782" y="155604"/>
                  </a:lnTo>
                  <a:lnTo>
                    <a:pt x="4306536" y="467851"/>
                  </a:lnTo>
                  <a:lnTo>
                    <a:pt x="4002250" y="793692"/>
                  </a:lnTo>
                  <a:lnTo>
                    <a:pt x="3720619" y="777500"/>
                  </a:lnTo>
                  <a:lnTo>
                    <a:pt x="3417158" y="787025"/>
                  </a:lnTo>
                  <a:lnTo>
                    <a:pt x="3120801" y="811443"/>
                  </a:lnTo>
                  <a:lnTo>
                    <a:pt x="2939054" y="1110355"/>
                  </a:lnTo>
                  <a:lnTo>
                    <a:pt x="2751128" y="1412211"/>
                  </a:lnTo>
                  <a:lnTo>
                    <a:pt x="2535297" y="1724631"/>
                  </a:lnTo>
                  <a:lnTo>
                    <a:pt x="2308448" y="2037830"/>
                  </a:lnTo>
                  <a:lnTo>
                    <a:pt x="2047824" y="2358563"/>
                  </a:lnTo>
                  <a:lnTo>
                    <a:pt x="1770826" y="2677045"/>
                  </a:lnTo>
                  <a:lnTo>
                    <a:pt x="1610291" y="2840442"/>
                  </a:lnTo>
                  <a:lnTo>
                    <a:pt x="1584136" y="2867198"/>
                  </a:lnTo>
                  <a:lnTo>
                    <a:pt x="1539240" y="2922357"/>
                  </a:lnTo>
                  <a:lnTo>
                    <a:pt x="1451816" y="3006350"/>
                  </a:lnTo>
                  <a:lnTo>
                    <a:pt x="1366039" y="3086793"/>
                  </a:lnTo>
                  <a:lnTo>
                    <a:pt x="1294473" y="3156152"/>
                  </a:lnTo>
                  <a:lnTo>
                    <a:pt x="1156077" y="3255385"/>
                  </a:lnTo>
                  <a:lnTo>
                    <a:pt x="1018505" y="3338166"/>
                  </a:lnTo>
                  <a:lnTo>
                    <a:pt x="835831" y="3447964"/>
                  </a:lnTo>
                  <a:lnTo>
                    <a:pt x="625149" y="3560185"/>
                  </a:lnTo>
                  <a:lnTo>
                    <a:pt x="316333" y="3709814"/>
                  </a:lnTo>
                  <a:lnTo>
                    <a:pt x="0" y="384671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317772B-E361-BCD9-4F73-7987BDA3534A}"/>
                </a:ext>
              </a:extLst>
            </p:cNvPr>
            <p:cNvSpPr/>
            <p:nvPr/>
          </p:nvSpPr>
          <p:spPr>
            <a:xfrm>
              <a:off x="7485789" y="246742"/>
              <a:ext cx="651176" cy="998147"/>
            </a:xfrm>
            <a:custGeom>
              <a:avLst/>
              <a:gdLst>
                <a:gd name="connsiteX0" fmla="*/ 330028 w 818635"/>
                <a:gd name="connsiteY0" fmla="*/ 0 h 1072428"/>
                <a:gd name="connsiteX1" fmla="*/ 166405 w 818635"/>
                <a:gd name="connsiteY1" fmla="*/ 106767 h 1072428"/>
                <a:gd name="connsiteX2" fmla="*/ 35732 w 818635"/>
                <a:gd name="connsiteY2" fmla="*/ 249209 h 1072428"/>
                <a:gd name="connsiteX3" fmla="*/ 0 w 818635"/>
                <a:gd name="connsiteY3" fmla="*/ 393036 h 1072428"/>
                <a:gd name="connsiteX4" fmla="*/ 63122 w 818635"/>
                <a:gd name="connsiteY4" fmla="*/ 536344 h 1072428"/>
                <a:gd name="connsiteX5" fmla="*/ 238383 w 818635"/>
                <a:gd name="connsiteY5" fmla="*/ 647960 h 1072428"/>
                <a:gd name="connsiteX6" fmla="*/ 329410 w 818635"/>
                <a:gd name="connsiteY6" fmla="*/ 705889 h 1072428"/>
                <a:gd name="connsiteX7" fmla="*/ 485518 w 818635"/>
                <a:gd name="connsiteY7" fmla="*/ 841317 h 1072428"/>
                <a:gd name="connsiteX8" fmla="*/ 509305 w 818635"/>
                <a:gd name="connsiteY8" fmla="*/ 857943 h 1072428"/>
                <a:gd name="connsiteX9" fmla="*/ 509613 w 818635"/>
                <a:gd name="connsiteY9" fmla="*/ 858116 h 1072428"/>
                <a:gd name="connsiteX10" fmla="*/ 622987 w 818635"/>
                <a:gd name="connsiteY10" fmla="*/ 935788 h 1072428"/>
                <a:gd name="connsiteX11" fmla="*/ 790627 w 818635"/>
                <a:gd name="connsiteY11" fmla="*/ 1050608 h 1072428"/>
                <a:gd name="connsiteX12" fmla="*/ 818635 w 818635"/>
                <a:gd name="connsiteY12" fmla="*/ 1072428 h 10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8635" h="1072428">
                  <a:moveTo>
                    <a:pt x="330028" y="0"/>
                  </a:moveTo>
                  <a:lnTo>
                    <a:pt x="166405" y="106767"/>
                  </a:lnTo>
                  <a:lnTo>
                    <a:pt x="35732" y="249209"/>
                  </a:lnTo>
                  <a:lnTo>
                    <a:pt x="0" y="393036"/>
                  </a:lnTo>
                  <a:lnTo>
                    <a:pt x="63122" y="536344"/>
                  </a:lnTo>
                  <a:lnTo>
                    <a:pt x="238383" y="647960"/>
                  </a:lnTo>
                  <a:lnTo>
                    <a:pt x="329410" y="705889"/>
                  </a:lnTo>
                  <a:lnTo>
                    <a:pt x="485518" y="841317"/>
                  </a:lnTo>
                  <a:lnTo>
                    <a:pt x="509305" y="857943"/>
                  </a:lnTo>
                  <a:lnTo>
                    <a:pt x="509613" y="858116"/>
                  </a:lnTo>
                  <a:lnTo>
                    <a:pt x="622987" y="935788"/>
                  </a:lnTo>
                  <a:lnTo>
                    <a:pt x="790627" y="1050608"/>
                  </a:lnTo>
                  <a:lnTo>
                    <a:pt x="818635" y="107242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A47EB83-4F79-842C-C014-E6E01C1CFFD1}"/>
                </a:ext>
              </a:extLst>
            </p:cNvPr>
            <p:cNvSpPr/>
            <p:nvPr/>
          </p:nvSpPr>
          <p:spPr>
            <a:xfrm>
              <a:off x="7514293" y="246742"/>
              <a:ext cx="865449" cy="1266603"/>
            </a:xfrm>
            <a:custGeom>
              <a:avLst/>
              <a:gdLst>
                <a:gd name="connsiteX0" fmla="*/ 1088013 w 1088012"/>
                <a:gd name="connsiteY0" fmla="*/ 1360863 h 1360862"/>
                <a:gd name="connsiteX1" fmla="*/ 1067007 w 1088012"/>
                <a:gd name="connsiteY1" fmla="*/ 1326053 h 1360862"/>
                <a:gd name="connsiteX2" fmla="*/ 996779 w 1088012"/>
                <a:gd name="connsiteY2" fmla="*/ 1209762 h 1360862"/>
                <a:gd name="connsiteX3" fmla="*/ 984010 w 1088012"/>
                <a:gd name="connsiteY3" fmla="*/ 1066800 h 1360862"/>
                <a:gd name="connsiteX4" fmla="*/ 829653 w 1088012"/>
                <a:gd name="connsiteY4" fmla="*/ 850409 h 1360862"/>
                <a:gd name="connsiteX5" fmla="*/ 667162 w 1088012"/>
                <a:gd name="connsiteY5" fmla="*/ 644323 h 1360862"/>
                <a:gd name="connsiteX6" fmla="*/ 494270 w 1088012"/>
                <a:gd name="connsiteY6" fmla="*/ 453477 h 1360862"/>
                <a:gd name="connsiteX7" fmla="*/ 316642 w 1088012"/>
                <a:gd name="connsiteY7" fmla="*/ 272761 h 1360862"/>
                <a:gd name="connsiteX8" fmla="*/ 130570 w 1088012"/>
                <a:gd name="connsiteY8" fmla="*/ 106767 h 1360862"/>
                <a:gd name="connsiteX9" fmla="*/ 0 w 1088012"/>
                <a:gd name="connsiteY9" fmla="*/ 0 h 1360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8012" h="1360862">
                  <a:moveTo>
                    <a:pt x="1088013" y="1360863"/>
                  </a:moveTo>
                  <a:lnTo>
                    <a:pt x="1067007" y="1326053"/>
                  </a:lnTo>
                  <a:lnTo>
                    <a:pt x="996779" y="1209762"/>
                  </a:lnTo>
                  <a:lnTo>
                    <a:pt x="984010" y="1066800"/>
                  </a:lnTo>
                  <a:lnTo>
                    <a:pt x="829653" y="850409"/>
                  </a:lnTo>
                  <a:lnTo>
                    <a:pt x="667162" y="644323"/>
                  </a:lnTo>
                  <a:lnTo>
                    <a:pt x="494270" y="453477"/>
                  </a:lnTo>
                  <a:lnTo>
                    <a:pt x="316642" y="272761"/>
                  </a:lnTo>
                  <a:lnTo>
                    <a:pt x="130570" y="106767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8D48EDD-6752-ACA6-F4BE-1F4515F31B5C}"/>
                </a:ext>
              </a:extLst>
            </p:cNvPr>
            <p:cNvSpPr/>
            <p:nvPr/>
          </p:nvSpPr>
          <p:spPr>
            <a:xfrm>
              <a:off x="8575588" y="1263264"/>
              <a:ext cx="2067218" cy="657560"/>
            </a:xfrm>
            <a:custGeom>
              <a:avLst/>
              <a:gdLst>
                <a:gd name="connsiteX0" fmla="*/ 2598832 w 2598831"/>
                <a:gd name="connsiteY0" fmla="*/ 540933 h 706495"/>
                <a:gd name="connsiteX1" fmla="*/ 2563204 w 2598831"/>
                <a:gd name="connsiteY1" fmla="*/ 382299 h 706495"/>
                <a:gd name="connsiteX2" fmla="*/ 2458274 w 2598831"/>
                <a:gd name="connsiteY2" fmla="*/ 256569 h 706495"/>
                <a:gd name="connsiteX3" fmla="*/ 2318437 w 2598831"/>
                <a:gd name="connsiteY3" fmla="*/ 153872 h 706495"/>
                <a:gd name="connsiteX4" fmla="*/ 2127318 w 2598831"/>
                <a:gd name="connsiteY4" fmla="*/ 81828 h 706495"/>
                <a:gd name="connsiteX5" fmla="*/ 1917562 w 2598831"/>
                <a:gd name="connsiteY5" fmla="*/ 30220 h 706495"/>
                <a:gd name="connsiteX6" fmla="*/ 1674340 w 2598831"/>
                <a:gd name="connsiteY6" fmla="*/ 6494 h 706495"/>
                <a:gd name="connsiteX7" fmla="*/ 1428236 w 2598831"/>
                <a:gd name="connsiteY7" fmla="*/ 0 h 706495"/>
                <a:gd name="connsiteX8" fmla="*/ 1167095 w 2598831"/>
                <a:gd name="connsiteY8" fmla="*/ 18184 h 706495"/>
                <a:gd name="connsiteX9" fmla="*/ 919549 w 2598831"/>
                <a:gd name="connsiteY9" fmla="*/ 50482 h 706495"/>
                <a:gd name="connsiteX10" fmla="*/ 676841 w 2598831"/>
                <a:gd name="connsiteY10" fmla="*/ 103822 h 706495"/>
                <a:gd name="connsiteX11" fmla="*/ 464614 w 2598831"/>
                <a:gd name="connsiteY11" fmla="*/ 168592 h 706495"/>
                <a:gd name="connsiteX12" fmla="*/ 277615 w 2598831"/>
                <a:gd name="connsiteY12" fmla="*/ 251287 h 706495"/>
                <a:gd name="connsiteX13" fmla="*/ 136851 w 2598831"/>
                <a:gd name="connsiteY13" fmla="*/ 343679 h 706495"/>
                <a:gd name="connsiteX14" fmla="*/ 39336 w 2598831"/>
                <a:gd name="connsiteY14" fmla="*/ 452264 h 706495"/>
                <a:gd name="connsiteX15" fmla="*/ 0 w 2598831"/>
                <a:gd name="connsiteY15" fmla="*/ 570894 h 706495"/>
                <a:gd name="connsiteX16" fmla="*/ 16167 w 2598831"/>
                <a:gd name="connsiteY16" fmla="*/ 706495 h 70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98831" h="706495">
                  <a:moveTo>
                    <a:pt x="2598832" y="540933"/>
                  </a:moveTo>
                  <a:lnTo>
                    <a:pt x="2563204" y="382299"/>
                  </a:lnTo>
                  <a:lnTo>
                    <a:pt x="2458274" y="256569"/>
                  </a:lnTo>
                  <a:lnTo>
                    <a:pt x="2318437" y="153872"/>
                  </a:lnTo>
                  <a:lnTo>
                    <a:pt x="2127318" y="81828"/>
                  </a:lnTo>
                  <a:lnTo>
                    <a:pt x="1917562" y="30220"/>
                  </a:lnTo>
                  <a:lnTo>
                    <a:pt x="1674340" y="6494"/>
                  </a:lnTo>
                  <a:lnTo>
                    <a:pt x="1428236" y="0"/>
                  </a:lnTo>
                  <a:lnTo>
                    <a:pt x="1167095" y="18184"/>
                  </a:lnTo>
                  <a:lnTo>
                    <a:pt x="919549" y="50482"/>
                  </a:lnTo>
                  <a:lnTo>
                    <a:pt x="676841" y="103822"/>
                  </a:lnTo>
                  <a:lnTo>
                    <a:pt x="464614" y="168592"/>
                  </a:lnTo>
                  <a:lnTo>
                    <a:pt x="277615" y="251287"/>
                  </a:lnTo>
                  <a:lnTo>
                    <a:pt x="136851" y="343679"/>
                  </a:lnTo>
                  <a:lnTo>
                    <a:pt x="39336" y="452264"/>
                  </a:lnTo>
                  <a:lnTo>
                    <a:pt x="0" y="570894"/>
                  </a:lnTo>
                  <a:lnTo>
                    <a:pt x="16167" y="70649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33439378-BCFB-182F-C485-3092F32B216B}"/>
                </a:ext>
              </a:extLst>
            </p:cNvPr>
            <p:cNvSpPr/>
            <p:nvPr/>
          </p:nvSpPr>
          <p:spPr>
            <a:xfrm>
              <a:off x="7212459" y="246742"/>
              <a:ext cx="1006251" cy="1060929"/>
            </a:xfrm>
            <a:custGeom>
              <a:avLst/>
              <a:gdLst>
                <a:gd name="connsiteX0" fmla="*/ 1265023 w 1265022"/>
                <a:gd name="connsiteY0" fmla="*/ 1139883 h 1139882"/>
                <a:gd name="connsiteX1" fmla="*/ 1197164 w 1265022"/>
                <a:gd name="connsiteY1" fmla="*/ 989907 h 1139882"/>
                <a:gd name="connsiteX2" fmla="*/ 1004604 w 1265022"/>
                <a:gd name="connsiteY2" fmla="*/ 785986 h 1139882"/>
                <a:gd name="connsiteX3" fmla="*/ 804013 w 1265022"/>
                <a:gd name="connsiteY3" fmla="*/ 593234 h 1139882"/>
                <a:gd name="connsiteX4" fmla="*/ 594360 w 1265022"/>
                <a:gd name="connsiteY4" fmla="*/ 415810 h 1139882"/>
                <a:gd name="connsiteX5" fmla="*/ 379353 w 1265022"/>
                <a:gd name="connsiteY5" fmla="*/ 249209 h 1139882"/>
                <a:gd name="connsiteX6" fmla="*/ 156931 w 1265022"/>
                <a:gd name="connsiteY6" fmla="*/ 97242 h 1139882"/>
                <a:gd name="connsiteX7" fmla="*/ 0 w 1265022"/>
                <a:gd name="connsiteY7" fmla="*/ 0 h 113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5022" h="1139882">
                  <a:moveTo>
                    <a:pt x="1265023" y="1139883"/>
                  </a:moveTo>
                  <a:lnTo>
                    <a:pt x="1197164" y="989907"/>
                  </a:lnTo>
                  <a:lnTo>
                    <a:pt x="1004604" y="785986"/>
                  </a:lnTo>
                  <a:lnTo>
                    <a:pt x="804013" y="593234"/>
                  </a:lnTo>
                  <a:lnTo>
                    <a:pt x="594360" y="415810"/>
                  </a:lnTo>
                  <a:lnTo>
                    <a:pt x="379353" y="249209"/>
                  </a:lnTo>
                  <a:lnTo>
                    <a:pt x="156931" y="97242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96FDF4D-6351-62F1-E91F-D92B802EC818}"/>
                </a:ext>
              </a:extLst>
            </p:cNvPr>
            <p:cNvSpPr/>
            <p:nvPr/>
          </p:nvSpPr>
          <p:spPr>
            <a:xfrm>
              <a:off x="8620228" y="1557832"/>
              <a:ext cx="1504339" cy="486541"/>
            </a:xfrm>
            <a:custGeom>
              <a:avLst/>
              <a:gdLst>
                <a:gd name="connsiteX0" fmla="*/ 1891201 w 1891201"/>
                <a:gd name="connsiteY0" fmla="*/ 311294 h 522749"/>
                <a:gd name="connsiteX1" fmla="*/ 1802439 w 1891201"/>
                <a:gd name="connsiteY1" fmla="*/ 200631 h 522749"/>
                <a:gd name="connsiteX2" fmla="*/ 1682784 w 1891201"/>
                <a:gd name="connsiteY2" fmla="*/ 111962 h 522749"/>
                <a:gd name="connsiteX3" fmla="*/ 1516278 w 1891201"/>
                <a:gd name="connsiteY3" fmla="*/ 52820 h 522749"/>
                <a:gd name="connsiteX4" fmla="*/ 1336075 w 1891201"/>
                <a:gd name="connsiteY4" fmla="*/ 12989 h 522749"/>
                <a:gd name="connsiteX5" fmla="*/ 1128069 w 1891201"/>
                <a:gd name="connsiteY5" fmla="*/ 0 h 522749"/>
                <a:gd name="connsiteX6" fmla="*/ 923049 w 1891201"/>
                <a:gd name="connsiteY6" fmla="*/ 3550 h 522749"/>
                <a:gd name="connsiteX7" fmla="*/ 710205 w 1891201"/>
                <a:gd name="connsiteY7" fmla="*/ 30740 h 522749"/>
                <a:gd name="connsiteX8" fmla="*/ 517337 w 1891201"/>
                <a:gd name="connsiteY8" fmla="*/ 71784 h 522749"/>
                <a:gd name="connsiteX9" fmla="*/ 337031 w 1891201"/>
                <a:gd name="connsiteY9" fmla="*/ 133263 h 522749"/>
                <a:gd name="connsiteX10" fmla="*/ 192971 w 1891201"/>
                <a:gd name="connsiteY10" fmla="*/ 206519 h 522749"/>
                <a:gd name="connsiteX11" fmla="*/ 80319 w 1891201"/>
                <a:gd name="connsiteY11" fmla="*/ 298306 h 522749"/>
                <a:gd name="connsiteX12" fmla="*/ 17196 w 1891201"/>
                <a:gd name="connsiteY12" fmla="*/ 401436 h 522749"/>
                <a:gd name="connsiteX13" fmla="*/ 0 w 1891201"/>
                <a:gd name="connsiteY13" fmla="*/ 522749 h 52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1201" h="522749">
                  <a:moveTo>
                    <a:pt x="1891201" y="311294"/>
                  </a:moveTo>
                  <a:lnTo>
                    <a:pt x="1802439" y="200631"/>
                  </a:lnTo>
                  <a:lnTo>
                    <a:pt x="1682784" y="111962"/>
                  </a:lnTo>
                  <a:lnTo>
                    <a:pt x="1516278" y="52820"/>
                  </a:lnTo>
                  <a:lnTo>
                    <a:pt x="1336075" y="12989"/>
                  </a:lnTo>
                  <a:lnTo>
                    <a:pt x="1128069" y="0"/>
                  </a:lnTo>
                  <a:lnTo>
                    <a:pt x="923049" y="3550"/>
                  </a:lnTo>
                  <a:lnTo>
                    <a:pt x="710205" y="30740"/>
                  </a:lnTo>
                  <a:lnTo>
                    <a:pt x="517337" y="71784"/>
                  </a:lnTo>
                  <a:lnTo>
                    <a:pt x="337031" y="133263"/>
                  </a:lnTo>
                  <a:lnTo>
                    <a:pt x="192971" y="206519"/>
                  </a:lnTo>
                  <a:lnTo>
                    <a:pt x="80319" y="298306"/>
                  </a:lnTo>
                  <a:lnTo>
                    <a:pt x="17196" y="401436"/>
                  </a:lnTo>
                  <a:lnTo>
                    <a:pt x="0" y="52274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9F830EA-5753-2213-C0BA-C8A0D8C28324}"/>
                </a:ext>
              </a:extLst>
            </p:cNvPr>
            <p:cNvSpPr/>
            <p:nvPr/>
          </p:nvSpPr>
          <p:spPr>
            <a:xfrm>
              <a:off x="7287897" y="246742"/>
              <a:ext cx="602358" cy="797792"/>
            </a:xfrm>
            <a:custGeom>
              <a:avLst/>
              <a:gdLst>
                <a:gd name="connsiteX0" fmla="*/ 170214 w 757263"/>
                <a:gd name="connsiteY0" fmla="*/ 0 h 857163"/>
                <a:gd name="connsiteX1" fmla="*/ 62092 w 757263"/>
                <a:gd name="connsiteY1" fmla="*/ 97242 h 857163"/>
                <a:gd name="connsiteX2" fmla="*/ 0 w 757263"/>
                <a:gd name="connsiteY2" fmla="*/ 239337 h 857163"/>
                <a:gd name="connsiteX3" fmla="*/ 39130 w 757263"/>
                <a:gd name="connsiteY3" fmla="*/ 382212 h 857163"/>
                <a:gd name="connsiteX4" fmla="*/ 179893 w 757263"/>
                <a:gd name="connsiteY4" fmla="*/ 525087 h 857163"/>
                <a:gd name="connsiteX5" fmla="*/ 351241 w 757263"/>
                <a:gd name="connsiteY5" fmla="*/ 625360 h 857163"/>
                <a:gd name="connsiteX6" fmla="*/ 472543 w 757263"/>
                <a:gd name="connsiteY6" fmla="*/ 685021 h 857163"/>
                <a:gd name="connsiteX7" fmla="*/ 617117 w 757263"/>
                <a:gd name="connsiteY7" fmla="*/ 772564 h 857163"/>
                <a:gd name="connsiteX8" fmla="*/ 727195 w 757263"/>
                <a:gd name="connsiteY8" fmla="*/ 839239 h 857163"/>
                <a:gd name="connsiteX9" fmla="*/ 734300 w 757263"/>
                <a:gd name="connsiteY9" fmla="*/ 841317 h 857163"/>
                <a:gd name="connsiteX10" fmla="*/ 757263 w 757263"/>
                <a:gd name="connsiteY10" fmla="*/ 857163 h 85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7263" h="857163">
                  <a:moveTo>
                    <a:pt x="170214" y="0"/>
                  </a:moveTo>
                  <a:lnTo>
                    <a:pt x="62092" y="97242"/>
                  </a:lnTo>
                  <a:lnTo>
                    <a:pt x="0" y="239337"/>
                  </a:lnTo>
                  <a:lnTo>
                    <a:pt x="39130" y="382212"/>
                  </a:lnTo>
                  <a:lnTo>
                    <a:pt x="179893" y="525087"/>
                  </a:lnTo>
                  <a:lnTo>
                    <a:pt x="351241" y="625360"/>
                  </a:lnTo>
                  <a:lnTo>
                    <a:pt x="472543" y="685021"/>
                  </a:lnTo>
                  <a:lnTo>
                    <a:pt x="617117" y="772564"/>
                  </a:lnTo>
                  <a:lnTo>
                    <a:pt x="727195" y="839239"/>
                  </a:lnTo>
                  <a:lnTo>
                    <a:pt x="734300" y="841317"/>
                  </a:lnTo>
                  <a:lnTo>
                    <a:pt x="757263" y="85716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201768B8-6B76-38A2-E77F-59AD26F9FD0F}"/>
                </a:ext>
              </a:extLst>
            </p:cNvPr>
            <p:cNvSpPr/>
            <p:nvPr/>
          </p:nvSpPr>
          <p:spPr>
            <a:xfrm>
              <a:off x="7823254" y="246742"/>
              <a:ext cx="687707" cy="1434157"/>
            </a:xfrm>
            <a:custGeom>
              <a:avLst/>
              <a:gdLst>
                <a:gd name="connsiteX0" fmla="*/ 859721 w 864561"/>
                <a:gd name="connsiteY0" fmla="*/ 1540885 h 1540885"/>
                <a:gd name="connsiteX1" fmla="*/ 864561 w 864561"/>
                <a:gd name="connsiteY1" fmla="*/ 1409267 h 1540885"/>
                <a:gd name="connsiteX2" fmla="*/ 768590 w 864561"/>
                <a:gd name="connsiteY2" fmla="*/ 1164648 h 1540885"/>
                <a:gd name="connsiteX3" fmla="*/ 655423 w 864561"/>
                <a:gd name="connsiteY3" fmla="*/ 935095 h 1540885"/>
                <a:gd name="connsiteX4" fmla="*/ 533915 w 864561"/>
                <a:gd name="connsiteY4" fmla="*/ 714808 h 1540885"/>
                <a:gd name="connsiteX5" fmla="*/ 400668 w 864561"/>
                <a:gd name="connsiteY5" fmla="*/ 509501 h 1540885"/>
                <a:gd name="connsiteX6" fmla="*/ 262993 w 864561"/>
                <a:gd name="connsiteY6" fmla="*/ 313632 h 1540885"/>
                <a:gd name="connsiteX7" fmla="*/ 116051 w 864561"/>
                <a:gd name="connsiteY7" fmla="*/ 132484 h 1540885"/>
                <a:gd name="connsiteX8" fmla="*/ 0 w 864561"/>
                <a:gd name="connsiteY8" fmla="*/ 0 h 1540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561" h="1540885">
                  <a:moveTo>
                    <a:pt x="859721" y="1540885"/>
                  </a:moveTo>
                  <a:lnTo>
                    <a:pt x="864561" y="1409267"/>
                  </a:lnTo>
                  <a:lnTo>
                    <a:pt x="768590" y="1164648"/>
                  </a:lnTo>
                  <a:lnTo>
                    <a:pt x="655423" y="935095"/>
                  </a:lnTo>
                  <a:lnTo>
                    <a:pt x="533915" y="714808"/>
                  </a:lnTo>
                  <a:lnTo>
                    <a:pt x="400668" y="509501"/>
                  </a:lnTo>
                  <a:lnTo>
                    <a:pt x="262993" y="313632"/>
                  </a:lnTo>
                  <a:lnTo>
                    <a:pt x="116051" y="132484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85B9C94-1A72-ECAD-4376-14F0130604F2}"/>
                </a:ext>
              </a:extLst>
            </p:cNvPr>
            <p:cNvSpPr/>
            <p:nvPr/>
          </p:nvSpPr>
          <p:spPr>
            <a:xfrm>
              <a:off x="-103239" y="1867713"/>
              <a:ext cx="12398477" cy="4902084"/>
            </a:xfrm>
            <a:custGeom>
              <a:avLst/>
              <a:gdLst>
                <a:gd name="connsiteX0" fmla="*/ 15586916 w 15586915"/>
                <a:gd name="connsiteY0" fmla="*/ 0 h 5266891"/>
                <a:gd name="connsiteX1" fmla="*/ 15452537 w 15586915"/>
                <a:gd name="connsiteY1" fmla="*/ 62778 h 5266891"/>
                <a:gd name="connsiteX2" fmla="*/ 15154326 w 15586915"/>
                <a:gd name="connsiteY2" fmla="*/ 416329 h 5266891"/>
                <a:gd name="connsiteX3" fmla="*/ 14735639 w 15586915"/>
                <a:gd name="connsiteY3" fmla="*/ 805295 h 5266891"/>
                <a:gd name="connsiteX4" fmla="*/ 14159401 w 15586915"/>
                <a:gd name="connsiteY4" fmla="*/ 1233401 h 5266891"/>
                <a:gd name="connsiteX5" fmla="*/ 13431074 w 15586915"/>
                <a:gd name="connsiteY5" fmla="*/ 1693199 h 5266891"/>
                <a:gd name="connsiteX6" fmla="*/ 12517395 w 15586915"/>
                <a:gd name="connsiteY6" fmla="*/ 2184342 h 5266891"/>
                <a:gd name="connsiteX7" fmla="*/ 11430721 w 15586915"/>
                <a:gd name="connsiteY7" fmla="*/ 2696701 h 5266891"/>
                <a:gd name="connsiteX8" fmla="*/ 10148707 w 15586915"/>
                <a:gd name="connsiteY8" fmla="*/ 3224906 h 5266891"/>
                <a:gd name="connsiteX9" fmla="*/ 8698024 w 15586915"/>
                <a:gd name="connsiteY9" fmla="*/ 3756227 h 5266891"/>
                <a:gd name="connsiteX10" fmla="*/ 7073008 w 15586915"/>
                <a:gd name="connsiteY10" fmla="*/ 4281315 h 5266891"/>
                <a:gd name="connsiteX11" fmla="*/ 5318760 w 15586915"/>
                <a:gd name="connsiteY11" fmla="*/ 4787698 h 5266891"/>
                <a:gd name="connsiteX12" fmla="*/ 3445476 w 15586915"/>
                <a:gd name="connsiteY12" fmla="*/ 5265680 h 5266891"/>
                <a:gd name="connsiteX13" fmla="*/ 1504023 w 15586915"/>
                <a:gd name="connsiteY13" fmla="*/ 5266892 h 5266891"/>
                <a:gd name="connsiteX14" fmla="*/ 0 w 15586915"/>
                <a:gd name="connsiteY14" fmla="*/ 5177097 h 526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586915" h="5266891">
                  <a:moveTo>
                    <a:pt x="15586916" y="0"/>
                  </a:moveTo>
                  <a:lnTo>
                    <a:pt x="15452537" y="62778"/>
                  </a:lnTo>
                  <a:lnTo>
                    <a:pt x="15154326" y="416329"/>
                  </a:lnTo>
                  <a:lnTo>
                    <a:pt x="14735639" y="805295"/>
                  </a:lnTo>
                  <a:lnTo>
                    <a:pt x="14159401" y="1233401"/>
                  </a:lnTo>
                  <a:lnTo>
                    <a:pt x="13431074" y="1693199"/>
                  </a:lnTo>
                  <a:lnTo>
                    <a:pt x="12517395" y="2184342"/>
                  </a:lnTo>
                  <a:lnTo>
                    <a:pt x="11430721" y="2696701"/>
                  </a:lnTo>
                  <a:lnTo>
                    <a:pt x="10148707" y="3224906"/>
                  </a:lnTo>
                  <a:lnTo>
                    <a:pt x="8698024" y="3756227"/>
                  </a:lnTo>
                  <a:lnTo>
                    <a:pt x="7073008" y="4281315"/>
                  </a:lnTo>
                  <a:lnTo>
                    <a:pt x="5318760" y="4787698"/>
                  </a:lnTo>
                  <a:lnTo>
                    <a:pt x="3445476" y="5265680"/>
                  </a:lnTo>
                  <a:lnTo>
                    <a:pt x="1504023" y="5266892"/>
                  </a:lnTo>
                  <a:lnTo>
                    <a:pt x="0" y="517709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385C365-B443-BC30-1397-33ED16590B40}"/>
                </a:ext>
              </a:extLst>
            </p:cNvPr>
            <p:cNvSpPr/>
            <p:nvPr/>
          </p:nvSpPr>
          <p:spPr>
            <a:xfrm>
              <a:off x="-103239" y="727077"/>
              <a:ext cx="12398477" cy="5931744"/>
            </a:xfrm>
            <a:custGeom>
              <a:avLst/>
              <a:gdLst>
                <a:gd name="connsiteX0" fmla="*/ 15586916 w 15586915"/>
                <a:gd name="connsiteY0" fmla="*/ 0 h 6373177"/>
                <a:gd name="connsiteX1" fmla="*/ 15470145 w 15586915"/>
                <a:gd name="connsiteY1" fmla="*/ 79664 h 6373177"/>
                <a:gd name="connsiteX2" fmla="*/ 14857146 w 15586915"/>
                <a:gd name="connsiteY2" fmla="*/ 481099 h 6373177"/>
                <a:gd name="connsiteX3" fmla="*/ 14189058 w 15586915"/>
                <a:gd name="connsiteY3" fmla="*/ 892233 h 6373177"/>
                <a:gd name="connsiteX4" fmla="*/ 14180408 w 15586915"/>
                <a:gd name="connsiteY4" fmla="*/ 1094249 h 6373177"/>
                <a:gd name="connsiteX5" fmla="*/ 14078980 w 15586915"/>
                <a:gd name="connsiteY5" fmla="*/ 1331768 h 6373177"/>
                <a:gd name="connsiteX6" fmla="*/ 13898262 w 15586915"/>
                <a:gd name="connsiteY6" fmla="*/ 1598122 h 6373177"/>
                <a:gd name="connsiteX7" fmla="*/ 13600670 w 15586915"/>
                <a:gd name="connsiteY7" fmla="*/ 1899805 h 6373177"/>
                <a:gd name="connsiteX8" fmla="*/ 13197943 w 15586915"/>
                <a:gd name="connsiteY8" fmla="*/ 2229716 h 6373177"/>
                <a:gd name="connsiteX9" fmla="*/ 12652907 w 15586915"/>
                <a:gd name="connsiteY9" fmla="*/ 2591493 h 6373177"/>
                <a:gd name="connsiteX10" fmla="*/ 11978331 w 15586915"/>
                <a:gd name="connsiteY10" fmla="*/ 2976822 h 6373177"/>
                <a:gd name="connsiteX11" fmla="*/ 11599596 w 15586915"/>
                <a:gd name="connsiteY11" fmla="*/ 3161694 h 6373177"/>
                <a:gd name="connsiteX12" fmla="*/ 11141573 w 15586915"/>
                <a:gd name="connsiteY12" fmla="*/ 3385272 h 6373177"/>
                <a:gd name="connsiteX13" fmla="*/ 10161064 w 15586915"/>
                <a:gd name="connsiteY13" fmla="*/ 3806450 h 6373177"/>
                <a:gd name="connsiteX14" fmla="*/ 9014872 w 15586915"/>
                <a:gd name="connsiteY14" fmla="*/ 4235421 h 6373177"/>
                <a:gd name="connsiteX15" fmla="*/ 7733065 w 15586915"/>
                <a:gd name="connsiteY15" fmla="*/ 4660063 h 6373177"/>
                <a:gd name="connsiteX16" fmla="*/ 6309257 w 15586915"/>
                <a:gd name="connsiteY16" fmla="*/ 5071803 h 6373177"/>
                <a:gd name="connsiteX17" fmla="*/ 4788038 w 15586915"/>
                <a:gd name="connsiteY17" fmla="*/ 5459297 h 6373177"/>
                <a:gd name="connsiteX18" fmla="*/ 3177746 w 15586915"/>
                <a:gd name="connsiteY18" fmla="*/ 5813281 h 6373177"/>
                <a:gd name="connsiteX19" fmla="*/ 1532238 w 15586915"/>
                <a:gd name="connsiteY19" fmla="*/ 6127173 h 6373177"/>
                <a:gd name="connsiteX20" fmla="*/ 0 w 15586915"/>
                <a:gd name="connsiteY20" fmla="*/ 6373178 h 6373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586915" h="6373177">
                  <a:moveTo>
                    <a:pt x="15586916" y="0"/>
                  </a:moveTo>
                  <a:lnTo>
                    <a:pt x="15470145" y="79664"/>
                  </a:lnTo>
                  <a:lnTo>
                    <a:pt x="14857146" y="481099"/>
                  </a:lnTo>
                  <a:lnTo>
                    <a:pt x="14189058" y="892233"/>
                  </a:lnTo>
                  <a:lnTo>
                    <a:pt x="14180408" y="1094249"/>
                  </a:lnTo>
                  <a:lnTo>
                    <a:pt x="14078980" y="1331768"/>
                  </a:lnTo>
                  <a:lnTo>
                    <a:pt x="13898262" y="1598122"/>
                  </a:lnTo>
                  <a:lnTo>
                    <a:pt x="13600670" y="1899805"/>
                  </a:lnTo>
                  <a:lnTo>
                    <a:pt x="13197943" y="2229716"/>
                  </a:lnTo>
                  <a:lnTo>
                    <a:pt x="12652907" y="2591493"/>
                  </a:lnTo>
                  <a:lnTo>
                    <a:pt x="11978331" y="2976822"/>
                  </a:lnTo>
                  <a:lnTo>
                    <a:pt x="11599596" y="3161694"/>
                  </a:lnTo>
                  <a:lnTo>
                    <a:pt x="11141573" y="3385272"/>
                  </a:lnTo>
                  <a:lnTo>
                    <a:pt x="10161064" y="3806450"/>
                  </a:lnTo>
                  <a:lnTo>
                    <a:pt x="9014872" y="4235421"/>
                  </a:lnTo>
                  <a:lnTo>
                    <a:pt x="7733065" y="4660063"/>
                  </a:lnTo>
                  <a:lnTo>
                    <a:pt x="6309257" y="5071803"/>
                  </a:lnTo>
                  <a:lnTo>
                    <a:pt x="4788038" y="5459297"/>
                  </a:lnTo>
                  <a:lnTo>
                    <a:pt x="3177746" y="5813281"/>
                  </a:lnTo>
                  <a:lnTo>
                    <a:pt x="1532238" y="6127173"/>
                  </a:lnTo>
                  <a:lnTo>
                    <a:pt x="0" y="637317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AB56A8D-9AF5-737A-BE71-F5C48A6FB507}"/>
                </a:ext>
              </a:extLst>
            </p:cNvPr>
            <p:cNvSpPr/>
            <p:nvPr/>
          </p:nvSpPr>
          <p:spPr>
            <a:xfrm>
              <a:off x="8589185" y="246742"/>
              <a:ext cx="221727" cy="2315605"/>
            </a:xfrm>
            <a:custGeom>
              <a:avLst/>
              <a:gdLst>
                <a:gd name="connsiteX0" fmla="*/ 215316 w 278747"/>
                <a:gd name="connsiteY0" fmla="*/ 0 h 2487930"/>
                <a:gd name="connsiteX1" fmla="*/ 234264 w 278747"/>
                <a:gd name="connsiteY1" fmla="*/ 124171 h 2487930"/>
                <a:gd name="connsiteX2" fmla="*/ 254446 w 278747"/>
                <a:gd name="connsiteY2" fmla="*/ 348269 h 2487930"/>
                <a:gd name="connsiteX3" fmla="*/ 273290 w 278747"/>
                <a:gd name="connsiteY3" fmla="*/ 579726 h 2487930"/>
                <a:gd name="connsiteX4" fmla="*/ 278233 w 278747"/>
                <a:gd name="connsiteY4" fmla="*/ 825298 h 2487930"/>
                <a:gd name="connsiteX5" fmla="*/ 278748 w 278747"/>
                <a:gd name="connsiteY5" fmla="*/ 1077624 h 2487930"/>
                <a:gd name="connsiteX6" fmla="*/ 260522 w 278747"/>
                <a:gd name="connsiteY6" fmla="*/ 1343458 h 2487930"/>
                <a:gd name="connsiteX7" fmla="*/ 231998 w 278747"/>
                <a:gd name="connsiteY7" fmla="*/ 1615180 h 2487930"/>
                <a:gd name="connsiteX8" fmla="*/ 177834 w 278747"/>
                <a:gd name="connsiteY8" fmla="*/ 1899545 h 2487930"/>
                <a:gd name="connsiteX9" fmla="*/ 105959 w 278747"/>
                <a:gd name="connsiteY9" fmla="*/ 2188499 h 2487930"/>
                <a:gd name="connsiteX10" fmla="*/ 45411 w 278747"/>
                <a:gd name="connsiteY10" fmla="*/ 2359776 h 2487930"/>
                <a:gd name="connsiteX11" fmla="*/ 36349 w 278747"/>
                <a:gd name="connsiteY11" fmla="*/ 2385320 h 2487930"/>
                <a:gd name="connsiteX12" fmla="*/ 4531 w 278747"/>
                <a:gd name="connsiteY12" fmla="*/ 2477453 h 2487930"/>
                <a:gd name="connsiteX13" fmla="*/ 0 w 278747"/>
                <a:gd name="connsiteY13" fmla="*/ 2487930 h 2487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8747" h="2487930">
                  <a:moveTo>
                    <a:pt x="215316" y="0"/>
                  </a:moveTo>
                  <a:lnTo>
                    <a:pt x="234264" y="124171"/>
                  </a:lnTo>
                  <a:lnTo>
                    <a:pt x="254446" y="348269"/>
                  </a:lnTo>
                  <a:lnTo>
                    <a:pt x="273290" y="579726"/>
                  </a:lnTo>
                  <a:lnTo>
                    <a:pt x="278233" y="825298"/>
                  </a:lnTo>
                  <a:lnTo>
                    <a:pt x="278748" y="1077624"/>
                  </a:lnTo>
                  <a:lnTo>
                    <a:pt x="260522" y="1343458"/>
                  </a:lnTo>
                  <a:lnTo>
                    <a:pt x="231998" y="1615180"/>
                  </a:lnTo>
                  <a:lnTo>
                    <a:pt x="177834" y="1899545"/>
                  </a:lnTo>
                  <a:lnTo>
                    <a:pt x="105959" y="2188499"/>
                  </a:lnTo>
                  <a:lnTo>
                    <a:pt x="45411" y="2359776"/>
                  </a:lnTo>
                  <a:lnTo>
                    <a:pt x="36349" y="2385320"/>
                  </a:lnTo>
                  <a:lnTo>
                    <a:pt x="4531" y="2477453"/>
                  </a:lnTo>
                  <a:lnTo>
                    <a:pt x="0" y="24879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F266E6F-BEBF-E2B7-5859-82AED9874CD3}"/>
                </a:ext>
              </a:extLst>
            </p:cNvPr>
            <p:cNvSpPr/>
            <p:nvPr/>
          </p:nvSpPr>
          <p:spPr>
            <a:xfrm>
              <a:off x="8638821" y="1851917"/>
              <a:ext cx="1037950" cy="339378"/>
            </a:xfrm>
            <a:custGeom>
              <a:avLst/>
              <a:gdLst>
                <a:gd name="connsiteX0" fmla="*/ 1304874 w 1304873"/>
                <a:gd name="connsiteY0" fmla="*/ 245139 h 364634"/>
                <a:gd name="connsiteX1" fmla="*/ 1234235 w 1304873"/>
                <a:gd name="connsiteY1" fmla="*/ 149802 h 364634"/>
                <a:gd name="connsiteX2" fmla="*/ 1137131 w 1304873"/>
                <a:gd name="connsiteY2" fmla="*/ 75334 h 364634"/>
                <a:gd name="connsiteX3" fmla="*/ 998837 w 1304873"/>
                <a:gd name="connsiteY3" fmla="*/ 29268 h 364634"/>
                <a:gd name="connsiteX4" fmla="*/ 851896 w 1304873"/>
                <a:gd name="connsiteY4" fmla="*/ 1732 h 364634"/>
                <a:gd name="connsiteX5" fmla="*/ 683843 w 1304873"/>
                <a:gd name="connsiteY5" fmla="*/ 0 h 364634"/>
                <a:gd name="connsiteX6" fmla="*/ 524647 w 1304873"/>
                <a:gd name="connsiteY6" fmla="*/ 14374 h 364634"/>
                <a:gd name="connsiteX7" fmla="*/ 364936 w 1304873"/>
                <a:gd name="connsiteY7" fmla="*/ 51695 h 364634"/>
                <a:gd name="connsiteX8" fmla="*/ 230659 w 1304873"/>
                <a:gd name="connsiteY8" fmla="*/ 102957 h 364634"/>
                <a:gd name="connsiteX9" fmla="*/ 115432 w 1304873"/>
                <a:gd name="connsiteY9" fmla="*/ 174914 h 364634"/>
                <a:gd name="connsiteX10" fmla="*/ 40057 w 1304873"/>
                <a:gd name="connsiteY10" fmla="*/ 259859 h 364634"/>
                <a:gd name="connsiteX11" fmla="*/ 0 w 1304873"/>
                <a:gd name="connsiteY11" fmla="*/ 364634 h 36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4873" h="364634">
                  <a:moveTo>
                    <a:pt x="1304874" y="245139"/>
                  </a:moveTo>
                  <a:lnTo>
                    <a:pt x="1234235" y="149802"/>
                  </a:lnTo>
                  <a:lnTo>
                    <a:pt x="1137131" y="75334"/>
                  </a:lnTo>
                  <a:lnTo>
                    <a:pt x="998837" y="29268"/>
                  </a:lnTo>
                  <a:lnTo>
                    <a:pt x="851896" y="1732"/>
                  </a:lnTo>
                  <a:lnTo>
                    <a:pt x="683843" y="0"/>
                  </a:lnTo>
                  <a:lnTo>
                    <a:pt x="524647" y="14374"/>
                  </a:lnTo>
                  <a:lnTo>
                    <a:pt x="364936" y="51695"/>
                  </a:lnTo>
                  <a:lnTo>
                    <a:pt x="230659" y="102957"/>
                  </a:lnTo>
                  <a:lnTo>
                    <a:pt x="115432" y="174914"/>
                  </a:lnTo>
                  <a:lnTo>
                    <a:pt x="40057" y="259859"/>
                  </a:lnTo>
                  <a:lnTo>
                    <a:pt x="0" y="36463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3870F6D3-08CC-450E-CD1D-813B764988B8}"/>
                </a:ext>
              </a:extLst>
            </p:cNvPr>
            <p:cNvSpPr/>
            <p:nvPr/>
          </p:nvSpPr>
          <p:spPr>
            <a:xfrm>
              <a:off x="7852004" y="246742"/>
              <a:ext cx="706546" cy="1183027"/>
            </a:xfrm>
            <a:custGeom>
              <a:avLst/>
              <a:gdLst>
                <a:gd name="connsiteX0" fmla="*/ 888245 w 888244"/>
                <a:gd name="connsiteY0" fmla="*/ 0 h 1271067"/>
                <a:gd name="connsiteX1" fmla="*/ 766839 w 888244"/>
                <a:gd name="connsiteY1" fmla="*/ 43122 h 1271067"/>
                <a:gd name="connsiteX2" fmla="*/ 459877 w 888244"/>
                <a:gd name="connsiteY2" fmla="*/ 178464 h 1271067"/>
                <a:gd name="connsiteX3" fmla="*/ 226849 w 888244"/>
                <a:gd name="connsiteY3" fmla="*/ 313632 h 1271067"/>
                <a:gd name="connsiteX4" fmla="*/ 69712 w 888244"/>
                <a:gd name="connsiteY4" fmla="*/ 453477 h 1271067"/>
                <a:gd name="connsiteX5" fmla="*/ 0 w 888244"/>
                <a:gd name="connsiteY5" fmla="*/ 593234 h 1271067"/>
                <a:gd name="connsiteX6" fmla="*/ 18123 w 888244"/>
                <a:gd name="connsiteY6" fmla="*/ 738794 h 1271067"/>
                <a:gd name="connsiteX7" fmla="*/ 175260 w 888244"/>
                <a:gd name="connsiteY7" fmla="*/ 871711 h 1271067"/>
                <a:gd name="connsiteX8" fmla="*/ 245487 w 888244"/>
                <a:gd name="connsiteY8" fmla="*/ 931199 h 1271067"/>
                <a:gd name="connsiteX9" fmla="*/ 386457 w 888244"/>
                <a:gd name="connsiteY9" fmla="*/ 1067666 h 1271067"/>
                <a:gd name="connsiteX10" fmla="*/ 461010 w 888244"/>
                <a:gd name="connsiteY10" fmla="*/ 1139883 h 1271067"/>
                <a:gd name="connsiteX11" fmla="*/ 577370 w 888244"/>
                <a:gd name="connsiteY11" fmla="*/ 1267258 h 1271067"/>
                <a:gd name="connsiteX12" fmla="*/ 581180 w 888244"/>
                <a:gd name="connsiteY12" fmla="*/ 1271068 h 1271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8244" h="1271067">
                  <a:moveTo>
                    <a:pt x="888245" y="0"/>
                  </a:moveTo>
                  <a:lnTo>
                    <a:pt x="766839" y="43122"/>
                  </a:lnTo>
                  <a:lnTo>
                    <a:pt x="459877" y="178464"/>
                  </a:lnTo>
                  <a:lnTo>
                    <a:pt x="226849" y="313632"/>
                  </a:lnTo>
                  <a:lnTo>
                    <a:pt x="69712" y="453477"/>
                  </a:lnTo>
                  <a:lnTo>
                    <a:pt x="0" y="593234"/>
                  </a:lnTo>
                  <a:lnTo>
                    <a:pt x="18123" y="738794"/>
                  </a:lnTo>
                  <a:lnTo>
                    <a:pt x="175260" y="871711"/>
                  </a:lnTo>
                  <a:lnTo>
                    <a:pt x="245487" y="931199"/>
                  </a:lnTo>
                  <a:lnTo>
                    <a:pt x="386457" y="1067666"/>
                  </a:lnTo>
                  <a:lnTo>
                    <a:pt x="461010" y="1139883"/>
                  </a:lnTo>
                  <a:lnTo>
                    <a:pt x="577370" y="1267258"/>
                  </a:lnTo>
                  <a:lnTo>
                    <a:pt x="581180" y="127106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967C051-9A7C-EB94-F901-34A43BA7C1F2}"/>
                </a:ext>
              </a:extLst>
            </p:cNvPr>
            <p:cNvSpPr/>
            <p:nvPr/>
          </p:nvSpPr>
          <p:spPr>
            <a:xfrm>
              <a:off x="8632679" y="2143423"/>
              <a:ext cx="639381" cy="219939"/>
            </a:xfrm>
            <a:custGeom>
              <a:avLst/>
              <a:gdLst>
                <a:gd name="connsiteX0" fmla="*/ 803807 w 803807"/>
                <a:gd name="connsiteY0" fmla="*/ 186517 h 236306"/>
                <a:gd name="connsiteX1" fmla="*/ 753350 w 803807"/>
                <a:gd name="connsiteY1" fmla="*/ 106680 h 236306"/>
                <a:gd name="connsiteX2" fmla="*/ 681578 w 803807"/>
                <a:gd name="connsiteY2" fmla="*/ 46932 h 236306"/>
                <a:gd name="connsiteX3" fmla="*/ 574692 w 803807"/>
                <a:gd name="connsiteY3" fmla="*/ 14461 h 236306"/>
                <a:gd name="connsiteX4" fmla="*/ 464716 w 803807"/>
                <a:gd name="connsiteY4" fmla="*/ 0 h 236306"/>
                <a:gd name="connsiteX5" fmla="*/ 340429 w 803807"/>
                <a:gd name="connsiteY5" fmla="*/ 10564 h 236306"/>
                <a:gd name="connsiteX6" fmla="*/ 230247 w 803807"/>
                <a:gd name="connsiteY6" fmla="*/ 37148 h 236306"/>
                <a:gd name="connsiteX7" fmla="*/ 126039 w 803807"/>
                <a:gd name="connsiteY7" fmla="*/ 86504 h 236306"/>
                <a:gd name="connsiteX8" fmla="*/ 51280 w 803807"/>
                <a:gd name="connsiteY8" fmla="*/ 150668 h 236306"/>
                <a:gd name="connsiteX9" fmla="*/ 0 w 803807"/>
                <a:gd name="connsiteY9" fmla="*/ 236307 h 23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3807" h="236306">
                  <a:moveTo>
                    <a:pt x="803807" y="186517"/>
                  </a:moveTo>
                  <a:lnTo>
                    <a:pt x="753350" y="106680"/>
                  </a:lnTo>
                  <a:lnTo>
                    <a:pt x="681578" y="46932"/>
                  </a:lnTo>
                  <a:lnTo>
                    <a:pt x="574692" y="14461"/>
                  </a:lnTo>
                  <a:lnTo>
                    <a:pt x="464716" y="0"/>
                  </a:lnTo>
                  <a:lnTo>
                    <a:pt x="340429" y="10564"/>
                  </a:lnTo>
                  <a:lnTo>
                    <a:pt x="230247" y="37148"/>
                  </a:lnTo>
                  <a:lnTo>
                    <a:pt x="126039" y="86504"/>
                  </a:lnTo>
                  <a:lnTo>
                    <a:pt x="51280" y="150668"/>
                  </a:lnTo>
                  <a:lnTo>
                    <a:pt x="0" y="23630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D2B194F-8496-98DC-D217-BF840CDA014D}"/>
                </a:ext>
              </a:extLst>
            </p:cNvPr>
            <p:cNvSpPr/>
            <p:nvPr/>
          </p:nvSpPr>
          <p:spPr>
            <a:xfrm>
              <a:off x="8591396" y="2441779"/>
              <a:ext cx="318871" cy="117344"/>
            </a:xfrm>
            <a:custGeom>
              <a:avLst/>
              <a:gdLst>
                <a:gd name="connsiteX0" fmla="*/ 400874 w 400873"/>
                <a:gd name="connsiteY0" fmla="*/ 126076 h 126076"/>
                <a:gd name="connsiteX1" fmla="*/ 372659 w 400873"/>
                <a:gd name="connsiteY1" fmla="*/ 62345 h 126076"/>
                <a:gd name="connsiteX2" fmla="*/ 328587 w 400873"/>
                <a:gd name="connsiteY2" fmla="*/ 18097 h 126076"/>
                <a:gd name="connsiteX3" fmla="*/ 255991 w 400873"/>
                <a:gd name="connsiteY3" fmla="*/ 173 h 126076"/>
                <a:gd name="connsiteX4" fmla="*/ 185351 w 400873"/>
                <a:gd name="connsiteY4" fmla="*/ 0 h 126076"/>
                <a:gd name="connsiteX5" fmla="*/ 106886 w 400873"/>
                <a:gd name="connsiteY5" fmla="*/ 24505 h 126076"/>
                <a:gd name="connsiteX6" fmla="*/ 46647 w 400873"/>
                <a:gd name="connsiteY6" fmla="*/ 65463 h 126076"/>
                <a:gd name="connsiteX7" fmla="*/ 0 w 400873"/>
                <a:gd name="connsiteY7" fmla="*/ 125990 h 126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873" h="126076">
                  <a:moveTo>
                    <a:pt x="400874" y="126076"/>
                  </a:moveTo>
                  <a:lnTo>
                    <a:pt x="372659" y="62345"/>
                  </a:lnTo>
                  <a:lnTo>
                    <a:pt x="328587" y="18097"/>
                  </a:lnTo>
                  <a:lnTo>
                    <a:pt x="255991" y="173"/>
                  </a:lnTo>
                  <a:lnTo>
                    <a:pt x="185351" y="0"/>
                  </a:lnTo>
                  <a:lnTo>
                    <a:pt x="106886" y="24505"/>
                  </a:lnTo>
                  <a:lnTo>
                    <a:pt x="46647" y="65463"/>
                  </a:lnTo>
                  <a:lnTo>
                    <a:pt x="0" y="12599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5D3F06E-244E-D877-8E12-DB8B492E9648}"/>
                </a:ext>
              </a:extLst>
            </p:cNvPr>
            <p:cNvSpPr/>
            <p:nvPr/>
          </p:nvSpPr>
          <p:spPr>
            <a:xfrm>
              <a:off x="8297016" y="246742"/>
              <a:ext cx="1395892" cy="1570279"/>
            </a:xfrm>
            <a:custGeom>
              <a:avLst/>
              <a:gdLst>
                <a:gd name="connsiteX0" fmla="*/ 1754866 w 1754865"/>
                <a:gd name="connsiteY0" fmla="*/ 0 h 1687137"/>
                <a:gd name="connsiteX1" fmla="*/ 1736949 w 1754865"/>
                <a:gd name="connsiteY1" fmla="*/ 49617 h 1687137"/>
                <a:gd name="connsiteX2" fmla="*/ 1631401 w 1754865"/>
                <a:gd name="connsiteY2" fmla="*/ 310688 h 1687137"/>
                <a:gd name="connsiteX3" fmla="*/ 1273880 w 1754865"/>
                <a:gd name="connsiteY3" fmla="*/ 387408 h 1687137"/>
                <a:gd name="connsiteX4" fmla="*/ 935612 w 1754865"/>
                <a:gd name="connsiteY4" fmla="*/ 480233 h 1687137"/>
                <a:gd name="connsiteX5" fmla="*/ 640595 w 1754865"/>
                <a:gd name="connsiteY5" fmla="*/ 579726 h 1687137"/>
                <a:gd name="connsiteX6" fmla="*/ 386561 w 1754865"/>
                <a:gd name="connsiteY6" fmla="*/ 691688 h 1687137"/>
                <a:gd name="connsiteX7" fmla="*/ 193074 w 1754865"/>
                <a:gd name="connsiteY7" fmla="*/ 808153 h 1687137"/>
                <a:gd name="connsiteX8" fmla="*/ 59828 w 1754865"/>
                <a:gd name="connsiteY8" fmla="*/ 935095 h 1687137"/>
                <a:gd name="connsiteX9" fmla="*/ 0 w 1754865"/>
                <a:gd name="connsiteY9" fmla="*/ 1066800 h 1687137"/>
                <a:gd name="connsiteX10" fmla="*/ 139117 w 1754865"/>
                <a:gd name="connsiteY10" fmla="*/ 1298691 h 1687137"/>
                <a:gd name="connsiteX11" fmla="*/ 264126 w 1754865"/>
                <a:gd name="connsiteY11" fmla="*/ 1540885 h 1687137"/>
                <a:gd name="connsiteX12" fmla="*/ 322100 w 1754865"/>
                <a:gd name="connsiteY12" fmla="*/ 1687137 h 1687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4865" h="1687137">
                  <a:moveTo>
                    <a:pt x="1754866" y="0"/>
                  </a:moveTo>
                  <a:lnTo>
                    <a:pt x="1736949" y="49617"/>
                  </a:lnTo>
                  <a:lnTo>
                    <a:pt x="1631401" y="310688"/>
                  </a:lnTo>
                  <a:lnTo>
                    <a:pt x="1273880" y="387408"/>
                  </a:lnTo>
                  <a:lnTo>
                    <a:pt x="935612" y="480233"/>
                  </a:lnTo>
                  <a:lnTo>
                    <a:pt x="640595" y="579726"/>
                  </a:lnTo>
                  <a:lnTo>
                    <a:pt x="386561" y="691688"/>
                  </a:lnTo>
                  <a:lnTo>
                    <a:pt x="193074" y="808153"/>
                  </a:lnTo>
                  <a:lnTo>
                    <a:pt x="59828" y="935095"/>
                  </a:lnTo>
                  <a:lnTo>
                    <a:pt x="0" y="1066800"/>
                  </a:lnTo>
                  <a:lnTo>
                    <a:pt x="139117" y="1298691"/>
                  </a:lnTo>
                  <a:lnTo>
                    <a:pt x="264126" y="1540885"/>
                  </a:lnTo>
                  <a:lnTo>
                    <a:pt x="322100" y="168713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1A351EA2-7350-D864-D89F-12571F17F29A}"/>
                </a:ext>
              </a:extLst>
            </p:cNvPr>
            <p:cNvSpPr/>
            <p:nvPr/>
          </p:nvSpPr>
          <p:spPr>
            <a:xfrm>
              <a:off x="8011562" y="246742"/>
              <a:ext cx="1087751" cy="1341152"/>
            </a:xfrm>
            <a:custGeom>
              <a:avLst/>
              <a:gdLst>
                <a:gd name="connsiteX0" fmla="*/ 1367482 w 1367481"/>
                <a:gd name="connsiteY0" fmla="*/ 0 h 1440959"/>
                <a:gd name="connsiteX1" fmla="*/ 1332780 w 1367481"/>
                <a:gd name="connsiteY1" fmla="*/ 9265 h 1440959"/>
                <a:gd name="connsiteX2" fmla="*/ 960635 w 1367481"/>
                <a:gd name="connsiteY2" fmla="*/ 124085 h 1440959"/>
                <a:gd name="connsiteX3" fmla="*/ 960429 w 1367481"/>
                <a:gd name="connsiteY3" fmla="*/ 124171 h 1440959"/>
                <a:gd name="connsiteX4" fmla="*/ 631019 w 1367481"/>
                <a:gd name="connsiteY4" fmla="*/ 249035 h 1440959"/>
                <a:gd name="connsiteX5" fmla="*/ 365142 w 1367481"/>
                <a:gd name="connsiteY5" fmla="*/ 375805 h 1440959"/>
                <a:gd name="connsiteX6" fmla="*/ 163933 w 1367481"/>
                <a:gd name="connsiteY6" fmla="*/ 509501 h 1440959"/>
                <a:gd name="connsiteX7" fmla="*/ 42013 w 1367481"/>
                <a:gd name="connsiteY7" fmla="*/ 644323 h 1440959"/>
                <a:gd name="connsiteX8" fmla="*/ 0 w 1367481"/>
                <a:gd name="connsiteY8" fmla="*/ 785986 h 1440959"/>
                <a:gd name="connsiteX9" fmla="*/ 44896 w 1367481"/>
                <a:gd name="connsiteY9" fmla="*/ 931199 h 1440959"/>
                <a:gd name="connsiteX10" fmla="*/ 161771 w 1367481"/>
                <a:gd name="connsiteY10" fmla="*/ 1073901 h 1440959"/>
                <a:gd name="connsiteX11" fmla="*/ 175260 w 1367481"/>
                <a:gd name="connsiteY11" fmla="*/ 1086456 h 1440959"/>
                <a:gd name="connsiteX12" fmla="*/ 278233 w 1367481"/>
                <a:gd name="connsiteY12" fmla="*/ 1179108 h 1440959"/>
                <a:gd name="connsiteX13" fmla="*/ 376778 w 1367481"/>
                <a:gd name="connsiteY13" fmla="*/ 1267258 h 1440959"/>
                <a:gd name="connsiteX14" fmla="*/ 380588 w 1367481"/>
                <a:gd name="connsiteY14" fmla="*/ 1271068 h 1440959"/>
                <a:gd name="connsiteX15" fmla="*/ 470484 w 1367481"/>
                <a:gd name="connsiteY15" fmla="*/ 1359824 h 1440959"/>
                <a:gd name="connsiteX16" fmla="*/ 537004 w 1367481"/>
                <a:gd name="connsiteY16" fmla="*/ 1440959 h 1440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67481" h="1440959">
                  <a:moveTo>
                    <a:pt x="1367482" y="0"/>
                  </a:moveTo>
                  <a:lnTo>
                    <a:pt x="1332780" y="9265"/>
                  </a:lnTo>
                  <a:lnTo>
                    <a:pt x="960635" y="124085"/>
                  </a:lnTo>
                  <a:lnTo>
                    <a:pt x="960429" y="124171"/>
                  </a:lnTo>
                  <a:lnTo>
                    <a:pt x="631019" y="249035"/>
                  </a:lnTo>
                  <a:lnTo>
                    <a:pt x="365142" y="375805"/>
                  </a:lnTo>
                  <a:lnTo>
                    <a:pt x="163933" y="509501"/>
                  </a:lnTo>
                  <a:lnTo>
                    <a:pt x="42013" y="644323"/>
                  </a:lnTo>
                  <a:lnTo>
                    <a:pt x="0" y="785986"/>
                  </a:lnTo>
                  <a:lnTo>
                    <a:pt x="44896" y="931199"/>
                  </a:lnTo>
                  <a:lnTo>
                    <a:pt x="161771" y="1073901"/>
                  </a:lnTo>
                  <a:lnTo>
                    <a:pt x="175260" y="1086456"/>
                  </a:lnTo>
                  <a:lnTo>
                    <a:pt x="278233" y="1179108"/>
                  </a:lnTo>
                  <a:lnTo>
                    <a:pt x="376778" y="1267258"/>
                  </a:lnTo>
                  <a:lnTo>
                    <a:pt x="380588" y="1271068"/>
                  </a:lnTo>
                  <a:lnTo>
                    <a:pt x="470484" y="1359824"/>
                  </a:lnTo>
                  <a:lnTo>
                    <a:pt x="537004" y="144095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0C99A6F3-607A-A42D-509D-F5C66A1F0E0E}"/>
                </a:ext>
              </a:extLst>
            </p:cNvPr>
            <p:cNvSpPr/>
            <p:nvPr/>
          </p:nvSpPr>
          <p:spPr>
            <a:xfrm>
              <a:off x="8544790" y="246742"/>
              <a:ext cx="527330" cy="2434722"/>
            </a:xfrm>
            <a:custGeom>
              <a:avLst/>
              <a:gdLst>
                <a:gd name="connsiteX0" fmla="*/ 662940 w 662940"/>
                <a:gd name="connsiteY0" fmla="*/ 0 h 2615911"/>
                <a:gd name="connsiteX1" fmla="*/ 662426 w 662940"/>
                <a:gd name="connsiteY1" fmla="*/ 9265 h 2615911"/>
                <a:gd name="connsiteX2" fmla="*/ 649965 w 662940"/>
                <a:gd name="connsiteY2" fmla="*/ 237519 h 2615911"/>
                <a:gd name="connsiteX3" fmla="*/ 624119 w 662940"/>
                <a:gd name="connsiteY3" fmla="*/ 480233 h 2615911"/>
                <a:gd name="connsiteX4" fmla="*/ 596729 w 662940"/>
                <a:gd name="connsiteY4" fmla="*/ 729442 h 2615911"/>
                <a:gd name="connsiteX5" fmla="*/ 552760 w 662940"/>
                <a:gd name="connsiteY5" fmla="*/ 992245 h 2615911"/>
                <a:gd name="connsiteX6" fmla="*/ 503332 w 662940"/>
                <a:gd name="connsiteY6" fmla="*/ 1260764 h 2615911"/>
                <a:gd name="connsiteX7" fmla="*/ 431869 w 662940"/>
                <a:gd name="connsiteY7" fmla="*/ 1541924 h 2615911"/>
                <a:gd name="connsiteX8" fmla="*/ 348872 w 662940"/>
                <a:gd name="connsiteY8" fmla="*/ 1827588 h 2615911"/>
                <a:gd name="connsiteX9" fmla="*/ 246620 w 662940"/>
                <a:gd name="connsiteY9" fmla="*/ 2097751 h 2615911"/>
                <a:gd name="connsiteX10" fmla="*/ 236529 w 662940"/>
                <a:gd name="connsiteY10" fmla="*/ 2124335 h 2615911"/>
                <a:gd name="connsiteX11" fmla="*/ 116565 w 662940"/>
                <a:gd name="connsiteY11" fmla="*/ 2398135 h 2615911"/>
                <a:gd name="connsiteX12" fmla="*/ 105239 w 662940"/>
                <a:gd name="connsiteY12" fmla="*/ 2423853 h 2615911"/>
                <a:gd name="connsiteX13" fmla="*/ 47574 w 662940"/>
                <a:gd name="connsiteY13" fmla="*/ 2529234 h 2615911"/>
                <a:gd name="connsiteX14" fmla="*/ 29759 w 662940"/>
                <a:gd name="connsiteY14" fmla="*/ 2561619 h 2615911"/>
                <a:gd name="connsiteX15" fmla="*/ 0 w 662940"/>
                <a:gd name="connsiteY15" fmla="*/ 2615912 h 261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2940" h="2615911">
                  <a:moveTo>
                    <a:pt x="662940" y="0"/>
                  </a:moveTo>
                  <a:lnTo>
                    <a:pt x="662426" y="9265"/>
                  </a:lnTo>
                  <a:lnTo>
                    <a:pt x="649965" y="237519"/>
                  </a:lnTo>
                  <a:lnTo>
                    <a:pt x="624119" y="480233"/>
                  </a:lnTo>
                  <a:lnTo>
                    <a:pt x="596729" y="729442"/>
                  </a:lnTo>
                  <a:lnTo>
                    <a:pt x="552760" y="992245"/>
                  </a:lnTo>
                  <a:lnTo>
                    <a:pt x="503332" y="1260764"/>
                  </a:lnTo>
                  <a:lnTo>
                    <a:pt x="431869" y="1541924"/>
                  </a:lnTo>
                  <a:lnTo>
                    <a:pt x="348872" y="1827588"/>
                  </a:lnTo>
                  <a:lnTo>
                    <a:pt x="246620" y="2097751"/>
                  </a:lnTo>
                  <a:lnTo>
                    <a:pt x="236529" y="2124335"/>
                  </a:lnTo>
                  <a:lnTo>
                    <a:pt x="116565" y="2398135"/>
                  </a:lnTo>
                  <a:lnTo>
                    <a:pt x="105239" y="2423853"/>
                  </a:lnTo>
                  <a:lnTo>
                    <a:pt x="47574" y="2529234"/>
                  </a:lnTo>
                  <a:lnTo>
                    <a:pt x="29759" y="2561619"/>
                  </a:lnTo>
                  <a:lnTo>
                    <a:pt x="0" y="261591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50C2B42-A23C-0804-23F3-6189D5405ECD}"/>
                </a:ext>
              </a:extLst>
            </p:cNvPr>
            <p:cNvSpPr/>
            <p:nvPr/>
          </p:nvSpPr>
          <p:spPr>
            <a:xfrm>
              <a:off x="6453573" y="246742"/>
              <a:ext cx="909026" cy="489926"/>
            </a:xfrm>
            <a:custGeom>
              <a:avLst/>
              <a:gdLst>
                <a:gd name="connsiteX0" fmla="*/ 1142795 w 1142794"/>
                <a:gd name="connsiteY0" fmla="*/ 526386 h 526386"/>
                <a:gd name="connsiteX1" fmla="*/ 843967 w 1142794"/>
                <a:gd name="connsiteY1" fmla="*/ 409142 h 526386"/>
                <a:gd name="connsiteX2" fmla="*/ 816679 w 1142794"/>
                <a:gd name="connsiteY2" fmla="*/ 398838 h 526386"/>
                <a:gd name="connsiteX3" fmla="*/ 712882 w 1142794"/>
                <a:gd name="connsiteY3" fmla="*/ 362383 h 526386"/>
                <a:gd name="connsiteX4" fmla="*/ 604143 w 1142794"/>
                <a:gd name="connsiteY4" fmla="*/ 323330 h 526386"/>
                <a:gd name="connsiteX5" fmla="*/ 476662 w 1142794"/>
                <a:gd name="connsiteY5" fmla="*/ 278043 h 526386"/>
                <a:gd name="connsiteX6" fmla="*/ 192045 w 1142794"/>
                <a:gd name="connsiteY6" fmla="*/ 150322 h 526386"/>
                <a:gd name="connsiteX7" fmla="*/ 11636 w 1142794"/>
                <a:gd name="connsiteY7" fmla="*/ 22081 h 526386"/>
                <a:gd name="connsiteX8" fmla="*/ 0 w 1142794"/>
                <a:gd name="connsiteY8" fmla="*/ 0 h 52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2794" h="526386">
                  <a:moveTo>
                    <a:pt x="1142795" y="526386"/>
                  </a:moveTo>
                  <a:lnTo>
                    <a:pt x="843967" y="409142"/>
                  </a:lnTo>
                  <a:lnTo>
                    <a:pt x="816679" y="398838"/>
                  </a:lnTo>
                  <a:lnTo>
                    <a:pt x="712882" y="362383"/>
                  </a:lnTo>
                  <a:lnTo>
                    <a:pt x="604143" y="323330"/>
                  </a:lnTo>
                  <a:lnTo>
                    <a:pt x="476662" y="278043"/>
                  </a:lnTo>
                  <a:lnTo>
                    <a:pt x="192045" y="150322"/>
                  </a:lnTo>
                  <a:lnTo>
                    <a:pt x="11636" y="22081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34CE60E-F62E-2D2B-3A8D-CFE32F09EEAB}"/>
                </a:ext>
              </a:extLst>
            </p:cNvPr>
            <p:cNvSpPr/>
            <p:nvPr/>
          </p:nvSpPr>
          <p:spPr>
            <a:xfrm>
              <a:off x="6922582" y="246742"/>
              <a:ext cx="943754" cy="781110"/>
            </a:xfrm>
            <a:custGeom>
              <a:avLst/>
              <a:gdLst>
                <a:gd name="connsiteX0" fmla="*/ 1186455 w 1186454"/>
                <a:gd name="connsiteY0" fmla="*/ 839239 h 839239"/>
                <a:gd name="connsiteX1" fmla="*/ 977420 w 1186454"/>
                <a:gd name="connsiteY1" fmla="*/ 727190 h 839239"/>
                <a:gd name="connsiteX2" fmla="*/ 878359 w 1186454"/>
                <a:gd name="connsiteY2" fmla="*/ 674110 h 839239"/>
                <a:gd name="connsiteX3" fmla="*/ 767355 w 1186454"/>
                <a:gd name="connsiteY3" fmla="*/ 620424 h 839239"/>
                <a:gd name="connsiteX4" fmla="*/ 558628 w 1186454"/>
                <a:gd name="connsiteY4" fmla="*/ 524308 h 839239"/>
                <a:gd name="connsiteX5" fmla="*/ 531135 w 1186454"/>
                <a:gd name="connsiteY5" fmla="*/ 501188 h 839239"/>
                <a:gd name="connsiteX6" fmla="*/ 341459 w 1186454"/>
                <a:gd name="connsiteY6" fmla="*/ 380394 h 839239"/>
                <a:gd name="connsiteX7" fmla="*/ 220156 w 1186454"/>
                <a:gd name="connsiteY7" fmla="*/ 239857 h 839239"/>
                <a:gd name="connsiteX8" fmla="*/ 203989 w 1186454"/>
                <a:gd name="connsiteY8" fmla="*/ 100099 h 839239"/>
                <a:gd name="connsiteX9" fmla="*/ 0 w 1186454"/>
                <a:gd name="connsiteY9" fmla="*/ 0 h 839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86454" h="839239">
                  <a:moveTo>
                    <a:pt x="1186455" y="839239"/>
                  </a:moveTo>
                  <a:lnTo>
                    <a:pt x="977420" y="727190"/>
                  </a:lnTo>
                  <a:lnTo>
                    <a:pt x="878359" y="674110"/>
                  </a:lnTo>
                  <a:lnTo>
                    <a:pt x="767355" y="620424"/>
                  </a:lnTo>
                  <a:lnTo>
                    <a:pt x="558628" y="524308"/>
                  </a:lnTo>
                  <a:lnTo>
                    <a:pt x="531135" y="501188"/>
                  </a:lnTo>
                  <a:lnTo>
                    <a:pt x="341459" y="380394"/>
                  </a:lnTo>
                  <a:lnTo>
                    <a:pt x="220156" y="239857"/>
                  </a:lnTo>
                  <a:lnTo>
                    <a:pt x="203989" y="10009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127170B6-793D-90DE-1D1B-2AEBBDD59A2C}"/>
                </a:ext>
              </a:extLst>
            </p:cNvPr>
            <p:cNvSpPr/>
            <p:nvPr/>
          </p:nvSpPr>
          <p:spPr>
            <a:xfrm>
              <a:off x="6404590" y="246742"/>
              <a:ext cx="1128377" cy="577450"/>
            </a:xfrm>
            <a:custGeom>
              <a:avLst/>
              <a:gdLst>
                <a:gd name="connsiteX0" fmla="*/ 1418556 w 1418555"/>
                <a:gd name="connsiteY0" fmla="*/ 620424 h 620423"/>
                <a:gd name="connsiteX1" fmla="*/ 1353168 w 1418555"/>
                <a:gd name="connsiteY1" fmla="*/ 588818 h 620423"/>
                <a:gd name="connsiteX2" fmla="*/ 1215287 w 1418555"/>
                <a:gd name="connsiteY2" fmla="*/ 522230 h 620423"/>
                <a:gd name="connsiteX3" fmla="*/ 1180689 w 1418555"/>
                <a:gd name="connsiteY3" fmla="*/ 507336 h 620423"/>
                <a:gd name="connsiteX4" fmla="*/ 897821 w 1418555"/>
                <a:gd name="connsiteY4" fmla="*/ 385589 h 620423"/>
                <a:gd name="connsiteX5" fmla="*/ 690022 w 1418555"/>
                <a:gd name="connsiteY5" fmla="*/ 247823 h 620423"/>
                <a:gd name="connsiteX6" fmla="*/ 383780 w 1418555"/>
                <a:gd name="connsiteY6" fmla="*/ 129280 h 620423"/>
                <a:gd name="connsiteX7" fmla="*/ 73214 w 1418555"/>
                <a:gd name="connsiteY7" fmla="*/ 22081 h 620423"/>
                <a:gd name="connsiteX8" fmla="*/ 0 w 1418555"/>
                <a:gd name="connsiteY8" fmla="*/ 0 h 620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8555" h="620423">
                  <a:moveTo>
                    <a:pt x="1418556" y="620424"/>
                  </a:moveTo>
                  <a:lnTo>
                    <a:pt x="1353168" y="588818"/>
                  </a:lnTo>
                  <a:lnTo>
                    <a:pt x="1215287" y="522230"/>
                  </a:lnTo>
                  <a:lnTo>
                    <a:pt x="1180689" y="507336"/>
                  </a:lnTo>
                  <a:lnTo>
                    <a:pt x="897821" y="385589"/>
                  </a:lnTo>
                  <a:lnTo>
                    <a:pt x="690022" y="247823"/>
                  </a:lnTo>
                  <a:lnTo>
                    <a:pt x="383780" y="129280"/>
                  </a:lnTo>
                  <a:lnTo>
                    <a:pt x="73214" y="22081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922CB72-C99B-34C6-6028-A0229253E909}"/>
                </a:ext>
              </a:extLst>
            </p:cNvPr>
            <p:cNvSpPr/>
            <p:nvPr/>
          </p:nvSpPr>
          <p:spPr>
            <a:xfrm>
              <a:off x="6197197" y="246742"/>
              <a:ext cx="927700" cy="380803"/>
            </a:xfrm>
            <a:custGeom>
              <a:avLst/>
              <a:gdLst>
                <a:gd name="connsiteX0" fmla="*/ 1166272 w 1166271"/>
                <a:gd name="connsiteY0" fmla="*/ 409142 h 409142"/>
                <a:gd name="connsiteX1" fmla="*/ 1138984 w 1166271"/>
                <a:gd name="connsiteY1" fmla="*/ 398838 h 409142"/>
                <a:gd name="connsiteX2" fmla="*/ 1061754 w 1166271"/>
                <a:gd name="connsiteY2" fmla="*/ 363595 h 409142"/>
                <a:gd name="connsiteX3" fmla="*/ 837170 w 1166271"/>
                <a:gd name="connsiteY3" fmla="*/ 261158 h 409142"/>
                <a:gd name="connsiteX4" fmla="*/ 514350 w 1166271"/>
                <a:gd name="connsiteY4" fmla="*/ 150322 h 409142"/>
                <a:gd name="connsiteX5" fmla="*/ 188647 w 1166271"/>
                <a:gd name="connsiteY5" fmla="*/ 50569 h 409142"/>
                <a:gd name="connsiteX6" fmla="*/ 0 w 1166271"/>
                <a:gd name="connsiteY6" fmla="*/ 0 h 409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6271" h="409142">
                  <a:moveTo>
                    <a:pt x="1166272" y="409142"/>
                  </a:moveTo>
                  <a:lnTo>
                    <a:pt x="1138984" y="398838"/>
                  </a:lnTo>
                  <a:lnTo>
                    <a:pt x="1061754" y="363595"/>
                  </a:lnTo>
                  <a:lnTo>
                    <a:pt x="837170" y="261158"/>
                  </a:lnTo>
                  <a:lnTo>
                    <a:pt x="514350" y="150322"/>
                  </a:lnTo>
                  <a:lnTo>
                    <a:pt x="188647" y="5056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094E34C3-FC48-2E25-AED9-123E50F46FA3}"/>
                </a:ext>
              </a:extLst>
            </p:cNvPr>
            <p:cNvSpPr/>
            <p:nvPr/>
          </p:nvSpPr>
          <p:spPr>
            <a:xfrm>
              <a:off x="8136228" y="246742"/>
              <a:ext cx="484163" cy="1799164"/>
            </a:xfrm>
            <a:custGeom>
              <a:avLst/>
              <a:gdLst>
                <a:gd name="connsiteX0" fmla="*/ 608673 w 608673"/>
                <a:gd name="connsiteY0" fmla="*/ 1933056 h 1933055"/>
                <a:gd name="connsiteX1" fmla="*/ 608364 w 608673"/>
                <a:gd name="connsiteY1" fmla="*/ 1931757 h 1933055"/>
                <a:gd name="connsiteX2" fmla="*/ 594257 w 608673"/>
                <a:gd name="connsiteY2" fmla="*/ 1863436 h 1933055"/>
                <a:gd name="connsiteX3" fmla="*/ 552347 w 608673"/>
                <a:gd name="connsiteY3" fmla="*/ 1663065 h 1933055"/>
                <a:gd name="connsiteX4" fmla="*/ 471101 w 608673"/>
                <a:gd name="connsiteY4" fmla="*/ 1409267 h 1933055"/>
                <a:gd name="connsiteX5" fmla="*/ 542152 w 608673"/>
                <a:gd name="connsiteY5" fmla="*/ 1286654 h 1933055"/>
                <a:gd name="connsiteX6" fmla="*/ 472955 w 608673"/>
                <a:gd name="connsiteY6" fmla="*/ 1043161 h 1933055"/>
                <a:gd name="connsiteX7" fmla="*/ 395210 w 608673"/>
                <a:gd name="connsiteY7" fmla="*/ 808153 h 1933055"/>
                <a:gd name="connsiteX8" fmla="*/ 303873 w 608673"/>
                <a:gd name="connsiteY8" fmla="*/ 587693 h 1933055"/>
                <a:gd name="connsiteX9" fmla="*/ 208417 w 608673"/>
                <a:gd name="connsiteY9" fmla="*/ 375805 h 1933055"/>
                <a:gd name="connsiteX10" fmla="*/ 102561 w 608673"/>
                <a:gd name="connsiteY10" fmla="*/ 178464 h 1933055"/>
                <a:gd name="connsiteX11" fmla="*/ 0 w 608673"/>
                <a:gd name="connsiteY11" fmla="*/ 0 h 1933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8673" h="1933055">
                  <a:moveTo>
                    <a:pt x="608673" y="1933056"/>
                  </a:moveTo>
                  <a:lnTo>
                    <a:pt x="608364" y="1931757"/>
                  </a:lnTo>
                  <a:lnTo>
                    <a:pt x="594257" y="1863436"/>
                  </a:lnTo>
                  <a:lnTo>
                    <a:pt x="552347" y="1663065"/>
                  </a:lnTo>
                  <a:lnTo>
                    <a:pt x="471101" y="1409267"/>
                  </a:lnTo>
                  <a:lnTo>
                    <a:pt x="542152" y="1286654"/>
                  </a:lnTo>
                  <a:lnTo>
                    <a:pt x="472955" y="1043161"/>
                  </a:lnTo>
                  <a:lnTo>
                    <a:pt x="395210" y="808153"/>
                  </a:lnTo>
                  <a:lnTo>
                    <a:pt x="303873" y="587693"/>
                  </a:lnTo>
                  <a:lnTo>
                    <a:pt x="208417" y="375805"/>
                  </a:lnTo>
                  <a:lnTo>
                    <a:pt x="102561" y="178464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E725CCF-441A-B773-18AB-4CC5081D81D3}"/>
                </a:ext>
              </a:extLst>
            </p:cNvPr>
            <p:cNvSpPr/>
            <p:nvPr/>
          </p:nvSpPr>
          <p:spPr>
            <a:xfrm>
              <a:off x="8448465" y="246742"/>
              <a:ext cx="235980" cy="2136527"/>
            </a:xfrm>
            <a:custGeom>
              <a:avLst/>
              <a:gdLst>
                <a:gd name="connsiteX0" fmla="*/ 226334 w 296665"/>
                <a:gd name="connsiteY0" fmla="*/ 2295525 h 2295525"/>
                <a:gd name="connsiteX1" fmla="*/ 229423 w 296665"/>
                <a:gd name="connsiteY1" fmla="*/ 2277861 h 2295525"/>
                <a:gd name="connsiteX2" fmla="*/ 246105 w 296665"/>
                <a:gd name="connsiteY2" fmla="*/ 2186074 h 2295525"/>
                <a:gd name="connsiteX3" fmla="*/ 279366 w 296665"/>
                <a:gd name="connsiteY3" fmla="*/ 1984491 h 2295525"/>
                <a:gd name="connsiteX4" fmla="*/ 296253 w 296665"/>
                <a:gd name="connsiteY4" fmla="*/ 1706967 h 2295525"/>
                <a:gd name="connsiteX5" fmla="*/ 296665 w 296665"/>
                <a:gd name="connsiteY5" fmla="*/ 1435851 h 2295525"/>
                <a:gd name="connsiteX6" fmla="*/ 274629 w 296665"/>
                <a:gd name="connsiteY6" fmla="*/ 1178243 h 2295525"/>
                <a:gd name="connsiteX7" fmla="*/ 243325 w 296665"/>
                <a:gd name="connsiteY7" fmla="*/ 927908 h 2295525"/>
                <a:gd name="connsiteX8" fmla="*/ 196163 w 296665"/>
                <a:gd name="connsiteY8" fmla="*/ 691688 h 2295525"/>
                <a:gd name="connsiteX9" fmla="*/ 144883 w 296665"/>
                <a:gd name="connsiteY9" fmla="*/ 463175 h 2295525"/>
                <a:gd name="connsiteX10" fmla="*/ 81761 w 296665"/>
                <a:gd name="connsiteY10" fmla="*/ 249035 h 2295525"/>
                <a:gd name="connsiteX11" fmla="*/ 16990 w 296665"/>
                <a:gd name="connsiteY11" fmla="*/ 43122 h 2295525"/>
                <a:gd name="connsiteX12" fmla="*/ 0 w 296665"/>
                <a:gd name="connsiteY12" fmla="*/ 0 h 2295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6665" h="2295525">
                  <a:moveTo>
                    <a:pt x="226334" y="2295525"/>
                  </a:moveTo>
                  <a:lnTo>
                    <a:pt x="229423" y="2277861"/>
                  </a:lnTo>
                  <a:lnTo>
                    <a:pt x="246105" y="2186074"/>
                  </a:lnTo>
                  <a:lnTo>
                    <a:pt x="279366" y="1984491"/>
                  </a:lnTo>
                  <a:lnTo>
                    <a:pt x="296253" y="1706967"/>
                  </a:lnTo>
                  <a:lnTo>
                    <a:pt x="296665" y="1435851"/>
                  </a:lnTo>
                  <a:lnTo>
                    <a:pt x="274629" y="1178243"/>
                  </a:lnTo>
                  <a:lnTo>
                    <a:pt x="243325" y="927908"/>
                  </a:lnTo>
                  <a:lnTo>
                    <a:pt x="196163" y="691688"/>
                  </a:lnTo>
                  <a:lnTo>
                    <a:pt x="144883" y="463175"/>
                  </a:lnTo>
                  <a:lnTo>
                    <a:pt x="81761" y="249035"/>
                  </a:lnTo>
                  <a:lnTo>
                    <a:pt x="16990" y="43122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B5FFE0F-2BCF-FF6C-CE4B-3F38943E6FB7}"/>
                </a:ext>
              </a:extLst>
            </p:cNvPr>
            <p:cNvSpPr/>
            <p:nvPr/>
          </p:nvSpPr>
          <p:spPr>
            <a:xfrm>
              <a:off x="6292047" y="246742"/>
              <a:ext cx="806476" cy="368714"/>
            </a:xfrm>
            <a:custGeom>
              <a:avLst/>
              <a:gdLst>
                <a:gd name="connsiteX0" fmla="*/ 1013872 w 1013872"/>
                <a:gd name="connsiteY0" fmla="*/ 396153 h 396153"/>
                <a:gd name="connsiteX1" fmla="*/ 954971 w 1013872"/>
                <a:gd name="connsiteY1" fmla="*/ 375372 h 396153"/>
                <a:gd name="connsiteX2" fmla="*/ 807205 w 1013872"/>
                <a:gd name="connsiteY2" fmla="*/ 323330 h 396153"/>
                <a:gd name="connsiteX3" fmla="*/ 679725 w 1013872"/>
                <a:gd name="connsiteY3" fmla="*/ 278043 h 396153"/>
                <a:gd name="connsiteX4" fmla="*/ 648627 w 1013872"/>
                <a:gd name="connsiteY4" fmla="*/ 268259 h 396153"/>
                <a:gd name="connsiteX5" fmla="*/ 346298 w 1013872"/>
                <a:gd name="connsiteY5" fmla="*/ 173182 h 396153"/>
                <a:gd name="connsiteX6" fmla="*/ 69404 w 1013872"/>
                <a:gd name="connsiteY6" fmla="*/ 50569 h 396153"/>
                <a:gd name="connsiteX7" fmla="*/ 0 w 1013872"/>
                <a:gd name="connsiteY7" fmla="*/ 0 h 39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3872" h="396153">
                  <a:moveTo>
                    <a:pt x="1013872" y="396153"/>
                  </a:moveTo>
                  <a:lnTo>
                    <a:pt x="954971" y="375372"/>
                  </a:lnTo>
                  <a:lnTo>
                    <a:pt x="807205" y="323330"/>
                  </a:lnTo>
                  <a:lnTo>
                    <a:pt x="679725" y="278043"/>
                  </a:lnTo>
                  <a:lnTo>
                    <a:pt x="648627" y="268259"/>
                  </a:lnTo>
                  <a:lnTo>
                    <a:pt x="346298" y="173182"/>
                  </a:lnTo>
                  <a:lnTo>
                    <a:pt x="69404" y="5056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21219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020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33238074-9E3D-15F5-8DCD-42987F5C785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441575" cy="6858000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  <a:ln w="57150">
            <a:noFill/>
          </a:ln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62236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020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595A1D3-FCC3-3FB5-015E-AAE957F3B7DF}"/>
              </a:ext>
            </a:extLst>
          </p:cNvPr>
          <p:cNvGrpSpPr/>
          <p:nvPr userDrawn="1"/>
        </p:nvGrpSpPr>
        <p:grpSpPr>
          <a:xfrm flipH="1">
            <a:off x="-525172" y="-233386"/>
            <a:ext cx="13242343" cy="7324771"/>
            <a:chOff x="-103239" y="246742"/>
            <a:chExt cx="12398477" cy="6858001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CA279DC-7AD0-2F78-5F55-003A38FE4E76}"/>
                </a:ext>
              </a:extLst>
            </p:cNvPr>
            <p:cNvSpPr/>
            <p:nvPr/>
          </p:nvSpPr>
          <p:spPr>
            <a:xfrm>
              <a:off x="10067724" y="6624086"/>
              <a:ext cx="2227514" cy="480657"/>
            </a:xfrm>
            <a:custGeom>
              <a:avLst/>
              <a:gdLst>
                <a:gd name="connsiteX0" fmla="*/ 2800350 w 2800349"/>
                <a:gd name="connsiteY0" fmla="*/ 0 h 516427"/>
                <a:gd name="connsiteX1" fmla="*/ 230041 w 2800349"/>
                <a:gd name="connsiteY1" fmla="*/ 398664 h 516427"/>
                <a:gd name="connsiteX2" fmla="*/ 0 w 2800349"/>
                <a:gd name="connsiteY2" fmla="*/ 516428 h 51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00349" h="516427">
                  <a:moveTo>
                    <a:pt x="2800350" y="0"/>
                  </a:moveTo>
                  <a:lnTo>
                    <a:pt x="230041" y="398664"/>
                  </a:lnTo>
                  <a:lnTo>
                    <a:pt x="0" y="51642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0C3DCE3-2861-C327-62ED-4983A8834D27}"/>
                </a:ext>
              </a:extLst>
            </p:cNvPr>
            <p:cNvSpPr/>
            <p:nvPr/>
          </p:nvSpPr>
          <p:spPr>
            <a:xfrm>
              <a:off x="6382475" y="5333223"/>
              <a:ext cx="5912762" cy="1771520"/>
            </a:xfrm>
            <a:custGeom>
              <a:avLst/>
              <a:gdLst>
                <a:gd name="connsiteX0" fmla="*/ 7433310 w 7433309"/>
                <a:gd name="connsiteY0" fmla="*/ 0 h 1903354"/>
                <a:gd name="connsiteX1" fmla="*/ 5398668 w 7433309"/>
                <a:gd name="connsiteY1" fmla="*/ 402475 h 1903354"/>
                <a:gd name="connsiteX2" fmla="*/ 2650010 w 7433309"/>
                <a:gd name="connsiteY2" fmla="*/ 856817 h 1903354"/>
                <a:gd name="connsiteX3" fmla="*/ 716795 w 7433309"/>
                <a:gd name="connsiteY3" fmla="*/ 1637781 h 1903354"/>
                <a:gd name="connsiteX4" fmla="*/ 0 w 7433309"/>
                <a:gd name="connsiteY4" fmla="*/ 1903355 h 190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33309" h="1903354">
                  <a:moveTo>
                    <a:pt x="7433310" y="0"/>
                  </a:moveTo>
                  <a:lnTo>
                    <a:pt x="5398668" y="402475"/>
                  </a:lnTo>
                  <a:lnTo>
                    <a:pt x="2650010" y="856817"/>
                  </a:lnTo>
                  <a:lnTo>
                    <a:pt x="716795" y="1637781"/>
                  </a:lnTo>
                  <a:lnTo>
                    <a:pt x="0" y="190335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84648C7-D7A9-CAEF-4C8E-9C1C3585D86B}"/>
                </a:ext>
              </a:extLst>
            </p:cNvPr>
            <p:cNvSpPr/>
            <p:nvPr/>
          </p:nvSpPr>
          <p:spPr>
            <a:xfrm>
              <a:off x="3064753" y="4383108"/>
              <a:ext cx="9230485" cy="2721633"/>
            </a:xfrm>
            <a:custGeom>
              <a:avLst/>
              <a:gdLst>
                <a:gd name="connsiteX0" fmla="*/ 11604230 w 11604230"/>
                <a:gd name="connsiteY0" fmla="*/ 0 h 2924174"/>
                <a:gd name="connsiteX1" fmla="*/ 9980758 w 11604230"/>
                <a:gd name="connsiteY1" fmla="*/ 386369 h 2924174"/>
                <a:gd name="connsiteX2" fmla="*/ 7620721 w 11604230"/>
                <a:gd name="connsiteY2" fmla="*/ 873010 h 2924174"/>
                <a:gd name="connsiteX3" fmla="*/ 6001368 w 11604230"/>
                <a:gd name="connsiteY3" fmla="*/ 1544089 h 2924174"/>
                <a:gd name="connsiteX4" fmla="*/ 3579753 w 11604230"/>
                <a:gd name="connsiteY4" fmla="*/ 1869152 h 2924174"/>
                <a:gd name="connsiteX5" fmla="*/ 1700496 w 11604230"/>
                <a:gd name="connsiteY5" fmla="*/ 2451908 h 2924174"/>
                <a:gd name="connsiteX6" fmla="*/ 0 w 11604230"/>
                <a:gd name="connsiteY6" fmla="*/ 2924175 h 2924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04230" h="2924174">
                  <a:moveTo>
                    <a:pt x="11604230" y="0"/>
                  </a:moveTo>
                  <a:lnTo>
                    <a:pt x="9980758" y="386369"/>
                  </a:lnTo>
                  <a:lnTo>
                    <a:pt x="7620721" y="873010"/>
                  </a:lnTo>
                  <a:lnTo>
                    <a:pt x="6001368" y="1544089"/>
                  </a:lnTo>
                  <a:lnTo>
                    <a:pt x="3579753" y="1869152"/>
                  </a:lnTo>
                  <a:lnTo>
                    <a:pt x="1700496" y="2451908"/>
                  </a:lnTo>
                  <a:lnTo>
                    <a:pt x="0" y="292417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D0DDF4C-CE6D-5F2F-9CB2-53140F7A8A49}"/>
                </a:ext>
              </a:extLst>
            </p:cNvPr>
            <p:cNvSpPr/>
            <p:nvPr/>
          </p:nvSpPr>
          <p:spPr>
            <a:xfrm>
              <a:off x="-103239" y="2544616"/>
              <a:ext cx="12398477" cy="2953984"/>
            </a:xfrm>
            <a:custGeom>
              <a:avLst/>
              <a:gdLst>
                <a:gd name="connsiteX0" fmla="*/ 15586916 w 15586915"/>
                <a:gd name="connsiteY0" fmla="*/ 0 h 3173816"/>
                <a:gd name="connsiteX1" fmla="*/ 14346194 w 15586915"/>
                <a:gd name="connsiteY1" fmla="*/ 439882 h 3173816"/>
                <a:gd name="connsiteX2" fmla="*/ 14159401 w 15586915"/>
                <a:gd name="connsiteY2" fmla="*/ 506124 h 3173816"/>
                <a:gd name="connsiteX3" fmla="*/ 12860912 w 15586915"/>
                <a:gd name="connsiteY3" fmla="*/ 926350 h 3173816"/>
                <a:gd name="connsiteX4" fmla="*/ 12672060 w 15586915"/>
                <a:gd name="connsiteY4" fmla="*/ 987483 h 3173816"/>
                <a:gd name="connsiteX5" fmla="*/ 11389428 w 15586915"/>
                <a:gd name="connsiteY5" fmla="*/ 1360430 h 3173816"/>
                <a:gd name="connsiteX6" fmla="*/ 11141573 w 15586915"/>
                <a:gd name="connsiteY6" fmla="*/ 1432473 h 3173816"/>
                <a:gd name="connsiteX7" fmla="*/ 9868003 w 15586915"/>
                <a:gd name="connsiteY7" fmla="*/ 1762558 h 3173816"/>
                <a:gd name="connsiteX8" fmla="*/ 9621177 w 15586915"/>
                <a:gd name="connsiteY8" fmla="*/ 1826549 h 3173816"/>
                <a:gd name="connsiteX9" fmla="*/ 8121788 w 15586915"/>
                <a:gd name="connsiteY9" fmla="*/ 2163734 h 3173816"/>
                <a:gd name="connsiteX10" fmla="*/ 6700143 w 15586915"/>
                <a:gd name="connsiteY10" fmla="*/ 2435543 h 3173816"/>
                <a:gd name="connsiteX11" fmla="*/ 5365613 w 15586915"/>
                <a:gd name="connsiteY11" fmla="*/ 2640244 h 3173816"/>
                <a:gd name="connsiteX12" fmla="*/ 4164227 w 15586915"/>
                <a:gd name="connsiteY12" fmla="*/ 2777923 h 3173816"/>
                <a:gd name="connsiteX13" fmla="*/ 3765207 w 15586915"/>
                <a:gd name="connsiteY13" fmla="*/ 2838796 h 3173816"/>
                <a:gd name="connsiteX14" fmla="*/ 3059636 w 15586915"/>
                <a:gd name="connsiteY14" fmla="*/ 2946429 h 3173816"/>
                <a:gd name="connsiteX15" fmla="*/ 2682549 w 15586915"/>
                <a:gd name="connsiteY15" fmla="*/ 2991889 h 3173816"/>
                <a:gd name="connsiteX16" fmla="*/ 1948146 w 15586915"/>
                <a:gd name="connsiteY16" fmla="*/ 3080299 h 3173816"/>
                <a:gd name="connsiteX17" fmla="*/ 840156 w 15586915"/>
                <a:gd name="connsiteY17" fmla="*/ 3173817 h 3173816"/>
                <a:gd name="connsiteX18" fmla="*/ 50354 w 15586915"/>
                <a:gd name="connsiteY18" fmla="*/ 3069908 h 3173816"/>
                <a:gd name="connsiteX19" fmla="*/ 0 w 15586915"/>
                <a:gd name="connsiteY19" fmla="*/ 3057612 h 3173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586915" h="3173816">
                  <a:moveTo>
                    <a:pt x="15586916" y="0"/>
                  </a:moveTo>
                  <a:lnTo>
                    <a:pt x="14346194" y="439882"/>
                  </a:lnTo>
                  <a:lnTo>
                    <a:pt x="14159401" y="506124"/>
                  </a:lnTo>
                  <a:lnTo>
                    <a:pt x="12860912" y="926350"/>
                  </a:lnTo>
                  <a:lnTo>
                    <a:pt x="12672060" y="987483"/>
                  </a:lnTo>
                  <a:lnTo>
                    <a:pt x="11389428" y="1360430"/>
                  </a:lnTo>
                  <a:lnTo>
                    <a:pt x="11141573" y="1432473"/>
                  </a:lnTo>
                  <a:lnTo>
                    <a:pt x="9868003" y="1762558"/>
                  </a:lnTo>
                  <a:lnTo>
                    <a:pt x="9621177" y="1826549"/>
                  </a:lnTo>
                  <a:lnTo>
                    <a:pt x="8121788" y="2163734"/>
                  </a:lnTo>
                  <a:lnTo>
                    <a:pt x="6700143" y="2435543"/>
                  </a:lnTo>
                  <a:lnTo>
                    <a:pt x="5365613" y="2640244"/>
                  </a:lnTo>
                  <a:lnTo>
                    <a:pt x="4164227" y="2777923"/>
                  </a:lnTo>
                  <a:lnTo>
                    <a:pt x="3765207" y="2838796"/>
                  </a:lnTo>
                  <a:lnTo>
                    <a:pt x="3059636" y="2946429"/>
                  </a:lnTo>
                  <a:lnTo>
                    <a:pt x="2682549" y="2991889"/>
                  </a:lnTo>
                  <a:lnTo>
                    <a:pt x="1948146" y="3080299"/>
                  </a:lnTo>
                  <a:lnTo>
                    <a:pt x="840156" y="3173817"/>
                  </a:lnTo>
                  <a:lnTo>
                    <a:pt x="50354" y="3069908"/>
                  </a:lnTo>
                  <a:lnTo>
                    <a:pt x="0" y="305761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0748F0C-6A70-966E-95BD-693D3A83B236}"/>
                </a:ext>
              </a:extLst>
            </p:cNvPr>
            <p:cNvSpPr/>
            <p:nvPr/>
          </p:nvSpPr>
          <p:spPr>
            <a:xfrm>
              <a:off x="-103239" y="3647373"/>
              <a:ext cx="12398477" cy="2064557"/>
            </a:xfrm>
            <a:custGeom>
              <a:avLst/>
              <a:gdLst>
                <a:gd name="connsiteX0" fmla="*/ 15586916 w 15586915"/>
                <a:gd name="connsiteY0" fmla="*/ 0 h 2218199"/>
                <a:gd name="connsiteX1" fmla="*/ 14196266 w 15586915"/>
                <a:gd name="connsiteY1" fmla="*/ 384810 h 2218199"/>
                <a:gd name="connsiteX2" fmla="*/ 12176657 w 15586915"/>
                <a:gd name="connsiteY2" fmla="*/ 880976 h 2218199"/>
                <a:gd name="connsiteX3" fmla="*/ 10148707 w 15586915"/>
                <a:gd name="connsiteY3" fmla="*/ 1312805 h 2218199"/>
                <a:gd name="connsiteX4" fmla="*/ 8182851 w 15586915"/>
                <a:gd name="connsiteY4" fmla="*/ 1665922 h 2218199"/>
                <a:gd name="connsiteX5" fmla="*/ 6309257 w 15586915"/>
                <a:gd name="connsiteY5" fmla="*/ 1934181 h 2218199"/>
                <a:gd name="connsiteX6" fmla="*/ 4595478 w 15586915"/>
                <a:gd name="connsiteY6" fmla="*/ 2113424 h 2218199"/>
                <a:gd name="connsiteX7" fmla="*/ 3058194 w 15586915"/>
                <a:gd name="connsiteY7" fmla="*/ 2205557 h 2218199"/>
                <a:gd name="connsiteX8" fmla="*/ 1741685 w 15586915"/>
                <a:gd name="connsiteY8" fmla="*/ 2218200 h 2218199"/>
                <a:gd name="connsiteX9" fmla="*/ 641419 w 15586915"/>
                <a:gd name="connsiteY9" fmla="*/ 2159317 h 2218199"/>
                <a:gd name="connsiteX10" fmla="*/ 0 w 15586915"/>
                <a:gd name="connsiteY10" fmla="*/ 2202180 h 221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86915" h="2218199">
                  <a:moveTo>
                    <a:pt x="15586916" y="0"/>
                  </a:moveTo>
                  <a:lnTo>
                    <a:pt x="14196266" y="384810"/>
                  </a:lnTo>
                  <a:lnTo>
                    <a:pt x="12176657" y="880976"/>
                  </a:lnTo>
                  <a:lnTo>
                    <a:pt x="10148707" y="1312805"/>
                  </a:lnTo>
                  <a:lnTo>
                    <a:pt x="8182851" y="1665922"/>
                  </a:lnTo>
                  <a:lnTo>
                    <a:pt x="6309257" y="1934181"/>
                  </a:lnTo>
                  <a:lnTo>
                    <a:pt x="4595478" y="2113424"/>
                  </a:lnTo>
                  <a:lnTo>
                    <a:pt x="3058194" y="2205557"/>
                  </a:lnTo>
                  <a:lnTo>
                    <a:pt x="1741685" y="2218200"/>
                  </a:lnTo>
                  <a:lnTo>
                    <a:pt x="641419" y="2159317"/>
                  </a:lnTo>
                  <a:lnTo>
                    <a:pt x="0" y="220218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6103CE8-F0D6-B4D2-6ED5-AC6A3F9C8943}"/>
                </a:ext>
              </a:extLst>
            </p:cNvPr>
            <p:cNvSpPr/>
            <p:nvPr/>
          </p:nvSpPr>
          <p:spPr>
            <a:xfrm>
              <a:off x="-103239" y="3050419"/>
              <a:ext cx="12398477" cy="2361140"/>
            </a:xfrm>
            <a:custGeom>
              <a:avLst/>
              <a:gdLst>
                <a:gd name="connsiteX0" fmla="*/ 15586916 w 15586915"/>
                <a:gd name="connsiteY0" fmla="*/ 0 h 2536853"/>
                <a:gd name="connsiteX1" fmla="*/ 14261448 w 15586915"/>
                <a:gd name="connsiteY1" fmla="*/ 418667 h 2536853"/>
                <a:gd name="connsiteX2" fmla="*/ 12517395 w 15586915"/>
                <a:gd name="connsiteY2" fmla="*/ 913621 h 2536853"/>
                <a:gd name="connsiteX3" fmla="*/ 10762117 w 15586915"/>
                <a:gd name="connsiteY3" fmla="*/ 1356706 h 2536853"/>
                <a:gd name="connsiteX4" fmla="*/ 9014872 w 15586915"/>
                <a:gd name="connsiteY4" fmla="*/ 1739179 h 2536853"/>
                <a:gd name="connsiteX5" fmla="*/ 7339914 w 15586915"/>
                <a:gd name="connsiteY5" fmla="*/ 2049520 h 2536853"/>
                <a:gd name="connsiteX6" fmla="*/ 5756189 w 15586915"/>
                <a:gd name="connsiteY6" fmla="*/ 2283922 h 2536853"/>
                <a:gd name="connsiteX7" fmla="*/ 4320128 w 15586915"/>
                <a:gd name="connsiteY7" fmla="*/ 2440738 h 2536853"/>
                <a:gd name="connsiteX8" fmla="*/ 3039350 w 15586915"/>
                <a:gd name="connsiteY8" fmla="*/ 2522480 h 2536853"/>
                <a:gd name="connsiteX9" fmla="*/ 1948146 w 15586915"/>
                <a:gd name="connsiteY9" fmla="*/ 2536854 h 2536853"/>
                <a:gd name="connsiteX10" fmla="*/ 1038585 w 15586915"/>
                <a:gd name="connsiteY10" fmla="*/ 2490701 h 2536853"/>
                <a:gd name="connsiteX11" fmla="*/ 50354 w 15586915"/>
                <a:gd name="connsiteY11" fmla="*/ 2526463 h 2536853"/>
                <a:gd name="connsiteX12" fmla="*/ 0 w 15586915"/>
                <a:gd name="connsiteY12" fmla="*/ 2526290 h 2536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2536853">
                  <a:moveTo>
                    <a:pt x="15586916" y="0"/>
                  </a:moveTo>
                  <a:lnTo>
                    <a:pt x="14261448" y="418667"/>
                  </a:lnTo>
                  <a:lnTo>
                    <a:pt x="12517395" y="913621"/>
                  </a:lnTo>
                  <a:lnTo>
                    <a:pt x="10762117" y="1356706"/>
                  </a:lnTo>
                  <a:lnTo>
                    <a:pt x="9014872" y="1739179"/>
                  </a:lnTo>
                  <a:lnTo>
                    <a:pt x="7339914" y="2049520"/>
                  </a:lnTo>
                  <a:lnTo>
                    <a:pt x="5756189" y="2283922"/>
                  </a:lnTo>
                  <a:lnTo>
                    <a:pt x="4320128" y="2440738"/>
                  </a:lnTo>
                  <a:lnTo>
                    <a:pt x="3039350" y="2522480"/>
                  </a:lnTo>
                  <a:lnTo>
                    <a:pt x="1948146" y="2536854"/>
                  </a:lnTo>
                  <a:lnTo>
                    <a:pt x="1038585" y="2490701"/>
                  </a:lnTo>
                  <a:lnTo>
                    <a:pt x="50354" y="2526463"/>
                  </a:lnTo>
                  <a:lnTo>
                    <a:pt x="0" y="252629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4692353-D57D-7BBE-B2A1-E538B6A03516}"/>
                </a:ext>
              </a:extLst>
            </p:cNvPr>
            <p:cNvSpPr/>
            <p:nvPr/>
          </p:nvSpPr>
          <p:spPr>
            <a:xfrm>
              <a:off x="-103239" y="1652126"/>
              <a:ext cx="12398477" cy="3611947"/>
            </a:xfrm>
            <a:custGeom>
              <a:avLst/>
              <a:gdLst>
                <a:gd name="connsiteX0" fmla="*/ 15586916 w 15586915"/>
                <a:gd name="connsiteY0" fmla="*/ 0 h 3880744"/>
                <a:gd name="connsiteX1" fmla="*/ 14735947 w 15586915"/>
                <a:gd name="connsiteY1" fmla="*/ 403860 h 3880744"/>
                <a:gd name="connsiteX2" fmla="*/ 14648009 w 15586915"/>
                <a:gd name="connsiteY2" fmla="*/ 445597 h 3880744"/>
                <a:gd name="connsiteX3" fmla="*/ 13733196 w 15586915"/>
                <a:gd name="connsiteY3" fmla="*/ 847725 h 3880744"/>
                <a:gd name="connsiteX4" fmla="*/ 13600670 w 15586915"/>
                <a:gd name="connsiteY4" fmla="*/ 905914 h 3880744"/>
                <a:gd name="connsiteX5" fmla="*/ 12642301 w 15586915"/>
                <a:gd name="connsiteY5" fmla="*/ 1297651 h 3880744"/>
                <a:gd name="connsiteX6" fmla="*/ 12517292 w 15586915"/>
                <a:gd name="connsiteY6" fmla="*/ 1348740 h 3880744"/>
                <a:gd name="connsiteX7" fmla="*/ 11573441 w 15586915"/>
                <a:gd name="connsiteY7" fmla="*/ 1701685 h 3880744"/>
                <a:gd name="connsiteX8" fmla="*/ 11386545 w 15586915"/>
                <a:gd name="connsiteY8" fmla="*/ 1771650 h 3880744"/>
                <a:gd name="connsiteX9" fmla="*/ 10436414 w 15586915"/>
                <a:gd name="connsiteY9" fmla="*/ 2097838 h 3880744"/>
                <a:gd name="connsiteX10" fmla="*/ 10250754 w 15586915"/>
                <a:gd name="connsiteY10" fmla="*/ 2161569 h 3880744"/>
                <a:gd name="connsiteX11" fmla="*/ 9377440 w 15586915"/>
                <a:gd name="connsiteY11" fmla="*/ 2431127 h 3880744"/>
                <a:gd name="connsiteX12" fmla="*/ 9103841 w 15586915"/>
                <a:gd name="connsiteY12" fmla="*/ 2515553 h 3880744"/>
                <a:gd name="connsiteX13" fmla="*/ 8280881 w 15586915"/>
                <a:gd name="connsiteY13" fmla="*/ 2743893 h 3880744"/>
                <a:gd name="connsiteX14" fmla="*/ 7991218 w 15586915"/>
                <a:gd name="connsiteY14" fmla="*/ 2824249 h 3880744"/>
                <a:gd name="connsiteX15" fmla="*/ 7327248 w 15586915"/>
                <a:gd name="connsiteY15" fmla="*/ 2984789 h 3880744"/>
                <a:gd name="connsiteX16" fmla="*/ 6909178 w 15586915"/>
                <a:gd name="connsiteY16" fmla="*/ 3085927 h 3880744"/>
                <a:gd name="connsiteX17" fmla="*/ 6373821 w 15586915"/>
                <a:gd name="connsiteY17" fmla="*/ 3197629 h 3880744"/>
                <a:gd name="connsiteX18" fmla="*/ 6139455 w 15586915"/>
                <a:gd name="connsiteY18" fmla="*/ 3246553 h 3880744"/>
                <a:gd name="connsiteX19" fmla="*/ 5898704 w 15586915"/>
                <a:gd name="connsiteY19" fmla="*/ 3296776 h 3880744"/>
                <a:gd name="connsiteX20" fmla="*/ 5266553 w 15586915"/>
                <a:gd name="connsiteY20" fmla="*/ 3419562 h 3880744"/>
                <a:gd name="connsiteX21" fmla="*/ 5252343 w 15586915"/>
                <a:gd name="connsiteY21" fmla="*/ 3422246 h 3880744"/>
                <a:gd name="connsiteX22" fmla="*/ 5020654 w 15586915"/>
                <a:gd name="connsiteY22" fmla="*/ 3467273 h 3880744"/>
                <a:gd name="connsiteX23" fmla="*/ 4716883 w 15586915"/>
                <a:gd name="connsiteY23" fmla="*/ 3516630 h 3880744"/>
                <a:gd name="connsiteX24" fmla="*/ 4151973 w 15586915"/>
                <a:gd name="connsiteY24" fmla="*/ 3608416 h 3880744"/>
                <a:gd name="connsiteX25" fmla="*/ 4102855 w 15586915"/>
                <a:gd name="connsiteY25" fmla="*/ 3616383 h 3880744"/>
                <a:gd name="connsiteX26" fmla="*/ 4029436 w 15586915"/>
                <a:gd name="connsiteY26" fmla="*/ 3625648 h 3880744"/>
                <a:gd name="connsiteX27" fmla="*/ 3663058 w 15586915"/>
                <a:gd name="connsiteY27" fmla="*/ 3671974 h 3880744"/>
                <a:gd name="connsiteX28" fmla="*/ 3147060 w 15586915"/>
                <a:gd name="connsiteY28" fmla="*/ 3737177 h 3880744"/>
                <a:gd name="connsiteX29" fmla="*/ 2188485 w 15586915"/>
                <a:gd name="connsiteY29" fmla="*/ 3827145 h 3880744"/>
                <a:gd name="connsiteX30" fmla="*/ 1235779 w 15586915"/>
                <a:gd name="connsiteY30" fmla="*/ 3880745 h 3880744"/>
                <a:gd name="connsiteX31" fmla="*/ 579223 w 15586915"/>
                <a:gd name="connsiteY31" fmla="*/ 3797704 h 3880744"/>
                <a:gd name="connsiteX32" fmla="*/ 77333 w 15586915"/>
                <a:gd name="connsiteY32" fmla="*/ 3677863 h 3880744"/>
                <a:gd name="connsiteX33" fmla="*/ 0 w 15586915"/>
                <a:gd name="connsiteY33" fmla="*/ 3646776 h 3880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586915" h="3880744">
                  <a:moveTo>
                    <a:pt x="15586916" y="0"/>
                  </a:moveTo>
                  <a:lnTo>
                    <a:pt x="14735947" y="403860"/>
                  </a:lnTo>
                  <a:lnTo>
                    <a:pt x="14648009" y="445597"/>
                  </a:lnTo>
                  <a:lnTo>
                    <a:pt x="13733196" y="847725"/>
                  </a:lnTo>
                  <a:lnTo>
                    <a:pt x="13600670" y="905914"/>
                  </a:lnTo>
                  <a:lnTo>
                    <a:pt x="12642301" y="1297651"/>
                  </a:lnTo>
                  <a:lnTo>
                    <a:pt x="12517292" y="1348740"/>
                  </a:lnTo>
                  <a:lnTo>
                    <a:pt x="11573441" y="1701685"/>
                  </a:lnTo>
                  <a:lnTo>
                    <a:pt x="11386545" y="1771650"/>
                  </a:lnTo>
                  <a:lnTo>
                    <a:pt x="10436414" y="2097838"/>
                  </a:lnTo>
                  <a:lnTo>
                    <a:pt x="10250754" y="2161569"/>
                  </a:lnTo>
                  <a:lnTo>
                    <a:pt x="9377440" y="2431127"/>
                  </a:lnTo>
                  <a:lnTo>
                    <a:pt x="9103841" y="2515553"/>
                  </a:lnTo>
                  <a:lnTo>
                    <a:pt x="8280881" y="2743893"/>
                  </a:lnTo>
                  <a:lnTo>
                    <a:pt x="7991218" y="2824249"/>
                  </a:lnTo>
                  <a:lnTo>
                    <a:pt x="7327248" y="2984789"/>
                  </a:lnTo>
                  <a:lnTo>
                    <a:pt x="6909178" y="3085927"/>
                  </a:lnTo>
                  <a:lnTo>
                    <a:pt x="6373821" y="3197629"/>
                  </a:lnTo>
                  <a:lnTo>
                    <a:pt x="6139455" y="3246553"/>
                  </a:lnTo>
                  <a:lnTo>
                    <a:pt x="5898704" y="3296776"/>
                  </a:lnTo>
                  <a:lnTo>
                    <a:pt x="5266553" y="3419562"/>
                  </a:lnTo>
                  <a:lnTo>
                    <a:pt x="5252343" y="3422246"/>
                  </a:lnTo>
                  <a:lnTo>
                    <a:pt x="5020654" y="3467273"/>
                  </a:lnTo>
                  <a:lnTo>
                    <a:pt x="4716883" y="3516630"/>
                  </a:lnTo>
                  <a:lnTo>
                    <a:pt x="4151973" y="3608416"/>
                  </a:lnTo>
                  <a:lnTo>
                    <a:pt x="4102855" y="3616383"/>
                  </a:lnTo>
                  <a:lnTo>
                    <a:pt x="4029436" y="3625648"/>
                  </a:lnTo>
                  <a:lnTo>
                    <a:pt x="3663058" y="3671974"/>
                  </a:lnTo>
                  <a:lnTo>
                    <a:pt x="3147060" y="3737177"/>
                  </a:lnTo>
                  <a:lnTo>
                    <a:pt x="2188485" y="3827145"/>
                  </a:lnTo>
                  <a:lnTo>
                    <a:pt x="1235779" y="3880745"/>
                  </a:lnTo>
                  <a:lnTo>
                    <a:pt x="579223" y="3797704"/>
                  </a:lnTo>
                  <a:lnTo>
                    <a:pt x="77333" y="3677863"/>
                  </a:lnTo>
                  <a:lnTo>
                    <a:pt x="0" y="364677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1A23E56-20B9-DF20-03C7-7FAC7A294094}"/>
                </a:ext>
              </a:extLst>
            </p:cNvPr>
            <p:cNvSpPr/>
            <p:nvPr/>
          </p:nvSpPr>
          <p:spPr>
            <a:xfrm>
              <a:off x="8154576" y="5622634"/>
              <a:ext cx="4140662" cy="1482109"/>
            </a:xfrm>
            <a:custGeom>
              <a:avLst/>
              <a:gdLst>
                <a:gd name="connsiteX0" fmla="*/ 5205490 w 5205489"/>
                <a:gd name="connsiteY0" fmla="*/ 0 h 1592406"/>
                <a:gd name="connsiteX1" fmla="*/ 4433914 w 5205489"/>
                <a:gd name="connsiteY1" fmla="*/ 473739 h 1592406"/>
                <a:gd name="connsiteX2" fmla="*/ 1411760 w 5205489"/>
                <a:gd name="connsiteY2" fmla="*/ 958908 h 1592406"/>
                <a:gd name="connsiteX3" fmla="*/ 0 w 5205489"/>
                <a:gd name="connsiteY3" fmla="*/ 1592407 h 159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05489" h="1592406">
                  <a:moveTo>
                    <a:pt x="5205490" y="0"/>
                  </a:moveTo>
                  <a:lnTo>
                    <a:pt x="4433914" y="473739"/>
                  </a:lnTo>
                  <a:lnTo>
                    <a:pt x="1411760" y="958908"/>
                  </a:lnTo>
                  <a:lnTo>
                    <a:pt x="0" y="159240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455D663-EDBC-1BA6-8ADB-934EBFDA853E}"/>
                </a:ext>
              </a:extLst>
            </p:cNvPr>
            <p:cNvSpPr/>
            <p:nvPr/>
          </p:nvSpPr>
          <p:spPr>
            <a:xfrm>
              <a:off x="-103239" y="2306865"/>
              <a:ext cx="12398477" cy="3061737"/>
            </a:xfrm>
            <a:custGeom>
              <a:avLst/>
              <a:gdLst>
                <a:gd name="connsiteX0" fmla="*/ 15586916 w 15586915"/>
                <a:gd name="connsiteY0" fmla="*/ 0 h 3289588"/>
                <a:gd name="connsiteX1" fmla="*/ 14735639 w 15586915"/>
                <a:gd name="connsiteY1" fmla="*/ 333462 h 3289588"/>
                <a:gd name="connsiteX2" fmla="*/ 13374645 w 15586915"/>
                <a:gd name="connsiteY2" fmla="*/ 821748 h 3289588"/>
                <a:gd name="connsiteX3" fmla="*/ 12164300 w 15586915"/>
                <a:gd name="connsiteY3" fmla="*/ 1218507 h 3289588"/>
                <a:gd name="connsiteX4" fmla="*/ 11978331 w 15586915"/>
                <a:gd name="connsiteY4" fmla="*/ 1279467 h 3289588"/>
                <a:gd name="connsiteX5" fmla="*/ 11553774 w 15586915"/>
                <a:gd name="connsiteY5" fmla="*/ 1404505 h 3289588"/>
                <a:gd name="connsiteX6" fmla="*/ 10798261 w 15586915"/>
                <a:gd name="connsiteY6" fmla="*/ 1626957 h 3289588"/>
                <a:gd name="connsiteX7" fmla="*/ 10548654 w 15586915"/>
                <a:gd name="connsiteY7" fmla="*/ 1700386 h 3289588"/>
                <a:gd name="connsiteX8" fmla="*/ 9386604 w 15586915"/>
                <a:gd name="connsiteY8" fmla="*/ 2005965 h 3289588"/>
                <a:gd name="connsiteX9" fmla="*/ 9137718 w 15586915"/>
                <a:gd name="connsiteY9" fmla="*/ 2071428 h 3289588"/>
                <a:gd name="connsiteX10" fmla="*/ 8072566 w 15586915"/>
                <a:gd name="connsiteY10" fmla="*/ 2314575 h 3289588"/>
                <a:gd name="connsiteX11" fmla="*/ 7752424 w 15586915"/>
                <a:gd name="connsiteY11" fmla="*/ 2387658 h 3289588"/>
                <a:gd name="connsiteX12" fmla="*/ 6445490 w 15586915"/>
                <a:gd name="connsiteY12" fmla="*/ 2642149 h 3289588"/>
                <a:gd name="connsiteX13" fmla="*/ 5221966 w 15586915"/>
                <a:gd name="connsiteY13" fmla="*/ 2833688 h 3289588"/>
                <a:gd name="connsiteX14" fmla="*/ 4143118 w 15586915"/>
                <a:gd name="connsiteY14" fmla="*/ 2961063 h 3289588"/>
                <a:gd name="connsiteX15" fmla="*/ 4123347 w 15586915"/>
                <a:gd name="connsiteY15" fmla="*/ 2963401 h 3289588"/>
                <a:gd name="connsiteX16" fmla="*/ 3710940 w 15586915"/>
                <a:gd name="connsiteY16" fmla="*/ 3020897 h 3289588"/>
                <a:gd name="connsiteX17" fmla="*/ 3096500 w 15586915"/>
                <a:gd name="connsiteY17" fmla="*/ 3106709 h 3289588"/>
                <a:gd name="connsiteX18" fmla="*/ 2716221 w 15586915"/>
                <a:gd name="connsiteY18" fmla="*/ 3147493 h 3289588"/>
                <a:gd name="connsiteX19" fmla="*/ 2065020 w 15586915"/>
                <a:gd name="connsiteY19" fmla="*/ 3217372 h 3289588"/>
                <a:gd name="connsiteX20" fmla="*/ 1038585 w 15586915"/>
                <a:gd name="connsiteY20" fmla="*/ 3289589 h 3289588"/>
                <a:gd name="connsiteX21" fmla="*/ 319834 w 15586915"/>
                <a:gd name="connsiteY21" fmla="*/ 3196417 h 3289588"/>
                <a:gd name="connsiteX22" fmla="*/ 0 w 15586915"/>
                <a:gd name="connsiteY22" fmla="*/ 3118658 h 328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586915" h="3289588">
                  <a:moveTo>
                    <a:pt x="15586916" y="0"/>
                  </a:moveTo>
                  <a:lnTo>
                    <a:pt x="14735639" y="333462"/>
                  </a:lnTo>
                  <a:lnTo>
                    <a:pt x="13374645" y="821748"/>
                  </a:lnTo>
                  <a:lnTo>
                    <a:pt x="12164300" y="1218507"/>
                  </a:lnTo>
                  <a:lnTo>
                    <a:pt x="11978331" y="1279467"/>
                  </a:lnTo>
                  <a:lnTo>
                    <a:pt x="11553774" y="1404505"/>
                  </a:lnTo>
                  <a:lnTo>
                    <a:pt x="10798261" y="1626957"/>
                  </a:lnTo>
                  <a:lnTo>
                    <a:pt x="10548654" y="1700386"/>
                  </a:lnTo>
                  <a:lnTo>
                    <a:pt x="9386604" y="2005965"/>
                  </a:lnTo>
                  <a:lnTo>
                    <a:pt x="9137718" y="2071428"/>
                  </a:lnTo>
                  <a:lnTo>
                    <a:pt x="8072566" y="2314575"/>
                  </a:lnTo>
                  <a:lnTo>
                    <a:pt x="7752424" y="2387658"/>
                  </a:lnTo>
                  <a:lnTo>
                    <a:pt x="6445490" y="2642149"/>
                  </a:lnTo>
                  <a:lnTo>
                    <a:pt x="5221966" y="2833688"/>
                  </a:lnTo>
                  <a:lnTo>
                    <a:pt x="4143118" y="2961063"/>
                  </a:lnTo>
                  <a:lnTo>
                    <a:pt x="4123347" y="2963401"/>
                  </a:lnTo>
                  <a:lnTo>
                    <a:pt x="3710940" y="3020897"/>
                  </a:lnTo>
                  <a:lnTo>
                    <a:pt x="3096500" y="3106709"/>
                  </a:lnTo>
                  <a:lnTo>
                    <a:pt x="2716221" y="3147493"/>
                  </a:lnTo>
                  <a:lnTo>
                    <a:pt x="2065020" y="3217372"/>
                  </a:lnTo>
                  <a:lnTo>
                    <a:pt x="1038585" y="3289589"/>
                  </a:lnTo>
                  <a:lnTo>
                    <a:pt x="319834" y="3196417"/>
                  </a:lnTo>
                  <a:lnTo>
                    <a:pt x="0" y="311865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313F960-469F-2E74-0BF2-03680CD0E957}"/>
                </a:ext>
              </a:extLst>
            </p:cNvPr>
            <p:cNvSpPr/>
            <p:nvPr/>
          </p:nvSpPr>
          <p:spPr>
            <a:xfrm>
              <a:off x="6788253" y="1557509"/>
              <a:ext cx="4395070" cy="2442378"/>
            </a:xfrm>
            <a:custGeom>
              <a:avLst/>
              <a:gdLst>
                <a:gd name="connsiteX0" fmla="*/ 5525324 w 5525323"/>
                <a:gd name="connsiteY0" fmla="*/ 0 h 2624137"/>
                <a:gd name="connsiteX1" fmla="*/ 4880198 w 5525323"/>
                <a:gd name="connsiteY1" fmla="*/ 378229 h 2624137"/>
                <a:gd name="connsiteX2" fmla="*/ 4828094 w 5525323"/>
                <a:gd name="connsiteY2" fmla="*/ 408709 h 2624137"/>
                <a:gd name="connsiteX3" fmla="*/ 4259889 w 5525323"/>
                <a:gd name="connsiteY3" fmla="*/ 718964 h 2624137"/>
                <a:gd name="connsiteX4" fmla="*/ 4078656 w 5525323"/>
                <a:gd name="connsiteY4" fmla="*/ 817851 h 2624137"/>
                <a:gd name="connsiteX5" fmla="*/ 3544020 w 5525323"/>
                <a:gd name="connsiteY5" fmla="*/ 1093557 h 2624137"/>
                <a:gd name="connsiteX6" fmla="*/ 3308110 w 5525323"/>
                <a:gd name="connsiteY6" fmla="*/ 1215217 h 2624137"/>
                <a:gd name="connsiteX7" fmla="*/ 2626120 w 5525323"/>
                <a:gd name="connsiteY7" fmla="*/ 1540019 h 2624137"/>
                <a:gd name="connsiteX8" fmla="*/ 2495653 w 5525323"/>
                <a:gd name="connsiteY8" fmla="*/ 1602192 h 2624137"/>
                <a:gd name="connsiteX9" fmla="*/ 1802850 w 5525323"/>
                <a:gd name="connsiteY9" fmla="*/ 1910975 h 2624137"/>
                <a:gd name="connsiteX10" fmla="*/ 1676194 w 5525323"/>
                <a:gd name="connsiteY10" fmla="*/ 1967345 h 2624137"/>
                <a:gd name="connsiteX11" fmla="*/ 1074111 w 5525323"/>
                <a:gd name="connsiteY11" fmla="*/ 2212484 h 2624137"/>
                <a:gd name="connsiteX12" fmla="*/ 916871 w 5525323"/>
                <a:gd name="connsiteY12" fmla="*/ 2276475 h 2624137"/>
                <a:gd name="connsiteX13" fmla="*/ 832125 w 5525323"/>
                <a:gd name="connsiteY13" fmla="*/ 2311025 h 2624137"/>
                <a:gd name="connsiteX14" fmla="*/ 350314 w 5525323"/>
                <a:gd name="connsiteY14" fmla="*/ 2492260 h 2624137"/>
                <a:gd name="connsiteX15" fmla="*/ 313450 w 5525323"/>
                <a:gd name="connsiteY15" fmla="*/ 2506201 h 2624137"/>
                <a:gd name="connsiteX16" fmla="*/ 0 w 5525323"/>
                <a:gd name="connsiteY16" fmla="*/ 2624138 h 262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25323" h="2624137">
                  <a:moveTo>
                    <a:pt x="5525324" y="0"/>
                  </a:moveTo>
                  <a:lnTo>
                    <a:pt x="4880198" y="378229"/>
                  </a:lnTo>
                  <a:lnTo>
                    <a:pt x="4828094" y="408709"/>
                  </a:lnTo>
                  <a:lnTo>
                    <a:pt x="4259889" y="718964"/>
                  </a:lnTo>
                  <a:lnTo>
                    <a:pt x="4078656" y="817851"/>
                  </a:lnTo>
                  <a:lnTo>
                    <a:pt x="3544020" y="1093557"/>
                  </a:lnTo>
                  <a:lnTo>
                    <a:pt x="3308110" y="1215217"/>
                  </a:lnTo>
                  <a:lnTo>
                    <a:pt x="2626120" y="1540019"/>
                  </a:lnTo>
                  <a:lnTo>
                    <a:pt x="2495653" y="1602192"/>
                  </a:lnTo>
                  <a:lnTo>
                    <a:pt x="1802850" y="1910975"/>
                  </a:lnTo>
                  <a:lnTo>
                    <a:pt x="1676194" y="1967345"/>
                  </a:lnTo>
                  <a:lnTo>
                    <a:pt x="1074111" y="2212484"/>
                  </a:lnTo>
                  <a:lnTo>
                    <a:pt x="916871" y="2276475"/>
                  </a:lnTo>
                  <a:lnTo>
                    <a:pt x="832125" y="2311025"/>
                  </a:lnTo>
                  <a:lnTo>
                    <a:pt x="350314" y="2492260"/>
                  </a:lnTo>
                  <a:lnTo>
                    <a:pt x="313450" y="2506201"/>
                  </a:lnTo>
                  <a:lnTo>
                    <a:pt x="0" y="262413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E63DFC7-B0A8-DE25-39FD-941A4EB8C576}"/>
                </a:ext>
              </a:extLst>
            </p:cNvPr>
            <p:cNvSpPr/>
            <p:nvPr/>
          </p:nvSpPr>
          <p:spPr>
            <a:xfrm>
              <a:off x="-103239" y="979012"/>
              <a:ext cx="12398477" cy="4869122"/>
            </a:xfrm>
            <a:custGeom>
              <a:avLst/>
              <a:gdLst>
                <a:gd name="connsiteX0" fmla="*/ 15586916 w 15586915"/>
                <a:gd name="connsiteY0" fmla="*/ 0 h 5231476"/>
                <a:gd name="connsiteX1" fmla="*/ 14918313 w 15586915"/>
                <a:gd name="connsiteY1" fmla="*/ 401782 h 5231476"/>
                <a:gd name="connsiteX2" fmla="*/ 14235808 w 15586915"/>
                <a:gd name="connsiteY2" fmla="*/ 791874 h 5231476"/>
                <a:gd name="connsiteX3" fmla="*/ 14180408 w 15586915"/>
                <a:gd name="connsiteY3" fmla="*/ 823566 h 5231476"/>
                <a:gd name="connsiteX4" fmla="*/ 13384530 w 15586915"/>
                <a:gd name="connsiteY4" fmla="*/ 1247948 h 5231476"/>
                <a:gd name="connsiteX5" fmla="*/ 12638388 w 15586915"/>
                <a:gd name="connsiteY5" fmla="*/ 1623147 h 5231476"/>
                <a:gd name="connsiteX6" fmla="*/ 12560746 w 15586915"/>
                <a:gd name="connsiteY6" fmla="*/ 1662113 h 5231476"/>
                <a:gd name="connsiteX7" fmla="*/ 11819237 w 15586915"/>
                <a:gd name="connsiteY7" fmla="*/ 2006831 h 5231476"/>
                <a:gd name="connsiteX8" fmla="*/ 11689595 w 15586915"/>
                <a:gd name="connsiteY8" fmla="*/ 2067098 h 5231476"/>
                <a:gd name="connsiteX9" fmla="*/ 11323320 w 15586915"/>
                <a:gd name="connsiteY9" fmla="*/ 2318472 h 5231476"/>
                <a:gd name="connsiteX10" fmla="*/ 10837390 w 15586915"/>
                <a:gd name="connsiteY10" fmla="*/ 2593831 h 5231476"/>
                <a:gd name="connsiteX11" fmla="*/ 10250754 w 15586915"/>
                <a:gd name="connsiteY11" fmla="*/ 2884776 h 5231476"/>
                <a:gd name="connsiteX12" fmla="*/ 9532826 w 15586915"/>
                <a:gd name="connsiteY12" fmla="*/ 3190615 h 5231476"/>
                <a:gd name="connsiteX13" fmla="*/ 8707085 w 15586915"/>
                <a:gd name="connsiteY13" fmla="*/ 3501996 h 5231476"/>
                <a:gd name="connsiteX14" fmla="*/ 7752424 w 15586915"/>
                <a:gd name="connsiteY14" fmla="*/ 3814330 h 5231476"/>
                <a:gd name="connsiteX15" fmla="*/ 6700143 w 15586915"/>
                <a:gd name="connsiteY15" fmla="*/ 4117657 h 5231476"/>
                <a:gd name="connsiteX16" fmla="*/ 5542624 w 15586915"/>
                <a:gd name="connsiteY16" fmla="*/ 4404620 h 5231476"/>
                <a:gd name="connsiteX17" fmla="*/ 4320128 w 15586915"/>
                <a:gd name="connsiteY17" fmla="*/ 4666298 h 5231476"/>
                <a:gd name="connsiteX18" fmla="*/ 3927492 w 15586915"/>
                <a:gd name="connsiteY18" fmla="*/ 4736263 h 5231476"/>
                <a:gd name="connsiteX19" fmla="*/ 3038012 w 15586915"/>
                <a:gd name="connsiteY19" fmla="*/ 4894724 h 5231476"/>
                <a:gd name="connsiteX20" fmla="*/ 1741685 w 15586915"/>
                <a:gd name="connsiteY20" fmla="*/ 5085138 h 5231476"/>
                <a:gd name="connsiteX21" fmla="*/ 443402 w 15586915"/>
                <a:gd name="connsiteY21" fmla="*/ 5231477 h 5231476"/>
                <a:gd name="connsiteX22" fmla="*/ 0 w 15586915"/>
                <a:gd name="connsiteY22" fmla="*/ 5172508 h 523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586915" h="5231476">
                  <a:moveTo>
                    <a:pt x="15586916" y="0"/>
                  </a:moveTo>
                  <a:lnTo>
                    <a:pt x="14918313" y="401782"/>
                  </a:lnTo>
                  <a:lnTo>
                    <a:pt x="14235808" y="791874"/>
                  </a:lnTo>
                  <a:lnTo>
                    <a:pt x="14180408" y="823566"/>
                  </a:lnTo>
                  <a:lnTo>
                    <a:pt x="13384530" y="1247948"/>
                  </a:lnTo>
                  <a:lnTo>
                    <a:pt x="12638388" y="1623147"/>
                  </a:lnTo>
                  <a:lnTo>
                    <a:pt x="12560746" y="1662113"/>
                  </a:lnTo>
                  <a:lnTo>
                    <a:pt x="11819237" y="2006831"/>
                  </a:lnTo>
                  <a:lnTo>
                    <a:pt x="11689595" y="2067098"/>
                  </a:lnTo>
                  <a:lnTo>
                    <a:pt x="11323320" y="2318472"/>
                  </a:lnTo>
                  <a:lnTo>
                    <a:pt x="10837390" y="2593831"/>
                  </a:lnTo>
                  <a:lnTo>
                    <a:pt x="10250754" y="2884776"/>
                  </a:lnTo>
                  <a:lnTo>
                    <a:pt x="9532826" y="3190615"/>
                  </a:lnTo>
                  <a:lnTo>
                    <a:pt x="8707085" y="3501996"/>
                  </a:lnTo>
                  <a:lnTo>
                    <a:pt x="7752424" y="3814330"/>
                  </a:lnTo>
                  <a:lnTo>
                    <a:pt x="6700143" y="4117657"/>
                  </a:lnTo>
                  <a:lnTo>
                    <a:pt x="5542624" y="4404620"/>
                  </a:lnTo>
                  <a:lnTo>
                    <a:pt x="4320128" y="4666298"/>
                  </a:lnTo>
                  <a:lnTo>
                    <a:pt x="3927492" y="4736263"/>
                  </a:lnTo>
                  <a:lnTo>
                    <a:pt x="3038012" y="4894724"/>
                  </a:lnTo>
                  <a:lnTo>
                    <a:pt x="1741685" y="5085138"/>
                  </a:lnTo>
                  <a:lnTo>
                    <a:pt x="443402" y="5231477"/>
                  </a:lnTo>
                  <a:lnTo>
                    <a:pt x="0" y="517250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3FEAF64-F383-04BE-A403-7C8340880DAF}"/>
                </a:ext>
              </a:extLst>
            </p:cNvPr>
            <p:cNvSpPr/>
            <p:nvPr/>
          </p:nvSpPr>
          <p:spPr>
            <a:xfrm>
              <a:off x="7420098" y="1766730"/>
              <a:ext cx="3222708" cy="1931579"/>
            </a:xfrm>
            <a:custGeom>
              <a:avLst/>
              <a:gdLst>
                <a:gd name="connsiteX0" fmla="*/ 4051472 w 4051471"/>
                <a:gd name="connsiteY0" fmla="*/ 0 h 2075324"/>
                <a:gd name="connsiteX1" fmla="*/ 3444755 w 4051471"/>
                <a:gd name="connsiteY1" fmla="*/ 365847 h 2075324"/>
                <a:gd name="connsiteX2" fmla="*/ 3396564 w 4051471"/>
                <a:gd name="connsiteY2" fmla="*/ 395028 h 2075324"/>
                <a:gd name="connsiteX3" fmla="*/ 2863988 w 4051471"/>
                <a:gd name="connsiteY3" fmla="*/ 693853 h 2075324"/>
                <a:gd name="connsiteX4" fmla="*/ 2694597 w 4051471"/>
                <a:gd name="connsiteY4" fmla="*/ 788930 h 2075324"/>
                <a:gd name="connsiteX5" fmla="*/ 2201562 w 4051471"/>
                <a:gd name="connsiteY5" fmla="*/ 1050434 h 2075324"/>
                <a:gd name="connsiteX6" fmla="*/ 2048133 w 4051471"/>
                <a:gd name="connsiteY6" fmla="*/ 1131916 h 2075324"/>
                <a:gd name="connsiteX7" fmla="*/ 1976876 w 4051471"/>
                <a:gd name="connsiteY7" fmla="*/ 1169670 h 2075324"/>
                <a:gd name="connsiteX8" fmla="*/ 1465306 w 4051471"/>
                <a:gd name="connsiteY8" fmla="*/ 1419918 h 2075324"/>
                <a:gd name="connsiteX9" fmla="*/ 1254520 w 4051471"/>
                <a:gd name="connsiteY9" fmla="*/ 1523047 h 2075324"/>
                <a:gd name="connsiteX10" fmla="*/ 1221363 w 4051471"/>
                <a:gd name="connsiteY10" fmla="*/ 1539240 h 2075324"/>
                <a:gd name="connsiteX11" fmla="*/ 818944 w 4051471"/>
                <a:gd name="connsiteY11" fmla="*/ 1723679 h 2075324"/>
                <a:gd name="connsiteX12" fmla="*/ 483664 w 4051471"/>
                <a:gd name="connsiteY12" fmla="*/ 1877291 h 2075324"/>
                <a:gd name="connsiteX13" fmla="*/ 462452 w 4051471"/>
                <a:gd name="connsiteY13" fmla="*/ 1887076 h 2075324"/>
                <a:gd name="connsiteX14" fmla="*/ 85468 w 4051471"/>
                <a:gd name="connsiteY14" fmla="*/ 2041554 h 2075324"/>
                <a:gd name="connsiteX15" fmla="*/ 0 w 4051471"/>
                <a:gd name="connsiteY15" fmla="*/ 2075324 h 207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51471" h="2075324">
                  <a:moveTo>
                    <a:pt x="4051472" y="0"/>
                  </a:moveTo>
                  <a:lnTo>
                    <a:pt x="3444755" y="365847"/>
                  </a:lnTo>
                  <a:lnTo>
                    <a:pt x="3396564" y="395028"/>
                  </a:lnTo>
                  <a:lnTo>
                    <a:pt x="2863988" y="693853"/>
                  </a:lnTo>
                  <a:lnTo>
                    <a:pt x="2694597" y="788930"/>
                  </a:lnTo>
                  <a:lnTo>
                    <a:pt x="2201562" y="1050434"/>
                  </a:lnTo>
                  <a:lnTo>
                    <a:pt x="2048133" y="1131916"/>
                  </a:lnTo>
                  <a:lnTo>
                    <a:pt x="1976876" y="1169670"/>
                  </a:lnTo>
                  <a:lnTo>
                    <a:pt x="1465306" y="1419918"/>
                  </a:lnTo>
                  <a:lnTo>
                    <a:pt x="1254520" y="1523047"/>
                  </a:lnTo>
                  <a:lnTo>
                    <a:pt x="1221363" y="1539240"/>
                  </a:lnTo>
                  <a:lnTo>
                    <a:pt x="818944" y="1723679"/>
                  </a:lnTo>
                  <a:lnTo>
                    <a:pt x="483664" y="1877291"/>
                  </a:lnTo>
                  <a:lnTo>
                    <a:pt x="462452" y="1887076"/>
                  </a:lnTo>
                  <a:lnTo>
                    <a:pt x="85468" y="2041554"/>
                  </a:lnTo>
                  <a:lnTo>
                    <a:pt x="0" y="207532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1BEDE0C-CF7B-043A-18D5-AC41156BB3C6}"/>
                </a:ext>
              </a:extLst>
            </p:cNvPr>
            <p:cNvSpPr/>
            <p:nvPr/>
          </p:nvSpPr>
          <p:spPr>
            <a:xfrm>
              <a:off x="5741701" y="1210555"/>
              <a:ext cx="6553536" cy="3177550"/>
            </a:xfrm>
            <a:custGeom>
              <a:avLst/>
              <a:gdLst>
                <a:gd name="connsiteX0" fmla="*/ 8238868 w 8238867"/>
                <a:gd name="connsiteY0" fmla="*/ 0 h 3414019"/>
                <a:gd name="connsiteX1" fmla="*/ 7571603 w 8238867"/>
                <a:gd name="connsiteY1" fmla="*/ 373293 h 3414019"/>
                <a:gd name="connsiteX2" fmla="*/ 6932759 w 8238867"/>
                <a:gd name="connsiteY2" fmla="*/ 706928 h 3414019"/>
                <a:gd name="connsiteX3" fmla="*/ 6730932 w 8238867"/>
                <a:gd name="connsiteY3" fmla="*/ 812309 h 3414019"/>
                <a:gd name="connsiteX4" fmla="*/ 5935774 w 8238867"/>
                <a:gd name="connsiteY4" fmla="*/ 1203527 h 3414019"/>
                <a:gd name="connsiteX5" fmla="*/ 5854734 w 8238867"/>
                <a:gd name="connsiteY5" fmla="*/ 1243359 h 3414019"/>
                <a:gd name="connsiteX6" fmla="*/ 5054428 w 8238867"/>
                <a:gd name="connsiteY6" fmla="*/ 1607560 h 3414019"/>
                <a:gd name="connsiteX7" fmla="*/ 4924270 w 8238867"/>
                <a:gd name="connsiteY7" fmla="*/ 1666788 h 3414019"/>
                <a:gd name="connsiteX8" fmla="*/ 4096677 w 8238867"/>
                <a:gd name="connsiteY8" fmla="*/ 2018174 h 3414019"/>
                <a:gd name="connsiteX9" fmla="*/ 3975272 w 8238867"/>
                <a:gd name="connsiteY9" fmla="*/ 2069696 h 3414019"/>
                <a:gd name="connsiteX10" fmla="*/ 3190000 w 8238867"/>
                <a:gd name="connsiteY10" fmla="*/ 2374583 h 3414019"/>
                <a:gd name="connsiteX11" fmla="*/ 2993115 w 8238867"/>
                <a:gd name="connsiteY11" fmla="*/ 2451129 h 3414019"/>
                <a:gd name="connsiteX12" fmla="*/ 2224937 w 8238867"/>
                <a:gd name="connsiteY12" fmla="*/ 2726055 h 3414019"/>
                <a:gd name="connsiteX13" fmla="*/ 2018064 w 8238867"/>
                <a:gd name="connsiteY13" fmla="*/ 2800090 h 3414019"/>
                <a:gd name="connsiteX14" fmla="*/ 1385707 w 8238867"/>
                <a:gd name="connsiteY14" fmla="*/ 3003666 h 3414019"/>
                <a:gd name="connsiteX15" fmla="*/ 1228159 w 8238867"/>
                <a:gd name="connsiteY15" fmla="*/ 3054408 h 3414019"/>
                <a:gd name="connsiteX16" fmla="*/ 1195104 w 8238867"/>
                <a:gd name="connsiteY16" fmla="*/ 3064972 h 3414019"/>
                <a:gd name="connsiteX17" fmla="*/ 1038895 w 8238867"/>
                <a:gd name="connsiteY17" fmla="*/ 3115281 h 3414019"/>
                <a:gd name="connsiteX18" fmla="*/ 557084 w 8238867"/>
                <a:gd name="connsiteY18" fmla="*/ 3255472 h 3414019"/>
                <a:gd name="connsiteX19" fmla="*/ 511364 w 8238867"/>
                <a:gd name="connsiteY19" fmla="*/ 3268807 h 3414019"/>
                <a:gd name="connsiteX20" fmla="*/ 95765 w 8238867"/>
                <a:gd name="connsiteY20" fmla="*/ 3389688 h 3414019"/>
                <a:gd name="connsiteX21" fmla="*/ 0 w 8238867"/>
                <a:gd name="connsiteY21" fmla="*/ 3414020 h 341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238867" h="3414019">
                  <a:moveTo>
                    <a:pt x="8238868" y="0"/>
                  </a:moveTo>
                  <a:lnTo>
                    <a:pt x="7571603" y="373293"/>
                  </a:lnTo>
                  <a:lnTo>
                    <a:pt x="6932759" y="706928"/>
                  </a:lnTo>
                  <a:lnTo>
                    <a:pt x="6730932" y="812309"/>
                  </a:lnTo>
                  <a:lnTo>
                    <a:pt x="5935774" y="1203527"/>
                  </a:lnTo>
                  <a:lnTo>
                    <a:pt x="5854734" y="1243359"/>
                  </a:lnTo>
                  <a:lnTo>
                    <a:pt x="5054428" y="1607560"/>
                  </a:lnTo>
                  <a:lnTo>
                    <a:pt x="4924270" y="1666788"/>
                  </a:lnTo>
                  <a:lnTo>
                    <a:pt x="4096677" y="2018174"/>
                  </a:lnTo>
                  <a:lnTo>
                    <a:pt x="3975272" y="2069696"/>
                  </a:lnTo>
                  <a:lnTo>
                    <a:pt x="3190000" y="2374583"/>
                  </a:lnTo>
                  <a:lnTo>
                    <a:pt x="2993115" y="2451129"/>
                  </a:lnTo>
                  <a:lnTo>
                    <a:pt x="2224937" y="2726055"/>
                  </a:lnTo>
                  <a:lnTo>
                    <a:pt x="2018064" y="2800090"/>
                  </a:lnTo>
                  <a:lnTo>
                    <a:pt x="1385707" y="3003666"/>
                  </a:lnTo>
                  <a:lnTo>
                    <a:pt x="1228159" y="3054408"/>
                  </a:lnTo>
                  <a:lnTo>
                    <a:pt x="1195104" y="3064972"/>
                  </a:lnTo>
                  <a:lnTo>
                    <a:pt x="1038895" y="3115281"/>
                  </a:lnTo>
                  <a:lnTo>
                    <a:pt x="557084" y="3255472"/>
                  </a:lnTo>
                  <a:lnTo>
                    <a:pt x="511364" y="3268807"/>
                  </a:lnTo>
                  <a:lnTo>
                    <a:pt x="95765" y="3389688"/>
                  </a:lnTo>
                  <a:lnTo>
                    <a:pt x="0" y="341402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EC2481B-6E7F-6552-1698-1FEE8B0A3682}"/>
                </a:ext>
              </a:extLst>
            </p:cNvPr>
            <p:cNvSpPr/>
            <p:nvPr/>
          </p:nvSpPr>
          <p:spPr>
            <a:xfrm>
              <a:off x="9474292" y="5925100"/>
              <a:ext cx="2820944" cy="1179643"/>
            </a:xfrm>
            <a:custGeom>
              <a:avLst/>
              <a:gdLst>
                <a:gd name="connsiteX0" fmla="*/ 3546390 w 3546389"/>
                <a:gd name="connsiteY0" fmla="*/ 0 h 1267431"/>
                <a:gd name="connsiteX1" fmla="*/ 2774814 w 3546389"/>
                <a:gd name="connsiteY1" fmla="*/ 148764 h 1267431"/>
                <a:gd name="connsiteX2" fmla="*/ 976081 w 3546389"/>
                <a:gd name="connsiteY2" fmla="*/ 1149668 h 1267431"/>
                <a:gd name="connsiteX3" fmla="*/ 0 w 3546389"/>
                <a:gd name="connsiteY3" fmla="*/ 1267431 h 1267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46389" h="1267431">
                  <a:moveTo>
                    <a:pt x="3546390" y="0"/>
                  </a:moveTo>
                  <a:lnTo>
                    <a:pt x="2774814" y="148764"/>
                  </a:lnTo>
                  <a:lnTo>
                    <a:pt x="976081" y="1149668"/>
                  </a:lnTo>
                  <a:lnTo>
                    <a:pt x="0" y="126743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C68FA1D-BDD3-44EB-8360-828266418723}"/>
                </a:ext>
              </a:extLst>
            </p:cNvPr>
            <p:cNvSpPr/>
            <p:nvPr/>
          </p:nvSpPr>
          <p:spPr>
            <a:xfrm>
              <a:off x="-103239" y="2549532"/>
              <a:ext cx="12398477" cy="2751856"/>
            </a:xfrm>
            <a:custGeom>
              <a:avLst/>
              <a:gdLst>
                <a:gd name="connsiteX0" fmla="*/ 15586916 w 15586915"/>
                <a:gd name="connsiteY0" fmla="*/ 0 h 2956646"/>
                <a:gd name="connsiteX1" fmla="*/ 15012121 w 15586915"/>
                <a:gd name="connsiteY1" fmla="*/ 455122 h 2956646"/>
                <a:gd name="connsiteX2" fmla="*/ 13431074 w 15586915"/>
                <a:gd name="connsiteY2" fmla="*/ 960640 h 2956646"/>
                <a:gd name="connsiteX3" fmla="*/ 12043101 w 15586915"/>
                <a:gd name="connsiteY3" fmla="*/ 1359304 h 2956646"/>
                <a:gd name="connsiteX4" fmla="*/ 11796068 w 15586915"/>
                <a:gd name="connsiteY4" fmla="*/ 1430309 h 2956646"/>
                <a:gd name="connsiteX5" fmla="*/ 10161064 w 15586915"/>
                <a:gd name="connsiteY5" fmla="*/ 1848370 h 2956646"/>
                <a:gd name="connsiteX6" fmla="*/ 8541299 w 15586915"/>
                <a:gd name="connsiteY6" fmla="*/ 2207635 h 2956646"/>
                <a:gd name="connsiteX7" fmla="*/ 6997117 w 15586915"/>
                <a:gd name="connsiteY7" fmla="*/ 2498148 h 2956646"/>
                <a:gd name="connsiteX8" fmla="*/ 5542624 w 15586915"/>
                <a:gd name="connsiteY8" fmla="*/ 2717223 h 2956646"/>
                <a:gd name="connsiteX9" fmla="*/ 4228791 w 15586915"/>
                <a:gd name="connsiteY9" fmla="*/ 2863995 h 2956646"/>
                <a:gd name="connsiteX10" fmla="*/ 3059636 w 15586915"/>
                <a:gd name="connsiteY10" fmla="*/ 2941147 h 2956646"/>
                <a:gd name="connsiteX11" fmla="*/ 2065020 w 15586915"/>
                <a:gd name="connsiteY11" fmla="*/ 2956647 h 2956646"/>
                <a:gd name="connsiteX12" fmla="*/ 1235779 w 15586915"/>
                <a:gd name="connsiteY12" fmla="*/ 2916555 h 2956646"/>
                <a:gd name="connsiteX13" fmla="*/ 319834 w 15586915"/>
                <a:gd name="connsiteY13" fmla="*/ 2935692 h 2956646"/>
                <a:gd name="connsiteX14" fmla="*/ 0 w 15586915"/>
                <a:gd name="connsiteY14" fmla="*/ 2929024 h 29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586915" h="2956646">
                  <a:moveTo>
                    <a:pt x="15586916" y="0"/>
                  </a:moveTo>
                  <a:lnTo>
                    <a:pt x="15012121" y="455122"/>
                  </a:lnTo>
                  <a:lnTo>
                    <a:pt x="13431074" y="960640"/>
                  </a:lnTo>
                  <a:lnTo>
                    <a:pt x="12043101" y="1359304"/>
                  </a:lnTo>
                  <a:lnTo>
                    <a:pt x="11796068" y="1430309"/>
                  </a:lnTo>
                  <a:lnTo>
                    <a:pt x="10161064" y="1848370"/>
                  </a:lnTo>
                  <a:lnTo>
                    <a:pt x="8541299" y="2207635"/>
                  </a:lnTo>
                  <a:lnTo>
                    <a:pt x="6997117" y="2498148"/>
                  </a:lnTo>
                  <a:lnTo>
                    <a:pt x="5542624" y="2717223"/>
                  </a:lnTo>
                  <a:lnTo>
                    <a:pt x="4228791" y="2863995"/>
                  </a:lnTo>
                  <a:lnTo>
                    <a:pt x="3059636" y="2941147"/>
                  </a:lnTo>
                  <a:lnTo>
                    <a:pt x="2065020" y="2956647"/>
                  </a:lnTo>
                  <a:lnTo>
                    <a:pt x="1235779" y="2916555"/>
                  </a:lnTo>
                  <a:lnTo>
                    <a:pt x="319834" y="2935692"/>
                  </a:lnTo>
                  <a:lnTo>
                    <a:pt x="0" y="292902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8E0772F-CB0F-94FD-1811-053A0FE62B6D}"/>
                </a:ext>
              </a:extLst>
            </p:cNvPr>
            <p:cNvSpPr/>
            <p:nvPr/>
          </p:nvSpPr>
          <p:spPr>
            <a:xfrm>
              <a:off x="7663368" y="1847565"/>
              <a:ext cx="2461200" cy="1712767"/>
            </a:xfrm>
            <a:custGeom>
              <a:avLst/>
              <a:gdLst>
                <a:gd name="connsiteX0" fmla="*/ 3094132 w 3094131"/>
                <a:gd name="connsiteY0" fmla="*/ 0 h 1840229"/>
                <a:gd name="connsiteX1" fmla="*/ 2540755 w 3094131"/>
                <a:gd name="connsiteY1" fmla="*/ 375372 h 1840229"/>
                <a:gd name="connsiteX2" fmla="*/ 2187352 w 3094131"/>
                <a:gd name="connsiteY2" fmla="*/ 603885 h 1840229"/>
                <a:gd name="connsiteX3" fmla="*/ 2012195 w 3094131"/>
                <a:gd name="connsiteY3" fmla="*/ 717233 h 1840229"/>
                <a:gd name="connsiteX4" fmla="*/ 1972139 w 3094131"/>
                <a:gd name="connsiteY4" fmla="*/ 743123 h 1840229"/>
                <a:gd name="connsiteX5" fmla="*/ 1644581 w 3094131"/>
                <a:gd name="connsiteY5" fmla="*/ 939165 h 1840229"/>
                <a:gd name="connsiteX6" fmla="*/ 1444299 w 3094131"/>
                <a:gd name="connsiteY6" fmla="*/ 1059093 h 1840229"/>
                <a:gd name="connsiteX7" fmla="*/ 1363774 w 3094131"/>
                <a:gd name="connsiteY7" fmla="*/ 1107238 h 1840229"/>
                <a:gd name="connsiteX8" fmla="*/ 953942 w 3094131"/>
                <a:gd name="connsiteY8" fmla="*/ 1339042 h 1840229"/>
                <a:gd name="connsiteX9" fmla="*/ 814928 w 3094131"/>
                <a:gd name="connsiteY9" fmla="*/ 1417666 h 1840229"/>
                <a:gd name="connsiteX10" fmla="*/ 745422 w 3094131"/>
                <a:gd name="connsiteY10" fmla="*/ 1456892 h 1840229"/>
                <a:gd name="connsiteX11" fmla="*/ 365760 w 3094131"/>
                <a:gd name="connsiteY11" fmla="*/ 1653800 h 1840229"/>
                <a:gd name="connsiteX12" fmla="*/ 349387 w 3094131"/>
                <a:gd name="connsiteY12" fmla="*/ 1662286 h 1840229"/>
                <a:gd name="connsiteX13" fmla="*/ 135718 w 3094131"/>
                <a:gd name="connsiteY13" fmla="*/ 1773036 h 1840229"/>
                <a:gd name="connsiteX14" fmla="*/ 94117 w 3094131"/>
                <a:gd name="connsiteY14" fmla="*/ 1794597 h 1840229"/>
                <a:gd name="connsiteX15" fmla="*/ 0 w 3094131"/>
                <a:gd name="connsiteY15" fmla="*/ 1840230 h 184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94131" h="1840229">
                  <a:moveTo>
                    <a:pt x="3094132" y="0"/>
                  </a:moveTo>
                  <a:lnTo>
                    <a:pt x="2540755" y="375372"/>
                  </a:lnTo>
                  <a:lnTo>
                    <a:pt x="2187352" y="603885"/>
                  </a:lnTo>
                  <a:lnTo>
                    <a:pt x="2012195" y="717233"/>
                  </a:lnTo>
                  <a:lnTo>
                    <a:pt x="1972139" y="743123"/>
                  </a:lnTo>
                  <a:lnTo>
                    <a:pt x="1644581" y="939165"/>
                  </a:lnTo>
                  <a:lnTo>
                    <a:pt x="1444299" y="1059093"/>
                  </a:lnTo>
                  <a:lnTo>
                    <a:pt x="1363774" y="1107238"/>
                  </a:lnTo>
                  <a:lnTo>
                    <a:pt x="953942" y="1339042"/>
                  </a:lnTo>
                  <a:lnTo>
                    <a:pt x="814928" y="1417666"/>
                  </a:lnTo>
                  <a:lnTo>
                    <a:pt x="745422" y="1456892"/>
                  </a:lnTo>
                  <a:lnTo>
                    <a:pt x="365760" y="1653800"/>
                  </a:lnTo>
                  <a:lnTo>
                    <a:pt x="349387" y="1662286"/>
                  </a:lnTo>
                  <a:lnTo>
                    <a:pt x="135718" y="1773036"/>
                  </a:lnTo>
                  <a:lnTo>
                    <a:pt x="94117" y="1794597"/>
                  </a:lnTo>
                  <a:lnTo>
                    <a:pt x="0" y="18402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3AF1A66-2F8F-721C-2D36-D470DD433C06}"/>
                </a:ext>
              </a:extLst>
            </p:cNvPr>
            <p:cNvSpPr/>
            <p:nvPr/>
          </p:nvSpPr>
          <p:spPr>
            <a:xfrm>
              <a:off x="7830954" y="2080076"/>
              <a:ext cx="1845819" cy="1375807"/>
            </a:xfrm>
            <a:custGeom>
              <a:avLst/>
              <a:gdLst>
                <a:gd name="connsiteX0" fmla="*/ 2320496 w 2320496"/>
                <a:gd name="connsiteY0" fmla="*/ 0 h 1478193"/>
                <a:gd name="connsiteX1" fmla="*/ 1857632 w 2320496"/>
                <a:gd name="connsiteY1" fmla="*/ 327054 h 1478193"/>
                <a:gd name="connsiteX2" fmla="*/ 1806455 w 2320496"/>
                <a:gd name="connsiteY2" fmla="*/ 363249 h 1478193"/>
                <a:gd name="connsiteX3" fmla="*/ 1619045 w 2320496"/>
                <a:gd name="connsiteY3" fmla="*/ 489325 h 1478193"/>
                <a:gd name="connsiteX4" fmla="*/ 1408258 w 2320496"/>
                <a:gd name="connsiteY4" fmla="*/ 631161 h 1478193"/>
                <a:gd name="connsiteX5" fmla="*/ 1314656 w 2320496"/>
                <a:gd name="connsiteY5" fmla="*/ 694113 h 1478193"/>
                <a:gd name="connsiteX6" fmla="*/ 1279336 w 2320496"/>
                <a:gd name="connsiteY6" fmla="*/ 717925 h 1478193"/>
                <a:gd name="connsiteX7" fmla="*/ 1024581 w 2320496"/>
                <a:gd name="connsiteY7" fmla="*/ 875780 h 1478193"/>
                <a:gd name="connsiteX8" fmla="*/ 795569 w 2320496"/>
                <a:gd name="connsiteY8" fmla="*/ 1017703 h 1478193"/>
                <a:gd name="connsiteX9" fmla="*/ 714220 w 2320496"/>
                <a:gd name="connsiteY9" fmla="*/ 1068186 h 1478193"/>
                <a:gd name="connsiteX10" fmla="*/ 381824 w 2320496"/>
                <a:gd name="connsiteY10" fmla="*/ 1262322 h 1478193"/>
                <a:gd name="connsiteX11" fmla="*/ 350623 w 2320496"/>
                <a:gd name="connsiteY11" fmla="*/ 1280507 h 1478193"/>
                <a:gd name="connsiteX12" fmla="*/ 224584 w 2320496"/>
                <a:gd name="connsiteY12" fmla="*/ 1354195 h 1478193"/>
                <a:gd name="connsiteX13" fmla="*/ 139734 w 2320496"/>
                <a:gd name="connsiteY13" fmla="*/ 1403725 h 1478193"/>
                <a:gd name="connsiteX14" fmla="*/ 0 w 2320496"/>
                <a:gd name="connsiteY14" fmla="*/ 1478194 h 1478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20496" h="1478193">
                  <a:moveTo>
                    <a:pt x="2320496" y="0"/>
                  </a:moveTo>
                  <a:lnTo>
                    <a:pt x="1857632" y="327054"/>
                  </a:lnTo>
                  <a:lnTo>
                    <a:pt x="1806455" y="363249"/>
                  </a:lnTo>
                  <a:lnTo>
                    <a:pt x="1619045" y="489325"/>
                  </a:lnTo>
                  <a:lnTo>
                    <a:pt x="1408258" y="631161"/>
                  </a:lnTo>
                  <a:lnTo>
                    <a:pt x="1314656" y="694113"/>
                  </a:lnTo>
                  <a:lnTo>
                    <a:pt x="1279336" y="717925"/>
                  </a:lnTo>
                  <a:lnTo>
                    <a:pt x="1024581" y="875780"/>
                  </a:lnTo>
                  <a:lnTo>
                    <a:pt x="795569" y="1017703"/>
                  </a:lnTo>
                  <a:lnTo>
                    <a:pt x="714220" y="1068186"/>
                  </a:lnTo>
                  <a:lnTo>
                    <a:pt x="381824" y="1262322"/>
                  </a:lnTo>
                  <a:lnTo>
                    <a:pt x="350623" y="1280507"/>
                  </a:lnTo>
                  <a:lnTo>
                    <a:pt x="224584" y="1354195"/>
                  </a:lnTo>
                  <a:lnTo>
                    <a:pt x="139734" y="1403725"/>
                  </a:lnTo>
                  <a:lnTo>
                    <a:pt x="0" y="147819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5C06AC3-252B-9DD0-03DE-11B00B1EDBE7}"/>
                </a:ext>
              </a:extLst>
            </p:cNvPr>
            <p:cNvSpPr/>
            <p:nvPr/>
          </p:nvSpPr>
          <p:spPr>
            <a:xfrm>
              <a:off x="4348758" y="4635688"/>
              <a:ext cx="7946479" cy="2469054"/>
            </a:xfrm>
            <a:custGeom>
              <a:avLst/>
              <a:gdLst>
                <a:gd name="connsiteX0" fmla="*/ 9990026 w 9990025"/>
                <a:gd name="connsiteY0" fmla="*/ 0 h 2652798"/>
                <a:gd name="connsiteX1" fmla="*/ 9458685 w 9990025"/>
                <a:gd name="connsiteY1" fmla="*/ 329392 h 2652798"/>
                <a:gd name="connsiteX2" fmla="*/ 6902382 w 9990025"/>
                <a:gd name="connsiteY2" fmla="*/ 846339 h 2652798"/>
                <a:gd name="connsiteX3" fmla="*/ 4387164 w 9990025"/>
                <a:gd name="connsiteY3" fmla="*/ 1272714 h 2652798"/>
                <a:gd name="connsiteX4" fmla="*/ 2553730 w 9990025"/>
                <a:gd name="connsiteY4" fmla="*/ 1952106 h 2652798"/>
                <a:gd name="connsiteX5" fmla="*/ 545963 w 9990025"/>
                <a:gd name="connsiteY5" fmla="*/ 2627861 h 2652798"/>
                <a:gd name="connsiteX6" fmla="*/ 0 w 9990025"/>
                <a:gd name="connsiteY6" fmla="*/ 2652799 h 265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90025" h="2652798">
                  <a:moveTo>
                    <a:pt x="9990026" y="0"/>
                  </a:moveTo>
                  <a:lnTo>
                    <a:pt x="9458685" y="329392"/>
                  </a:lnTo>
                  <a:lnTo>
                    <a:pt x="6902382" y="846339"/>
                  </a:lnTo>
                  <a:lnTo>
                    <a:pt x="4387164" y="1272714"/>
                  </a:lnTo>
                  <a:lnTo>
                    <a:pt x="2553730" y="1952106"/>
                  </a:lnTo>
                  <a:lnTo>
                    <a:pt x="545963" y="2627861"/>
                  </a:lnTo>
                  <a:lnTo>
                    <a:pt x="0" y="265279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E6D1D13-DA47-A30B-BD35-6F58760E5D30}"/>
                </a:ext>
              </a:extLst>
            </p:cNvPr>
            <p:cNvSpPr/>
            <p:nvPr/>
          </p:nvSpPr>
          <p:spPr>
            <a:xfrm>
              <a:off x="8085445" y="2317020"/>
              <a:ext cx="1186615" cy="959785"/>
            </a:xfrm>
            <a:custGeom>
              <a:avLst/>
              <a:gdLst>
                <a:gd name="connsiteX0" fmla="*/ 1491769 w 1491769"/>
                <a:gd name="connsiteY0" fmla="*/ 0 h 1031211"/>
                <a:gd name="connsiteX1" fmla="*/ 1062063 w 1491769"/>
                <a:gd name="connsiteY1" fmla="*/ 317096 h 1031211"/>
                <a:gd name="connsiteX2" fmla="*/ 1015416 w 1491769"/>
                <a:gd name="connsiteY2" fmla="*/ 351472 h 1031211"/>
                <a:gd name="connsiteX3" fmla="*/ 852204 w 1491769"/>
                <a:gd name="connsiteY3" fmla="*/ 465773 h 1031211"/>
                <a:gd name="connsiteX4" fmla="*/ 641110 w 1491769"/>
                <a:gd name="connsiteY4" fmla="*/ 613583 h 1031211"/>
                <a:gd name="connsiteX5" fmla="*/ 556054 w 1491769"/>
                <a:gd name="connsiteY5" fmla="*/ 673158 h 1031211"/>
                <a:gd name="connsiteX6" fmla="*/ 526398 w 1491769"/>
                <a:gd name="connsiteY6" fmla="*/ 693853 h 1031211"/>
                <a:gd name="connsiteX7" fmla="*/ 209447 w 1491769"/>
                <a:gd name="connsiteY7" fmla="*/ 896995 h 1031211"/>
                <a:gd name="connsiteX8" fmla="*/ 194413 w 1491769"/>
                <a:gd name="connsiteY8" fmla="*/ 906607 h 1031211"/>
                <a:gd name="connsiteX9" fmla="*/ 99266 w 1491769"/>
                <a:gd name="connsiteY9" fmla="*/ 967653 h 1031211"/>
                <a:gd name="connsiteX10" fmla="*/ 0 w 1491769"/>
                <a:gd name="connsiteY10" fmla="*/ 1031211 h 103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91769" h="1031211">
                  <a:moveTo>
                    <a:pt x="1491769" y="0"/>
                  </a:moveTo>
                  <a:lnTo>
                    <a:pt x="1062063" y="317096"/>
                  </a:lnTo>
                  <a:lnTo>
                    <a:pt x="1015416" y="351472"/>
                  </a:lnTo>
                  <a:lnTo>
                    <a:pt x="852204" y="465773"/>
                  </a:lnTo>
                  <a:lnTo>
                    <a:pt x="641110" y="613583"/>
                  </a:lnTo>
                  <a:lnTo>
                    <a:pt x="556054" y="673158"/>
                  </a:lnTo>
                  <a:lnTo>
                    <a:pt x="526398" y="693853"/>
                  </a:lnTo>
                  <a:lnTo>
                    <a:pt x="209447" y="896995"/>
                  </a:lnTo>
                  <a:lnTo>
                    <a:pt x="194413" y="906607"/>
                  </a:lnTo>
                  <a:lnTo>
                    <a:pt x="99266" y="967653"/>
                  </a:lnTo>
                  <a:lnTo>
                    <a:pt x="0" y="103121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4E08C54-6F76-04F9-B2D8-B2F421560BEF}"/>
                </a:ext>
              </a:extLst>
            </p:cNvPr>
            <p:cNvSpPr/>
            <p:nvPr/>
          </p:nvSpPr>
          <p:spPr>
            <a:xfrm>
              <a:off x="-103239" y="2785670"/>
              <a:ext cx="12398477" cy="3644184"/>
            </a:xfrm>
            <a:custGeom>
              <a:avLst/>
              <a:gdLst>
                <a:gd name="connsiteX0" fmla="*/ 15586916 w 15586915"/>
                <a:gd name="connsiteY0" fmla="*/ 0 h 3915380"/>
                <a:gd name="connsiteX1" fmla="*/ 15012121 w 15586915"/>
                <a:gd name="connsiteY1" fmla="*/ 201411 h 3915380"/>
                <a:gd name="connsiteX2" fmla="*/ 14261448 w 15586915"/>
                <a:gd name="connsiteY2" fmla="*/ 703118 h 3915380"/>
                <a:gd name="connsiteX3" fmla="*/ 13313581 w 15586915"/>
                <a:gd name="connsiteY3" fmla="*/ 1241454 h 3915380"/>
                <a:gd name="connsiteX4" fmla="*/ 12176657 w 15586915"/>
                <a:gd name="connsiteY4" fmla="*/ 1806806 h 3915380"/>
                <a:gd name="connsiteX5" fmla="*/ 10828123 w 15586915"/>
                <a:gd name="connsiteY5" fmla="*/ 2393806 h 3915380"/>
                <a:gd name="connsiteX6" fmla="*/ 9291869 w 15586915"/>
                <a:gd name="connsiteY6" fmla="*/ 2989725 h 3915380"/>
                <a:gd name="connsiteX7" fmla="*/ 7562438 w 15586915"/>
                <a:gd name="connsiteY7" fmla="*/ 3585470 h 3915380"/>
                <a:gd name="connsiteX8" fmla="*/ 5318760 w 15586915"/>
                <a:gd name="connsiteY8" fmla="*/ 3801428 h 3915380"/>
                <a:gd name="connsiteX9" fmla="*/ 3288339 w 15586915"/>
                <a:gd name="connsiteY9" fmla="*/ 3909060 h 3915380"/>
                <a:gd name="connsiteX10" fmla="*/ 1532238 w 15586915"/>
                <a:gd name="connsiteY10" fmla="*/ 3915381 h 3915380"/>
                <a:gd name="connsiteX11" fmla="*/ 53958 w 15586915"/>
                <a:gd name="connsiteY11" fmla="*/ 3830435 h 3915380"/>
                <a:gd name="connsiteX12" fmla="*/ 0 w 15586915"/>
                <a:gd name="connsiteY12" fmla="*/ 3836757 h 391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3915380">
                  <a:moveTo>
                    <a:pt x="15586916" y="0"/>
                  </a:moveTo>
                  <a:lnTo>
                    <a:pt x="15012121" y="201411"/>
                  </a:lnTo>
                  <a:lnTo>
                    <a:pt x="14261448" y="703118"/>
                  </a:lnTo>
                  <a:lnTo>
                    <a:pt x="13313581" y="1241454"/>
                  </a:lnTo>
                  <a:lnTo>
                    <a:pt x="12176657" y="1806806"/>
                  </a:lnTo>
                  <a:lnTo>
                    <a:pt x="10828123" y="2393806"/>
                  </a:lnTo>
                  <a:lnTo>
                    <a:pt x="9291869" y="2989725"/>
                  </a:lnTo>
                  <a:lnTo>
                    <a:pt x="7562438" y="3585470"/>
                  </a:lnTo>
                  <a:lnTo>
                    <a:pt x="5318760" y="3801428"/>
                  </a:lnTo>
                  <a:lnTo>
                    <a:pt x="3288339" y="3909060"/>
                  </a:lnTo>
                  <a:lnTo>
                    <a:pt x="1532238" y="3915381"/>
                  </a:lnTo>
                  <a:lnTo>
                    <a:pt x="53958" y="3830435"/>
                  </a:lnTo>
                  <a:lnTo>
                    <a:pt x="0" y="38367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DA0F1C2-BACD-8697-91DC-9796760D1E18}"/>
                </a:ext>
              </a:extLst>
            </p:cNvPr>
            <p:cNvSpPr/>
            <p:nvPr/>
          </p:nvSpPr>
          <p:spPr>
            <a:xfrm>
              <a:off x="8181606" y="2559122"/>
              <a:ext cx="728661" cy="625484"/>
            </a:xfrm>
            <a:custGeom>
              <a:avLst/>
              <a:gdLst>
                <a:gd name="connsiteX0" fmla="*/ 916047 w 916047"/>
                <a:gd name="connsiteY0" fmla="*/ 0 h 672032"/>
                <a:gd name="connsiteX1" fmla="*/ 654496 w 916047"/>
                <a:gd name="connsiteY1" fmla="*/ 201410 h 672032"/>
                <a:gd name="connsiteX2" fmla="*/ 516307 w 916047"/>
                <a:gd name="connsiteY2" fmla="*/ 307831 h 672032"/>
                <a:gd name="connsiteX3" fmla="*/ 473779 w 916047"/>
                <a:gd name="connsiteY3" fmla="*/ 340562 h 672032"/>
                <a:gd name="connsiteX4" fmla="*/ 145398 w 916047"/>
                <a:gd name="connsiteY4" fmla="*/ 570115 h 672032"/>
                <a:gd name="connsiteX5" fmla="*/ 89380 w 916047"/>
                <a:gd name="connsiteY5" fmla="*/ 602327 h 672032"/>
                <a:gd name="connsiteX6" fmla="*/ 0 w 916047"/>
                <a:gd name="connsiteY6" fmla="*/ 672032 h 67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47" h="672032">
                  <a:moveTo>
                    <a:pt x="916047" y="0"/>
                  </a:moveTo>
                  <a:lnTo>
                    <a:pt x="654496" y="201410"/>
                  </a:lnTo>
                  <a:lnTo>
                    <a:pt x="516307" y="307831"/>
                  </a:lnTo>
                  <a:lnTo>
                    <a:pt x="473779" y="340562"/>
                  </a:lnTo>
                  <a:lnTo>
                    <a:pt x="145398" y="570115"/>
                  </a:lnTo>
                  <a:lnTo>
                    <a:pt x="89380" y="602327"/>
                  </a:lnTo>
                  <a:lnTo>
                    <a:pt x="0" y="67203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8DDC0EB-FD23-C405-1E75-0F222BA06841}"/>
                </a:ext>
              </a:extLst>
            </p:cNvPr>
            <p:cNvSpPr/>
            <p:nvPr/>
          </p:nvSpPr>
          <p:spPr>
            <a:xfrm>
              <a:off x="-103239" y="748191"/>
              <a:ext cx="11181310" cy="4908935"/>
            </a:xfrm>
            <a:custGeom>
              <a:avLst/>
              <a:gdLst>
                <a:gd name="connsiteX0" fmla="*/ 14056738 w 14056737"/>
                <a:gd name="connsiteY0" fmla="*/ 0 h 5274252"/>
                <a:gd name="connsiteX1" fmla="*/ 13649891 w 14056737"/>
                <a:gd name="connsiteY1" fmla="*/ 352598 h 5274252"/>
                <a:gd name="connsiteX2" fmla="*/ 13229144 w 14056737"/>
                <a:gd name="connsiteY2" fmla="*/ 707275 h 5274252"/>
                <a:gd name="connsiteX3" fmla="*/ 12769266 w 14056737"/>
                <a:gd name="connsiteY3" fmla="*/ 1070524 h 5274252"/>
                <a:gd name="connsiteX4" fmla="*/ 12295076 w 14056737"/>
                <a:gd name="connsiteY4" fmla="*/ 1431001 h 5274252"/>
                <a:gd name="connsiteX5" fmla="*/ 12304652 w 14056737"/>
                <a:gd name="connsiteY5" fmla="*/ 1556558 h 5274252"/>
                <a:gd name="connsiteX6" fmla="*/ 12269230 w 14056737"/>
                <a:gd name="connsiteY6" fmla="*/ 1704629 h 5274252"/>
                <a:gd name="connsiteX7" fmla="*/ 12152664 w 14056737"/>
                <a:gd name="connsiteY7" fmla="*/ 1883266 h 5274252"/>
                <a:gd name="connsiteX8" fmla="*/ 11971844 w 14056737"/>
                <a:gd name="connsiteY8" fmla="*/ 2084763 h 5274252"/>
                <a:gd name="connsiteX9" fmla="*/ 11689595 w 14056737"/>
                <a:gd name="connsiteY9" fmla="*/ 2315095 h 5274252"/>
                <a:gd name="connsiteX10" fmla="*/ 10928522 w 14056737"/>
                <a:gd name="connsiteY10" fmla="*/ 2645699 h 5274252"/>
                <a:gd name="connsiteX11" fmla="*/ 10806498 w 14056737"/>
                <a:gd name="connsiteY11" fmla="*/ 2698779 h 5274252"/>
                <a:gd name="connsiteX12" fmla="*/ 10341164 w 14056737"/>
                <a:gd name="connsiteY12" fmla="*/ 2947901 h 5274252"/>
                <a:gd name="connsiteX13" fmla="*/ 9783668 w 14056737"/>
                <a:gd name="connsiteY13" fmla="*/ 3210791 h 5274252"/>
                <a:gd name="connsiteX14" fmla="*/ 9103841 w 14056737"/>
                <a:gd name="connsiteY14" fmla="*/ 3486756 h 5274252"/>
                <a:gd name="connsiteX15" fmla="*/ 8326086 w 14056737"/>
                <a:gd name="connsiteY15" fmla="*/ 3766791 h 5274252"/>
                <a:gd name="connsiteX16" fmla="*/ 7429603 w 14056737"/>
                <a:gd name="connsiteY16" fmla="*/ 4046567 h 5274252"/>
                <a:gd name="connsiteX17" fmla="*/ 6445490 w 14056737"/>
                <a:gd name="connsiteY17" fmla="*/ 4316817 h 5274252"/>
                <a:gd name="connsiteX18" fmla="*/ 5365613 w 14056737"/>
                <a:gd name="connsiteY18" fmla="*/ 4570355 h 5274252"/>
                <a:gd name="connsiteX19" fmla="*/ 4228791 w 14056737"/>
                <a:gd name="connsiteY19" fmla="*/ 4799388 h 5274252"/>
                <a:gd name="connsiteX20" fmla="*/ 3835228 w 14056737"/>
                <a:gd name="connsiteY20" fmla="*/ 4864418 h 5274252"/>
                <a:gd name="connsiteX21" fmla="*/ 3039350 w 14056737"/>
                <a:gd name="connsiteY21" fmla="*/ 4996036 h 5274252"/>
                <a:gd name="connsiteX22" fmla="*/ 2660616 w 14056737"/>
                <a:gd name="connsiteY22" fmla="*/ 5046605 h 5274252"/>
                <a:gd name="connsiteX23" fmla="*/ 1839818 w 14056737"/>
                <a:gd name="connsiteY23" fmla="*/ 5156229 h 5274252"/>
                <a:gd name="connsiteX24" fmla="*/ 641419 w 14056737"/>
                <a:gd name="connsiteY24" fmla="*/ 5274252 h 5274252"/>
                <a:gd name="connsiteX25" fmla="*/ 0 w 14056737"/>
                <a:gd name="connsiteY25" fmla="*/ 5189221 h 527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56737" h="5274252">
                  <a:moveTo>
                    <a:pt x="14056738" y="0"/>
                  </a:moveTo>
                  <a:lnTo>
                    <a:pt x="13649891" y="352598"/>
                  </a:lnTo>
                  <a:lnTo>
                    <a:pt x="13229144" y="707275"/>
                  </a:lnTo>
                  <a:lnTo>
                    <a:pt x="12769266" y="1070524"/>
                  </a:lnTo>
                  <a:lnTo>
                    <a:pt x="12295076" y="1431001"/>
                  </a:lnTo>
                  <a:lnTo>
                    <a:pt x="12304652" y="1556558"/>
                  </a:lnTo>
                  <a:lnTo>
                    <a:pt x="12269230" y="1704629"/>
                  </a:lnTo>
                  <a:lnTo>
                    <a:pt x="12152664" y="1883266"/>
                  </a:lnTo>
                  <a:lnTo>
                    <a:pt x="11971844" y="2084763"/>
                  </a:lnTo>
                  <a:lnTo>
                    <a:pt x="11689595" y="2315095"/>
                  </a:lnTo>
                  <a:lnTo>
                    <a:pt x="10928522" y="2645699"/>
                  </a:lnTo>
                  <a:lnTo>
                    <a:pt x="10806498" y="2698779"/>
                  </a:lnTo>
                  <a:lnTo>
                    <a:pt x="10341164" y="2947901"/>
                  </a:lnTo>
                  <a:lnTo>
                    <a:pt x="9783668" y="3210791"/>
                  </a:lnTo>
                  <a:lnTo>
                    <a:pt x="9103841" y="3486756"/>
                  </a:lnTo>
                  <a:lnTo>
                    <a:pt x="8326086" y="3766791"/>
                  </a:lnTo>
                  <a:lnTo>
                    <a:pt x="7429603" y="4046567"/>
                  </a:lnTo>
                  <a:lnTo>
                    <a:pt x="6445490" y="4316817"/>
                  </a:lnTo>
                  <a:lnTo>
                    <a:pt x="5365613" y="4570355"/>
                  </a:lnTo>
                  <a:lnTo>
                    <a:pt x="4228791" y="4799388"/>
                  </a:lnTo>
                  <a:lnTo>
                    <a:pt x="3835228" y="4864418"/>
                  </a:lnTo>
                  <a:lnTo>
                    <a:pt x="3039350" y="4996036"/>
                  </a:lnTo>
                  <a:lnTo>
                    <a:pt x="2660616" y="5046605"/>
                  </a:lnTo>
                  <a:lnTo>
                    <a:pt x="1839818" y="5156229"/>
                  </a:lnTo>
                  <a:lnTo>
                    <a:pt x="641419" y="5274252"/>
                  </a:lnTo>
                  <a:lnTo>
                    <a:pt x="0" y="518922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514446C-A4DC-1F00-DC97-083871BA3825}"/>
                </a:ext>
              </a:extLst>
            </p:cNvPr>
            <p:cNvSpPr/>
            <p:nvPr/>
          </p:nvSpPr>
          <p:spPr>
            <a:xfrm>
              <a:off x="6299501" y="1017374"/>
              <a:ext cx="4267867" cy="3175858"/>
            </a:xfrm>
            <a:custGeom>
              <a:avLst/>
              <a:gdLst>
                <a:gd name="connsiteX0" fmla="*/ 5365408 w 5365407"/>
                <a:gd name="connsiteY0" fmla="*/ 0 h 3412201"/>
                <a:gd name="connsiteX1" fmla="*/ 4988732 w 5365407"/>
                <a:gd name="connsiteY1" fmla="*/ 346017 h 3412201"/>
                <a:gd name="connsiteX2" fmla="*/ 4600318 w 5365407"/>
                <a:gd name="connsiteY2" fmla="*/ 692641 h 3412201"/>
                <a:gd name="connsiteX3" fmla="*/ 4175143 w 5365407"/>
                <a:gd name="connsiteY3" fmla="*/ 1046451 h 3412201"/>
                <a:gd name="connsiteX4" fmla="*/ 3736993 w 5365407"/>
                <a:gd name="connsiteY4" fmla="*/ 1396365 h 3412201"/>
                <a:gd name="connsiteX5" fmla="*/ 3731741 w 5365407"/>
                <a:gd name="connsiteY5" fmla="*/ 1505037 h 3412201"/>
                <a:gd name="connsiteX6" fmla="*/ 3686742 w 5365407"/>
                <a:gd name="connsiteY6" fmla="*/ 1635096 h 3412201"/>
                <a:gd name="connsiteX7" fmla="*/ 3565542 w 5365407"/>
                <a:gd name="connsiteY7" fmla="*/ 1794250 h 3412201"/>
                <a:gd name="connsiteX8" fmla="*/ 3385649 w 5365407"/>
                <a:gd name="connsiteY8" fmla="*/ 1974792 h 3412201"/>
                <a:gd name="connsiteX9" fmla="*/ 3110093 w 5365407"/>
                <a:gd name="connsiteY9" fmla="*/ 2182524 h 3412201"/>
                <a:gd name="connsiteX10" fmla="*/ 2757205 w 5365407"/>
                <a:gd name="connsiteY10" fmla="*/ 2409565 h 3412201"/>
                <a:gd name="connsiteX11" fmla="*/ 2056783 w 5365407"/>
                <a:gd name="connsiteY11" fmla="*/ 2687695 h 3412201"/>
                <a:gd name="connsiteX12" fmla="*/ 1845894 w 5365407"/>
                <a:gd name="connsiteY12" fmla="*/ 2771515 h 3412201"/>
                <a:gd name="connsiteX13" fmla="*/ 1186764 w 5365407"/>
                <a:gd name="connsiteY13" fmla="*/ 3013191 h 3412201"/>
                <a:gd name="connsiteX14" fmla="*/ 1068551 w 5365407"/>
                <a:gd name="connsiteY14" fmla="*/ 3056573 h 3412201"/>
                <a:gd name="connsiteX15" fmla="*/ 972683 w 5365407"/>
                <a:gd name="connsiteY15" fmla="*/ 3091729 h 3412201"/>
                <a:gd name="connsiteX16" fmla="*/ 944983 w 5365407"/>
                <a:gd name="connsiteY16" fmla="*/ 3101860 h 3412201"/>
                <a:gd name="connsiteX17" fmla="*/ 510540 w 5365407"/>
                <a:gd name="connsiteY17" fmla="*/ 3245081 h 3412201"/>
                <a:gd name="connsiteX18" fmla="*/ 462761 w 5365407"/>
                <a:gd name="connsiteY18" fmla="*/ 3260841 h 3412201"/>
                <a:gd name="connsiteX19" fmla="*/ 41189 w 5365407"/>
                <a:gd name="connsiteY19" fmla="*/ 3399819 h 3412201"/>
                <a:gd name="connsiteX20" fmla="*/ 0 w 5365407"/>
                <a:gd name="connsiteY20" fmla="*/ 3412201 h 3412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365407" h="3412201">
                  <a:moveTo>
                    <a:pt x="5365408" y="0"/>
                  </a:moveTo>
                  <a:lnTo>
                    <a:pt x="4988732" y="346017"/>
                  </a:lnTo>
                  <a:lnTo>
                    <a:pt x="4600318" y="692641"/>
                  </a:lnTo>
                  <a:lnTo>
                    <a:pt x="4175143" y="1046451"/>
                  </a:lnTo>
                  <a:lnTo>
                    <a:pt x="3736993" y="1396365"/>
                  </a:lnTo>
                  <a:lnTo>
                    <a:pt x="3731741" y="1505037"/>
                  </a:lnTo>
                  <a:lnTo>
                    <a:pt x="3686742" y="1635096"/>
                  </a:lnTo>
                  <a:lnTo>
                    <a:pt x="3565542" y="1794250"/>
                  </a:lnTo>
                  <a:lnTo>
                    <a:pt x="3385649" y="1974792"/>
                  </a:lnTo>
                  <a:lnTo>
                    <a:pt x="3110093" y="2182524"/>
                  </a:lnTo>
                  <a:lnTo>
                    <a:pt x="2757205" y="2409565"/>
                  </a:lnTo>
                  <a:lnTo>
                    <a:pt x="2056783" y="2687695"/>
                  </a:lnTo>
                  <a:lnTo>
                    <a:pt x="1845894" y="2771515"/>
                  </a:lnTo>
                  <a:lnTo>
                    <a:pt x="1186764" y="3013191"/>
                  </a:lnTo>
                  <a:lnTo>
                    <a:pt x="1068551" y="3056573"/>
                  </a:lnTo>
                  <a:lnTo>
                    <a:pt x="972683" y="3091729"/>
                  </a:lnTo>
                  <a:lnTo>
                    <a:pt x="944983" y="3101860"/>
                  </a:lnTo>
                  <a:lnTo>
                    <a:pt x="510540" y="3245081"/>
                  </a:lnTo>
                  <a:lnTo>
                    <a:pt x="462761" y="3260841"/>
                  </a:lnTo>
                  <a:lnTo>
                    <a:pt x="41189" y="3399819"/>
                  </a:lnTo>
                  <a:lnTo>
                    <a:pt x="0" y="3412201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68E9CF5-9D92-0DC1-FC28-D1292D3E132A}"/>
                </a:ext>
              </a:extLst>
            </p:cNvPr>
            <p:cNvSpPr/>
            <p:nvPr/>
          </p:nvSpPr>
          <p:spPr>
            <a:xfrm>
              <a:off x="4718085" y="4826775"/>
              <a:ext cx="7577151" cy="2277968"/>
            </a:xfrm>
            <a:custGeom>
              <a:avLst/>
              <a:gdLst>
                <a:gd name="connsiteX0" fmla="*/ 9525720 w 9525720"/>
                <a:gd name="connsiteY0" fmla="*/ 0 h 2447491"/>
                <a:gd name="connsiteX1" fmla="*/ 8994380 w 9525720"/>
                <a:gd name="connsiteY1" fmla="*/ 124085 h 2447491"/>
                <a:gd name="connsiteX2" fmla="*/ 7491078 w 9525720"/>
                <a:gd name="connsiteY2" fmla="*/ 946612 h 2447491"/>
                <a:gd name="connsiteX3" fmla="*/ 5731991 w 9525720"/>
                <a:gd name="connsiteY3" fmla="*/ 1813993 h 2447491"/>
                <a:gd name="connsiteX4" fmla="*/ 2809206 w 9525720"/>
                <a:gd name="connsiteY4" fmla="*/ 2181918 h 2447491"/>
                <a:gd name="connsiteX5" fmla="*/ 81657 w 9525720"/>
                <a:gd name="connsiteY5" fmla="*/ 2422554 h 2447491"/>
                <a:gd name="connsiteX6" fmla="*/ 0 w 9525720"/>
                <a:gd name="connsiteY6" fmla="*/ 2447492 h 244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720" h="2447491">
                  <a:moveTo>
                    <a:pt x="9525720" y="0"/>
                  </a:moveTo>
                  <a:lnTo>
                    <a:pt x="8994380" y="124085"/>
                  </a:lnTo>
                  <a:lnTo>
                    <a:pt x="7491078" y="946612"/>
                  </a:lnTo>
                  <a:lnTo>
                    <a:pt x="5731991" y="1813993"/>
                  </a:lnTo>
                  <a:lnTo>
                    <a:pt x="2809206" y="2181918"/>
                  </a:lnTo>
                  <a:lnTo>
                    <a:pt x="81657" y="2422554"/>
                  </a:lnTo>
                  <a:lnTo>
                    <a:pt x="0" y="244749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41B9BE3-AFD4-6A79-ED68-DEFC6729CEF0}"/>
                </a:ext>
              </a:extLst>
            </p:cNvPr>
            <p:cNvSpPr/>
            <p:nvPr/>
          </p:nvSpPr>
          <p:spPr>
            <a:xfrm>
              <a:off x="-103239" y="3181142"/>
              <a:ext cx="12398477" cy="2366137"/>
            </a:xfrm>
            <a:custGeom>
              <a:avLst/>
              <a:gdLst>
                <a:gd name="connsiteX0" fmla="*/ 15586916 w 15586915"/>
                <a:gd name="connsiteY0" fmla="*/ 0 h 2542222"/>
                <a:gd name="connsiteX1" fmla="*/ 15172759 w 15586915"/>
                <a:gd name="connsiteY1" fmla="*/ 295361 h 2542222"/>
                <a:gd name="connsiteX2" fmla="*/ 13313581 w 15586915"/>
                <a:gd name="connsiteY2" fmla="*/ 816552 h 2542222"/>
                <a:gd name="connsiteX3" fmla="*/ 11430721 w 15586915"/>
                <a:gd name="connsiteY3" fmla="*/ 1285529 h 2542222"/>
                <a:gd name="connsiteX4" fmla="*/ 9548066 w 15586915"/>
                <a:gd name="connsiteY4" fmla="*/ 1692159 h 2542222"/>
                <a:gd name="connsiteX5" fmla="*/ 7733065 w 15586915"/>
                <a:gd name="connsiteY5" fmla="*/ 2023370 h 2542222"/>
                <a:gd name="connsiteX6" fmla="*/ 6010121 w 15586915"/>
                <a:gd name="connsiteY6" fmla="*/ 2274311 h 2542222"/>
                <a:gd name="connsiteX7" fmla="*/ 5228247 w 15586915"/>
                <a:gd name="connsiteY7" fmla="*/ 2357870 h 2542222"/>
                <a:gd name="connsiteX8" fmla="*/ 4441122 w 15586915"/>
                <a:gd name="connsiteY8" fmla="*/ 2441950 h 2542222"/>
                <a:gd name="connsiteX9" fmla="*/ 3038012 w 15586915"/>
                <a:gd name="connsiteY9" fmla="*/ 2528714 h 2542222"/>
                <a:gd name="connsiteX10" fmla="*/ 1839818 w 15586915"/>
                <a:gd name="connsiteY10" fmla="*/ 2542222 h 2542222"/>
                <a:gd name="connsiteX11" fmla="*/ 840156 w 15586915"/>
                <a:gd name="connsiteY11" fmla="*/ 2489922 h 2542222"/>
                <a:gd name="connsiteX12" fmla="*/ 0 w 15586915"/>
                <a:gd name="connsiteY12" fmla="*/ 2533130 h 2542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915" h="2542222">
                  <a:moveTo>
                    <a:pt x="15586916" y="0"/>
                  </a:moveTo>
                  <a:lnTo>
                    <a:pt x="15172759" y="295361"/>
                  </a:lnTo>
                  <a:lnTo>
                    <a:pt x="13313581" y="816552"/>
                  </a:lnTo>
                  <a:lnTo>
                    <a:pt x="11430721" y="1285529"/>
                  </a:lnTo>
                  <a:lnTo>
                    <a:pt x="9548066" y="1692159"/>
                  </a:lnTo>
                  <a:lnTo>
                    <a:pt x="7733065" y="2023370"/>
                  </a:lnTo>
                  <a:lnTo>
                    <a:pt x="6010121" y="2274311"/>
                  </a:lnTo>
                  <a:lnTo>
                    <a:pt x="5228247" y="2357870"/>
                  </a:lnTo>
                  <a:lnTo>
                    <a:pt x="4441122" y="2441950"/>
                  </a:lnTo>
                  <a:lnTo>
                    <a:pt x="3038012" y="2528714"/>
                  </a:lnTo>
                  <a:lnTo>
                    <a:pt x="1839818" y="2542222"/>
                  </a:lnTo>
                  <a:lnTo>
                    <a:pt x="840156" y="2489922"/>
                  </a:lnTo>
                  <a:lnTo>
                    <a:pt x="0" y="25331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763F6F3-544C-D8F5-9DBD-0D12749976E0}"/>
                </a:ext>
              </a:extLst>
            </p:cNvPr>
            <p:cNvSpPr/>
            <p:nvPr/>
          </p:nvSpPr>
          <p:spPr>
            <a:xfrm>
              <a:off x="8360003" y="2764232"/>
              <a:ext cx="226396" cy="229852"/>
            </a:xfrm>
            <a:custGeom>
              <a:avLst/>
              <a:gdLst>
                <a:gd name="connsiteX0" fmla="*/ 284617 w 284617"/>
                <a:gd name="connsiteY0" fmla="*/ 0 h 246957"/>
                <a:gd name="connsiteX1" fmla="*/ 81761 w 284617"/>
                <a:gd name="connsiteY1" fmla="*/ 186170 h 246957"/>
                <a:gd name="connsiteX2" fmla="*/ 38306 w 284617"/>
                <a:gd name="connsiteY2" fmla="*/ 217516 h 246957"/>
                <a:gd name="connsiteX3" fmla="*/ 0 w 284617"/>
                <a:gd name="connsiteY3" fmla="*/ 246957 h 246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617" h="246957">
                  <a:moveTo>
                    <a:pt x="284617" y="0"/>
                  </a:moveTo>
                  <a:lnTo>
                    <a:pt x="81761" y="186170"/>
                  </a:lnTo>
                  <a:lnTo>
                    <a:pt x="38306" y="217516"/>
                  </a:lnTo>
                  <a:lnTo>
                    <a:pt x="0" y="2469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FA85316-7295-7EC8-0DBC-5F25DCE83717}"/>
                </a:ext>
              </a:extLst>
            </p:cNvPr>
            <p:cNvSpPr/>
            <p:nvPr/>
          </p:nvSpPr>
          <p:spPr>
            <a:xfrm>
              <a:off x="-103239" y="3853531"/>
              <a:ext cx="12398477" cy="2056256"/>
            </a:xfrm>
            <a:custGeom>
              <a:avLst/>
              <a:gdLst>
                <a:gd name="connsiteX0" fmla="*/ 15586916 w 15586915"/>
                <a:gd name="connsiteY0" fmla="*/ 0 h 2209280"/>
                <a:gd name="connsiteX1" fmla="*/ 15182438 w 15586915"/>
                <a:gd name="connsiteY1" fmla="*/ 263323 h 2209280"/>
                <a:gd name="connsiteX2" fmla="*/ 13014033 w 15586915"/>
                <a:gd name="connsiteY2" fmla="*/ 788064 h 2209280"/>
                <a:gd name="connsiteX3" fmla="*/ 10828123 w 15586915"/>
                <a:gd name="connsiteY3" fmla="*/ 1246476 h 2209280"/>
                <a:gd name="connsiteX4" fmla="*/ 8698024 w 15586915"/>
                <a:gd name="connsiteY4" fmla="*/ 1622627 h 2209280"/>
                <a:gd name="connsiteX5" fmla="*/ 6660292 w 15586915"/>
                <a:gd name="connsiteY5" fmla="*/ 1908983 h 2209280"/>
                <a:gd name="connsiteX6" fmla="*/ 4788038 w 15586915"/>
                <a:gd name="connsiteY6" fmla="*/ 2100176 h 2209280"/>
                <a:gd name="connsiteX7" fmla="*/ 3103297 w 15586915"/>
                <a:gd name="connsiteY7" fmla="*/ 2197851 h 2209280"/>
                <a:gd name="connsiteX8" fmla="*/ 1655908 w 15586915"/>
                <a:gd name="connsiteY8" fmla="*/ 2209281 h 2209280"/>
                <a:gd name="connsiteX9" fmla="*/ 443402 w 15586915"/>
                <a:gd name="connsiteY9" fmla="*/ 2143038 h 2209280"/>
                <a:gd name="connsiteX10" fmla="*/ 0 w 15586915"/>
                <a:gd name="connsiteY10" fmla="*/ 2179753 h 2209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86915" h="2209280">
                  <a:moveTo>
                    <a:pt x="15586916" y="0"/>
                  </a:moveTo>
                  <a:lnTo>
                    <a:pt x="15182438" y="263323"/>
                  </a:lnTo>
                  <a:lnTo>
                    <a:pt x="13014033" y="788064"/>
                  </a:lnTo>
                  <a:lnTo>
                    <a:pt x="10828123" y="1246476"/>
                  </a:lnTo>
                  <a:lnTo>
                    <a:pt x="8698024" y="1622627"/>
                  </a:lnTo>
                  <a:lnTo>
                    <a:pt x="6660292" y="1908983"/>
                  </a:lnTo>
                  <a:lnTo>
                    <a:pt x="4788038" y="2100176"/>
                  </a:lnTo>
                  <a:lnTo>
                    <a:pt x="3103297" y="2197851"/>
                  </a:lnTo>
                  <a:lnTo>
                    <a:pt x="1655908" y="2209281"/>
                  </a:lnTo>
                  <a:lnTo>
                    <a:pt x="443402" y="2143038"/>
                  </a:lnTo>
                  <a:lnTo>
                    <a:pt x="0" y="217975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A43AA19-4E66-1FF9-E98A-B44ACF709ACB}"/>
                </a:ext>
              </a:extLst>
            </p:cNvPr>
            <p:cNvSpPr/>
            <p:nvPr/>
          </p:nvSpPr>
          <p:spPr>
            <a:xfrm>
              <a:off x="-103239" y="2083059"/>
              <a:ext cx="12398477" cy="3103726"/>
            </a:xfrm>
            <a:custGeom>
              <a:avLst/>
              <a:gdLst>
                <a:gd name="connsiteX0" fmla="*/ 15586916 w 15586915"/>
                <a:gd name="connsiteY0" fmla="*/ 0 h 3334702"/>
                <a:gd name="connsiteX1" fmla="*/ 15154326 w 15586915"/>
                <a:gd name="connsiteY1" fmla="*/ 184958 h 3334702"/>
                <a:gd name="connsiteX2" fmla="*/ 13936568 w 15586915"/>
                <a:gd name="connsiteY2" fmla="*/ 668309 h 3334702"/>
                <a:gd name="connsiteX3" fmla="*/ 12838567 w 15586915"/>
                <a:gd name="connsiteY3" fmla="*/ 1067146 h 3334702"/>
                <a:gd name="connsiteX4" fmla="*/ 12652907 w 15586915"/>
                <a:gd name="connsiteY4" fmla="*/ 1134601 h 3334702"/>
                <a:gd name="connsiteX5" fmla="*/ 11529471 w 15586915"/>
                <a:gd name="connsiteY5" fmla="*/ 1507981 h 3334702"/>
                <a:gd name="connsiteX6" fmla="*/ 11465319 w 15586915"/>
                <a:gd name="connsiteY6" fmla="*/ 1529282 h 3334702"/>
                <a:gd name="connsiteX7" fmla="*/ 11345459 w 15586915"/>
                <a:gd name="connsiteY7" fmla="*/ 1569114 h 3334702"/>
                <a:gd name="connsiteX8" fmla="*/ 10266817 w 15586915"/>
                <a:gd name="connsiteY8" fmla="*/ 1891145 h 3334702"/>
                <a:gd name="connsiteX9" fmla="*/ 10013401 w 15586915"/>
                <a:gd name="connsiteY9" fmla="*/ 1966826 h 3334702"/>
                <a:gd name="connsiteX10" fmla="*/ 8961635 w 15586915"/>
                <a:gd name="connsiteY10" fmla="*/ 2247814 h 3334702"/>
                <a:gd name="connsiteX11" fmla="*/ 8707085 w 15586915"/>
                <a:gd name="connsiteY11" fmla="*/ 2315787 h 3334702"/>
                <a:gd name="connsiteX12" fmla="*/ 7766222 w 15586915"/>
                <a:gd name="connsiteY12" fmla="*/ 2534256 h 3334702"/>
                <a:gd name="connsiteX13" fmla="*/ 7429603 w 15586915"/>
                <a:gd name="connsiteY13" fmla="*/ 2612361 h 3334702"/>
                <a:gd name="connsiteX14" fmla="*/ 6229556 w 15586915"/>
                <a:gd name="connsiteY14" fmla="*/ 2850832 h 3334702"/>
                <a:gd name="connsiteX15" fmla="*/ 5108283 w 15586915"/>
                <a:gd name="connsiteY15" fmla="*/ 3030595 h 3334702"/>
                <a:gd name="connsiteX16" fmla="*/ 4151561 w 15586915"/>
                <a:gd name="connsiteY16" fmla="*/ 3147493 h 3334702"/>
                <a:gd name="connsiteX17" fmla="*/ 4102855 w 15586915"/>
                <a:gd name="connsiteY17" fmla="*/ 3153381 h 3334702"/>
                <a:gd name="connsiteX18" fmla="*/ 3943453 w 15586915"/>
                <a:gd name="connsiteY18" fmla="*/ 3165504 h 3334702"/>
                <a:gd name="connsiteX19" fmla="*/ 3424263 w 15586915"/>
                <a:gd name="connsiteY19" fmla="*/ 3205076 h 3334702"/>
                <a:gd name="connsiteX20" fmla="*/ 3208432 w 15586915"/>
                <a:gd name="connsiteY20" fmla="*/ 3221441 h 3334702"/>
                <a:gd name="connsiteX21" fmla="*/ 2793863 w 15586915"/>
                <a:gd name="connsiteY21" fmla="*/ 3254693 h 3334702"/>
                <a:gd name="connsiteX22" fmla="*/ 2316171 w 15586915"/>
                <a:gd name="connsiteY22" fmla="*/ 3292966 h 3334702"/>
                <a:gd name="connsiteX23" fmla="*/ 1430089 w 15586915"/>
                <a:gd name="connsiteY23" fmla="*/ 3329940 h 3334702"/>
                <a:gd name="connsiteX24" fmla="*/ 579223 w 15586915"/>
                <a:gd name="connsiteY24" fmla="*/ 3334702 h 3334702"/>
                <a:gd name="connsiteX25" fmla="*/ 0 w 15586915"/>
                <a:gd name="connsiteY25" fmla="*/ 3312535 h 333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586915" h="3334702">
                  <a:moveTo>
                    <a:pt x="15586916" y="0"/>
                  </a:moveTo>
                  <a:lnTo>
                    <a:pt x="15154326" y="184958"/>
                  </a:lnTo>
                  <a:lnTo>
                    <a:pt x="13936568" y="668309"/>
                  </a:lnTo>
                  <a:lnTo>
                    <a:pt x="12838567" y="1067146"/>
                  </a:lnTo>
                  <a:lnTo>
                    <a:pt x="12652907" y="1134601"/>
                  </a:lnTo>
                  <a:lnTo>
                    <a:pt x="11529471" y="1507981"/>
                  </a:lnTo>
                  <a:lnTo>
                    <a:pt x="11465319" y="1529282"/>
                  </a:lnTo>
                  <a:lnTo>
                    <a:pt x="11345459" y="1569114"/>
                  </a:lnTo>
                  <a:lnTo>
                    <a:pt x="10266817" y="1891145"/>
                  </a:lnTo>
                  <a:lnTo>
                    <a:pt x="10013401" y="1966826"/>
                  </a:lnTo>
                  <a:lnTo>
                    <a:pt x="8961635" y="2247814"/>
                  </a:lnTo>
                  <a:lnTo>
                    <a:pt x="8707085" y="2315787"/>
                  </a:lnTo>
                  <a:lnTo>
                    <a:pt x="7766222" y="2534256"/>
                  </a:lnTo>
                  <a:lnTo>
                    <a:pt x="7429603" y="2612361"/>
                  </a:lnTo>
                  <a:lnTo>
                    <a:pt x="6229556" y="2850832"/>
                  </a:lnTo>
                  <a:lnTo>
                    <a:pt x="5108283" y="3030595"/>
                  </a:lnTo>
                  <a:lnTo>
                    <a:pt x="4151561" y="3147493"/>
                  </a:lnTo>
                  <a:lnTo>
                    <a:pt x="4102855" y="3153381"/>
                  </a:lnTo>
                  <a:lnTo>
                    <a:pt x="3943453" y="3165504"/>
                  </a:lnTo>
                  <a:lnTo>
                    <a:pt x="3424263" y="3205076"/>
                  </a:lnTo>
                  <a:lnTo>
                    <a:pt x="3208432" y="3221441"/>
                  </a:lnTo>
                  <a:lnTo>
                    <a:pt x="2793863" y="3254693"/>
                  </a:lnTo>
                  <a:lnTo>
                    <a:pt x="2316171" y="3292966"/>
                  </a:lnTo>
                  <a:lnTo>
                    <a:pt x="1430089" y="3329940"/>
                  </a:lnTo>
                  <a:lnTo>
                    <a:pt x="579223" y="3334702"/>
                  </a:lnTo>
                  <a:lnTo>
                    <a:pt x="0" y="331253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9AC42BD-B262-61EF-44AA-E26E309CC512}"/>
                </a:ext>
              </a:extLst>
            </p:cNvPr>
            <p:cNvSpPr/>
            <p:nvPr/>
          </p:nvSpPr>
          <p:spPr>
            <a:xfrm>
              <a:off x="-103239" y="3335800"/>
              <a:ext cx="12398477" cy="2810770"/>
            </a:xfrm>
            <a:custGeom>
              <a:avLst/>
              <a:gdLst>
                <a:gd name="connsiteX0" fmla="*/ 15586916 w 15586915"/>
                <a:gd name="connsiteY0" fmla="*/ 0 h 3019944"/>
                <a:gd name="connsiteX1" fmla="*/ 15172759 w 15586915"/>
                <a:gd name="connsiteY1" fmla="*/ 129193 h 3019944"/>
                <a:gd name="connsiteX2" fmla="*/ 14196266 w 15586915"/>
                <a:gd name="connsiteY2" fmla="*/ 719571 h 3019944"/>
                <a:gd name="connsiteX3" fmla="*/ 13014033 w 15586915"/>
                <a:gd name="connsiteY3" fmla="*/ 1344324 h 3019944"/>
                <a:gd name="connsiteX4" fmla="*/ 11603406 w 15586915"/>
                <a:gd name="connsiteY4" fmla="*/ 1998259 h 3019944"/>
                <a:gd name="connsiteX5" fmla="*/ 9291869 w 15586915"/>
                <a:gd name="connsiteY5" fmla="*/ 2398655 h 3019944"/>
                <a:gd name="connsiteX6" fmla="*/ 7073008 w 15586915"/>
                <a:gd name="connsiteY6" fmla="*/ 2703975 h 3019944"/>
                <a:gd name="connsiteX7" fmla="*/ 5025596 w 15586915"/>
                <a:gd name="connsiteY7" fmla="*/ 2907463 h 3019944"/>
                <a:gd name="connsiteX8" fmla="*/ 3177746 w 15586915"/>
                <a:gd name="connsiteY8" fmla="*/ 3010419 h 3019944"/>
                <a:gd name="connsiteX9" fmla="*/ 1584754 w 15586915"/>
                <a:gd name="connsiteY9" fmla="*/ 3019945 h 3019944"/>
                <a:gd name="connsiteX10" fmla="*/ 247135 w 15586915"/>
                <a:gd name="connsiteY10" fmla="*/ 2945303 h 3019944"/>
                <a:gd name="connsiteX11" fmla="*/ 0 w 15586915"/>
                <a:gd name="connsiteY11" fmla="*/ 2969808 h 3019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86915" h="3019944">
                  <a:moveTo>
                    <a:pt x="15586916" y="0"/>
                  </a:moveTo>
                  <a:lnTo>
                    <a:pt x="15172759" y="129193"/>
                  </a:lnTo>
                  <a:lnTo>
                    <a:pt x="14196266" y="719571"/>
                  </a:lnTo>
                  <a:lnTo>
                    <a:pt x="13014033" y="1344324"/>
                  </a:lnTo>
                  <a:lnTo>
                    <a:pt x="11603406" y="1998259"/>
                  </a:lnTo>
                  <a:lnTo>
                    <a:pt x="9291869" y="2398655"/>
                  </a:lnTo>
                  <a:lnTo>
                    <a:pt x="7073008" y="2703975"/>
                  </a:lnTo>
                  <a:lnTo>
                    <a:pt x="5025596" y="2907463"/>
                  </a:lnTo>
                  <a:lnTo>
                    <a:pt x="3177746" y="3010419"/>
                  </a:lnTo>
                  <a:lnTo>
                    <a:pt x="1584754" y="3019945"/>
                  </a:lnTo>
                  <a:lnTo>
                    <a:pt x="247135" y="2945303"/>
                  </a:lnTo>
                  <a:lnTo>
                    <a:pt x="0" y="296980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CB2F5E3-0EC0-87DE-CD63-3AF75D7A836D}"/>
                </a:ext>
              </a:extLst>
            </p:cNvPr>
            <p:cNvSpPr/>
            <p:nvPr/>
          </p:nvSpPr>
          <p:spPr>
            <a:xfrm>
              <a:off x="1380704" y="3995939"/>
              <a:ext cx="10914532" cy="3108804"/>
            </a:xfrm>
            <a:custGeom>
              <a:avLst/>
              <a:gdLst>
                <a:gd name="connsiteX0" fmla="*/ 13721354 w 13721354"/>
                <a:gd name="connsiteY0" fmla="*/ 0 h 3340157"/>
                <a:gd name="connsiteX1" fmla="*/ 13316876 w 13721354"/>
                <a:gd name="connsiteY1" fmla="*/ 110317 h 3340157"/>
                <a:gd name="connsiteX2" fmla="*/ 12097882 w 13721354"/>
                <a:gd name="connsiteY2" fmla="*/ 802351 h 3340157"/>
                <a:gd name="connsiteX3" fmla="*/ 10633710 w 13721354"/>
                <a:gd name="connsiteY3" fmla="*/ 1533698 h 3340157"/>
                <a:gd name="connsiteX4" fmla="*/ 8938054 w 13721354"/>
                <a:gd name="connsiteY4" fmla="*/ 2293620 h 3340157"/>
                <a:gd name="connsiteX5" fmla="*/ 6285059 w 13721354"/>
                <a:gd name="connsiteY5" fmla="*/ 2639464 h 3340157"/>
                <a:gd name="connsiteX6" fmla="*/ 3817620 w 13721354"/>
                <a:gd name="connsiteY6" fmla="*/ 2867891 h 3340157"/>
                <a:gd name="connsiteX7" fmla="*/ 1579914 w 13721354"/>
                <a:gd name="connsiteY7" fmla="*/ 2979074 h 3340157"/>
                <a:gd name="connsiteX8" fmla="*/ 0 w 13721354"/>
                <a:gd name="connsiteY8" fmla="*/ 3340158 h 33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21354" h="3340157">
                  <a:moveTo>
                    <a:pt x="13721354" y="0"/>
                  </a:moveTo>
                  <a:lnTo>
                    <a:pt x="13316876" y="110317"/>
                  </a:lnTo>
                  <a:lnTo>
                    <a:pt x="12097882" y="802351"/>
                  </a:lnTo>
                  <a:lnTo>
                    <a:pt x="10633710" y="1533698"/>
                  </a:lnTo>
                  <a:lnTo>
                    <a:pt x="8938054" y="2293620"/>
                  </a:lnTo>
                  <a:lnTo>
                    <a:pt x="6285059" y="2639464"/>
                  </a:lnTo>
                  <a:lnTo>
                    <a:pt x="3817620" y="2867891"/>
                  </a:lnTo>
                  <a:lnTo>
                    <a:pt x="1579914" y="2979074"/>
                  </a:lnTo>
                  <a:lnTo>
                    <a:pt x="0" y="334015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2F5B716-A178-49F5-A858-142AC1A0E3BE}"/>
                </a:ext>
              </a:extLst>
            </p:cNvPr>
            <p:cNvSpPr/>
            <p:nvPr/>
          </p:nvSpPr>
          <p:spPr>
            <a:xfrm>
              <a:off x="-103239" y="246742"/>
              <a:ext cx="11965752" cy="5830358"/>
            </a:xfrm>
            <a:custGeom>
              <a:avLst/>
              <a:gdLst>
                <a:gd name="connsiteX0" fmla="*/ 15042910 w 15042909"/>
                <a:gd name="connsiteY0" fmla="*/ 0 h 6264246"/>
                <a:gd name="connsiteX1" fmla="*/ 14749025 w 15042909"/>
                <a:gd name="connsiteY1" fmla="*/ 255270 h 6264246"/>
                <a:gd name="connsiteX2" fmla="*/ 14314479 w 15042909"/>
                <a:gd name="connsiteY2" fmla="*/ 613756 h 6264246"/>
                <a:gd name="connsiteX3" fmla="*/ 13862737 w 15042909"/>
                <a:gd name="connsiteY3" fmla="*/ 976053 h 6264246"/>
                <a:gd name="connsiteX4" fmla="*/ 13368981 w 15042909"/>
                <a:gd name="connsiteY4" fmla="*/ 1348740 h 6264246"/>
                <a:gd name="connsiteX5" fmla="*/ 12858029 w 15042909"/>
                <a:gd name="connsiteY5" fmla="*/ 1719955 h 6264246"/>
                <a:gd name="connsiteX6" fmla="*/ 12880890 w 15042909"/>
                <a:gd name="connsiteY6" fmla="*/ 1862138 h 6264246"/>
                <a:gd name="connsiteX7" fmla="*/ 12854631 w 15042909"/>
                <a:gd name="connsiteY7" fmla="*/ 2028132 h 6264246"/>
                <a:gd name="connsiteX8" fmla="*/ 12742390 w 15042909"/>
                <a:gd name="connsiteY8" fmla="*/ 2226166 h 6264246"/>
                <a:gd name="connsiteX9" fmla="*/ 12560746 w 15042909"/>
                <a:gd name="connsiteY9" fmla="*/ 2448878 h 6264246"/>
                <a:gd name="connsiteX10" fmla="*/ 12272318 w 15042909"/>
                <a:gd name="connsiteY10" fmla="*/ 2702329 h 6264246"/>
                <a:gd name="connsiteX11" fmla="*/ 11892966 w 15042909"/>
                <a:gd name="connsiteY11" fmla="*/ 2978814 h 6264246"/>
                <a:gd name="connsiteX12" fmla="*/ 11386545 w 15042909"/>
                <a:gd name="connsiteY12" fmla="*/ 3281622 h 6264246"/>
                <a:gd name="connsiteX13" fmla="*/ 10770458 w 15042909"/>
                <a:gd name="connsiteY13" fmla="*/ 3602095 h 6264246"/>
                <a:gd name="connsiteX14" fmla="*/ 10013401 w 15042909"/>
                <a:gd name="connsiteY14" fmla="*/ 3939800 h 6264246"/>
                <a:gd name="connsiteX15" fmla="*/ 9137718 w 15042909"/>
                <a:gd name="connsiteY15" fmla="*/ 4284865 h 6264246"/>
                <a:gd name="connsiteX16" fmla="*/ 8121788 w 15042909"/>
                <a:gd name="connsiteY16" fmla="*/ 4632614 h 6264246"/>
                <a:gd name="connsiteX17" fmla="*/ 6997117 w 15042909"/>
                <a:gd name="connsiteY17" fmla="*/ 4972310 h 6264246"/>
                <a:gd name="connsiteX18" fmla="*/ 5756189 w 15042909"/>
                <a:gd name="connsiteY18" fmla="*/ 5296246 h 6264246"/>
                <a:gd name="connsiteX19" fmla="*/ 4884214 w 15042909"/>
                <a:gd name="connsiteY19" fmla="*/ 5494194 h 6264246"/>
                <a:gd name="connsiteX20" fmla="*/ 4441122 w 15042909"/>
                <a:gd name="connsiteY20" fmla="*/ 5594726 h 6264246"/>
                <a:gd name="connsiteX21" fmla="*/ 3058194 w 15042909"/>
                <a:gd name="connsiteY21" fmla="*/ 5859261 h 6264246"/>
                <a:gd name="connsiteX22" fmla="*/ 1655908 w 15042909"/>
                <a:gd name="connsiteY22" fmla="*/ 6084484 h 6264246"/>
                <a:gd name="connsiteX23" fmla="*/ 247135 w 15042909"/>
                <a:gd name="connsiteY23" fmla="*/ 6264247 h 6264246"/>
                <a:gd name="connsiteX24" fmla="*/ 0 w 15042909"/>
                <a:gd name="connsiteY24" fmla="*/ 6231255 h 626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042909" h="6264246">
                  <a:moveTo>
                    <a:pt x="15042910" y="0"/>
                  </a:moveTo>
                  <a:lnTo>
                    <a:pt x="14749025" y="255270"/>
                  </a:lnTo>
                  <a:lnTo>
                    <a:pt x="14314479" y="613756"/>
                  </a:lnTo>
                  <a:lnTo>
                    <a:pt x="13862737" y="976053"/>
                  </a:lnTo>
                  <a:lnTo>
                    <a:pt x="13368981" y="1348740"/>
                  </a:lnTo>
                  <a:lnTo>
                    <a:pt x="12858029" y="1719955"/>
                  </a:lnTo>
                  <a:lnTo>
                    <a:pt x="12880890" y="1862138"/>
                  </a:lnTo>
                  <a:lnTo>
                    <a:pt x="12854631" y="2028132"/>
                  </a:lnTo>
                  <a:lnTo>
                    <a:pt x="12742390" y="2226166"/>
                  </a:lnTo>
                  <a:lnTo>
                    <a:pt x="12560746" y="2448878"/>
                  </a:lnTo>
                  <a:lnTo>
                    <a:pt x="12272318" y="2702329"/>
                  </a:lnTo>
                  <a:lnTo>
                    <a:pt x="11892966" y="2978814"/>
                  </a:lnTo>
                  <a:lnTo>
                    <a:pt x="11386545" y="3281622"/>
                  </a:lnTo>
                  <a:lnTo>
                    <a:pt x="10770458" y="3602095"/>
                  </a:lnTo>
                  <a:lnTo>
                    <a:pt x="10013401" y="3939800"/>
                  </a:lnTo>
                  <a:lnTo>
                    <a:pt x="9137718" y="4284865"/>
                  </a:lnTo>
                  <a:lnTo>
                    <a:pt x="8121788" y="4632614"/>
                  </a:lnTo>
                  <a:lnTo>
                    <a:pt x="6997117" y="4972310"/>
                  </a:lnTo>
                  <a:lnTo>
                    <a:pt x="5756189" y="5296246"/>
                  </a:lnTo>
                  <a:lnTo>
                    <a:pt x="4884214" y="5494194"/>
                  </a:lnTo>
                  <a:lnTo>
                    <a:pt x="4441122" y="5594726"/>
                  </a:lnTo>
                  <a:lnTo>
                    <a:pt x="3058194" y="5859261"/>
                  </a:lnTo>
                  <a:lnTo>
                    <a:pt x="1655908" y="6084484"/>
                  </a:lnTo>
                  <a:lnTo>
                    <a:pt x="247135" y="6264247"/>
                  </a:lnTo>
                  <a:lnTo>
                    <a:pt x="0" y="623125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4B75DA-0383-94F4-0265-40EA8C41DC9D}"/>
                </a:ext>
              </a:extLst>
            </p:cNvPr>
            <p:cNvSpPr/>
            <p:nvPr/>
          </p:nvSpPr>
          <p:spPr>
            <a:xfrm>
              <a:off x="-103239" y="453705"/>
              <a:ext cx="12398477" cy="5897089"/>
            </a:xfrm>
            <a:custGeom>
              <a:avLst/>
              <a:gdLst>
                <a:gd name="connsiteX0" fmla="*/ 15586916 w 15586915"/>
                <a:gd name="connsiteY0" fmla="*/ 0 h 6335943"/>
                <a:gd name="connsiteX1" fmla="*/ 15277173 w 15586915"/>
                <a:gd name="connsiteY1" fmla="*/ 229553 h 6335943"/>
                <a:gd name="connsiteX2" fmla="*/ 14722252 w 15586915"/>
                <a:gd name="connsiteY2" fmla="*/ 618952 h 6335943"/>
                <a:gd name="connsiteX3" fmla="*/ 14141072 w 15586915"/>
                <a:gd name="connsiteY3" fmla="*/ 1011036 h 6335943"/>
                <a:gd name="connsiteX4" fmla="*/ 13509539 w 15586915"/>
                <a:gd name="connsiteY4" fmla="*/ 1410739 h 6335943"/>
                <a:gd name="connsiteX5" fmla="*/ 13491828 w 15586915"/>
                <a:gd name="connsiteY5" fmla="*/ 1594658 h 6335943"/>
                <a:gd name="connsiteX6" fmla="*/ 13384530 w 15586915"/>
                <a:gd name="connsiteY6" fmla="*/ 1812348 h 6335943"/>
                <a:gd name="connsiteX7" fmla="*/ 13202782 w 15586915"/>
                <a:gd name="connsiteY7" fmla="*/ 2056534 h 6335943"/>
                <a:gd name="connsiteX8" fmla="*/ 12909001 w 15586915"/>
                <a:gd name="connsiteY8" fmla="*/ 2333712 h 6335943"/>
                <a:gd name="connsiteX9" fmla="*/ 12517292 w 15586915"/>
                <a:gd name="connsiteY9" fmla="*/ 2636347 h 6335943"/>
                <a:gd name="connsiteX10" fmla="*/ 11990997 w 15586915"/>
                <a:gd name="connsiteY10" fmla="*/ 2967817 h 6335943"/>
                <a:gd name="connsiteX11" fmla="*/ 11451624 w 15586915"/>
                <a:gd name="connsiteY11" fmla="*/ 3261880 h 6335943"/>
                <a:gd name="connsiteX12" fmla="*/ 11345459 w 15586915"/>
                <a:gd name="connsiteY12" fmla="*/ 3319722 h 6335943"/>
                <a:gd name="connsiteX13" fmla="*/ 10548654 w 15586915"/>
                <a:gd name="connsiteY13" fmla="*/ 3691457 h 6335943"/>
                <a:gd name="connsiteX14" fmla="*/ 9621177 w 15586915"/>
                <a:gd name="connsiteY14" fmla="*/ 4073063 h 6335943"/>
                <a:gd name="connsiteX15" fmla="*/ 8541299 w 15586915"/>
                <a:gd name="connsiteY15" fmla="*/ 4459432 h 6335943"/>
                <a:gd name="connsiteX16" fmla="*/ 7339914 w 15586915"/>
                <a:gd name="connsiteY16" fmla="*/ 4839479 h 6335943"/>
                <a:gd name="connsiteX17" fmla="*/ 6010121 w 15586915"/>
                <a:gd name="connsiteY17" fmla="*/ 5204720 h 6335943"/>
                <a:gd name="connsiteX18" fmla="*/ 5590506 w 15586915"/>
                <a:gd name="connsiteY18" fmla="*/ 5305598 h 6335943"/>
                <a:gd name="connsiteX19" fmla="*/ 4595478 w 15586915"/>
                <a:gd name="connsiteY19" fmla="*/ 5544762 h 6335943"/>
                <a:gd name="connsiteX20" fmla="*/ 3103297 w 15586915"/>
                <a:gd name="connsiteY20" fmla="*/ 5850688 h 6335943"/>
                <a:gd name="connsiteX21" fmla="*/ 1584754 w 15586915"/>
                <a:gd name="connsiteY21" fmla="*/ 6116522 h 6335943"/>
                <a:gd name="connsiteX22" fmla="*/ 53958 w 15586915"/>
                <a:gd name="connsiteY22" fmla="*/ 6335944 h 6335943"/>
                <a:gd name="connsiteX23" fmla="*/ 0 w 15586915"/>
                <a:gd name="connsiteY23" fmla="*/ 6328757 h 633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586915" h="6335943">
                  <a:moveTo>
                    <a:pt x="15586916" y="0"/>
                  </a:moveTo>
                  <a:lnTo>
                    <a:pt x="15277173" y="229553"/>
                  </a:lnTo>
                  <a:lnTo>
                    <a:pt x="14722252" y="618952"/>
                  </a:lnTo>
                  <a:lnTo>
                    <a:pt x="14141072" y="1011036"/>
                  </a:lnTo>
                  <a:lnTo>
                    <a:pt x="13509539" y="1410739"/>
                  </a:lnTo>
                  <a:lnTo>
                    <a:pt x="13491828" y="1594658"/>
                  </a:lnTo>
                  <a:lnTo>
                    <a:pt x="13384530" y="1812348"/>
                  </a:lnTo>
                  <a:lnTo>
                    <a:pt x="13202782" y="2056534"/>
                  </a:lnTo>
                  <a:lnTo>
                    <a:pt x="12909001" y="2333712"/>
                  </a:lnTo>
                  <a:lnTo>
                    <a:pt x="12517292" y="2636347"/>
                  </a:lnTo>
                  <a:lnTo>
                    <a:pt x="11990997" y="2967817"/>
                  </a:lnTo>
                  <a:lnTo>
                    <a:pt x="11451624" y="3261880"/>
                  </a:lnTo>
                  <a:lnTo>
                    <a:pt x="11345459" y="3319722"/>
                  </a:lnTo>
                  <a:lnTo>
                    <a:pt x="10548654" y="3691457"/>
                  </a:lnTo>
                  <a:lnTo>
                    <a:pt x="9621177" y="4073063"/>
                  </a:lnTo>
                  <a:lnTo>
                    <a:pt x="8541299" y="4459432"/>
                  </a:lnTo>
                  <a:lnTo>
                    <a:pt x="7339914" y="4839479"/>
                  </a:lnTo>
                  <a:lnTo>
                    <a:pt x="6010121" y="5204720"/>
                  </a:lnTo>
                  <a:lnTo>
                    <a:pt x="5590506" y="5305598"/>
                  </a:lnTo>
                  <a:lnTo>
                    <a:pt x="4595478" y="5544762"/>
                  </a:lnTo>
                  <a:lnTo>
                    <a:pt x="3103297" y="5850688"/>
                  </a:lnTo>
                  <a:lnTo>
                    <a:pt x="1584754" y="6116522"/>
                  </a:lnTo>
                  <a:lnTo>
                    <a:pt x="53958" y="6335944"/>
                  </a:lnTo>
                  <a:lnTo>
                    <a:pt x="0" y="632875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C240859-EEA3-A860-5D04-B9C77B2BA4BB}"/>
                </a:ext>
              </a:extLst>
            </p:cNvPr>
            <p:cNvSpPr/>
            <p:nvPr/>
          </p:nvSpPr>
          <p:spPr>
            <a:xfrm>
              <a:off x="6644994" y="246742"/>
              <a:ext cx="717604" cy="489926"/>
            </a:xfrm>
            <a:custGeom>
              <a:avLst/>
              <a:gdLst>
                <a:gd name="connsiteX0" fmla="*/ 902146 w 902146"/>
                <a:gd name="connsiteY0" fmla="*/ 526386 h 526386"/>
                <a:gd name="connsiteX1" fmla="*/ 798658 w 902146"/>
                <a:gd name="connsiteY1" fmla="*/ 478848 h 526386"/>
                <a:gd name="connsiteX2" fmla="*/ 595595 w 902146"/>
                <a:gd name="connsiteY2" fmla="*/ 385589 h 526386"/>
                <a:gd name="connsiteX3" fmla="*/ 274216 w 902146"/>
                <a:gd name="connsiteY3" fmla="*/ 261158 h 526386"/>
                <a:gd name="connsiteX4" fmla="*/ 81554 w 902146"/>
                <a:gd name="connsiteY4" fmla="*/ 129280 h 526386"/>
                <a:gd name="connsiteX5" fmla="*/ 0 w 902146"/>
                <a:gd name="connsiteY5" fmla="*/ 0 h 52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2146" h="526386">
                  <a:moveTo>
                    <a:pt x="902146" y="526386"/>
                  </a:moveTo>
                  <a:lnTo>
                    <a:pt x="798658" y="478848"/>
                  </a:lnTo>
                  <a:lnTo>
                    <a:pt x="595595" y="385589"/>
                  </a:lnTo>
                  <a:lnTo>
                    <a:pt x="274216" y="261158"/>
                  </a:lnTo>
                  <a:lnTo>
                    <a:pt x="81554" y="129280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AAB6FCE-1968-7F0B-F4E7-C1589C6256C3}"/>
                </a:ext>
              </a:extLst>
            </p:cNvPr>
            <p:cNvSpPr/>
            <p:nvPr/>
          </p:nvSpPr>
          <p:spPr>
            <a:xfrm>
              <a:off x="8482294" y="246742"/>
              <a:ext cx="1516133" cy="2564800"/>
            </a:xfrm>
            <a:custGeom>
              <a:avLst/>
              <a:gdLst>
                <a:gd name="connsiteX0" fmla="*/ 1906029 w 1906028"/>
                <a:gd name="connsiteY0" fmla="*/ 0 h 2755669"/>
                <a:gd name="connsiteX1" fmla="*/ 1781124 w 1906028"/>
                <a:gd name="connsiteY1" fmla="*/ 243840 h 2755669"/>
                <a:gd name="connsiteX2" fmla="*/ 1625017 w 1906028"/>
                <a:gd name="connsiteY2" fmla="*/ 525261 h 2755669"/>
                <a:gd name="connsiteX3" fmla="*/ 1466129 w 1906028"/>
                <a:gd name="connsiteY3" fmla="*/ 811443 h 2755669"/>
                <a:gd name="connsiteX4" fmla="*/ 1166478 w 1906028"/>
                <a:gd name="connsiteY4" fmla="*/ 857856 h 2755669"/>
                <a:gd name="connsiteX5" fmla="*/ 1036835 w 1906028"/>
                <a:gd name="connsiteY5" fmla="*/ 1142654 h 2755669"/>
                <a:gd name="connsiteX6" fmla="*/ 883611 w 1906028"/>
                <a:gd name="connsiteY6" fmla="*/ 1439401 h 2755669"/>
                <a:gd name="connsiteX7" fmla="*/ 729975 w 1906028"/>
                <a:gd name="connsiteY7" fmla="*/ 1723159 h 2755669"/>
                <a:gd name="connsiteX8" fmla="*/ 721429 w 1906028"/>
                <a:gd name="connsiteY8" fmla="*/ 1739005 h 2755669"/>
                <a:gd name="connsiteX9" fmla="*/ 544933 w 1906028"/>
                <a:gd name="connsiteY9" fmla="*/ 2023543 h 2755669"/>
                <a:gd name="connsiteX10" fmla="*/ 529487 w 1906028"/>
                <a:gd name="connsiteY10" fmla="*/ 2048395 h 2755669"/>
                <a:gd name="connsiteX11" fmla="*/ 332500 w 1906028"/>
                <a:gd name="connsiteY11" fmla="*/ 2343583 h 2755669"/>
                <a:gd name="connsiteX12" fmla="*/ 322511 w 1906028"/>
                <a:gd name="connsiteY12" fmla="*/ 2358390 h 2755669"/>
                <a:gd name="connsiteX13" fmla="*/ 95250 w 1906028"/>
                <a:gd name="connsiteY13" fmla="*/ 2654185 h 2755669"/>
                <a:gd name="connsiteX14" fmla="*/ 79186 w 1906028"/>
                <a:gd name="connsiteY14" fmla="*/ 2675053 h 2755669"/>
                <a:gd name="connsiteX15" fmla="*/ 48603 w 1906028"/>
                <a:gd name="connsiteY15" fmla="*/ 2690986 h 2755669"/>
                <a:gd name="connsiteX16" fmla="*/ 7620 w 1906028"/>
                <a:gd name="connsiteY16" fmla="*/ 2745538 h 2755669"/>
                <a:gd name="connsiteX17" fmla="*/ 0 w 1906028"/>
                <a:gd name="connsiteY17" fmla="*/ 2755669 h 2755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6028" h="2755669">
                  <a:moveTo>
                    <a:pt x="1906029" y="0"/>
                  </a:moveTo>
                  <a:lnTo>
                    <a:pt x="1781124" y="243840"/>
                  </a:lnTo>
                  <a:lnTo>
                    <a:pt x="1625017" y="525261"/>
                  </a:lnTo>
                  <a:lnTo>
                    <a:pt x="1466129" y="811443"/>
                  </a:lnTo>
                  <a:lnTo>
                    <a:pt x="1166478" y="857856"/>
                  </a:lnTo>
                  <a:lnTo>
                    <a:pt x="1036835" y="1142654"/>
                  </a:lnTo>
                  <a:lnTo>
                    <a:pt x="883611" y="1439401"/>
                  </a:lnTo>
                  <a:lnTo>
                    <a:pt x="729975" y="1723159"/>
                  </a:lnTo>
                  <a:lnTo>
                    <a:pt x="721429" y="1739005"/>
                  </a:lnTo>
                  <a:lnTo>
                    <a:pt x="544933" y="2023543"/>
                  </a:lnTo>
                  <a:lnTo>
                    <a:pt x="529487" y="2048395"/>
                  </a:lnTo>
                  <a:lnTo>
                    <a:pt x="332500" y="2343583"/>
                  </a:lnTo>
                  <a:lnTo>
                    <a:pt x="322511" y="2358390"/>
                  </a:lnTo>
                  <a:lnTo>
                    <a:pt x="95250" y="2654185"/>
                  </a:lnTo>
                  <a:lnTo>
                    <a:pt x="79186" y="2675053"/>
                  </a:lnTo>
                  <a:lnTo>
                    <a:pt x="48603" y="2690986"/>
                  </a:lnTo>
                  <a:lnTo>
                    <a:pt x="7620" y="2745538"/>
                  </a:lnTo>
                  <a:lnTo>
                    <a:pt x="0" y="275566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87DFE6A-9061-E9E6-9ED3-F790AC144CEF}"/>
                </a:ext>
              </a:extLst>
            </p:cNvPr>
            <p:cNvSpPr/>
            <p:nvPr/>
          </p:nvSpPr>
          <p:spPr>
            <a:xfrm>
              <a:off x="7679259" y="246742"/>
              <a:ext cx="471714" cy="1011204"/>
            </a:xfrm>
            <a:custGeom>
              <a:avLst/>
              <a:gdLst>
                <a:gd name="connsiteX0" fmla="*/ 549979 w 593021"/>
                <a:gd name="connsiteY0" fmla="*/ 0 h 1086456"/>
                <a:gd name="connsiteX1" fmla="*/ 297077 w 593021"/>
                <a:gd name="connsiteY1" fmla="*/ 132484 h 1086456"/>
                <a:gd name="connsiteX2" fmla="*/ 109254 w 593021"/>
                <a:gd name="connsiteY2" fmla="*/ 272761 h 1086456"/>
                <a:gd name="connsiteX3" fmla="*/ 7517 w 593021"/>
                <a:gd name="connsiteY3" fmla="*/ 415810 h 1086456"/>
                <a:gd name="connsiteX4" fmla="*/ 0 w 593021"/>
                <a:gd name="connsiteY4" fmla="*/ 558252 h 1086456"/>
                <a:gd name="connsiteX5" fmla="*/ 86188 w 593021"/>
                <a:gd name="connsiteY5" fmla="*/ 705889 h 1086456"/>
                <a:gd name="connsiteX6" fmla="*/ 245179 w 593021"/>
                <a:gd name="connsiteY6" fmla="*/ 817851 h 1086456"/>
                <a:gd name="connsiteX7" fmla="*/ 344754 w 593021"/>
                <a:gd name="connsiteY7" fmla="*/ 887903 h 1086456"/>
                <a:gd name="connsiteX8" fmla="*/ 483870 w 593021"/>
                <a:gd name="connsiteY8" fmla="*/ 999606 h 1086456"/>
                <a:gd name="connsiteX9" fmla="*/ 547405 w 593021"/>
                <a:gd name="connsiteY9" fmla="*/ 1050608 h 1086456"/>
                <a:gd name="connsiteX10" fmla="*/ 579532 w 593021"/>
                <a:gd name="connsiteY10" fmla="*/ 1073901 h 1086456"/>
                <a:gd name="connsiteX11" fmla="*/ 591683 w 593021"/>
                <a:gd name="connsiteY11" fmla="*/ 1084898 h 1086456"/>
                <a:gd name="connsiteX12" fmla="*/ 593022 w 593021"/>
                <a:gd name="connsiteY12" fmla="*/ 1086456 h 108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3021" h="1086456">
                  <a:moveTo>
                    <a:pt x="549979" y="0"/>
                  </a:moveTo>
                  <a:lnTo>
                    <a:pt x="297077" y="132484"/>
                  </a:lnTo>
                  <a:lnTo>
                    <a:pt x="109254" y="272761"/>
                  </a:lnTo>
                  <a:lnTo>
                    <a:pt x="7517" y="415810"/>
                  </a:lnTo>
                  <a:lnTo>
                    <a:pt x="0" y="558252"/>
                  </a:lnTo>
                  <a:lnTo>
                    <a:pt x="86188" y="705889"/>
                  </a:lnTo>
                  <a:lnTo>
                    <a:pt x="245179" y="817851"/>
                  </a:lnTo>
                  <a:lnTo>
                    <a:pt x="344754" y="887903"/>
                  </a:lnTo>
                  <a:lnTo>
                    <a:pt x="483870" y="999606"/>
                  </a:lnTo>
                  <a:lnTo>
                    <a:pt x="547405" y="1050608"/>
                  </a:lnTo>
                  <a:lnTo>
                    <a:pt x="579532" y="1073901"/>
                  </a:lnTo>
                  <a:lnTo>
                    <a:pt x="591683" y="1084898"/>
                  </a:lnTo>
                  <a:lnTo>
                    <a:pt x="593022" y="108645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107C173-7B51-993D-6182-FE40CBE9053C}"/>
                </a:ext>
              </a:extLst>
            </p:cNvPr>
            <p:cNvSpPr/>
            <p:nvPr/>
          </p:nvSpPr>
          <p:spPr>
            <a:xfrm>
              <a:off x="6652283" y="246742"/>
              <a:ext cx="968983" cy="627418"/>
            </a:xfrm>
            <a:custGeom>
              <a:avLst/>
              <a:gdLst>
                <a:gd name="connsiteX0" fmla="*/ 1218170 w 1218170"/>
                <a:gd name="connsiteY0" fmla="*/ 674110 h 674110"/>
                <a:gd name="connsiteX1" fmla="*/ 1191604 w 1218170"/>
                <a:gd name="connsiteY1" fmla="*/ 657485 h 674110"/>
                <a:gd name="connsiteX2" fmla="*/ 1150311 w 1218170"/>
                <a:gd name="connsiteY2" fmla="*/ 625360 h 674110"/>
                <a:gd name="connsiteX3" fmla="*/ 978964 w 1218170"/>
                <a:gd name="connsiteY3" fmla="*/ 525087 h 674110"/>
                <a:gd name="connsiteX4" fmla="*/ 861781 w 1218170"/>
                <a:gd name="connsiteY4" fmla="*/ 468197 h 674110"/>
                <a:gd name="connsiteX5" fmla="*/ 681270 w 1218170"/>
                <a:gd name="connsiteY5" fmla="*/ 380394 h 674110"/>
                <a:gd name="connsiteX6" fmla="*/ 378632 w 1218170"/>
                <a:gd name="connsiteY6" fmla="*/ 247823 h 674110"/>
                <a:gd name="connsiteX7" fmla="*/ 276483 w 1218170"/>
                <a:gd name="connsiteY7" fmla="*/ 111789 h 674110"/>
                <a:gd name="connsiteX8" fmla="*/ 0 w 1218170"/>
                <a:gd name="connsiteY8" fmla="*/ 0 h 67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8170" h="674110">
                  <a:moveTo>
                    <a:pt x="1218170" y="674110"/>
                  </a:moveTo>
                  <a:lnTo>
                    <a:pt x="1191604" y="657485"/>
                  </a:lnTo>
                  <a:lnTo>
                    <a:pt x="1150311" y="625360"/>
                  </a:lnTo>
                  <a:lnTo>
                    <a:pt x="978964" y="525087"/>
                  </a:lnTo>
                  <a:lnTo>
                    <a:pt x="861781" y="468197"/>
                  </a:lnTo>
                  <a:lnTo>
                    <a:pt x="681270" y="380394"/>
                  </a:lnTo>
                  <a:lnTo>
                    <a:pt x="378632" y="247823"/>
                  </a:lnTo>
                  <a:lnTo>
                    <a:pt x="276483" y="11178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90493F8-582B-84B6-3A34-49E4A7869328}"/>
                </a:ext>
              </a:extLst>
            </p:cNvPr>
            <p:cNvSpPr/>
            <p:nvPr/>
          </p:nvSpPr>
          <p:spPr>
            <a:xfrm>
              <a:off x="8164733" y="246742"/>
              <a:ext cx="1737944" cy="1402564"/>
            </a:xfrm>
            <a:custGeom>
              <a:avLst/>
              <a:gdLst>
                <a:gd name="connsiteX0" fmla="*/ 2184881 w 2184880"/>
                <a:gd name="connsiteY0" fmla="*/ 0 h 1506941"/>
                <a:gd name="connsiteX1" fmla="*/ 1903250 w 2184880"/>
                <a:gd name="connsiteY1" fmla="*/ 49617 h 1506941"/>
                <a:gd name="connsiteX2" fmla="*/ 1498359 w 2184880"/>
                <a:gd name="connsiteY2" fmla="*/ 139931 h 1506941"/>
                <a:gd name="connsiteX3" fmla="*/ 1127760 w 2184880"/>
                <a:gd name="connsiteY3" fmla="*/ 237519 h 1506941"/>
                <a:gd name="connsiteX4" fmla="*/ 788052 w 2184880"/>
                <a:gd name="connsiteY4" fmla="*/ 348269 h 1506941"/>
                <a:gd name="connsiteX5" fmla="*/ 501582 w 2184880"/>
                <a:gd name="connsiteY5" fmla="*/ 463175 h 1506941"/>
                <a:gd name="connsiteX6" fmla="*/ 268038 w 2184880"/>
                <a:gd name="connsiteY6" fmla="*/ 587693 h 1506941"/>
                <a:gd name="connsiteX7" fmla="*/ 104620 w 2184880"/>
                <a:gd name="connsiteY7" fmla="*/ 714808 h 1506941"/>
                <a:gd name="connsiteX8" fmla="*/ 11945 w 2184880"/>
                <a:gd name="connsiteY8" fmla="*/ 850409 h 1506941"/>
                <a:gd name="connsiteX9" fmla="*/ 0 w 2184880"/>
                <a:gd name="connsiteY9" fmla="*/ 989907 h 1506941"/>
                <a:gd name="connsiteX10" fmla="*/ 129128 w 2184880"/>
                <a:gd name="connsiteY10" fmla="*/ 1148542 h 1506941"/>
                <a:gd name="connsiteX11" fmla="*/ 179070 w 2184880"/>
                <a:gd name="connsiteY11" fmla="*/ 1209762 h 1506941"/>
                <a:gd name="connsiteX12" fmla="*/ 277924 w 2184880"/>
                <a:gd name="connsiteY12" fmla="*/ 1359824 h 1506941"/>
                <a:gd name="connsiteX13" fmla="*/ 351241 w 2184880"/>
                <a:gd name="connsiteY13" fmla="*/ 1465811 h 1506941"/>
                <a:gd name="connsiteX14" fmla="*/ 383060 w 2184880"/>
                <a:gd name="connsiteY14" fmla="*/ 1506942 h 1506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84880" h="1506941">
                  <a:moveTo>
                    <a:pt x="2184881" y="0"/>
                  </a:moveTo>
                  <a:lnTo>
                    <a:pt x="1903250" y="49617"/>
                  </a:lnTo>
                  <a:lnTo>
                    <a:pt x="1498359" y="139931"/>
                  </a:lnTo>
                  <a:lnTo>
                    <a:pt x="1127760" y="237519"/>
                  </a:lnTo>
                  <a:lnTo>
                    <a:pt x="788052" y="348269"/>
                  </a:lnTo>
                  <a:lnTo>
                    <a:pt x="501582" y="463175"/>
                  </a:lnTo>
                  <a:lnTo>
                    <a:pt x="268038" y="587693"/>
                  </a:lnTo>
                  <a:lnTo>
                    <a:pt x="104620" y="714808"/>
                  </a:lnTo>
                  <a:lnTo>
                    <a:pt x="11945" y="850409"/>
                  </a:lnTo>
                  <a:lnTo>
                    <a:pt x="0" y="989907"/>
                  </a:lnTo>
                  <a:lnTo>
                    <a:pt x="129128" y="1148542"/>
                  </a:lnTo>
                  <a:lnTo>
                    <a:pt x="179070" y="1209762"/>
                  </a:lnTo>
                  <a:lnTo>
                    <a:pt x="277924" y="1359824"/>
                  </a:lnTo>
                  <a:lnTo>
                    <a:pt x="351241" y="1465811"/>
                  </a:lnTo>
                  <a:lnTo>
                    <a:pt x="383060" y="150694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8F91E1E-93E1-8E19-1619-D3CE61334D68}"/>
                </a:ext>
              </a:extLst>
            </p:cNvPr>
            <p:cNvSpPr/>
            <p:nvPr/>
          </p:nvSpPr>
          <p:spPr>
            <a:xfrm>
              <a:off x="7084845" y="339908"/>
              <a:ext cx="1026319" cy="881771"/>
            </a:xfrm>
            <a:custGeom>
              <a:avLst/>
              <a:gdLst>
                <a:gd name="connsiteX0" fmla="*/ 1290252 w 1290251"/>
                <a:gd name="connsiteY0" fmla="*/ 947391 h 947391"/>
                <a:gd name="connsiteX1" fmla="*/ 1231145 w 1290251"/>
                <a:gd name="connsiteY1" fmla="*/ 899506 h 947391"/>
                <a:gd name="connsiteX2" fmla="*/ 1092029 w 1290251"/>
                <a:gd name="connsiteY2" fmla="*/ 787804 h 947391"/>
                <a:gd name="connsiteX3" fmla="*/ 982569 w 1290251"/>
                <a:gd name="connsiteY3" fmla="*/ 638695 h 947391"/>
                <a:gd name="connsiteX4" fmla="*/ 916975 w 1290251"/>
                <a:gd name="connsiteY4" fmla="*/ 588299 h 947391"/>
                <a:gd name="connsiteX5" fmla="*/ 747275 w 1290251"/>
                <a:gd name="connsiteY5" fmla="*/ 458153 h 947391"/>
                <a:gd name="connsiteX6" fmla="*/ 504053 w 1290251"/>
                <a:gd name="connsiteY6" fmla="*/ 292937 h 947391"/>
                <a:gd name="connsiteX7" fmla="*/ 255270 w 1290251"/>
                <a:gd name="connsiteY7" fmla="*/ 139238 h 947391"/>
                <a:gd name="connsiteX8" fmla="*/ 0 w 1290251"/>
                <a:gd name="connsiteY8" fmla="*/ 0 h 947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251" h="947391">
                  <a:moveTo>
                    <a:pt x="1290252" y="947391"/>
                  </a:moveTo>
                  <a:lnTo>
                    <a:pt x="1231145" y="899506"/>
                  </a:lnTo>
                  <a:lnTo>
                    <a:pt x="1092029" y="787804"/>
                  </a:lnTo>
                  <a:lnTo>
                    <a:pt x="982569" y="638695"/>
                  </a:lnTo>
                  <a:lnTo>
                    <a:pt x="916975" y="588299"/>
                  </a:lnTo>
                  <a:lnTo>
                    <a:pt x="747275" y="458153"/>
                  </a:lnTo>
                  <a:lnTo>
                    <a:pt x="504053" y="292937"/>
                  </a:lnTo>
                  <a:lnTo>
                    <a:pt x="255270" y="139238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2C209A3-CC00-5158-3B42-3FE00FBE6A28}"/>
                </a:ext>
              </a:extLst>
            </p:cNvPr>
            <p:cNvSpPr/>
            <p:nvPr/>
          </p:nvSpPr>
          <p:spPr>
            <a:xfrm>
              <a:off x="-103239" y="748191"/>
              <a:ext cx="11867708" cy="6273459"/>
            </a:xfrm>
            <a:custGeom>
              <a:avLst/>
              <a:gdLst>
                <a:gd name="connsiteX0" fmla="*/ 14056738 w 14919651"/>
                <a:gd name="connsiteY0" fmla="*/ 0 h 6740322"/>
                <a:gd name="connsiteX1" fmla="*/ 14314479 w 14919651"/>
                <a:gd name="connsiteY1" fmla="*/ 74988 h 6740322"/>
                <a:gd name="connsiteX2" fmla="*/ 14546579 w 14919651"/>
                <a:gd name="connsiteY2" fmla="*/ 172403 h 6740322"/>
                <a:gd name="connsiteX3" fmla="*/ 14722252 w 14919651"/>
                <a:gd name="connsiteY3" fmla="*/ 302549 h 6740322"/>
                <a:gd name="connsiteX4" fmla="*/ 14857146 w 14919651"/>
                <a:gd name="connsiteY4" fmla="*/ 458412 h 6740322"/>
                <a:gd name="connsiteX5" fmla="*/ 14918313 w 14919651"/>
                <a:gd name="connsiteY5" fmla="*/ 649778 h 6740322"/>
                <a:gd name="connsiteX6" fmla="*/ 14919652 w 14919651"/>
                <a:gd name="connsiteY6" fmla="*/ 870066 h 6740322"/>
                <a:gd name="connsiteX7" fmla="*/ 14825945 w 14919651"/>
                <a:gd name="connsiteY7" fmla="*/ 1127760 h 6740322"/>
                <a:gd name="connsiteX8" fmla="*/ 14648009 w 14919651"/>
                <a:gd name="connsiteY8" fmla="*/ 1416800 h 6740322"/>
                <a:gd name="connsiteX9" fmla="*/ 14348666 w 14919651"/>
                <a:gd name="connsiteY9" fmla="*/ 1743941 h 6740322"/>
                <a:gd name="connsiteX10" fmla="*/ 13936568 w 14919651"/>
                <a:gd name="connsiteY10" fmla="*/ 2102514 h 6740322"/>
                <a:gd name="connsiteX11" fmla="*/ 13374645 w 14919651"/>
                <a:gd name="connsiteY11" fmla="*/ 2496416 h 6740322"/>
                <a:gd name="connsiteX12" fmla="*/ 12672060 w 14919651"/>
                <a:gd name="connsiteY12" fmla="*/ 2917594 h 6740322"/>
                <a:gd name="connsiteX13" fmla="*/ 11796068 w 14919651"/>
                <a:gd name="connsiteY13" fmla="*/ 3365702 h 6740322"/>
                <a:gd name="connsiteX14" fmla="*/ 10762117 w 14919651"/>
                <a:gd name="connsiteY14" fmla="*/ 3830262 h 6740322"/>
                <a:gd name="connsiteX15" fmla="*/ 9548066 w 14919651"/>
                <a:gd name="connsiteY15" fmla="*/ 4306166 h 6740322"/>
                <a:gd name="connsiteX16" fmla="*/ 8182851 w 14919651"/>
                <a:gd name="connsiteY16" fmla="*/ 4780857 h 6740322"/>
                <a:gd name="connsiteX17" fmla="*/ 6660292 w 14919651"/>
                <a:gd name="connsiteY17" fmla="*/ 5245418 h 6740322"/>
                <a:gd name="connsiteX18" fmla="*/ 5025596 w 14919651"/>
                <a:gd name="connsiteY18" fmla="*/ 5687638 h 6740322"/>
                <a:gd name="connsiteX19" fmla="*/ 3288339 w 14919651"/>
                <a:gd name="connsiteY19" fmla="*/ 6098165 h 6740322"/>
                <a:gd name="connsiteX20" fmla="*/ 1504023 w 14919651"/>
                <a:gd name="connsiteY20" fmla="*/ 6469726 h 6740322"/>
                <a:gd name="connsiteX21" fmla="*/ 0 w 14919651"/>
                <a:gd name="connsiteY21" fmla="*/ 6740323 h 674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919651" h="6740322">
                  <a:moveTo>
                    <a:pt x="14056738" y="0"/>
                  </a:moveTo>
                  <a:lnTo>
                    <a:pt x="14314479" y="74988"/>
                  </a:lnTo>
                  <a:lnTo>
                    <a:pt x="14546579" y="172403"/>
                  </a:lnTo>
                  <a:lnTo>
                    <a:pt x="14722252" y="302549"/>
                  </a:lnTo>
                  <a:lnTo>
                    <a:pt x="14857146" y="458412"/>
                  </a:lnTo>
                  <a:lnTo>
                    <a:pt x="14918313" y="649778"/>
                  </a:lnTo>
                  <a:lnTo>
                    <a:pt x="14919652" y="870066"/>
                  </a:lnTo>
                  <a:lnTo>
                    <a:pt x="14825945" y="1127760"/>
                  </a:lnTo>
                  <a:lnTo>
                    <a:pt x="14648009" y="1416800"/>
                  </a:lnTo>
                  <a:lnTo>
                    <a:pt x="14348666" y="1743941"/>
                  </a:lnTo>
                  <a:lnTo>
                    <a:pt x="13936568" y="2102514"/>
                  </a:lnTo>
                  <a:lnTo>
                    <a:pt x="13374645" y="2496416"/>
                  </a:lnTo>
                  <a:lnTo>
                    <a:pt x="12672060" y="2917594"/>
                  </a:lnTo>
                  <a:lnTo>
                    <a:pt x="11796068" y="3365702"/>
                  </a:lnTo>
                  <a:lnTo>
                    <a:pt x="10762117" y="3830262"/>
                  </a:lnTo>
                  <a:lnTo>
                    <a:pt x="9548066" y="4306166"/>
                  </a:lnTo>
                  <a:lnTo>
                    <a:pt x="8182851" y="4780857"/>
                  </a:lnTo>
                  <a:lnTo>
                    <a:pt x="6660292" y="5245418"/>
                  </a:lnTo>
                  <a:lnTo>
                    <a:pt x="5025596" y="5687638"/>
                  </a:lnTo>
                  <a:lnTo>
                    <a:pt x="3288339" y="6098165"/>
                  </a:lnTo>
                  <a:lnTo>
                    <a:pt x="1504023" y="6469726"/>
                  </a:lnTo>
                  <a:lnTo>
                    <a:pt x="0" y="674032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2AC1DA6-84E9-554D-BBFA-2846D342E93C}"/>
                </a:ext>
              </a:extLst>
            </p:cNvPr>
            <p:cNvSpPr/>
            <p:nvPr/>
          </p:nvSpPr>
          <p:spPr>
            <a:xfrm>
              <a:off x="8407838" y="246742"/>
              <a:ext cx="1898322" cy="2680854"/>
            </a:xfrm>
            <a:custGeom>
              <a:avLst/>
              <a:gdLst>
                <a:gd name="connsiteX0" fmla="*/ 2386502 w 2386501"/>
                <a:gd name="connsiteY0" fmla="*/ 0 h 2880360"/>
                <a:gd name="connsiteX1" fmla="*/ 2256550 w 2386501"/>
                <a:gd name="connsiteY1" fmla="*/ 197341 h 2880360"/>
                <a:gd name="connsiteX2" fmla="*/ 1874727 w 2386501"/>
                <a:gd name="connsiteY2" fmla="*/ 243840 h 2880360"/>
                <a:gd name="connsiteX3" fmla="*/ 1492079 w 2386501"/>
                <a:gd name="connsiteY3" fmla="*/ 310688 h 2880360"/>
                <a:gd name="connsiteX4" fmla="*/ 1385502 w 2386501"/>
                <a:gd name="connsiteY4" fmla="*/ 577475 h 2880360"/>
                <a:gd name="connsiteX5" fmla="*/ 1260080 w 2386501"/>
                <a:gd name="connsiteY5" fmla="*/ 857856 h 2880360"/>
                <a:gd name="connsiteX6" fmla="*/ 984010 w 2386501"/>
                <a:gd name="connsiteY6" fmla="*/ 915959 h 2880360"/>
                <a:gd name="connsiteX7" fmla="*/ 887730 w 2386501"/>
                <a:gd name="connsiteY7" fmla="*/ 1195994 h 2880360"/>
                <a:gd name="connsiteX8" fmla="*/ 784346 w 2386501"/>
                <a:gd name="connsiteY8" fmla="*/ 1480445 h 2880360"/>
                <a:gd name="connsiteX9" fmla="*/ 655320 w 2386501"/>
                <a:gd name="connsiteY9" fmla="*/ 1776326 h 2880360"/>
                <a:gd name="connsiteX10" fmla="*/ 521455 w 2386501"/>
                <a:gd name="connsiteY10" fmla="*/ 2057054 h 2880360"/>
                <a:gd name="connsiteX11" fmla="*/ 512908 w 2386501"/>
                <a:gd name="connsiteY11" fmla="*/ 2074978 h 2880360"/>
                <a:gd name="connsiteX12" fmla="*/ 368128 w 2386501"/>
                <a:gd name="connsiteY12" fmla="*/ 2329209 h 2880360"/>
                <a:gd name="connsiteX13" fmla="*/ 351653 w 2386501"/>
                <a:gd name="connsiteY13" fmla="*/ 2358304 h 2880360"/>
                <a:gd name="connsiteX14" fmla="*/ 337648 w 2386501"/>
                <a:gd name="connsiteY14" fmla="*/ 2382895 h 2880360"/>
                <a:gd name="connsiteX15" fmla="*/ 203681 w 2386501"/>
                <a:gd name="connsiteY15" fmla="*/ 2594004 h 2880360"/>
                <a:gd name="connsiteX16" fmla="*/ 200797 w 2386501"/>
                <a:gd name="connsiteY16" fmla="*/ 2598593 h 2880360"/>
                <a:gd name="connsiteX17" fmla="*/ 173818 w 2386501"/>
                <a:gd name="connsiteY17" fmla="*/ 2641110 h 2880360"/>
                <a:gd name="connsiteX18" fmla="*/ 162903 w 2386501"/>
                <a:gd name="connsiteY18" fmla="*/ 2674447 h 2880360"/>
                <a:gd name="connsiteX19" fmla="*/ 89587 w 2386501"/>
                <a:gd name="connsiteY19" fmla="*/ 2773853 h 2880360"/>
                <a:gd name="connsiteX20" fmla="*/ 78465 w 2386501"/>
                <a:gd name="connsiteY20" fmla="*/ 2787102 h 2880360"/>
                <a:gd name="connsiteX21" fmla="*/ 59209 w 2386501"/>
                <a:gd name="connsiteY21" fmla="*/ 2809962 h 2880360"/>
                <a:gd name="connsiteX22" fmla="*/ 0 w 2386501"/>
                <a:gd name="connsiteY22" fmla="*/ 2880360 h 2880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86501" h="2880360">
                  <a:moveTo>
                    <a:pt x="2386502" y="0"/>
                  </a:moveTo>
                  <a:lnTo>
                    <a:pt x="2256550" y="197341"/>
                  </a:lnTo>
                  <a:lnTo>
                    <a:pt x="1874727" y="243840"/>
                  </a:lnTo>
                  <a:lnTo>
                    <a:pt x="1492079" y="310688"/>
                  </a:lnTo>
                  <a:lnTo>
                    <a:pt x="1385502" y="577475"/>
                  </a:lnTo>
                  <a:lnTo>
                    <a:pt x="1260080" y="857856"/>
                  </a:lnTo>
                  <a:lnTo>
                    <a:pt x="984010" y="915959"/>
                  </a:lnTo>
                  <a:lnTo>
                    <a:pt x="887730" y="1195994"/>
                  </a:lnTo>
                  <a:lnTo>
                    <a:pt x="784346" y="1480445"/>
                  </a:lnTo>
                  <a:lnTo>
                    <a:pt x="655320" y="1776326"/>
                  </a:lnTo>
                  <a:lnTo>
                    <a:pt x="521455" y="2057054"/>
                  </a:lnTo>
                  <a:lnTo>
                    <a:pt x="512908" y="2074978"/>
                  </a:lnTo>
                  <a:lnTo>
                    <a:pt x="368128" y="2329209"/>
                  </a:lnTo>
                  <a:lnTo>
                    <a:pt x="351653" y="2358304"/>
                  </a:lnTo>
                  <a:lnTo>
                    <a:pt x="337648" y="2382895"/>
                  </a:lnTo>
                  <a:lnTo>
                    <a:pt x="203681" y="2594004"/>
                  </a:lnTo>
                  <a:lnTo>
                    <a:pt x="200797" y="2598593"/>
                  </a:lnTo>
                  <a:lnTo>
                    <a:pt x="173818" y="2641110"/>
                  </a:lnTo>
                  <a:lnTo>
                    <a:pt x="162903" y="2674447"/>
                  </a:lnTo>
                  <a:lnTo>
                    <a:pt x="89587" y="2773853"/>
                  </a:lnTo>
                  <a:lnTo>
                    <a:pt x="78465" y="2787102"/>
                  </a:lnTo>
                  <a:lnTo>
                    <a:pt x="59209" y="2809962"/>
                  </a:lnTo>
                  <a:lnTo>
                    <a:pt x="0" y="288036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1E72737-9526-2454-D332-84A42A570672}"/>
                </a:ext>
              </a:extLst>
            </p:cNvPr>
            <p:cNvSpPr/>
            <p:nvPr/>
          </p:nvSpPr>
          <p:spPr>
            <a:xfrm>
              <a:off x="-103239" y="246742"/>
              <a:ext cx="11332023" cy="4967446"/>
            </a:xfrm>
            <a:custGeom>
              <a:avLst/>
              <a:gdLst>
                <a:gd name="connsiteX0" fmla="*/ 14246208 w 14246208"/>
                <a:gd name="connsiteY0" fmla="*/ 0 h 5337117"/>
                <a:gd name="connsiteX1" fmla="*/ 14089585 w 14246208"/>
                <a:gd name="connsiteY1" fmla="*/ 163657 h 5337117"/>
                <a:gd name="connsiteX2" fmla="*/ 13757190 w 14246208"/>
                <a:gd name="connsiteY2" fmla="*/ 493741 h 5337117"/>
                <a:gd name="connsiteX3" fmla="*/ 13414701 w 14246208"/>
                <a:gd name="connsiteY3" fmla="*/ 827982 h 5337117"/>
                <a:gd name="connsiteX4" fmla="*/ 13140998 w 14246208"/>
                <a:gd name="connsiteY4" fmla="*/ 793692 h 5337117"/>
                <a:gd name="connsiteX5" fmla="*/ 12828269 w 14246208"/>
                <a:gd name="connsiteY5" fmla="*/ 1122391 h 5337117"/>
                <a:gd name="connsiteX6" fmla="*/ 12483105 w 14246208"/>
                <a:gd name="connsiteY6" fmla="*/ 1461481 h 5337117"/>
                <a:gd name="connsiteX7" fmla="*/ 12127333 w 14246208"/>
                <a:gd name="connsiteY7" fmla="*/ 1799965 h 5337117"/>
                <a:gd name="connsiteX8" fmla="*/ 11735830 w 14246208"/>
                <a:gd name="connsiteY8" fmla="*/ 2144511 h 5337117"/>
                <a:gd name="connsiteX9" fmla="*/ 11331454 w 14246208"/>
                <a:gd name="connsiteY9" fmla="*/ 2484466 h 5337117"/>
                <a:gd name="connsiteX10" fmla="*/ 11309933 w 14246208"/>
                <a:gd name="connsiteY10" fmla="*/ 2575820 h 5337117"/>
                <a:gd name="connsiteX11" fmla="*/ 11253916 w 14246208"/>
                <a:gd name="connsiteY11" fmla="*/ 2687695 h 5337117"/>
                <a:gd name="connsiteX12" fmla="*/ 11127671 w 14246208"/>
                <a:gd name="connsiteY12" fmla="*/ 2827193 h 5337117"/>
                <a:gd name="connsiteX13" fmla="*/ 10948292 w 14246208"/>
                <a:gd name="connsiteY13" fmla="*/ 2986954 h 5337117"/>
                <a:gd name="connsiteX14" fmla="*/ 10679430 w 14246208"/>
                <a:gd name="connsiteY14" fmla="*/ 3172345 h 5337117"/>
                <a:gd name="connsiteX15" fmla="*/ 10339928 w 14246208"/>
                <a:gd name="connsiteY15" fmla="*/ 3375660 h 5337117"/>
                <a:gd name="connsiteX16" fmla="*/ 9895188 w 14246208"/>
                <a:gd name="connsiteY16" fmla="*/ 3599498 h 5337117"/>
                <a:gd name="connsiteX17" fmla="*/ 9366112 w 14246208"/>
                <a:gd name="connsiteY17" fmla="*/ 3835631 h 5337117"/>
                <a:gd name="connsiteX18" fmla="*/ 8723149 w 14246208"/>
                <a:gd name="connsiteY18" fmla="*/ 4083454 h 5337117"/>
                <a:gd name="connsiteX19" fmla="*/ 7991218 w 14246208"/>
                <a:gd name="connsiteY19" fmla="*/ 4334222 h 5337117"/>
                <a:gd name="connsiteX20" fmla="*/ 7149826 w 14246208"/>
                <a:gd name="connsiteY20" fmla="*/ 4583863 h 5337117"/>
                <a:gd name="connsiteX21" fmla="*/ 6229556 w 14246208"/>
                <a:gd name="connsiteY21" fmla="*/ 4823806 h 5337117"/>
                <a:gd name="connsiteX22" fmla="*/ 5221966 w 14246208"/>
                <a:gd name="connsiteY22" fmla="*/ 5047125 h 5337117"/>
                <a:gd name="connsiteX23" fmla="*/ 4164227 w 14246208"/>
                <a:gd name="connsiteY23" fmla="*/ 5246803 h 5337117"/>
                <a:gd name="connsiteX24" fmla="*/ 3096500 w 14246208"/>
                <a:gd name="connsiteY24" fmla="*/ 5320146 h 5337117"/>
                <a:gd name="connsiteX25" fmla="*/ 2188485 w 14246208"/>
                <a:gd name="connsiteY25" fmla="*/ 5337118 h 5337117"/>
                <a:gd name="connsiteX26" fmla="*/ 1430089 w 14246208"/>
                <a:gd name="connsiteY26" fmla="*/ 5302914 h 5337117"/>
                <a:gd name="connsiteX27" fmla="*/ 827491 w 14246208"/>
                <a:gd name="connsiteY27" fmla="*/ 5229658 h 5337117"/>
                <a:gd name="connsiteX28" fmla="*/ 363804 w 14246208"/>
                <a:gd name="connsiteY28" fmla="*/ 5122199 h 5337117"/>
                <a:gd name="connsiteX29" fmla="*/ 30995 w 14246208"/>
                <a:gd name="connsiteY29" fmla="*/ 4993178 h 5337117"/>
                <a:gd name="connsiteX30" fmla="*/ 0 w 14246208"/>
                <a:gd name="connsiteY30" fmla="*/ 4972397 h 5337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46208" h="5337117">
                  <a:moveTo>
                    <a:pt x="14246208" y="0"/>
                  </a:moveTo>
                  <a:lnTo>
                    <a:pt x="14089585" y="163657"/>
                  </a:lnTo>
                  <a:lnTo>
                    <a:pt x="13757190" y="493741"/>
                  </a:lnTo>
                  <a:lnTo>
                    <a:pt x="13414701" y="827982"/>
                  </a:lnTo>
                  <a:lnTo>
                    <a:pt x="13140998" y="793692"/>
                  </a:lnTo>
                  <a:lnTo>
                    <a:pt x="12828269" y="1122391"/>
                  </a:lnTo>
                  <a:lnTo>
                    <a:pt x="12483105" y="1461481"/>
                  </a:lnTo>
                  <a:lnTo>
                    <a:pt x="12127333" y="1799965"/>
                  </a:lnTo>
                  <a:lnTo>
                    <a:pt x="11735830" y="2144511"/>
                  </a:lnTo>
                  <a:lnTo>
                    <a:pt x="11331454" y="2484466"/>
                  </a:lnTo>
                  <a:lnTo>
                    <a:pt x="11309933" y="2575820"/>
                  </a:lnTo>
                  <a:lnTo>
                    <a:pt x="11253916" y="2687695"/>
                  </a:lnTo>
                  <a:lnTo>
                    <a:pt x="11127671" y="2827193"/>
                  </a:lnTo>
                  <a:lnTo>
                    <a:pt x="10948292" y="2986954"/>
                  </a:lnTo>
                  <a:lnTo>
                    <a:pt x="10679430" y="3172345"/>
                  </a:lnTo>
                  <a:lnTo>
                    <a:pt x="10339928" y="3375660"/>
                  </a:lnTo>
                  <a:lnTo>
                    <a:pt x="9895188" y="3599498"/>
                  </a:lnTo>
                  <a:lnTo>
                    <a:pt x="9366112" y="3835631"/>
                  </a:lnTo>
                  <a:lnTo>
                    <a:pt x="8723149" y="4083454"/>
                  </a:lnTo>
                  <a:lnTo>
                    <a:pt x="7991218" y="4334222"/>
                  </a:lnTo>
                  <a:lnTo>
                    <a:pt x="7149826" y="4583863"/>
                  </a:lnTo>
                  <a:lnTo>
                    <a:pt x="6229556" y="4823806"/>
                  </a:lnTo>
                  <a:lnTo>
                    <a:pt x="5221966" y="5047125"/>
                  </a:lnTo>
                  <a:lnTo>
                    <a:pt x="4164227" y="5246803"/>
                  </a:lnTo>
                  <a:lnTo>
                    <a:pt x="3096500" y="5320146"/>
                  </a:lnTo>
                  <a:lnTo>
                    <a:pt x="2188485" y="5337118"/>
                  </a:lnTo>
                  <a:lnTo>
                    <a:pt x="1430089" y="5302914"/>
                  </a:lnTo>
                  <a:lnTo>
                    <a:pt x="827491" y="5229658"/>
                  </a:lnTo>
                  <a:lnTo>
                    <a:pt x="363804" y="5122199"/>
                  </a:lnTo>
                  <a:lnTo>
                    <a:pt x="30995" y="4993178"/>
                  </a:lnTo>
                  <a:lnTo>
                    <a:pt x="0" y="497239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26EE3C2-5C1F-0FD5-EE42-0E0AA79B4299}"/>
                </a:ext>
              </a:extLst>
            </p:cNvPr>
            <p:cNvSpPr/>
            <p:nvPr/>
          </p:nvSpPr>
          <p:spPr>
            <a:xfrm>
              <a:off x="8567478" y="246742"/>
              <a:ext cx="815895" cy="1968248"/>
            </a:xfrm>
            <a:custGeom>
              <a:avLst/>
              <a:gdLst>
                <a:gd name="connsiteX0" fmla="*/ 88042 w 1025713"/>
                <a:gd name="connsiteY0" fmla="*/ 2114723 h 2114723"/>
                <a:gd name="connsiteX1" fmla="*/ 89690 w 1025713"/>
                <a:gd name="connsiteY1" fmla="*/ 2089266 h 2114723"/>
                <a:gd name="connsiteX2" fmla="*/ 83511 w 1025713"/>
                <a:gd name="connsiteY2" fmla="*/ 1810097 h 2114723"/>
                <a:gd name="connsiteX3" fmla="*/ 49530 w 1025713"/>
                <a:gd name="connsiteY3" fmla="*/ 1544436 h 2114723"/>
                <a:gd name="connsiteX4" fmla="*/ 0 w 1025713"/>
                <a:gd name="connsiteY4" fmla="*/ 1286654 h 2114723"/>
                <a:gd name="connsiteX5" fmla="*/ 125009 w 1025713"/>
                <a:gd name="connsiteY5" fmla="*/ 1178243 h 2114723"/>
                <a:gd name="connsiteX6" fmla="*/ 306036 w 1025713"/>
                <a:gd name="connsiteY6" fmla="*/ 1077624 h 2114723"/>
                <a:gd name="connsiteX7" fmla="*/ 524236 w 1025713"/>
                <a:gd name="connsiteY7" fmla="*/ 992245 h 2114723"/>
                <a:gd name="connsiteX8" fmla="*/ 783316 w 1025713"/>
                <a:gd name="connsiteY8" fmla="*/ 915959 h 2114723"/>
                <a:gd name="connsiteX9" fmla="*/ 859824 w 1025713"/>
                <a:gd name="connsiteY9" fmla="*/ 648912 h 2114723"/>
                <a:gd name="connsiteX10" fmla="*/ 933863 w 1025713"/>
                <a:gd name="connsiteY10" fmla="*/ 387408 h 2114723"/>
                <a:gd name="connsiteX11" fmla="*/ 992041 w 1025713"/>
                <a:gd name="connsiteY11" fmla="*/ 139931 h 2114723"/>
                <a:gd name="connsiteX12" fmla="*/ 1025714 w 1025713"/>
                <a:gd name="connsiteY12" fmla="*/ 0 h 2114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5713" h="2114723">
                  <a:moveTo>
                    <a:pt x="88042" y="2114723"/>
                  </a:moveTo>
                  <a:lnTo>
                    <a:pt x="89690" y="2089266"/>
                  </a:lnTo>
                  <a:lnTo>
                    <a:pt x="83511" y="1810097"/>
                  </a:lnTo>
                  <a:lnTo>
                    <a:pt x="49530" y="1544436"/>
                  </a:lnTo>
                  <a:lnTo>
                    <a:pt x="0" y="1286654"/>
                  </a:lnTo>
                  <a:lnTo>
                    <a:pt x="125009" y="1178243"/>
                  </a:lnTo>
                  <a:lnTo>
                    <a:pt x="306036" y="1077624"/>
                  </a:lnTo>
                  <a:lnTo>
                    <a:pt x="524236" y="992245"/>
                  </a:lnTo>
                  <a:lnTo>
                    <a:pt x="783316" y="915959"/>
                  </a:lnTo>
                  <a:lnTo>
                    <a:pt x="859824" y="648912"/>
                  </a:lnTo>
                  <a:lnTo>
                    <a:pt x="933863" y="387408"/>
                  </a:lnTo>
                  <a:lnTo>
                    <a:pt x="992041" y="139931"/>
                  </a:lnTo>
                  <a:lnTo>
                    <a:pt x="1025714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597136F-6D09-FF61-A05D-9DCB3A07155C}"/>
                </a:ext>
              </a:extLst>
            </p:cNvPr>
            <p:cNvSpPr/>
            <p:nvPr/>
          </p:nvSpPr>
          <p:spPr>
            <a:xfrm>
              <a:off x="6872209" y="350788"/>
              <a:ext cx="791568" cy="533527"/>
            </a:xfrm>
            <a:custGeom>
              <a:avLst/>
              <a:gdLst>
                <a:gd name="connsiteX0" fmla="*/ 995130 w 995130"/>
                <a:gd name="connsiteY0" fmla="*/ 573232 h 573231"/>
                <a:gd name="connsiteX1" fmla="*/ 834493 w 995130"/>
                <a:gd name="connsiteY1" fmla="*/ 424555 h 573231"/>
                <a:gd name="connsiteX2" fmla="*/ 747893 w 995130"/>
                <a:gd name="connsiteY2" fmla="*/ 375545 h 573231"/>
                <a:gd name="connsiteX3" fmla="*/ 561717 w 995130"/>
                <a:gd name="connsiteY3" fmla="*/ 270423 h 573231"/>
                <a:gd name="connsiteX4" fmla="*/ 283484 w 995130"/>
                <a:gd name="connsiteY4" fmla="*/ 128068 h 573231"/>
                <a:gd name="connsiteX5" fmla="*/ 0 w 995130"/>
                <a:gd name="connsiteY5" fmla="*/ 0 h 573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5130" h="573231">
                  <a:moveTo>
                    <a:pt x="995130" y="573232"/>
                  </a:moveTo>
                  <a:lnTo>
                    <a:pt x="834493" y="424555"/>
                  </a:lnTo>
                  <a:lnTo>
                    <a:pt x="747893" y="375545"/>
                  </a:lnTo>
                  <a:lnTo>
                    <a:pt x="561717" y="270423"/>
                  </a:lnTo>
                  <a:lnTo>
                    <a:pt x="283484" y="128068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EFC09DEE-BFDE-D1EF-7A0B-CEDE41390CB0}"/>
                </a:ext>
              </a:extLst>
            </p:cNvPr>
            <p:cNvSpPr/>
            <p:nvPr/>
          </p:nvSpPr>
          <p:spPr>
            <a:xfrm>
              <a:off x="7976260" y="246742"/>
              <a:ext cx="2635421" cy="3106951"/>
            </a:xfrm>
            <a:custGeom>
              <a:avLst/>
              <a:gdLst>
                <a:gd name="connsiteX0" fmla="*/ 3313156 w 3313156"/>
                <a:gd name="connsiteY0" fmla="*/ 0 h 3338166"/>
                <a:gd name="connsiteX1" fmla="*/ 3190103 w 3313156"/>
                <a:gd name="connsiteY1" fmla="*/ 164350 h 3338166"/>
                <a:gd name="connsiteX2" fmla="*/ 2948632 w 3313156"/>
                <a:gd name="connsiteY2" fmla="*/ 468717 h 3338166"/>
                <a:gd name="connsiteX3" fmla="*/ 2702114 w 3313156"/>
                <a:gd name="connsiteY3" fmla="*/ 777500 h 3338166"/>
                <a:gd name="connsiteX4" fmla="*/ 2427793 w 3313156"/>
                <a:gd name="connsiteY4" fmla="*/ 1098666 h 3338166"/>
                <a:gd name="connsiteX5" fmla="*/ 2145649 w 3313156"/>
                <a:gd name="connsiteY5" fmla="*/ 1421650 h 3338166"/>
                <a:gd name="connsiteX6" fmla="*/ 1831786 w 3313156"/>
                <a:gd name="connsiteY6" fmla="*/ 1753899 h 3338166"/>
                <a:gd name="connsiteX7" fmla="*/ 1506804 w 3313156"/>
                <a:gd name="connsiteY7" fmla="*/ 2084763 h 3338166"/>
                <a:gd name="connsiteX8" fmla="*/ 1145986 w 3313156"/>
                <a:gd name="connsiteY8" fmla="*/ 2420736 h 3338166"/>
                <a:gd name="connsiteX9" fmla="*/ 771062 w 3313156"/>
                <a:gd name="connsiteY9" fmla="*/ 2751599 h 3338166"/>
                <a:gd name="connsiteX10" fmla="*/ 503126 w 3313156"/>
                <a:gd name="connsiteY10" fmla="*/ 2965825 h 3338166"/>
                <a:gd name="connsiteX11" fmla="*/ 403551 w 3313156"/>
                <a:gd name="connsiteY11" fmla="*/ 3054581 h 3338166"/>
                <a:gd name="connsiteX12" fmla="*/ 290487 w 3313156"/>
                <a:gd name="connsiteY12" fmla="*/ 3145675 h 3338166"/>
                <a:gd name="connsiteX13" fmla="*/ 267112 w 3313156"/>
                <a:gd name="connsiteY13" fmla="*/ 3156325 h 3338166"/>
                <a:gd name="connsiteX14" fmla="*/ 127892 w 3313156"/>
                <a:gd name="connsiteY14" fmla="*/ 3253827 h 3338166"/>
                <a:gd name="connsiteX15" fmla="*/ 0 w 3313156"/>
                <a:gd name="connsiteY15" fmla="*/ 3338166 h 333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313156" h="3338166">
                  <a:moveTo>
                    <a:pt x="3313156" y="0"/>
                  </a:moveTo>
                  <a:lnTo>
                    <a:pt x="3190103" y="164350"/>
                  </a:lnTo>
                  <a:lnTo>
                    <a:pt x="2948632" y="468717"/>
                  </a:lnTo>
                  <a:lnTo>
                    <a:pt x="2702114" y="777500"/>
                  </a:lnTo>
                  <a:lnTo>
                    <a:pt x="2427793" y="1098666"/>
                  </a:lnTo>
                  <a:lnTo>
                    <a:pt x="2145649" y="1421650"/>
                  </a:lnTo>
                  <a:lnTo>
                    <a:pt x="1831786" y="1753899"/>
                  </a:lnTo>
                  <a:lnTo>
                    <a:pt x="1506804" y="2084763"/>
                  </a:lnTo>
                  <a:lnTo>
                    <a:pt x="1145986" y="2420736"/>
                  </a:lnTo>
                  <a:lnTo>
                    <a:pt x="771062" y="2751599"/>
                  </a:lnTo>
                  <a:lnTo>
                    <a:pt x="503126" y="2965825"/>
                  </a:lnTo>
                  <a:lnTo>
                    <a:pt x="403551" y="3054581"/>
                  </a:lnTo>
                  <a:lnTo>
                    <a:pt x="290487" y="3145675"/>
                  </a:lnTo>
                  <a:lnTo>
                    <a:pt x="267112" y="3156325"/>
                  </a:lnTo>
                  <a:lnTo>
                    <a:pt x="127892" y="3253827"/>
                  </a:lnTo>
                  <a:lnTo>
                    <a:pt x="0" y="3338166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BD81DC7-0E25-B472-526D-78C043C2235C}"/>
                </a:ext>
              </a:extLst>
            </p:cNvPr>
            <p:cNvSpPr/>
            <p:nvPr/>
          </p:nvSpPr>
          <p:spPr>
            <a:xfrm>
              <a:off x="7166098" y="246742"/>
              <a:ext cx="3752986" cy="3580275"/>
            </a:xfrm>
            <a:custGeom>
              <a:avLst/>
              <a:gdLst>
                <a:gd name="connsiteX0" fmla="*/ 4718118 w 4718118"/>
                <a:gd name="connsiteY0" fmla="*/ 0 h 3846714"/>
                <a:gd name="connsiteX1" fmla="*/ 4581782 w 4718118"/>
                <a:gd name="connsiteY1" fmla="*/ 155604 h 3846714"/>
                <a:gd name="connsiteX2" fmla="*/ 4306536 w 4718118"/>
                <a:gd name="connsiteY2" fmla="*/ 467851 h 3846714"/>
                <a:gd name="connsiteX3" fmla="*/ 4002250 w 4718118"/>
                <a:gd name="connsiteY3" fmla="*/ 793692 h 3846714"/>
                <a:gd name="connsiteX4" fmla="*/ 3720619 w 4718118"/>
                <a:gd name="connsiteY4" fmla="*/ 777500 h 3846714"/>
                <a:gd name="connsiteX5" fmla="*/ 3417158 w 4718118"/>
                <a:gd name="connsiteY5" fmla="*/ 787025 h 3846714"/>
                <a:gd name="connsiteX6" fmla="*/ 3120801 w 4718118"/>
                <a:gd name="connsiteY6" fmla="*/ 811443 h 3846714"/>
                <a:gd name="connsiteX7" fmla="*/ 2939054 w 4718118"/>
                <a:gd name="connsiteY7" fmla="*/ 1110355 h 3846714"/>
                <a:gd name="connsiteX8" fmla="*/ 2751128 w 4718118"/>
                <a:gd name="connsiteY8" fmla="*/ 1412211 h 3846714"/>
                <a:gd name="connsiteX9" fmla="*/ 2535297 w 4718118"/>
                <a:gd name="connsiteY9" fmla="*/ 1724631 h 3846714"/>
                <a:gd name="connsiteX10" fmla="*/ 2308448 w 4718118"/>
                <a:gd name="connsiteY10" fmla="*/ 2037830 h 3846714"/>
                <a:gd name="connsiteX11" fmla="*/ 2047824 w 4718118"/>
                <a:gd name="connsiteY11" fmla="*/ 2358563 h 3846714"/>
                <a:gd name="connsiteX12" fmla="*/ 1770826 w 4718118"/>
                <a:gd name="connsiteY12" fmla="*/ 2677045 h 3846714"/>
                <a:gd name="connsiteX13" fmla="*/ 1610291 w 4718118"/>
                <a:gd name="connsiteY13" fmla="*/ 2840442 h 3846714"/>
                <a:gd name="connsiteX14" fmla="*/ 1584136 w 4718118"/>
                <a:gd name="connsiteY14" fmla="*/ 2867198 h 3846714"/>
                <a:gd name="connsiteX15" fmla="*/ 1539240 w 4718118"/>
                <a:gd name="connsiteY15" fmla="*/ 2922357 h 3846714"/>
                <a:gd name="connsiteX16" fmla="*/ 1451816 w 4718118"/>
                <a:gd name="connsiteY16" fmla="*/ 3006350 h 3846714"/>
                <a:gd name="connsiteX17" fmla="*/ 1366039 w 4718118"/>
                <a:gd name="connsiteY17" fmla="*/ 3086793 h 3846714"/>
                <a:gd name="connsiteX18" fmla="*/ 1294473 w 4718118"/>
                <a:gd name="connsiteY18" fmla="*/ 3156152 h 3846714"/>
                <a:gd name="connsiteX19" fmla="*/ 1156077 w 4718118"/>
                <a:gd name="connsiteY19" fmla="*/ 3255385 h 3846714"/>
                <a:gd name="connsiteX20" fmla="*/ 1018505 w 4718118"/>
                <a:gd name="connsiteY20" fmla="*/ 3338166 h 3846714"/>
                <a:gd name="connsiteX21" fmla="*/ 835831 w 4718118"/>
                <a:gd name="connsiteY21" fmla="*/ 3447964 h 3846714"/>
                <a:gd name="connsiteX22" fmla="*/ 625149 w 4718118"/>
                <a:gd name="connsiteY22" fmla="*/ 3560185 h 3846714"/>
                <a:gd name="connsiteX23" fmla="*/ 316333 w 4718118"/>
                <a:gd name="connsiteY23" fmla="*/ 3709814 h 3846714"/>
                <a:gd name="connsiteX24" fmla="*/ 0 w 4718118"/>
                <a:gd name="connsiteY24" fmla="*/ 3846715 h 384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18118" h="3846714">
                  <a:moveTo>
                    <a:pt x="4718118" y="0"/>
                  </a:moveTo>
                  <a:lnTo>
                    <a:pt x="4581782" y="155604"/>
                  </a:lnTo>
                  <a:lnTo>
                    <a:pt x="4306536" y="467851"/>
                  </a:lnTo>
                  <a:lnTo>
                    <a:pt x="4002250" y="793692"/>
                  </a:lnTo>
                  <a:lnTo>
                    <a:pt x="3720619" y="777500"/>
                  </a:lnTo>
                  <a:lnTo>
                    <a:pt x="3417158" y="787025"/>
                  </a:lnTo>
                  <a:lnTo>
                    <a:pt x="3120801" y="811443"/>
                  </a:lnTo>
                  <a:lnTo>
                    <a:pt x="2939054" y="1110355"/>
                  </a:lnTo>
                  <a:lnTo>
                    <a:pt x="2751128" y="1412211"/>
                  </a:lnTo>
                  <a:lnTo>
                    <a:pt x="2535297" y="1724631"/>
                  </a:lnTo>
                  <a:lnTo>
                    <a:pt x="2308448" y="2037830"/>
                  </a:lnTo>
                  <a:lnTo>
                    <a:pt x="2047824" y="2358563"/>
                  </a:lnTo>
                  <a:lnTo>
                    <a:pt x="1770826" y="2677045"/>
                  </a:lnTo>
                  <a:lnTo>
                    <a:pt x="1610291" y="2840442"/>
                  </a:lnTo>
                  <a:lnTo>
                    <a:pt x="1584136" y="2867198"/>
                  </a:lnTo>
                  <a:lnTo>
                    <a:pt x="1539240" y="2922357"/>
                  </a:lnTo>
                  <a:lnTo>
                    <a:pt x="1451816" y="3006350"/>
                  </a:lnTo>
                  <a:lnTo>
                    <a:pt x="1366039" y="3086793"/>
                  </a:lnTo>
                  <a:lnTo>
                    <a:pt x="1294473" y="3156152"/>
                  </a:lnTo>
                  <a:lnTo>
                    <a:pt x="1156077" y="3255385"/>
                  </a:lnTo>
                  <a:lnTo>
                    <a:pt x="1018505" y="3338166"/>
                  </a:lnTo>
                  <a:lnTo>
                    <a:pt x="835831" y="3447964"/>
                  </a:lnTo>
                  <a:lnTo>
                    <a:pt x="625149" y="3560185"/>
                  </a:lnTo>
                  <a:lnTo>
                    <a:pt x="316333" y="3709814"/>
                  </a:lnTo>
                  <a:lnTo>
                    <a:pt x="0" y="384671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04359FAF-1554-0D24-FE65-BEC7C1DBB63B}"/>
                </a:ext>
              </a:extLst>
            </p:cNvPr>
            <p:cNvSpPr/>
            <p:nvPr/>
          </p:nvSpPr>
          <p:spPr>
            <a:xfrm>
              <a:off x="7485789" y="246742"/>
              <a:ext cx="651176" cy="998147"/>
            </a:xfrm>
            <a:custGeom>
              <a:avLst/>
              <a:gdLst>
                <a:gd name="connsiteX0" fmla="*/ 330028 w 818635"/>
                <a:gd name="connsiteY0" fmla="*/ 0 h 1072428"/>
                <a:gd name="connsiteX1" fmla="*/ 166405 w 818635"/>
                <a:gd name="connsiteY1" fmla="*/ 106767 h 1072428"/>
                <a:gd name="connsiteX2" fmla="*/ 35732 w 818635"/>
                <a:gd name="connsiteY2" fmla="*/ 249209 h 1072428"/>
                <a:gd name="connsiteX3" fmla="*/ 0 w 818635"/>
                <a:gd name="connsiteY3" fmla="*/ 393036 h 1072428"/>
                <a:gd name="connsiteX4" fmla="*/ 63122 w 818635"/>
                <a:gd name="connsiteY4" fmla="*/ 536344 h 1072428"/>
                <a:gd name="connsiteX5" fmla="*/ 238383 w 818635"/>
                <a:gd name="connsiteY5" fmla="*/ 647960 h 1072428"/>
                <a:gd name="connsiteX6" fmla="*/ 329410 w 818635"/>
                <a:gd name="connsiteY6" fmla="*/ 705889 h 1072428"/>
                <a:gd name="connsiteX7" fmla="*/ 485518 w 818635"/>
                <a:gd name="connsiteY7" fmla="*/ 841317 h 1072428"/>
                <a:gd name="connsiteX8" fmla="*/ 509305 w 818635"/>
                <a:gd name="connsiteY8" fmla="*/ 857943 h 1072428"/>
                <a:gd name="connsiteX9" fmla="*/ 509613 w 818635"/>
                <a:gd name="connsiteY9" fmla="*/ 858116 h 1072428"/>
                <a:gd name="connsiteX10" fmla="*/ 622987 w 818635"/>
                <a:gd name="connsiteY10" fmla="*/ 935788 h 1072428"/>
                <a:gd name="connsiteX11" fmla="*/ 790627 w 818635"/>
                <a:gd name="connsiteY11" fmla="*/ 1050608 h 1072428"/>
                <a:gd name="connsiteX12" fmla="*/ 818635 w 818635"/>
                <a:gd name="connsiteY12" fmla="*/ 1072428 h 10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8635" h="1072428">
                  <a:moveTo>
                    <a:pt x="330028" y="0"/>
                  </a:moveTo>
                  <a:lnTo>
                    <a:pt x="166405" y="106767"/>
                  </a:lnTo>
                  <a:lnTo>
                    <a:pt x="35732" y="249209"/>
                  </a:lnTo>
                  <a:lnTo>
                    <a:pt x="0" y="393036"/>
                  </a:lnTo>
                  <a:lnTo>
                    <a:pt x="63122" y="536344"/>
                  </a:lnTo>
                  <a:lnTo>
                    <a:pt x="238383" y="647960"/>
                  </a:lnTo>
                  <a:lnTo>
                    <a:pt x="329410" y="705889"/>
                  </a:lnTo>
                  <a:lnTo>
                    <a:pt x="485518" y="841317"/>
                  </a:lnTo>
                  <a:lnTo>
                    <a:pt x="509305" y="857943"/>
                  </a:lnTo>
                  <a:lnTo>
                    <a:pt x="509613" y="858116"/>
                  </a:lnTo>
                  <a:lnTo>
                    <a:pt x="622987" y="935788"/>
                  </a:lnTo>
                  <a:lnTo>
                    <a:pt x="790627" y="1050608"/>
                  </a:lnTo>
                  <a:lnTo>
                    <a:pt x="818635" y="107242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D30C007-51F0-BC29-BBDA-CFCC6572ACA1}"/>
                </a:ext>
              </a:extLst>
            </p:cNvPr>
            <p:cNvSpPr/>
            <p:nvPr/>
          </p:nvSpPr>
          <p:spPr>
            <a:xfrm>
              <a:off x="7514293" y="246742"/>
              <a:ext cx="865449" cy="1266603"/>
            </a:xfrm>
            <a:custGeom>
              <a:avLst/>
              <a:gdLst>
                <a:gd name="connsiteX0" fmla="*/ 1088013 w 1088012"/>
                <a:gd name="connsiteY0" fmla="*/ 1360863 h 1360862"/>
                <a:gd name="connsiteX1" fmla="*/ 1067007 w 1088012"/>
                <a:gd name="connsiteY1" fmla="*/ 1326053 h 1360862"/>
                <a:gd name="connsiteX2" fmla="*/ 996779 w 1088012"/>
                <a:gd name="connsiteY2" fmla="*/ 1209762 h 1360862"/>
                <a:gd name="connsiteX3" fmla="*/ 984010 w 1088012"/>
                <a:gd name="connsiteY3" fmla="*/ 1066800 h 1360862"/>
                <a:gd name="connsiteX4" fmla="*/ 829653 w 1088012"/>
                <a:gd name="connsiteY4" fmla="*/ 850409 h 1360862"/>
                <a:gd name="connsiteX5" fmla="*/ 667162 w 1088012"/>
                <a:gd name="connsiteY5" fmla="*/ 644323 h 1360862"/>
                <a:gd name="connsiteX6" fmla="*/ 494270 w 1088012"/>
                <a:gd name="connsiteY6" fmla="*/ 453477 h 1360862"/>
                <a:gd name="connsiteX7" fmla="*/ 316642 w 1088012"/>
                <a:gd name="connsiteY7" fmla="*/ 272761 h 1360862"/>
                <a:gd name="connsiteX8" fmla="*/ 130570 w 1088012"/>
                <a:gd name="connsiteY8" fmla="*/ 106767 h 1360862"/>
                <a:gd name="connsiteX9" fmla="*/ 0 w 1088012"/>
                <a:gd name="connsiteY9" fmla="*/ 0 h 1360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8012" h="1360862">
                  <a:moveTo>
                    <a:pt x="1088013" y="1360863"/>
                  </a:moveTo>
                  <a:lnTo>
                    <a:pt x="1067007" y="1326053"/>
                  </a:lnTo>
                  <a:lnTo>
                    <a:pt x="996779" y="1209762"/>
                  </a:lnTo>
                  <a:lnTo>
                    <a:pt x="984010" y="1066800"/>
                  </a:lnTo>
                  <a:lnTo>
                    <a:pt x="829653" y="850409"/>
                  </a:lnTo>
                  <a:lnTo>
                    <a:pt x="667162" y="644323"/>
                  </a:lnTo>
                  <a:lnTo>
                    <a:pt x="494270" y="453477"/>
                  </a:lnTo>
                  <a:lnTo>
                    <a:pt x="316642" y="272761"/>
                  </a:lnTo>
                  <a:lnTo>
                    <a:pt x="130570" y="106767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42242B1-5917-BB53-F52A-8B80FCBCFE7B}"/>
                </a:ext>
              </a:extLst>
            </p:cNvPr>
            <p:cNvSpPr/>
            <p:nvPr/>
          </p:nvSpPr>
          <p:spPr>
            <a:xfrm>
              <a:off x="8575588" y="1263264"/>
              <a:ext cx="2067218" cy="657560"/>
            </a:xfrm>
            <a:custGeom>
              <a:avLst/>
              <a:gdLst>
                <a:gd name="connsiteX0" fmla="*/ 2598832 w 2598831"/>
                <a:gd name="connsiteY0" fmla="*/ 540933 h 706495"/>
                <a:gd name="connsiteX1" fmla="*/ 2563204 w 2598831"/>
                <a:gd name="connsiteY1" fmla="*/ 382299 h 706495"/>
                <a:gd name="connsiteX2" fmla="*/ 2458274 w 2598831"/>
                <a:gd name="connsiteY2" fmla="*/ 256569 h 706495"/>
                <a:gd name="connsiteX3" fmla="*/ 2318437 w 2598831"/>
                <a:gd name="connsiteY3" fmla="*/ 153872 h 706495"/>
                <a:gd name="connsiteX4" fmla="*/ 2127318 w 2598831"/>
                <a:gd name="connsiteY4" fmla="*/ 81828 h 706495"/>
                <a:gd name="connsiteX5" fmla="*/ 1917562 w 2598831"/>
                <a:gd name="connsiteY5" fmla="*/ 30220 h 706495"/>
                <a:gd name="connsiteX6" fmla="*/ 1674340 w 2598831"/>
                <a:gd name="connsiteY6" fmla="*/ 6494 h 706495"/>
                <a:gd name="connsiteX7" fmla="*/ 1428236 w 2598831"/>
                <a:gd name="connsiteY7" fmla="*/ 0 h 706495"/>
                <a:gd name="connsiteX8" fmla="*/ 1167095 w 2598831"/>
                <a:gd name="connsiteY8" fmla="*/ 18184 h 706495"/>
                <a:gd name="connsiteX9" fmla="*/ 919549 w 2598831"/>
                <a:gd name="connsiteY9" fmla="*/ 50482 h 706495"/>
                <a:gd name="connsiteX10" fmla="*/ 676841 w 2598831"/>
                <a:gd name="connsiteY10" fmla="*/ 103822 h 706495"/>
                <a:gd name="connsiteX11" fmla="*/ 464614 w 2598831"/>
                <a:gd name="connsiteY11" fmla="*/ 168592 h 706495"/>
                <a:gd name="connsiteX12" fmla="*/ 277615 w 2598831"/>
                <a:gd name="connsiteY12" fmla="*/ 251287 h 706495"/>
                <a:gd name="connsiteX13" fmla="*/ 136851 w 2598831"/>
                <a:gd name="connsiteY13" fmla="*/ 343679 h 706495"/>
                <a:gd name="connsiteX14" fmla="*/ 39336 w 2598831"/>
                <a:gd name="connsiteY14" fmla="*/ 452264 h 706495"/>
                <a:gd name="connsiteX15" fmla="*/ 0 w 2598831"/>
                <a:gd name="connsiteY15" fmla="*/ 570894 h 706495"/>
                <a:gd name="connsiteX16" fmla="*/ 16167 w 2598831"/>
                <a:gd name="connsiteY16" fmla="*/ 706495 h 70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98831" h="706495">
                  <a:moveTo>
                    <a:pt x="2598832" y="540933"/>
                  </a:moveTo>
                  <a:lnTo>
                    <a:pt x="2563204" y="382299"/>
                  </a:lnTo>
                  <a:lnTo>
                    <a:pt x="2458274" y="256569"/>
                  </a:lnTo>
                  <a:lnTo>
                    <a:pt x="2318437" y="153872"/>
                  </a:lnTo>
                  <a:lnTo>
                    <a:pt x="2127318" y="81828"/>
                  </a:lnTo>
                  <a:lnTo>
                    <a:pt x="1917562" y="30220"/>
                  </a:lnTo>
                  <a:lnTo>
                    <a:pt x="1674340" y="6494"/>
                  </a:lnTo>
                  <a:lnTo>
                    <a:pt x="1428236" y="0"/>
                  </a:lnTo>
                  <a:lnTo>
                    <a:pt x="1167095" y="18184"/>
                  </a:lnTo>
                  <a:lnTo>
                    <a:pt x="919549" y="50482"/>
                  </a:lnTo>
                  <a:lnTo>
                    <a:pt x="676841" y="103822"/>
                  </a:lnTo>
                  <a:lnTo>
                    <a:pt x="464614" y="168592"/>
                  </a:lnTo>
                  <a:lnTo>
                    <a:pt x="277615" y="251287"/>
                  </a:lnTo>
                  <a:lnTo>
                    <a:pt x="136851" y="343679"/>
                  </a:lnTo>
                  <a:lnTo>
                    <a:pt x="39336" y="452264"/>
                  </a:lnTo>
                  <a:lnTo>
                    <a:pt x="0" y="570894"/>
                  </a:lnTo>
                  <a:lnTo>
                    <a:pt x="16167" y="706495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2894CFF-890F-B7E2-8B80-189E82F2F6CF}"/>
                </a:ext>
              </a:extLst>
            </p:cNvPr>
            <p:cNvSpPr/>
            <p:nvPr/>
          </p:nvSpPr>
          <p:spPr>
            <a:xfrm>
              <a:off x="7212459" y="246742"/>
              <a:ext cx="1006251" cy="1060929"/>
            </a:xfrm>
            <a:custGeom>
              <a:avLst/>
              <a:gdLst>
                <a:gd name="connsiteX0" fmla="*/ 1265023 w 1265022"/>
                <a:gd name="connsiteY0" fmla="*/ 1139883 h 1139882"/>
                <a:gd name="connsiteX1" fmla="*/ 1197164 w 1265022"/>
                <a:gd name="connsiteY1" fmla="*/ 989907 h 1139882"/>
                <a:gd name="connsiteX2" fmla="*/ 1004604 w 1265022"/>
                <a:gd name="connsiteY2" fmla="*/ 785986 h 1139882"/>
                <a:gd name="connsiteX3" fmla="*/ 804013 w 1265022"/>
                <a:gd name="connsiteY3" fmla="*/ 593234 h 1139882"/>
                <a:gd name="connsiteX4" fmla="*/ 594360 w 1265022"/>
                <a:gd name="connsiteY4" fmla="*/ 415810 h 1139882"/>
                <a:gd name="connsiteX5" fmla="*/ 379353 w 1265022"/>
                <a:gd name="connsiteY5" fmla="*/ 249209 h 1139882"/>
                <a:gd name="connsiteX6" fmla="*/ 156931 w 1265022"/>
                <a:gd name="connsiteY6" fmla="*/ 97242 h 1139882"/>
                <a:gd name="connsiteX7" fmla="*/ 0 w 1265022"/>
                <a:gd name="connsiteY7" fmla="*/ 0 h 113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5022" h="1139882">
                  <a:moveTo>
                    <a:pt x="1265023" y="1139883"/>
                  </a:moveTo>
                  <a:lnTo>
                    <a:pt x="1197164" y="989907"/>
                  </a:lnTo>
                  <a:lnTo>
                    <a:pt x="1004604" y="785986"/>
                  </a:lnTo>
                  <a:lnTo>
                    <a:pt x="804013" y="593234"/>
                  </a:lnTo>
                  <a:lnTo>
                    <a:pt x="594360" y="415810"/>
                  </a:lnTo>
                  <a:lnTo>
                    <a:pt x="379353" y="249209"/>
                  </a:lnTo>
                  <a:lnTo>
                    <a:pt x="156931" y="97242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63046F9-E3D6-E381-A4B3-BA1FD8C62F67}"/>
                </a:ext>
              </a:extLst>
            </p:cNvPr>
            <p:cNvSpPr/>
            <p:nvPr/>
          </p:nvSpPr>
          <p:spPr>
            <a:xfrm>
              <a:off x="8620228" y="1557832"/>
              <a:ext cx="1504339" cy="486541"/>
            </a:xfrm>
            <a:custGeom>
              <a:avLst/>
              <a:gdLst>
                <a:gd name="connsiteX0" fmla="*/ 1891201 w 1891201"/>
                <a:gd name="connsiteY0" fmla="*/ 311294 h 522749"/>
                <a:gd name="connsiteX1" fmla="*/ 1802439 w 1891201"/>
                <a:gd name="connsiteY1" fmla="*/ 200631 h 522749"/>
                <a:gd name="connsiteX2" fmla="*/ 1682784 w 1891201"/>
                <a:gd name="connsiteY2" fmla="*/ 111962 h 522749"/>
                <a:gd name="connsiteX3" fmla="*/ 1516278 w 1891201"/>
                <a:gd name="connsiteY3" fmla="*/ 52820 h 522749"/>
                <a:gd name="connsiteX4" fmla="*/ 1336075 w 1891201"/>
                <a:gd name="connsiteY4" fmla="*/ 12989 h 522749"/>
                <a:gd name="connsiteX5" fmla="*/ 1128069 w 1891201"/>
                <a:gd name="connsiteY5" fmla="*/ 0 h 522749"/>
                <a:gd name="connsiteX6" fmla="*/ 923049 w 1891201"/>
                <a:gd name="connsiteY6" fmla="*/ 3550 h 522749"/>
                <a:gd name="connsiteX7" fmla="*/ 710205 w 1891201"/>
                <a:gd name="connsiteY7" fmla="*/ 30740 h 522749"/>
                <a:gd name="connsiteX8" fmla="*/ 517337 w 1891201"/>
                <a:gd name="connsiteY8" fmla="*/ 71784 h 522749"/>
                <a:gd name="connsiteX9" fmla="*/ 337031 w 1891201"/>
                <a:gd name="connsiteY9" fmla="*/ 133263 h 522749"/>
                <a:gd name="connsiteX10" fmla="*/ 192971 w 1891201"/>
                <a:gd name="connsiteY10" fmla="*/ 206519 h 522749"/>
                <a:gd name="connsiteX11" fmla="*/ 80319 w 1891201"/>
                <a:gd name="connsiteY11" fmla="*/ 298306 h 522749"/>
                <a:gd name="connsiteX12" fmla="*/ 17196 w 1891201"/>
                <a:gd name="connsiteY12" fmla="*/ 401436 h 522749"/>
                <a:gd name="connsiteX13" fmla="*/ 0 w 1891201"/>
                <a:gd name="connsiteY13" fmla="*/ 522749 h 52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1201" h="522749">
                  <a:moveTo>
                    <a:pt x="1891201" y="311294"/>
                  </a:moveTo>
                  <a:lnTo>
                    <a:pt x="1802439" y="200631"/>
                  </a:lnTo>
                  <a:lnTo>
                    <a:pt x="1682784" y="111962"/>
                  </a:lnTo>
                  <a:lnTo>
                    <a:pt x="1516278" y="52820"/>
                  </a:lnTo>
                  <a:lnTo>
                    <a:pt x="1336075" y="12989"/>
                  </a:lnTo>
                  <a:lnTo>
                    <a:pt x="1128069" y="0"/>
                  </a:lnTo>
                  <a:lnTo>
                    <a:pt x="923049" y="3550"/>
                  </a:lnTo>
                  <a:lnTo>
                    <a:pt x="710205" y="30740"/>
                  </a:lnTo>
                  <a:lnTo>
                    <a:pt x="517337" y="71784"/>
                  </a:lnTo>
                  <a:lnTo>
                    <a:pt x="337031" y="133263"/>
                  </a:lnTo>
                  <a:lnTo>
                    <a:pt x="192971" y="206519"/>
                  </a:lnTo>
                  <a:lnTo>
                    <a:pt x="80319" y="298306"/>
                  </a:lnTo>
                  <a:lnTo>
                    <a:pt x="17196" y="401436"/>
                  </a:lnTo>
                  <a:lnTo>
                    <a:pt x="0" y="52274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476D07D-22A1-2D2F-CEA3-7B4E64256D94}"/>
                </a:ext>
              </a:extLst>
            </p:cNvPr>
            <p:cNvSpPr/>
            <p:nvPr/>
          </p:nvSpPr>
          <p:spPr>
            <a:xfrm>
              <a:off x="7287897" y="246742"/>
              <a:ext cx="602358" cy="797792"/>
            </a:xfrm>
            <a:custGeom>
              <a:avLst/>
              <a:gdLst>
                <a:gd name="connsiteX0" fmla="*/ 170214 w 757263"/>
                <a:gd name="connsiteY0" fmla="*/ 0 h 857163"/>
                <a:gd name="connsiteX1" fmla="*/ 62092 w 757263"/>
                <a:gd name="connsiteY1" fmla="*/ 97242 h 857163"/>
                <a:gd name="connsiteX2" fmla="*/ 0 w 757263"/>
                <a:gd name="connsiteY2" fmla="*/ 239337 h 857163"/>
                <a:gd name="connsiteX3" fmla="*/ 39130 w 757263"/>
                <a:gd name="connsiteY3" fmla="*/ 382212 h 857163"/>
                <a:gd name="connsiteX4" fmla="*/ 179893 w 757263"/>
                <a:gd name="connsiteY4" fmla="*/ 525087 h 857163"/>
                <a:gd name="connsiteX5" fmla="*/ 351241 w 757263"/>
                <a:gd name="connsiteY5" fmla="*/ 625360 h 857163"/>
                <a:gd name="connsiteX6" fmla="*/ 472543 w 757263"/>
                <a:gd name="connsiteY6" fmla="*/ 685021 h 857163"/>
                <a:gd name="connsiteX7" fmla="*/ 617117 w 757263"/>
                <a:gd name="connsiteY7" fmla="*/ 772564 h 857163"/>
                <a:gd name="connsiteX8" fmla="*/ 727195 w 757263"/>
                <a:gd name="connsiteY8" fmla="*/ 839239 h 857163"/>
                <a:gd name="connsiteX9" fmla="*/ 734300 w 757263"/>
                <a:gd name="connsiteY9" fmla="*/ 841317 h 857163"/>
                <a:gd name="connsiteX10" fmla="*/ 757263 w 757263"/>
                <a:gd name="connsiteY10" fmla="*/ 857163 h 85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7263" h="857163">
                  <a:moveTo>
                    <a:pt x="170214" y="0"/>
                  </a:moveTo>
                  <a:lnTo>
                    <a:pt x="62092" y="97242"/>
                  </a:lnTo>
                  <a:lnTo>
                    <a:pt x="0" y="239337"/>
                  </a:lnTo>
                  <a:lnTo>
                    <a:pt x="39130" y="382212"/>
                  </a:lnTo>
                  <a:lnTo>
                    <a:pt x="179893" y="525087"/>
                  </a:lnTo>
                  <a:lnTo>
                    <a:pt x="351241" y="625360"/>
                  </a:lnTo>
                  <a:lnTo>
                    <a:pt x="472543" y="685021"/>
                  </a:lnTo>
                  <a:lnTo>
                    <a:pt x="617117" y="772564"/>
                  </a:lnTo>
                  <a:lnTo>
                    <a:pt x="727195" y="839239"/>
                  </a:lnTo>
                  <a:lnTo>
                    <a:pt x="734300" y="841317"/>
                  </a:lnTo>
                  <a:lnTo>
                    <a:pt x="757263" y="857163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09CAB80-3575-B789-A709-A7A7F7A80E46}"/>
                </a:ext>
              </a:extLst>
            </p:cNvPr>
            <p:cNvSpPr/>
            <p:nvPr/>
          </p:nvSpPr>
          <p:spPr>
            <a:xfrm>
              <a:off x="7823254" y="246742"/>
              <a:ext cx="687707" cy="1434157"/>
            </a:xfrm>
            <a:custGeom>
              <a:avLst/>
              <a:gdLst>
                <a:gd name="connsiteX0" fmla="*/ 859721 w 864561"/>
                <a:gd name="connsiteY0" fmla="*/ 1540885 h 1540885"/>
                <a:gd name="connsiteX1" fmla="*/ 864561 w 864561"/>
                <a:gd name="connsiteY1" fmla="*/ 1409267 h 1540885"/>
                <a:gd name="connsiteX2" fmla="*/ 768590 w 864561"/>
                <a:gd name="connsiteY2" fmla="*/ 1164648 h 1540885"/>
                <a:gd name="connsiteX3" fmla="*/ 655423 w 864561"/>
                <a:gd name="connsiteY3" fmla="*/ 935095 h 1540885"/>
                <a:gd name="connsiteX4" fmla="*/ 533915 w 864561"/>
                <a:gd name="connsiteY4" fmla="*/ 714808 h 1540885"/>
                <a:gd name="connsiteX5" fmla="*/ 400668 w 864561"/>
                <a:gd name="connsiteY5" fmla="*/ 509501 h 1540885"/>
                <a:gd name="connsiteX6" fmla="*/ 262993 w 864561"/>
                <a:gd name="connsiteY6" fmla="*/ 313632 h 1540885"/>
                <a:gd name="connsiteX7" fmla="*/ 116051 w 864561"/>
                <a:gd name="connsiteY7" fmla="*/ 132484 h 1540885"/>
                <a:gd name="connsiteX8" fmla="*/ 0 w 864561"/>
                <a:gd name="connsiteY8" fmla="*/ 0 h 1540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561" h="1540885">
                  <a:moveTo>
                    <a:pt x="859721" y="1540885"/>
                  </a:moveTo>
                  <a:lnTo>
                    <a:pt x="864561" y="1409267"/>
                  </a:lnTo>
                  <a:lnTo>
                    <a:pt x="768590" y="1164648"/>
                  </a:lnTo>
                  <a:lnTo>
                    <a:pt x="655423" y="935095"/>
                  </a:lnTo>
                  <a:lnTo>
                    <a:pt x="533915" y="714808"/>
                  </a:lnTo>
                  <a:lnTo>
                    <a:pt x="400668" y="509501"/>
                  </a:lnTo>
                  <a:lnTo>
                    <a:pt x="262993" y="313632"/>
                  </a:lnTo>
                  <a:lnTo>
                    <a:pt x="116051" y="132484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DBDB9AF-FF80-2F69-2290-E3A7A808A47C}"/>
                </a:ext>
              </a:extLst>
            </p:cNvPr>
            <p:cNvSpPr/>
            <p:nvPr/>
          </p:nvSpPr>
          <p:spPr>
            <a:xfrm>
              <a:off x="-103239" y="1867713"/>
              <a:ext cx="12398477" cy="4902084"/>
            </a:xfrm>
            <a:custGeom>
              <a:avLst/>
              <a:gdLst>
                <a:gd name="connsiteX0" fmla="*/ 15586916 w 15586915"/>
                <a:gd name="connsiteY0" fmla="*/ 0 h 5266891"/>
                <a:gd name="connsiteX1" fmla="*/ 15452537 w 15586915"/>
                <a:gd name="connsiteY1" fmla="*/ 62778 h 5266891"/>
                <a:gd name="connsiteX2" fmla="*/ 15154326 w 15586915"/>
                <a:gd name="connsiteY2" fmla="*/ 416329 h 5266891"/>
                <a:gd name="connsiteX3" fmla="*/ 14735639 w 15586915"/>
                <a:gd name="connsiteY3" fmla="*/ 805295 h 5266891"/>
                <a:gd name="connsiteX4" fmla="*/ 14159401 w 15586915"/>
                <a:gd name="connsiteY4" fmla="*/ 1233401 h 5266891"/>
                <a:gd name="connsiteX5" fmla="*/ 13431074 w 15586915"/>
                <a:gd name="connsiteY5" fmla="*/ 1693199 h 5266891"/>
                <a:gd name="connsiteX6" fmla="*/ 12517395 w 15586915"/>
                <a:gd name="connsiteY6" fmla="*/ 2184342 h 5266891"/>
                <a:gd name="connsiteX7" fmla="*/ 11430721 w 15586915"/>
                <a:gd name="connsiteY7" fmla="*/ 2696701 h 5266891"/>
                <a:gd name="connsiteX8" fmla="*/ 10148707 w 15586915"/>
                <a:gd name="connsiteY8" fmla="*/ 3224906 h 5266891"/>
                <a:gd name="connsiteX9" fmla="*/ 8698024 w 15586915"/>
                <a:gd name="connsiteY9" fmla="*/ 3756227 h 5266891"/>
                <a:gd name="connsiteX10" fmla="*/ 7073008 w 15586915"/>
                <a:gd name="connsiteY10" fmla="*/ 4281315 h 5266891"/>
                <a:gd name="connsiteX11" fmla="*/ 5318760 w 15586915"/>
                <a:gd name="connsiteY11" fmla="*/ 4787698 h 5266891"/>
                <a:gd name="connsiteX12" fmla="*/ 3445476 w 15586915"/>
                <a:gd name="connsiteY12" fmla="*/ 5265680 h 5266891"/>
                <a:gd name="connsiteX13" fmla="*/ 1504023 w 15586915"/>
                <a:gd name="connsiteY13" fmla="*/ 5266892 h 5266891"/>
                <a:gd name="connsiteX14" fmla="*/ 0 w 15586915"/>
                <a:gd name="connsiteY14" fmla="*/ 5177097 h 526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586915" h="5266891">
                  <a:moveTo>
                    <a:pt x="15586916" y="0"/>
                  </a:moveTo>
                  <a:lnTo>
                    <a:pt x="15452537" y="62778"/>
                  </a:lnTo>
                  <a:lnTo>
                    <a:pt x="15154326" y="416329"/>
                  </a:lnTo>
                  <a:lnTo>
                    <a:pt x="14735639" y="805295"/>
                  </a:lnTo>
                  <a:lnTo>
                    <a:pt x="14159401" y="1233401"/>
                  </a:lnTo>
                  <a:lnTo>
                    <a:pt x="13431074" y="1693199"/>
                  </a:lnTo>
                  <a:lnTo>
                    <a:pt x="12517395" y="2184342"/>
                  </a:lnTo>
                  <a:lnTo>
                    <a:pt x="11430721" y="2696701"/>
                  </a:lnTo>
                  <a:lnTo>
                    <a:pt x="10148707" y="3224906"/>
                  </a:lnTo>
                  <a:lnTo>
                    <a:pt x="8698024" y="3756227"/>
                  </a:lnTo>
                  <a:lnTo>
                    <a:pt x="7073008" y="4281315"/>
                  </a:lnTo>
                  <a:lnTo>
                    <a:pt x="5318760" y="4787698"/>
                  </a:lnTo>
                  <a:lnTo>
                    <a:pt x="3445476" y="5265680"/>
                  </a:lnTo>
                  <a:lnTo>
                    <a:pt x="1504023" y="5266892"/>
                  </a:lnTo>
                  <a:lnTo>
                    <a:pt x="0" y="517709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55B9AC2-F38F-6EA4-E5AE-9E84ED954AF1}"/>
                </a:ext>
              </a:extLst>
            </p:cNvPr>
            <p:cNvSpPr/>
            <p:nvPr/>
          </p:nvSpPr>
          <p:spPr>
            <a:xfrm>
              <a:off x="-103239" y="727077"/>
              <a:ext cx="12398477" cy="5931744"/>
            </a:xfrm>
            <a:custGeom>
              <a:avLst/>
              <a:gdLst>
                <a:gd name="connsiteX0" fmla="*/ 15586916 w 15586915"/>
                <a:gd name="connsiteY0" fmla="*/ 0 h 6373177"/>
                <a:gd name="connsiteX1" fmla="*/ 15470145 w 15586915"/>
                <a:gd name="connsiteY1" fmla="*/ 79664 h 6373177"/>
                <a:gd name="connsiteX2" fmla="*/ 14857146 w 15586915"/>
                <a:gd name="connsiteY2" fmla="*/ 481099 h 6373177"/>
                <a:gd name="connsiteX3" fmla="*/ 14189058 w 15586915"/>
                <a:gd name="connsiteY3" fmla="*/ 892233 h 6373177"/>
                <a:gd name="connsiteX4" fmla="*/ 14180408 w 15586915"/>
                <a:gd name="connsiteY4" fmla="*/ 1094249 h 6373177"/>
                <a:gd name="connsiteX5" fmla="*/ 14078980 w 15586915"/>
                <a:gd name="connsiteY5" fmla="*/ 1331768 h 6373177"/>
                <a:gd name="connsiteX6" fmla="*/ 13898262 w 15586915"/>
                <a:gd name="connsiteY6" fmla="*/ 1598122 h 6373177"/>
                <a:gd name="connsiteX7" fmla="*/ 13600670 w 15586915"/>
                <a:gd name="connsiteY7" fmla="*/ 1899805 h 6373177"/>
                <a:gd name="connsiteX8" fmla="*/ 13197943 w 15586915"/>
                <a:gd name="connsiteY8" fmla="*/ 2229716 h 6373177"/>
                <a:gd name="connsiteX9" fmla="*/ 12652907 w 15586915"/>
                <a:gd name="connsiteY9" fmla="*/ 2591493 h 6373177"/>
                <a:gd name="connsiteX10" fmla="*/ 11978331 w 15586915"/>
                <a:gd name="connsiteY10" fmla="*/ 2976822 h 6373177"/>
                <a:gd name="connsiteX11" fmla="*/ 11599596 w 15586915"/>
                <a:gd name="connsiteY11" fmla="*/ 3161694 h 6373177"/>
                <a:gd name="connsiteX12" fmla="*/ 11141573 w 15586915"/>
                <a:gd name="connsiteY12" fmla="*/ 3385272 h 6373177"/>
                <a:gd name="connsiteX13" fmla="*/ 10161064 w 15586915"/>
                <a:gd name="connsiteY13" fmla="*/ 3806450 h 6373177"/>
                <a:gd name="connsiteX14" fmla="*/ 9014872 w 15586915"/>
                <a:gd name="connsiteY14" fmla="*/ 4235421 h 6373177"/>
                <a:gd name="connsiteX15" fmla="*/ 7733065 w 15586915"/>
                <a:gd name="connsiteY15" fmla="*/ 4660063 h 6373177"/>
                <a:gd name="connsiteX16" fmla="*/ 6309257 w 15586915"/>
                <a:gd name="connsiteY16" fmla="*/ 5071803 h 6373177"/>
                <a:gd name="connsiteX17" fmla="*/ 4788038 w 15586915"/>
                <a:gd name="connsiteY17" fmla="*/ 5459297 h 6373177"/>
                <a:gd name="connsiteX18" fmla="*/ 3177746 w 15586915"/>
                <a:gd name="connsiteY18" fmla="*/ 5813281 h 6373177"/>
                <a:gd name="connsiteX19" fmla="*/ 1532238 w 15586915"/>
                <a:gd name="connsiteY19" fmla="*/ 6127173 h 6373177"/>
                <a:gd name="connsiteX20" fmla="*/ 0 w 15586915"/>
                <a:gd name="connsiteY20" fmla="*/ 6373178 h 6373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586915" h="6373177">
                  <a:moveTo>
                    <a:pt x="15586916" y="0"/>
                  </a:moveTo>
                  <a:lnTo>
                    <a:pt x="15470145" y="79664"/>
                  </a:lnTo>
                  <a:lnTo>
                    <a:pt x="14857146" y="481099"/>
                  </a:lnTo>
                  <a:lnTo>
                    <a:pt x="14189058" y="892233"/>
                  </a:lnTo>
                  <a:lnTo>
                    <a:pt x="14180408" y="1094249"/>
                  </a:lnTo>
                  <a:lnTo>
                    <a:pt x="14078980" y="1331768"/>
                  </a:lnTo>
                  <a:lnTo>
                    <a:pt x="13898262" y="1598122"/>
                  </a:lnTo>
                  <a:lnTo>
                    <a:pt x="13600670" y="1899805"/>
                  </a:lnTo>
                  <a:lnTo>
                    <a:pt x="13197943" y="2229716"/>
                  </a:lnTo>
                  <a:lnTo>
                    <a:pt x="12652907" y="2591493"/>
                  </a:lnTo>
                  <a:lnTo>
                    <a:pt x="11978331" y="2976822"/>
                  </a:lnTo>
                  <a:lnTo>
                    <a:pt x="11599596" y="3161694"/>
                  </a:lnTo>
                  <a:lnTo>
                    <a:pt x="11141573" y="3385272"/>
                  </a:lnTo>
                  <a:lnTo>
                    <a:pt x="10161064" y="3806450"/>
                  </a:lnTo>
                  <a:lnTo>
                    <a:pt x="9014872" y="4235421"/>
                  </a:lnTo>
                  <a:lnTo>
                    <a:pt x="7733065" y="4660063"/>
                  </a:lnTo>
                  <a:lnTo>
                    <a:pt x="6309257" y="5071803"/>
                  </a:lnTo>
                  <a:lnTo>
                    <a:pt x="4788038" y="5459297"/>
                  </a:lnTo>
                  <a:lnTo>
                    <a:pt x="3177746" y="5813281"/>
                  </a:lnTo>
                  <a:lnTo>
                    <a:pt x="1532238" y="6127173"/>
                  </a:lnTo>
                  <a:lnTo>
                    <a:pt x="0" y="637317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A90EDE0D-9F12-CA4D-7E90-03E3746B7F04}"/>
                </a:ext>
              </a:extLst>
            </p:cNvPr>
            <p:cNvSpPr/>
            <p:nvPr/>
          </p:nvSpPr>
          <p:spPr>
            <a:xfrm>
              <a:off x="8589185" y="246742"/>
              <a:ext cx="221727" cy="2315605"/>
            </a:xfrm>
            <a:custGeom>
              <a:avLst/>
              <a:gdLst>
                <a:gd name="connsiteX0" fmla="*/ 215316 w 278747"/>
                <a:gd name="connsiteY0" fmla="*/ 0 h 2487930"/>
                <a:gd name="connsiteX1" fmla="*/ 234264 w 278747"/>
                <a:gd name="connsiteY1" fmla="*/ 124171 h 2487930"/>
                <a:gd name="connsiteX2" fmla="*/ 254446 w 278747"/>
                <a:gd name="connsiteY2" fmla="*/ 348269 h 2487930"/>
                <a:gd name="connsiteX3" fmla="*/ 273290 w 278747"/>
                <a:gd name="connsiteY3" fmla="*/ 579726 h 2487930"/>
                <a:gd name="connsiteX4" fmla="*/ 278233 w 278747"/>
                <a:gd name="connsiteY4" fmla="*/ 825298 h 2487930"/>
                <a:gd name="connsiteX5" fmla="*/ 278748 w 278747"/>
                <a:gd name="connsiteY5" fmla="*/ 1077624 h 2487930"/>
                <a:gd name="connsiteX6" fmla="*/ 260522 w 278747"/>
                <a:gd name="connsiteY6" fmla="*/ 1343458 h 2487930"/>
                <a:gd name="connsiteX7" fmla="*/ 231998 w 278747"/>
                <a:gd name="connsiteY7" fmla="*/ 1615180 h 2487930"/>
                <a:gd name="connsiteX8" fmla="*/ 177834 w 278747"/>
                <a:gd name="connsiteY8" fmla="*/ 1899545 h 2487930"/>
                <a:gd name="connsiteX9" fmla="*/ 105959 w 278747"/>
                <a:gd name="connsiteY9" fmla="*/ 2188499 h 2487930"/>
                <a:gd name="connsiteX10" fmla="*/ 45411 w 278747"/>
                <a:gd name="connsiteY10" fmla="*/ 2359776 h 2487930"/>
                <a:gd name="connsiteX11" fmla="*/ 36349 w 278747"/>
                <a:gd name="connsiteY11" fmla="*/ 2385320 h 2487930"/>
                <a:gd name="connsiteX12" fmla="*/ 4531 w 278747"/>
                <a:gd name="connsiteY12" fmla="*/ 2477453 h 2487930"/>
                <a:gd name="connsiteX13" fmla="*/ 0 w 278747"/>
                <a:gd name="connsiteY13" fmla="*/ 2487930 h 2487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8747" h="2487930">
                  <a:moveTo>
                    <a:pt x="215316" y="0"/>
                  </a:moveTo>
                  <a:lnTo>
                    <a:pt x="234264" y="124171"/>
                  </a:lnTo>
                  <a:lnTo>
                    <a:pt x="254446" y="348269"/>
                  </a:lnTo>
                  <a:lnTo>
                    <a:pt x="273290" y="579726"/>
                  </a:lnTo>
                  <a:lnTo>
                    <a:pt x="278233" y="825298"/>
                  </a:lnTo>
                  <a:lnTo>
                    <a:pt x="278748" y="1077624"/>
                  </a:lnTo>
                  <a:lnTo>
                    <a:pt x="260522" y="1343458"/>
                  </a:lnTo>
                  <a:lnTo>
                    <a:pt x="231998" y="1615180"/>
                  </a:lnTo>
                  <a:lnTo>
                    <a:pt x="177834" y="1899545"/>
                  </a:lnTo>
                  <a:lnTo>
                    <a:pt x="105959" y="2188499"/>
                  </a:lnTo>
                  <a:lnTo>
                    <a:pt x="45411" y="2359776"/>
                  </a:lnTo>
                  <a:lnTo>
                    <a:pt x="36349" y="2385320"/>
                  </a:lnTo>
                  <a:lnTo>
                    <a:pt x="4531" y="2477453"/>
                  </a:lnTo>
                  <a:lnTo>
                    <a:pt x="0" y="248793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E0104EA-B30D-99B9-FA2A-4758D5913607}"/>
                </a:ext>
              </a:extLst>
            </p:cNvPr>
            <p:cNvSpPr/>
            <p:nvPr/>
          </p:nvSpPr>
          <p:spPr>
            <a:xfrm>
              <a:off x="8638821" y="1851917"/>
              <a:ext cx="1037950" cy="339378"/>
            </a:xfrm>
            <a:custGeom>
              <a:avLst/>
              <a:gdLst>
                <a:gd name="connsiteX0" fmla="*/ 1304874 w 1304873"/>
                <a:gd name="connsiteY0" fmla="*/ 245139 h 364634"/>
                <a:gd name="connsiteX1" fmla="*/ 1234235 w 1304873"/>
                <a:gd name="connsiteY1" fmla="*/ 149802 h 364634"/>
                <a:gd name="connsiteX2" fmla="*/ 1137131 w 1304873"/>
                <a:gd name="connsiteY2" fmla="*/ 75334 h 364634"/>
                <a:gd name="connsiteX3" fmla="*/ 998837 w 1304873"/>
                <a:gd name="connsiteY3" fmla="*/ 29268 h 364634"/>
                <a:gd name="connsiteX4" fmla="*/ 851896 w 1304873"/>
                <a:gd name="connsiteY4" fmla="*/ 1732 h 364634"/>
                <a:gd name="connsiteX5" fmla="*/ 683843 w 1304873"/>
                <a:gd name="connsiteY5" fmla="*/ 0 h 364634"/>
                <a:gd name="connsiteX6" fmla="*/ 524647 w 1304873"/>
                <a:gd name="connsiteY6" fmla="*/ 14374 h 364634"/>
                <a:gd name="connsiteX7" fmla="*/ 364936 w 1304873"/>
                <a:gd name="connsiteY7" fmla="*/ 51695 h 364634"/>
                <a:gd name="connsiteX8" fmla="*/ 230659 w 1304873"/>
                <a:gd name="connsiteY8" fmla="*/ 102957 h 364634"/>
                <a:gd name="connsiteX9" fmla="*/ 115432 w 1304873"/>
                <a:gd name="connsiteY9" fmla="*/ 174914 h 364634"/>
                <a:gd name="connsiteX10" fmla="*/ 40057 w 1304873"/>
                <a:gd name="connsiteY10" fmla="*/ 259859 h 364634"/>
                <a:gd name="connsiteX11" fmla="*/ 0 w 1304873"/>
                <a:gd name="connsiteY11" fmla="*/ 364634 h 36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4873" h="364634">
                  <a:moveTo>
                    <a:pt x="1304874" y="245139"/>
                  </a:moveTo>
                  <a:lnTo>
                    <a:pt x="1234235" y="149802"/>
                  </a:lnTo>
                  <a:lnTo>
                    <a:pt x="1137131" y="75334"/>
                  </a:lnTo>
                  <a:lnTo>
                    <a:pt x="998837" y="29268"/>
                  </a:lnTo>
                  <a:lnTo>
                    <a:pt x="851896" y="1732"/>
                  </a:lnTo>
                  <a:lnTo>
                    <a:pt x="683843" y="0"/>
                  </a:lnTo>
                  <a:lnTo>
                    <a:pt x="524647" y="14374"/>
                  </a:lnTo>
                  <a:lnTo>
                    <a:pt x="364936" y="51695"/>
                  </a:lnTo>
                  <a:lnTo>
                    <a:pt x="230659" y="102957"/>
                  </a:lnTo>
                  <a:lnTo>
                    <a:pt x="115432" y="174914"/>
                  </a:lnTo>
                  <a:lnTo>
                    <a:pt x="40057" y="259859"/>
                  </a:lnTo>
                  <a:lnTo>
                    <a:pt x="0" y="364634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08F368-67E5-300E-E659-4EFBF3E31F3F}"/>
                </a:ext>
              </a:extLst>
            </p:cNvPr>
            <p:cNvSpPr/>
            <p:nvPr/>
          </p:nvSpPr>
          <p:spPr>
            <a:xfrm>
              <a:off x="7852004" y="246742"/>
              <a:ext cx="706546" cy="1183027"/>
            </a:xfrm>
            <a:custGeom>
              <a:avLst/>
              <a:gdLst>
                <a:gd name="connsiteX0" fmla="*/ 888245 w 888244"/>
                <a:gd name="connsiteY0" fmla="*/ 0 h 1271067"/>
                <a:gd name="connsiteX1" fmla="*/ 766839 w 888244"/>
                <a:gd name="connsiteY1" fmla="*/ 43122 h 1271067"/>
                <a:gd name="connsiteX2" fmla="*/ 459877 w 888244"/>
                <a:gd name="connsiteY2" fmla="*/ 178464 h 1271067"/>
                <a:gd name="connsiteX3" fmla="*/ 226849 w 888244"/>
                <a:gd name="connsiteY3" fmla="*/ 313632 h 1271067"/>
                <a:gd name="connsiteX4" fmla="*/ 69712 w 888244"/>
                <a:gd name="connsiteY4" fmla="*/ 453477 h 1271067"/>
                <a:gd name="connsiteX5" fmla="*/ 0 w 888244"/>
                <a:gd name="connsiteY5" fmla="*/ 593234 h 1271067"/>
                <a:gd name="connsiteX6" fmla="*/ 18123 w 888244"/>
                <a:gd name="connsiteY6" fmla="*/ 738794 h 1271067"/>
                <a:gd name="connsiteX7" fmla="*/ 175260 w 888244"/>
                <a:gd name="connsiteY7" fmla="*/ 871711 h 1271067"/>
                <a:gd name="connsiteX8" fmla="*/ 245487 w 888244"/>
                <a:gd name="connsiteY8" fmla="*/ 931199 h 1271067"/>
                <a:gd name="connsiteX9" fmla="*/ 386457 w 888244"/>
                <a:gd name="connsiteY9" fmla="*/ 1067666 h 1271067"/>
                <a:gd name="connsiteX10" fmla="*/ 461010 w 888244"/>
                <a:gd name="connsiteY10" fmla="*/ 1139883 h 1271067"/>
                <a:gd name="connsiteX11" fmla="*/ 577370 w 888244"/>
                <a:gd name="connsiteY11" fmla="*/ 1267258 h 1271067"/>
                <a:gd name="connsiteX12" fmla="*/ 581180 w 888244"/>
                <a:gd name="connsiteY12" fmla="*/ 1271068 h 1271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8244" h="1271067">
                  <a:moveTo>
                    <a:pt x="888245" y="0"/>
                  </a:moveTo>
                  <a:lnTo>
                    <a:pt x="766839" y="43122"/>
                  </a:lnTo>
                  <a:lnTo>
                    <a:pt x="459877" y="178464"/>
                  </a:lnTo>
                  <a:lnTo>
                    <a:pt x="226849" y="313632"/>
                  </a:lnTo>
                  <a:lnTo>
                    <a:pt x="69712" y="453477"/>
                  </a:lnTo>
                  <a:lnTo>
                    <a:pt x="0" y="593234"/>
                  </a:lnTo>
                  <a:lnTo>
                    <a:pt x="18123" y="738794"/>
                  </a:lnTo>
                  <a:lnTo>
                    <a:pt x="175260" y="871711"/>
                  </a:lnTo>
                  <a:lnTo>
                    <a:pt x="245487" y="931199"/>
                  </a:lnTo>
                  <a:lnTo>
                    <a:pt x="386457" y="1067666"/>
                  </a:lnTo>
                  <a:lnTo>
                    <a:pt x="461010" y="1139883"/>
                  </a:lnTo>
                  <a:lnTo>
                    <a:pt x="577370" y="1267258"/>
                  </a:lnTo>
                  <a:lnTo>
                    <a:pt x="581180" y="1271068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D7BAFCC-ABA0-6079-4B21-31C3D16C2AC8}"/>
                </a:ext>
              </a:extLst>
            </p:cNvPr>
            <p:cNvSpPr/>
            <p:nvPr/>
          </p:nvSpPr>
          <p:spPr>
            <a:xfrm>
              <a:off x="8632679" y="2143423"/>
              <a:ext cx="639381" cy="219939"/>
            </a:xfrm>
            <a:custGeom>
              <a:avLst/>
              <a:gdLst>
                <a:gd name="connsiteX0" fmla="*/ 803807 w 803807"/>
                <a:gd name="connsiteY0" fmla="*/ 186517 h 236306"/>
                <a:gd name="connsiteX1" fmla="*/ 753350 w 803807"/>
                <a:gd name="connsiteY1" fmla="*/ 106680 h 236306"/>
                <a:gd name="connsiteX2" fmla="*/ 681578 w 803807"/>
                <a:gd name="connsiteY2" fmla="*/ 46932 h 236306"/>
                <a:gd name="connsiteX3" fmla="*/ 574692 w 803807"/>
                <a:gd name="connsiteY3" fmla="*/ 14461 h 236306"/>
                <a:gd name="connsiteX4" fmla="*/ 464716 w 803807"/>
                <a:gd name="connsiteY4" fmla="*/ 0 h 236306"/>
                <a:gd name="connsiteX5" fmla="*/ 340429 w 803807"/>
                <a:gd name="connsiteY5" fmla="*/ 10564 h 236306"/>
                <a:gd name="connsiteX6" fmla="*/ 230247 w 803807"/>
                <a:gd name="connsiteY6" fmla="*/ 37148 h 236306"/>
                <a:gd name="connsiteX7" fmla="*/ 126039 w 803807"/>
                <a:gd name="connsiteY7" fmla="*/ 86504 h 236306"/>
                <a:gd name="connsiteX8" fmla="*/ 51280 w 803807"/>
                <a:gd name="connsiteY8" fmla="*/ 150668 h 236306"/>
                <a:gd name="connsiteX9" fmla="*/ 0 w 803807"/>
                <a:gd name="connsiteY9" fmla="*/ 236307 h 23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3807" h="236306">
                  <a:moveTo>
                    <a:pt x="803807" y="186517"/>
                  </a:moveTo>
                  <a:lnTo>
                    <a:pt x="753350" y="106680"/>
                  </a:lnTo>
                  <a:lnTo>
                    <a:pt x="681578" y="46932"/>
                  </a:lnTo>
                  <a:lnTo>
                    <a:pt x="574692" y="14461"/>
                  </a:lnTo>
                  <a:lnTo>
                    <a:pt x="464716" y="0"/>
                  </a:lnTo>
                  <a:lnTo>
                    <a:pt x="340429" y="10564"/>
                  </a:lnTo>
                  <a:lnTo>
                    <a:pt x="230247" y="37148"/>
                  </a:lnTo>
                  <a:lnTo>
                    <a:pt x="126039" y="86504"/>
                  </a:lnTo>
                  <a:lnTo>
                    <a:pt x="51280" y="150668"/>
                  </a:lnTo>
                  <a:lnTo>
                    <a:pt x="0" y="23630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226A558-C82B-122C-9D1D-E2CEB94FE7ED}"/>
                </a:ext>
              </a:extLst>
            </p:cNvPr>
            <p:cNvSpPr/>
            <p:nvPr/>
          </p:nvSpPr>
          <p:spPr>
            <a:xfrm>
              <a:off x="8591396" y="2441779"/>
              <a:ext cx="318871" cy="117344"/>
            </a:xfrm>
            <a:custGeom>
              <a:avLst/>
              <a:gdLst>
                <a:gd name="connsiteX0" fmla="*/ 400874 w 400873"/>
                <a:gd name="connsiteY0" fmla="*/ 126076 h 126076"/>
                <a:gd name="connsiteX1" fmla="*/ 372659 w 400873"/>
                <a:gd name="connsiteY1" fmla="*/ 62345 h 126076"/>
                <a:gd name="connsiteX2" fmla="*/ 328587 w 400873"/>
                <a:gd name="connsiteY2" fmla="*/ 18097 h 126076"/>
                <a:gd name="connsiteX3" fmla="*/ 255991 w 400873"/>
                <a:gd name="connsiteY3" fmla="*/ 173 h 126076"/>
                <a:gd name="connsiteX4" fmla="*/ 185351 w 400873"/>
                <a:gd name="connsiteY4" fmla="*/ 0 h 126076"/>
                <a:gd name="connsiteX5" fmla="*/ 106886 w 400873"/>
                <a:gd name="connsiteY5" fmla="*/ 24505 h 126076"/>
                <a:gd name="connsiteX6" fmla="*/ 46647 w 400873"/>
                <a:gd name="connsiteY6" fmla="*/ 65463 h 126076"/>
                <a:gd name="connsiteX7" fmla="*/ 0 w 400873"/>
                <a:gd name="connsiteY7" fmla="*/ 125990 h 126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873" h="126076">
                  <a:moveTo>
                    <a:pt x="400874" y="126076"/>
                  </a:moveTo>
                  <a:lnTo>
                    <a:pt x="372659" y="62345"/>
                  </a:lnTo>
                  <a:lnTo>
                    <a:pt x="328587" y="18097"/>
                  </a:lnTo>
                  <a:lnTo>
                    <a:pt x="255991" y="173"/>
                  </a:lnTo>
                  <a:lnTo>
                    <a:pt x="185351" y="0"/>
                  </a:lnTo>
                  <a:lnTo>
                    <a:pt x="106886" y="24505"/>
                  </a:lnTo>
                  <a:lnTo>
                    <a:pt x="46647" y="65463"/>
                  </a:lnTo>
                  <a:lnTo>
                    <a:pt x="0" y="12599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BAA0899-A290-761E-2309-1400A827208B}"/>
                </a:ext>
              </a:extLst>
            </p:cNvPr>
            <p:cNvSpPr/>
            <p:nvPr/>
          </p:nvSpPr>
          <p:spPr>
            <a:xfrm>
              <a:off x="8297016" y="246742"/>
              <a:ext cx="1395892" cy="1570279"/>
            </a:xfrm>
            <a:custGeom>
              <a:avLst/>
              <a:gdLst>
                <a:gd name="connsiteX0" fmla="*/ 1754866 w 1754865"/>
                <a:gd name="connsiteY0" fmla="*/ 0 h 1687137"/>
                <a:gd name="connsiteX1" fmla="*/ 1736949 w 1754865"/>
                <a:gd name="connsiteY1" fmla="*/ 49617 h 1687137"/>
                <a:gd name="connsiteX2" fmla="*/ 1631401 w 1754865"/>
                <a:gd name="connsiteY2" fmla="*/ 310688 h 1687137"/>
                <a:gd name="connsiteX3" fmla="*/ 1273880 w 1754865"/>
                <a:gd name="connsiteY3" fmla="*/ 387408 h 1687137"/>
                <a:gd name="connsiteX4" fmla="*/ 935612 w 1754865"/>
                <a:gd name="connsiteY4" fmla="*/ 480233 h 1687137"/>
                <a:gd name="connsiteX5" fmla="*/ 640595 w 1754865"/>
                <a:gd name="connsiteY5" fmla="*/ 579726 h 1687137"/>
                <a:gd name="connsiteX6" fmla="*/ 386561 w 1754865"/>
                <a:gd name="connsiteY6" fmla="*/ 691688 h 1687137"/>
                <a:gd name="connsiteX7" fmla="*/ 193074 w 1754865"/>
                <a:gd name="connsiteY7" fmla="*/ 808153 h 1687137"/>
                <a:gd name="connsiteX8" fmla="*/ 59828 w 1754865"/>
                <a:gd name="connsiteY8" fmla="*/ 935095 h 1687137"/>
                <a:gd name="connsiteX9" fmla="*/ 0 w 1754865"/>
                <a:gd name="connsiteY9" fmla="*/ 1066800 h 1687137"/>
                <a:gd name="connsiteX10" fmla="*/ 139117 w 1754865"/>
                <a:gd name="connsiteY10" fmla="*/ 1298691 h 1687137"/>
                <a:gd name="connsiteX11" fmla="*/ 264126 w 1754865"/>
                <a:gd name="connsiteY11" fmla="*/ 1540885 h 1687137"/>
                <a:gd name="connsiteX12" fmla="*/ 322100 w 1754865"/>
                <a:gd name="connsiteY12" fmla="*/ 1687137 h 1687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4865" h="1687137">
                  <a:moveTo>
                    <a:pt x="1754866" y="0"/>
                  </a:moveTo>
                  <a:lnTo>
                    <a:pt x="1736949" y="49617"/>
                  </a:lnTo>
                  <a:lnTo>
                    <a:pt x="1631401" y="310688"/>
                  </a:lnTo>
                  <a:lnTo>
                    <a:pt x="1273880" y="387408"/>
                  </a:lnTo>
                  <a:lnTo>
                    <a:pt x="935612" y="480233"/>
                  </a:lnTo>
                  <a:lnTo>
                    <a:pt x="640595" y="579726"/>
                  </a:lnTo>
                  <a:lnTo>
                    <a:pt x="386561" y="691688"/>
                  </a:lnTo>
                  <a:lnTo>
                    <a:pt x="193074" y="808153"/>
                  </a:lnTo>
                  <a:lnTo>
                    <a:pt x="59828" y="935095"/>
                  </a:lnTo>
                  <a:lnTo>
                    <a:pt x="0" y="1066800"/>
                  </a:lnTo>
                  <a:lnTo>
                    <a:pt x="139117" y="1298691"/>
                  </a:lnTo>
                  <a:lnTo>
                    <a:pt x="264126" y="1540885"/>
                  </a:lnTo>
                  <a:lnTo>
                    <a:pt x="322100" y="1687137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3C7AD68E-25B9-E558-BD4B-10A5BD94FC90}"/>
                </a:ext>
              </a:extLst>
            </p:cNvPr>
            <p:cNvSpPr/>
            <p:nvPr/>
          </p:nvSpPr>
          <p:spPr>
            <a:xfrm>
              <a:off x="8011562" y="246742"/>
              <a:ext cx="1087751" cy="1341152"/>
            </a:xfrm>
            <a:custGeom>
              <a:avLst/>
              <a:gdLst>
                <a:gd name="connsiteX0" fmla="*/ 1367482 w 1367481"/>
                <a:gd name="connsiteY0" fmla="*/ 0 h 1440959"/>
                <a:gd name="connsiteX1" fmla="*/ 1332780 w 1367481"/>
                <a:gd name="connsiteY1" fmla="*/ 9265 h 1440959"/>
                <a:gd name="connsiteX2" fmla="*/ 960635 w 1367481"/>
                <a:gd name="connsiteY2" fmla="*/ 124085 h 1440959"/>
                <a:gd name="connsiteX3" fmla="*/ 960429 w 1367481"/>
                <a:gd name="connsiteY3" fmla="*/ 124171 h 1440959"/>
                <a:gd name="connsiteX4" fmla="*/ 631019 w 1367481"/>
                <a:gd name="connsiteY4" fmla="*/ 249035 h 1440959"/>
                <a:gd name="connsiteX5" fmla="*/ 365142 w 1367481"/>
                <a:gd name="connsiteY5" fmla="*/ 375805 h 1440959"/>
                <a:gd name="connsiteX6" fmla="*/ 163933 w 1367481"/>
                <a:gd name="connsiteY6" fmla="*/ 509501 h 1440959"/>
                <a:gd name="connsiteX7" fmla="*/ 42013 w 1367481"/>
                <a:gd name="connsiteY7" fmla="*/ 644323 h 1440959"/>
                <a:gd name="connsiteX8" fmla="*/ 0 w 1367481"/>
                <a:gd name="connsiteY8" fmla="*/ 785986 h 1440959"/>
                <a:gd name="connsiteX9" fmla="*/ 44896 w 1367481"/>
                <a:gd name="connsiteY9" fmla="*/ 931199 h 1440959"/>
                <a:gd name="connsiteX10" fmla="*/ 161771 w 1367481"/>
                <a:gd name="connsiteY10" fmla="*/ 1073901 h 1440959"/>
                <a:gd name="connsiteX11" fmla="*/ 175260 w 1367481"/>
                <a:gd name="connsiteY11" fmla="*/ 1086456 h 1440959"/>
                <a:gd name="connsiteX12" fmla="*/ 278233 w 1367481"/>
                <a:gd name="connsiteY12" fmla="*/ 1179108 h 1440959"/>
                <a:gd name="connsiteX13" fmla="*/ 376778 w 1367481"/>
                <a:gd name="connsiteY13" fmla="*/ 1267258 h 1440959"/>
                <a:gd name="connsiteX14" fmla="*/ 380588 w 1367481"/>
                <a:gd name="connsiteY14" fmla="*/ 1271068 h 1440959"/>
                <a:gd name="connsiteX15" fmla="*/ 470484 w 1367481"/>
                <a:gd name="connsiteY15" fmla="*/ 1359824 h 1440959"/>
                <a:gd name="connsiteX16" fmla="*/ 537004 w 1367481"/>
                <a:gd name="connsiteY16" fmla="*/ 1440959 h 1440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67481" h="1440959">
                  <a:moveTo>
                    <a:pt x="1367482" y="0"/>
                  </a:moveTo>
                  <a:lnTo>
                    <a:pt x="1332780" y="9265"/>
                  </a:lnTo>
                  <a:lnTo>
                    <a:pt x="960635" y="124085"/>
                  </a:lnTo>
                  <a:lnTo>
                    <a:pt x="960429" y="124171"/>
                  </a:lnTo>
                  <a:lnTo>
                    <a:pt x="631019" y="249035"/>
                  </a:lnTo>
                  <a:lnTo>
                    <a:pt x="365142" y="375805"/>
                  </a:lnTo>
                  <a:lnTo>
                    <a:pt x="163933" y="509501"/>
                  </a:lnTo>
                  <a:lnTo>
                    <a:pt x="42013" y="644323"/>
                  </a:lnTo>
                  <a:lnTo>
                    <a:pt x="0" y="785986"/>
                  </a:lnTo>
                  <a:lnTo>
                    <a:pt x="44896" y="931199"/>
                  </a:lnTo>
                  <a:lnTo>
                    <a:pt x="161771" y="1073901"/>
                  </a:lnTo>
                  <a:lnTo>
                    <a:pt x="175260" y="1086456"/>
                  </a:lnTo>
                  <a:lnTo>
                    <a:pt x="278233" y="1179108"/>
                  </a:lnTo>
                  <a:lnTo>
                    <a:pt x="376778" y="1267258"/>
                  </a:lnTo>
                  <a:lnTo>
                    <a:pt x="380588" y="1271068"/>
                  </a:lnTo>
                  <a:lnTo>
                    <a:pt x="470484" y="1359824"/>
                  </a:lnTo>
                  <a:lnTo>
                    <a:pt x="537004" y="1440959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D6163240-07B4-0296-1366-E09A22BACD80}"/>
                </a:ext>
              </a:extLst>
            </p:cNvPr>
            <p:cNvSpPr/>
            <p:nvPr/>
          </p:nvSpPr>
          <p:spPr>
            <a:xfrm>
              <a:off x="8544790" y="246742"/>
              <a:ext cx="527330" cy="2434722"/>
            </a:xfrm>
            <a:custGeom>
              <a:avLst/>
              <a:gdLst>
                <a:gd name="connsiteX0" fmla="*/ 662940 w 662940"/>
                <a:gd name="connsiteY0" fmla="*/ 0 h 2615911"/>
                <a:gd name="connsiteX1" fmla="*/ 662426 w 662940"/>
                <a:gd name="connsiteY1" fmla="*/ 9265 h 2615911"/>
                <a:gd name="connsiteX2" fmla="*/ 649965 w 662940"/>
                <a:gd name="connsiteY2" fmla="*/ 237519 h 2615911"/>
                <a:gd name="connsiteX3" fmla="*/ 624119 w 662940"/>
                <a:gd name="connsiteY3" fmla="*/ 480233 h 2615911"/>
                <a:gd name="connsiteX4" fmla="*/ 596729 w 662940"/>
                <a:gd name="connsiteY4" fmla="*/ 729442 h 2615911"/>
                <a:gd name="connsiteX5" fmla="*/ 552760 w 662940"/>
                <a:gd name="connsiteY5" fmla="*/ 992245 h 2615911"/>
                <a:gd name="connsiteX6" fmla="*/ 503332 w 662940"/>
                <a:gd name="connsiteY6" fmla="*/ 1260764 h 2615911"/>
                <a:gd name="connsiteX7" fmla="*/ 431869 w 662940"/>
                <a:gd name="connsiteY7" fmla="*/ 1541924 h 2615911"/>
                <a:gd name="connsiteX8" fmla="*/ 348872 w 662940"/>
                <a:gd name="connsiteY8" fmla="*/ 1827588 h 2615911"/>
                <a:gd name="connsiteX9" fmla="*/ 246620 w 662940"/>
                <a:gd name="connsiteY9" fmla="*/ 2097751 h 2615911"/>
                <a:gd name="connsiteX10" fmla="*/ 236529 w 662940"/>
                <a:gd name="connsiteY10" fmla="*/ 2124335 h 2615911"/>
                <a:gd name="connsiteX11" fmla="*/ 116565 w 662940"/>
                <a:gd name="connsiteY11" fmla="*/ 2398135 h 2615911"/>
                <a:gd name="connsiteX12" fmla="*/ 105239 w 662940"/>
                <a:gd name="connsiteY12" fmla="*/ 2423853 h 2615911"/>
                <a:gd name="connsiteX13" fmla="*/ 47574 w 662940"/>
                <a:gd name="connsiteY13" fmla="*/ 2529234 h 2615911"/>
                <a:gd name="connsiteX14" fmla="*/ 29759 w 662940"/>
                <a:gd name="connsiteY14" fmla="*/ 2561619 h 2615911"/>
                <a:gd name="connsiteX15" fmla="*/ 0 w 662940"/>
                <a:gd name="connsiteY15" fmla="*/ 2615912 h 261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2940" h="2615911">
                  <a:moveTo>
                    <a:pt x="662940" y="0"/>
                  </a:moveTo>
                  <a:lnTo>
                    <a:pt x="662426" y="9265"/>
                  </a:lnTo>
                  <a:lnTo>
                    <a:pt x="649965" y="237519"/>
                  </a:lnTo>
                  <a:lnTo>
                    <a:pt x="624119" y="480233"/>
                  </a:lnTo>
                  <a:lnTo>
                    <a:pt x="596729" y="729442"/>
                  </a:lnTo>
                  <a:lnTo>
                    <a:pt x="552760" y="992245"/>
                  </a:lnTo>
                  <a:lnTo>
                    <a:pt x="503332" y="1260764"/>
                  </a:lnTo>
                  <a:lnTo>
                    <a:pt x="431869" y="1541924"/>
                  </a:lnTo>
                  <a:lnTo>
                    <a:pt x="348872" y="1827588"/>
                  </a:lnTo>
                  <a:lnTo>
                    <a:pt x="246620" y="2097751"/>
                  </a:lnTo>
                  <a:lnTo>
                    <a:pt x="236529" y="2124335"/>
                  </a:lnTo>
                  <a:lnTo>
                    <a:pt x="116565" y="2398135"/>
                  </a:lnTo>
                  <a:lnTo>
                    <a:pt x="105239" y="2423853"/>
                  </a:lnTo>
                  <a:lnTo>
                    <a:pt x="47574" y="2529234"/>
                  </a:lnTo>
                  <a:lnTo>
                    <a:pt x="29759" y="2561619"/>
                  </a:lnTo>
                  <a:lnTo>
                    <a:pt x="0" y="2615912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62E1BCB-5317-40B2-9FB6-94B3DE6C96CC}"/>
                </a:ext>
              </a:extLst>
            </p:cNvPr>
            <p:cNvSpPr/>
            <p:nvPr/>
          </p:nvSpPr>
          <p:spPr>
            <a:xfrm>
              <a:off x="6453573" y="246742"/>
              <a:ext cx="909026" cy="489926"/>
            </a:xfrm>
            <a:custGeom>
              <a:avLst/>
              <a:gdLst>
                <a:gd name="connsiteX0" fmla="*/ 1142795 w 1142794"/>
                <a:gd name="connsiteY0" fmla="*/ 526386 h 526386"/>
                <a:gd name="connsiteX1" fmla="*/ 843967 w 1142794"/>
                <a:gd name="connsiteY1" fmla="*/ 409142 h 526386"/>
                <a:gd name="connsiteX2" fmla="*/ 816679 w 1142794"/>
                <a:gd name="connsiteY2" fmla="*/ 398838 h 526386"/>
                <a:gd name="connsiteX3" fmla="*/ 712882 w 1142794"/>
                <a:gd name="connsiteY3" fmla="*/ 362383 h 526386"/>
                <a:gd name="connsiteX4" fmla="*/ 604143 w 1142794"/>
                <a:gd name="connsiteY4" fmla="*/ 323330 h 526386"/>
                <a:gd name="connsiteX5" fmla="*/ 476662 w 1142794"/>
                <a:gd name="connsiteY5" fmla="*/ 278043 h 526386"/>
                <a:gd name="connsiteX6" fmla="*/ 192045 w 1142794"/>
                <a:gd name="connsiteY6" fmla="*/ 150322 h 526386"/>
                <a:gd name="connsiteX7" fmla="*/ 11636 w 1142794"/>
                <a:gd name="connsiteY7" fmla="*/ 22081 h 526386"/>
                <a:gd name="connsiteX8" fmla="*/ 0 w 1142794"/>
                <a:gd name="connsiteY8" fmla="*/ 0 h 52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2794" h="526386">
                  <a:moveTo>
                    <a:pt x="1142795" y="526386"/>
                  </a:moveTo>
                  <a:lnTo>
                    <a:pt x="843967" y="409142"/>
                  </a:lnTo>
                  <a:lnTo>
                    <a:pt x="816679" y="398838"/>
                  </a:lnTo>
                  <a:lnTo>
                    <a:pt x="712882" y="362383"/>
                  </a:lnTo>
                  <a:lnTo>
                    <a:pt x="604143" y="323330"/>
                  </a:lnTo>
                  <a:lnTo>
                    <a:pt x="476662" y="278043"/>
                  </a:lnTo>
                  <a:lnTo>
                    <a:pt x="192045" y="150322"/>
                  </a:lnTo>
                  <a:lnTo>
                    <a:pt x="11636" y="22081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D4A68CB-B0BE-481D-024D-709B9DA20DCF}"/>
                </a:ext>
              </a:extLst>
            </p:cNvPr>
            <p:cNvSpPr/>
            <p:nvPr/>
          </p:nvSpPr>
          <p:spPr>
            <a:xfrm>
              <a:off x="6922582" y="246742"/>
              <a:ext cx="943754" cy="781110"/>
            </a:xfrm>
            <a:custGeom>
              <a:avLst/>
              <a:gdLst>
                <a:gd name="connsiteX0" fmla="*/ 1186455 w 1186454"/>
                <a:gd name="connsiteY0" fmla="*/ 839239 h 839239"/>
                <a:gd name="connsiteX1" fmla="*/ 977420 w 1186454"/>
                <a:gd name="connsiteY1" fmla="*/ 727190 h 839239"/>
                <a:gd name="connsiteX2" fmla="*/ 878359 w 1186454"/>
                <a:gd name="connsiteY2" fmla="*/ 674110 h 839239"/>
                <a:gd name="connsiteX3" fmla="*/ 767355 w 1186454"/>
                <a:gd name="connsiteY3" fmla="*/ 620424 h 839239"/>
                <a:gd name="connsiteX4" fmla="*/ 558628 w 1186454"/>
                <a:gd name="connsiteY4" fmla="*/ 524308 h 839239"/>
                <a:gd name="connsiteX5" fmla="*/ 531135 w 1186454"/>
                <a:gd name="connsiteY5" fmla="*/ 501188 h 839239"/>
                <a:gd name="connsiteX6" fmla="*/ 341459 w 1186454"/>
                <a:gd name="connsiteY6" fmla="*/ 380394 h 839239"/>
                <a:gd name="connsiteX7" fmla="*/ 220156 w 1186454"/>
                <a:gd name="connsiteY7" fmla="*/ 239857 h 839239"/>
                <a:gd name="connsiteX8" fmla="*/ 203989 w 1186454"/>
                <a:gd name="connsiteY8" fmla="*/ 100099 h 839239"/>
                <a:gd name="connsiteX9" fmla="*/ 0 w 1186454"/>
                <a:gd name="connsiteY9" fmla="*/ 0 h 839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86454" h="839239">
                  <a:moveTo>
                    <a:pt x="1186455" y="839239"/>
                  </a:moveTo>
                  <a:lnTo>
                    <a:pt x="977420" y="727190"/>
                  </a:lnTo>
                  <a:lnTo>
                    <a:pt x="878359" y="674110"/>
                  </a:lnTo>
                  <a:lnTo>
                    <a:pt x="767355" y="620424"/>
                  </a:lnTo>
                  <a:lnTo>
                    <a:pt x="558628" y="524308"/>
                  </a:lnTo>
                  <a:lnTo>
                    <a:pt x="531135" y="501188"/>
                  </a:lnTo>
                  <a:lnTo>
                    <a:pt x="341459" y="380394"/>
                  </a:lnTo>
                  <a:lnTo>
                    <a:pt x="220156" y="239857"/>
                  </a:lnTo>
                  <a:lnTo>
                    <a:pt x="203989" y="10009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8EB1812-CB26-9AB5-B577-2229128168E4}"/>
                </a:ext>
              </a:extLst>
            </p:cNvPr>
            <p:cNvSpPr/>
            <p:nvPr/>
          </p:nvSpPr>
          <p:spPr>
            <a:xfrm>
              <a:off x="6404590" y="246742"/>
              <a:ext cx="1128377" cy="577450"/>
            </a:xfrm>
            <a:custGeom>
              <a:avLst/>
              <a:gdLst>
                <a:gd name="connsiteX0" fmla="*/ 1418556 w 1418555"/>
                <a:gd name="connsiteY0" fmla="*/ 620424 h 620423"/>
                <a:gd name="connsiteX1" fmla="*/ 1353168 w 1418555"/>
                <a:gd name="connsiteY1" fmla="*/ 588818 h 620423"/>
                <a:gd name="connsiteX2" fmla="*/ 1215287 w 1418555"/>
                <a:gd name="connsiteY2" fmla="*/ 522230 h 620423"/>
                <a:gd name="connsiteX3" fmla="*/ 1180689 w 1418555"/>
                <a:gd name="connsiteY3" fmla="*/ 507336 h 620423"/>
                <a:gd name="connsiteX4" fmla="*/ 897821 w 1418555"/>
                <a:gd name="connsiteY4" fmla="*/ 385589 h 620423"/>
                <a:gd name="connsiteX5" fmla="*/ 690022 w 1418555"/>
                <a:gd name="connsiteY5" fmla="*/ 247823 h 620423"/>
                <a:gd name="connsiteX6" fmla="*/ 383780 w 1418555"/>
                <a:gd name="connsiteY6" fmla="*/ 129280 h 620423"/>
                <a:gd name="connsiteX7" fmla="*/ 73214 w 1418555"/>
                <a:gd name="connsiteY7" fmla="*/ 22081 h 620423"/>
                <a:gd name="connsiteX8" fmla="*/ 0 w 1418555"/>
                <a:gd name="connsiteY8" fmla="*/ 0 h 620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8555" h="620423">
                  <a:moveTo>
                    <a:pt x="1418556" y="620424"/>
                  </a:moveTo>
                  <a:lnTo>
                    <a:pt x="1353168" y="588818"/>
                  </a:lnTo>
                  <a:lnTo>
                    <a:pt x="1215287" y="522230"/>
                  </a:lnTo>
                  <a:lnTo>
                    <a:pt x="1180689" y="507336"/>
                  </a:lnTo>
                  <a:lnTo>
                    <a:pt x="897821" y="385589"/>
                  </a:lnTo>
                  <a:lnTo>
                    <a:pt x="690022" y="247823"/>
                  </a:lnTo>
                  <a:lnTo>
                    <a:pt x="383780" y="129280"/>
                  </a:lnTo>
                  <a:lnTo>
                    <a:pt x="73214" y="22081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466C9504-B2BC-7D4D-B035-DA5E05574240}"/>
                </a:ext>
              </a:extLst>
            </p:cNvPr>
            <p:cNvSpPr/>
            <p:nvPr/>
          </p:nvSpPr>
          <p:spPr>
            <a:xfrm>
              <a:off x="6197197" y="246742"/>
              <a:ext cx="927700" cy="380803"/>
            </a:xfrm>
            <a:custGeom>
              <a:avLst/>
              <a:gdLst>
                <a:gd name="connsiteX0" fmla="*/ 1166272 w 1166271"/>
                <a:gd name="connsiteY0" fmla="*/ 409142 h 409142"/>
                <a:gd name="connsiteX1" fmla="*/ 1138984 w 1166271"/>
                <a:gd name="connsiteY1" fmla="*/ 398838 h 409142"/>
                <a:gd name="connsiteX2" fmla="*/ 1061754 w 1166271"/>
                <a:gd name="connsiteY2" fmla="*/ 363595 h 409142"/>
                <a:gd name="connsiteX3" fmla="*/ 837170 w 1166271"/>
                <a:gd name="connsiteY3" fmla="*/ 261158 h 409142"/>
                <a:gd name="connsiteX4" fmla="*/ 514350 w 1166271"/>
                <a:gd name="connsiteY4" fmla="*/ 150322 h 409142"/>
                <a:gd name="connsiteX5" fmla="*/ 188647 w 1166271"/>
                <a:gd name="connsiteY5" fmla="*/ 50569 h 409142"/>
                <a:gd name="connsiteX6" fmla="*/ 0 w 1166271"/>
                <a:gd name="connsiteY6" fmla="*/ 0 h 409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6271" h="409142">
                  <a:moveTo>
                    <a:pt x="1166272" y="409142"/>
                  </a:moveTo>
                  <a:lnTo>
                    <a:pt x="1138984" y="398838"/>
                  </a:lnTo>
                  <a:lnTo>
                    <a:pt x="1061754" y="363595"/>
                  </a:lnTo>
                  <a:lnTo>
                    <a:pt x="837170" y="261158"/>
                  </a:lnTo>
                  <a:lnTo>
                    <a:pt x="514350" y="150322"/>
                  </a:lnTo>
                  <a:lnTo>
                    <a:pt x="188647" y="5056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31855B6-991B-A698-3142-33E30379A17F}"/>
                </a:ext>
              </a:extLst>
            </p:cNvPr>
            <p:cNvSpPr/>
            <p:nvPr/>
          </p:nvSpPr>
          <p:spPr>
            <a:xfrm>
              <a:off x="8136228" y="246742"/>
              <a:ext cx="484163" cy="1799164"/>
            </a:xfrm>
            <a:custGeom>
              <a:avLst/>
              <a:gdLst>
                <a:gd name="connsiteX0" fmla="*/ 608673 w 608673"/>
                <a:gd name="connsiteY0" fmla="*/ 1933056 h 1933055"/>
                <a:gd name="connsiteX1" fmla="*/ 608364 w 608673"/>
                <a:gd name="connsiteY1" fmla="*/ 1931757 h 1933055"/>
                <a:gd name="connsiteX2" fmla="*/ 594257 w 608673"/>
                <a:gd name="connsiteY2" fmla="*/ 1863436 h 1933055"/>
                <a:gd name="connsiteX3" fmla="*/ 552347 w 608673"/>
                <a:gd name="connsiteY3" fmla="*/ 1663065 h 1933055"/>
                <a:gd name="connsiteX4" fmla="*/ 471101 w 608673"/>
                <a:gd name="connsiteY4" fmla="*/ 1409267 h 1933055"/>
                <a:gd name="connsiteX5" fmla="*/ 542152 w 608673"/>
                <a:gd name="connsiteY5" fmla="*/ 1286654 h 1933055"/>
                <a:gd name="connsiteX6" fmla="*/ 472955 w 608673"/>
                <a:gd name="connsiteY6" fmla="*/ 1043161 h 1933055"/>
                <a:gd name="connsiteX7" fmla="*/ 395210 w 608673"/>
                <a:gd name="connsiteY7" fmla="*/ 808153 h 1933055"/>
                <a:gd name="connsiteX8" fmla="*/ 303873 w 608673"/>
                <a:gd name="connsiteY8" fmla="*/ 587693 h 1933055"/>
                <a:gd name="connsiteX9" fmla="*/ 208417 w 608673"/>
                <a:gd name="connsiteY9" fmla="*/ 375805 h 1933055"/>
                <a:gd name="connsiteX10" fmla="*/ 102561 w 608673"/>
                <a:gd name="connsiteY10" fmla="*/ 178464 h 1933055"/>
                <a:gd name="connsiteX11" fmla="*/ 0 w 608673"/>
                <a:gd name="connsiteY11" fmla="*/ 0 h 1933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8673" h="1933055">
                  <a:moveTo>
                    <a:pt x="608673" y="1933056"/>
                  </a:moveTo>
                  <a:lnTo>
                    <a:pt x="608364" y="1931757"/>
                  </a:lnTo>
                  <a:lnTo>
                    <a:pt x="594257" y="1863436"/>
                  </a:lnTo>
                  <a:lnTo>
                    <a:pt x="552347" y="1663065"/>
                  </a:lnTo>
                  <a:lnTo>
                    <a:pt x="471101" y="1409267"/>
                  </a:lnTo>
                  <a:lnTo>
                    <a:pt x="542152" y="1286654"/>
                  </a:lnTo>
                  <a:lnTo>
                    <a:pt x="472955" y="1043161"/>
                  </a:lnTo>
                  <a:lnTo>
                    <a:pt x="395210" y="808153"/>
                  </a:lnTo>
                  <a:lnTo>
                    <a:pt x="303873" y="587693"/>
                  </a:lnTo>
                  <a:lnTo>
                    <a:pt x="208417" y="375805"/>
                  </a:lnTo>
                  <a:lnTo>
                    <a:pt x="102561" y="178464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976DE77-CFE3-7A2E-8F32-DFAE6F46123D}"/>
                </a:ext>
              </a:extLst>
            </p:cNvPr>
            <p:cNvSpPr/>
            <p:nvPr/>
          </p:nvSpPr>
          <p:spPr>
            <a:xfrm>
              <a:off x="8448465" y="246742"/>
              <a:ext cx="235980" cy="2136527"/>
            </a:xfrm>
            <a:custGeom>
              <a:avLst/>
              <a:gdLst>
                <a:gd name="connsiteX0" fmla="*/ 226334 w 296665"/>
                <a:gd name="connsiteY0" fmla="*/ 2295525 h 2295525"/>
                <a:gd name="connsiteX1" fmla="*/ 229423 w 296665"/>
                <a:gd name="connsiteY1" fmla="*/ 2277861 h 2295525"/>
                <a:gd name="connsiteX2" fmla="*/ 246105 w 296665"/>
                <a:gd name="connsiteY2" fmla="*/ 2186074 h 2295525"/>
                <a:gd name="connsiteX3" fmla="*/ 279366 w 296665"/>
                <a:gd name="connsiteY3" fmla="*/ 1984491 h 2295525"/>
                <a:gd name="connsiteX4" fmla="*/ 296253 w 296665"/>
                <a:gd name="connsiteY4" fmla="*/ 1706967 h 2295525"/>
                <a:gd name="connsiteX5" fmla="*/ 296665 w 296665"/>
                <a:gd name="connsiteY5" fmla="*/ 1435851 h 2295525"/>
                <a:gd name="connsiteX6" fmla="*/ 274629 w 296665"/>
                <a:gd name="connsiteY6" fmla="*/ 1178243 h 2295525"/>
                <a:gd name="connsiteX7" fmla="*/ 243325 w 296665"/>
                <a:gd name="connsiteY7" fmla="*/ 927908 h 2295525"/>
                <a:gd name="connsiteX8" fmla="*/ 196163 w 296665"/>
                <a:gd name="connsiteY8" fmla="*/ 691688 h 2295525"/>
                <a:gd name="connsiteX9" fmla="*/ 144883 w 296665"/>
                <a:gd name="connsiteY9" fmla="*/ 463175 h 2295525"/>
                <a:gd name="connsiteX10" fmla="*/ 81761 w 296665"/>
                <a:gd name="connsiteY10" fmla="*/ 249035 h 2295525"/>
                <a:gd name="connsiteX11" fmla="*/ 16990 w 296665"/>
                <a:gd name="connsiteY11" fmla="*/ 43122 h 2295525"/>
                <a:gd name="connsiteX12" fmla="*/ 0 w 296665"/>
                <a:gd name="connsiteY12" fmla="*/ 0 h 2295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6665" h="2295525">
                  <a:moveTo>
                    <a:pt x="226334" y="2295525"/>
                  </a:moveTo>
                  <a:lnTo>
                    <a:pt x="229423" y="2277861"/>
                  </a:lnTo>
                  <a:lnTo>
                    <a:pt x="246105" y="2186074"/>
                  </a:lnTo>
                  <a:lnTo>
                    <a:pt x="279366" y="1984491"/>
                  </a:lnTo>
                  <a:lnTo>
                    <a:pt x="296253" y="1706967"/>
                  </a:lnTo>
                  <a:lnTo>
                    <a:pt x="296665" y="1435851"/>
                  </a:lnTo>
                  <a:lnTo>
                    <a:pt x="274629" y="1178243"/>
                  </a:lnTo>
                  <a:lnTo>
                    <a:pt x="243325" y="927908"/>
                  </a:lnTo>
                  <a:lnTo>
                    <a:pt x="196163" y="691688"/>
                  </a:lnTo>
                  <a:lnTo>
                    <a:pt x="144883" y="463175"/>
                  </a:lnTo>
                  <a:lnTo>
                    <a:pt x="81761" y="249035"/>
                  </a:lnTo>
                  <a:lnTo>
                    <a:pt x="16990" y="43122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C09E590-88B9-F371-72F2-124BF6BBA748}"/>
                </a:ext>
              </a:extLst>
            </p:cNvPr>
            <p:cNvSpPr/>
            <p:nvPr/>
          </p:nvSpPr>
          <p:spPr>
            <a:xfrm>
              <a:off x="6292047" y="246742"/>
              <a:ext cx="806476" cy="368714"/>
            </a:xfrm>
            <a:custGeom>
              <a:avLst/>
              <a:gdLst>
                <a:gd name="connsiteX0" fmla="*/ 1013872 w 1013872"/>
                <a:gd name="connsiteY0" fmla="*/ 396153 h 396153"/>
                <a:gd name="connsiteX1" fmla="*/ 954971 w 1013872"/>
                <a:gd name="connsiteY1" fmla="*/ 375372 h 396153"/>
                <a:gd name="connsiteX2" fmla="*/ 807205 w 1013872"/>
                <a:gd name="connsiteY2" fmla="*/ 323330 h 396153"/>
                <a:gd name="connsiteX3" fmla="*/ 679725 w 1013872"/>
                <a:gd name="connsiteY3" fmla="*/ 278043 h 396153"/>
                <a:gd name="connsiteX4" fmla="*/ 648627 w 1013872"/>
                <a:gd name="connsiteY4" fmla="*/ 268259 h 396153"/>
                <a:gd name="connsiteX5" fmla="*/ 346298 w 1013872"/>
                <a:gd name="connsiteY5" fmla="*/ 173182 h 396153"/>
                <a:gd name="connsiteX6" fmla="*/ 69404 w 1013872"/>
                <a:gd name="connsiteY6" fmla="*/ 50569 h 396153"/>
                <a:gd name="connsiteX7" fmla="*/ 0 w 1013872"/>
                <a:gd name="connsiteY7" fmla="*/ 0 h 39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3872" h="396153">
                  <a:moveTo>
                    <a:pt x="1013872" y="396153"/>
                  </a:moveTo>
                  <a:lnTo>
                    <a:pt x="954971" y="375372"/>
                  </a:lnTo>
                  <a:lnTo>
                    <a:pt x="807205" y="323330"/>
                  </a:lnTo>
                  <a:lnTo>
                    <a:pt x="679725" y="278043"/>
                  </a:lnTo>
                  <a:lnTo>
                    <a:pt x="648627" y="268259"/>
                  </a:lnTo>
                  <a:lnTo>
                    <a:pt x="346298" y="173182"/>
                  </a:lnTo>
                  <a:lnTo>
                    <a:pt x="69404" y="50569"/>
                  </a:lnTo>
                  <a:lnTo>
                    <a:pt x="0" y="0"/>
                  </a:lnTo>
                </a:path>
              </a:pathLst>
            </a:custGeom>
            <a:noFill/>
            <a:ln w="10297" cap="rnd">
              <a:solidFill>
                <a:srgbClr val="28B8D5">
                  <a:alpha val="1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600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020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A88819A-4A27-7262-E9DE-C2689F4A34B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40436" y="0"/>
            <a:ext cx="7351564" cy="6858000"/>
          </a:xfrm>
          <a:custGeom>
            <a:avLst/>
            <a:gdLst>
              <a:gd name="connsiteX0" fmla="*/ 7351564 w 7351564"/>
              <a:gd name="connsiteY0" fmla="*/ 5017116 h 6858000"/>
              <a:gd name="connsiteX1" fmla="*/ 7351564 w 7351564"/>
              <a:gd name="connsiteY1" fmla="*/ 6858000 h 6858000"/>
              <a:gd name="connsiteX2" fmla="*/ 5712790 w 7351564"/>
              <a:gd name="connsiteY2" fmla="*/ 6858000 h 6858000"/>
              <a:gd name="connsiteX3" fmla="*/ 4725754 w 7351564"/>
              <a:gd name="connsiteY3" fmla="*/ 4848178 h 6858000"/>
              <a:gd name="connsiteX4" fmla="*/ 4853490 w 7351564"/>
              <a:gd name="connsiteY4" fmla="*/ 4892601 h 6858000"/>
              <a:gd name="connsiteX5" fmla="*/ 6107077 w 7351564"/>
              <a:gd name="connsiteY5" fmla="*/ 6008556 h 6858000"/>
              <a:gd name="connsiteX6" fmla="*/ 6121567 w 7351564"/>
              <a:gd name="connsiteY6" fmla="*/ 6258029 h 6858000"/>
              <a:gd name="connsiteX7" fmla="*/ 5587466 w 7351564"/>
              <a:gd name="connsiteY7" fmla="*/ 6858000 h 6858000"/>
              <a:gd name="connsiteX8" fmla="*/ 2867299 w 7351564"/>
              <a:gd name="connsiteY8" fmla="*/ 6858000 h 6858000"/>
              <a:gd name="connsiteX9" fmla="*/ 4604018 w 7351564"/>
              <a:gd name="connsiteY9" fmla="*/ 4907091 h 6858000"/>
              <a:gd name="connsiteX10" fmla="*/ 4725754 w 7351564"/>
              <a:gd name="connsiteY10" fmla="*/ 4848178 h 6858000"/>
              <a:gd name="connsiteX11" fmla="*/ 1918744 w 7351564"/>
              <a:gd name="connsiteY11" fmla="*/ 4780455 h 6858000"/>
              <a:gd name="connsiteX12" fmla="*/ 2046481 w 7351564"/>
              <a:gd name="connsiteY12" fmla="*/ 4824876 h 6858000"/>
              <a:gd name="connsiteX13" fmla="*/ 3300067 w 7351564"/>
              <a:gd name="connsiteY13" fmla="*/ 5940833 h 6858000"/>
              <a:gd name="connsiteX14" fmla="*/ 3314557 w 7351564"/>
              <a:gd name="connsiteY14" fmla="*/ 6190304 h 6858000"/>
              <a:gd name="connsiteX15" fmla="*/ 2720168 w 7351564"/>
              <a:gd name="connsiteY15" fmla="*/ 6858000 h 6858000"/>
              <a:gd name="connsiteX16" fmla="*/ 0 w 7351564"/>
              <a:gd name="connsiteY16" fmla="*/ 6858000 h 6858000"/>
              <a:gd name="connsiteX17" fmla="*/ 1797008 w 7351564"/>
              <a:gd name="connsiteY17" fmla="*/ 4839367 h 6858000"/>
              <a:gd name="connsiteX18" fmla="*/ 1918744 w 7351564"/>
              <a:gd name="connsiteY18" fmla="*/ 4780455 h 6858000"/>
              <a:gd name="connsiteX19" fmla="*/ 7351564 w 7351564"/>
              <a:gd name="connsiteY19" fmla="*/ 1781854 h 6858000"/>
              <a:gd name="connsiteX20" fmla="*/ 7351564 w 7351564"/>
              <a:gd name="connsiteY20" fmla="*/ 4837501 h 6858000"/>
              <a:gd name="connsiteX21" fmla="*/ 6410412 w 7351564"/>
              <a:gd name="connsiteY21" fmla="*/ 5894725 h 6858000"/>
              <a:gd name="connsiteX22" fmla="*/ 6160938 w 7351564"/>
              <a:gd name="connsiteY22" fmla="*/ 5909215 h 6858000"/>
              <a:gd name="connsiteX23" fmla="*/ 4907353 w 7351564"/>
              <a:gd name="connsiteY23" fmla="*/ 4793261 h 6858000"/>
              <a:gd name="connsiteX24" fmla="*/ 4892863 w 7351564"/>
              <a:gd name="connsiteY24" fmla="*/ 4543787 h 6858000"/>
              <a:gd name="connsiteX25" fmla="*/ 4725755 w 7351564"/>
              <a:gd name="connsiteY25" fmla="*/ 1621737 h 6858000"/>
              <a:gd name="connsiteX26" fmla="*/ 4853491 w 7351564"/>
              <a:gd name="connsiteY26" fmla="*/ 1666160 h 6858000"/>
              <a:gd name="connsiteX27" fmla="*/ 6107078 w 7351564"/>
              <a:gd name="connsiteY27" fmla="*/ 2782115 h 6858000"/>
              <a:gd name="connsiteX28" fmla="*/ 6121567 w 7351564"/>
              <a:gd name="connsiteY28" fmla="*/ 3031587 h 6858000"/>
              <a:gd name="connsiteX29" fmla="*/ 3617917 w 7351564"/>
              <a:gd name="connsiteY29" fmla="*/ 5844013 h 6858000"/>
              <a:gd name="connsiteX30" fmla="*/ 3368445 w 7351564"/>
              <a:gd name="connsiteY30" fmla="*/ 5858503 h 6858000"/>
              <a:gd name="connsiteX31" fmla="*/ 2114859 w 7351564"/>
              <a:gd name="connsiteY31" fmla="*/ 4742548 h 6858000"/>
              <a:gd name="connsiteX32" fmla="*/ 2100368 w 7351564"/>
              <a:gd name="connsiteY32" fmla="*/ 4493075 h 6858000"/>
              <a:gd name="connsiteX33" fmla="*/ 4604019 w 7351564"/>
              <a:gd name="connsiteY33" fmla="*/ 1680650 h 6858000"/>
              <a:gd name="connsiteX34" fmla="*/ 4725755 w 7351564"/>
              <a:gd name="connsiteY34" fmla="*/ 1621737 h 6858000"/>
              <a:gd name="connsiteX35" fmla="*/ 6064886 w 7351564"/>
              <a:gd name="connsiteY35" fmla="*/ 0 h 6858000"/>
              <a:gd name="connsiteX36" fmla="*/ 7351564 w 7351564"/>
              <a:gd name="connsiteY36" fmla="*/ 0 h 6858000"/>
              <a:gd name="connsiteX37" fmla="*/ 7351564 w 7351564"/>
              <a:gd name="connsiteY37" fmla="*/ 1610282 h 6858000"/>
              <a:gd name="connsiteX38" fmla="*/ 6420417 w 7351564"/>
              <a:gd name="connsiteY38" fmla="*/ 2656269 h 6858000"/>
              <a:gd name="connsiteX39" fmla="*/ 6170943 w 7351564"/>
              <a:gd name="connsiteY39" fmla="*/ 2670759 h 6858000"/>
              <a:gd name="connsiteX40" fmla="*/ 4917358 w 7351564"/>
              <a:gd name="connsiteY40" fmla="*/ 1554804 h 6858000"/>
              <a:gd name="connsiteX41" fmla="*/ 4902868 w 7351564"/>
              <a:gd name="connsiteY41" fmla="*/ 1305331 h 6858000"/>
              <a:gd name="connsiteX42" fmla="*/ 3215750 w 7351564"/>
              <a:gd name="connsiteY42" fmla="*/ 0 h 6858000"/>
              <a:gd name="connsiteX43" fmla="*/ 5935917 w 7351564"/>
              <a:gd name="connsiteY43" fmla="*/ 0 h 6858000"/>
              <a:gd name="connsiteX44" fmla="*/ 3158584 w 7351564"/>
              <a:gd name="connsiteY44" fmla="*/ 3119862 h 6858000"/>
              <a:gd name="connsiteX45" fmla="*/ 2909112 w 7351564"/>
              <a:gd name="connsiteY45" fmla="*/ 3134353 h 6858000"/>
              <a:gd name="connsiteX46" fmla="*/ 1655526 w 7351564"/>
              <a:gd name="connsiteY46" fmla="*/ 2018397 h 6858000"/>
              <a:gd name="connsiteX47" fmla="*/ 1641035 w 7351564"/>
              <a:gd name="connsiteY47" fmla="*/ 17689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7351564" h="6858000">
                <a:moveTo>
                  <a:pt x="7351564" y="5017116"/>
                </a:moveTo>
                <a:lnTo>
                  <a:pt x="7351564" y="6858000"/>
                </a:lnTo>
                <a:lnTo>
                  <a:pt x="5712790" y="6858000"/>
                </a:lnTo>
                <a:close/>
                <a:moveTo>
                  <a:pt x="4725754" y="4848178"/>
                </a:moveTo>
                <a:cubicBezTo>
                  <a:pt x="4770900" y="4845556"/>
                  <a:pt x="4817046" y="4860156"/>
                  <a:pt x="4853490" y="4892601"/>
                </a:cubicBezTo>
                <a:lnTo>
                  <a:pt x="6107077" y="6008556"/>
                </a:lnTo>
                <a:cubicBezTo>
                  <a:pt x="6179968" y="6073445"/>
                  <a:pt x="6186455" y="6185138"/>
                  <a:pt x="6121567" y="6258029"/>
                </a:cubicBezTo>
                <a:lnTo>
                  <a:pt x="5587466" y="6858000"/>
                </a:lnTo>
                <a:lnTo>
                  <a:pt x="2867299" y="6858000"/>
                </a:lnTo>
                <a:lnTo>
                  <a:pt x="4604018" y="4907091"/>
                </a:lnTo>
                <a:cubicBezTo>
                  <a:pt x="4636463" y="4870646"/>
                  <a:pt x="4680607" y="4850801"/>
                  <a:pt x="4725754" y="4848178"/>
                </a:cubicBezTo>
                <a:close/>
                <a:moveTo>
                  <a:pt x="1918744" y="4780455"/>
                </a:moveTo>
                <a:cubicBezTo>
                  <a:pt x="1963889" y="4777832"/>
                  <a:pt x="2010036" y="4792433"/>
                  <a:pt x="2046481" y="4824876"/>
                </a:cubicBezTo>
                <a:lnTo>
                  <a:pt x="3300067" y="5940833"/>
                </a:lnTo>
                <a:cubicBezTo>
                  <a:pt x="3372958" y="6005720"/>
                  <a:pt x="3379446" y="6117413"/>
                  <a:pt x="3314557" y="6190304"/>
                </a:cubicBezTo>
                <a:lnTo>
                  <a:pt x="2720168" y="6858000"/>
                </a:lnTo>
                <a:lnTo>
                  <a:pt x="0" y="6858000"/>
                </a:lnTo>
                <a:lnTo>
                  <a:pt x="1797008" y="4839367"/>
                </a:lnTo>
                <a:cubicBezTo>
                  <a:pt x="1829452" y="4802922"/>
                  <a:pt x="1873598" y="4783076"/>
                  <a:pt x="1918744" y="4780455"/>
                </a:cubicBezTo>
                <a:close/>
                <a:moveTo>
                  <a:pt x="7351564" y="1781854"/>
                </a:moveTo>
                <a:lnTo>
                  <a:pt x="7351564" y="4837501"/>
                </a:lnTo>
                <a:lnTo>
                  <a:pt x="6410412" y="5894725"/>
                </a:lnTo>
                <a:cubicBezTo>
                  <a:pt x="6345522" y="5967616"/>
                  <a:pt x="6233829" y="5974104"/>
                  <a:pt x="6160938" y="5909215"/>
                </a:cubicBezTo>
                <a:lnTo>
                  <a:pt x="4907353" y="4793261"/>
                </a:lnTo>
                <a:cubicBezTo>
                  <a:pt x="4834462" y="4728371"/>
                  <a:pt x="4827973" y="4616679"/>
                  <a:pt x="4892863" y="4543787"/>
                </a:cubicBezTo>
                <a:close/>
                <a:moveTo>
                  <a:pt x="4725755" y="1621737"/>
                </a:moveTo>
                <a:cubicBezTo>
                  <a:pt x="4770901" y="1619115"/>
                  <a:pt x="4817047" y="1633715"/>
                  <a:pt x="4853491" y="1666160"/>
                </a:cubicBezTo>
                <a:lnTo>
                  <a:pt x="6107078" y="2782115"/>
                </a:lnTo>
                <a:cubicBezTo>
                  <a:pt x="6179968" y="2847003"/>
                  <a:pt x="6186456" y="2958697"/>
                  <a:pt x="6121567" y="3031587"/>
                </a:cubicBezTo>
                <a:lnTo>
                  <a:pt x="3617917" y="5844013"/>
                </a:lnTo>
                <a:cubicBezTo>
                  <a:pt x="3553029" y="5916904"/>
                  <a:pt x="3441337" y="5923392"/>
                  <a:pt x="3368445" y="5858503"/>
                </a:cubicBezTo>
                <a:lnTo>
                  <a:pt x="2114859" y="4742548"/>
                </a:lnTo>
                <a:cubicBezTo>
                  <a:pt x="2041967" y="4677660"/>
                  <a:pt x="2035480" y="4565967"/>
                  <a:pt x="2100368" y="4493075"/>
                </a:cubicBezTo>
                <a:lnTo>
                  <a:pt x="4604019" y="1680650"/>
                </a:lnTo>
                <a:cubicBezTo>
                  <a:pt x="4636463" y="1644204"/>
                  <a:pt x="4680608" y="1624360"/>
                  <a:pt x="4725755" y="1621737"/>
                </a:cubicBezTo>
                <a:close/>
                <a:moveTo>
                  <a:pt x="6064886" y="0"/>
                </a:moveTo>
                <a:lnTo>
                  <a:pt x="7351564" y="0"/>
                </a:lnTo>
                <a:lnTo>
                  <a:pt x="7351564" y="1610282"/>
                </a:lnTo>
                <a:lnTo>
                  <a:pt x="6420417" y="2656269"/>
                </a:lnTo>
                <a:cubicBezTo>
                  <a:pt x="6355527" y="2729160"/>
                  <a:pt x="6243834" y="2735648"/>
                  <a:pt x="6170943" y="2670759"/>
                </a:cubicBezTo>
                <a:lnTo>
                  <a:pt x="4917358" y="1554804"/>
                </a:lnTo>
                <a:cubicBezTo>
                  <a:pt x="4844467" y="1489915"/>
                  <a:pt x="4837978" y="1378222"/>
                  <a:pt x="4902868" y="1305331"/>
                </a:cubicBezTo>
                <a:close/>
                <a:moveTo>
                  <a:pt x="3215750" y="0"/>
                </a:moveTo>
                <a:lnTo>
                  <a:pt x="5935917" y="0"/>
                </a:lnTo>
                <a:lnTo>
                  <a:pt x="3158584" y="3119862"/>
                </a:lnTo>
                <a:cubicBezTo>
                  <a:pt x="3093695" y="3192754"/>
                  <a:pt x="2982003" y="3199241"/>
                  <a:pt x="2909112" y="3134353"/>
                </a:cubicBezTo>
                <a:lnTo>
                  <a:pt x="1655526" y="2018397"/>
                </a:lnTo>
                <a:cubicBezTo>
                  <a:pt x="1582635" y="1953509"/>
                  <a:pt x="1576147" y="1841816"/>
                  <a:pt x="1641035" y="1768925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  <a:ln w="57150">
            <a:noFill/>
          </a:ln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65049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rgbClr val="020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C00D7F4-80DF-2E8F-ED42-6097986153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562600" cy="6134100"/>
          </a:xfrm>
          <a:custGeom>
            <a:avLst/>
            <a:gdLst>
              <a:gd name="connsiteX0" fmla="*/ 3759200 w 5562600"/>
              <a:gd name="connsiteY0" fmla="*/ 0 h 6134100"/>
              <a:gd name="connsiteX1" fmla="*/ 5562600 w 5562600"/>
              <a:gd name="connsiteY1" fmla="*/ 0 h 6134100"/>
              <a:gd name="connsiteX2" fmla="*/ 5562600 w 5562600"/>
              <a:gd name="connsiteY2" fmla="*/ 4063310 h 6134100"/>
              <a:gd name="connsiteX3" fmla="*/ 4660900 w 5562600"/>
              <a:gd name="connsiteY3" fmla="*/ 4965010 h 6134100"/>
              <a:gd name="connsiteX4" fmla="*/ 3759200 w 5562600"/>
              <a:gd name="connsiteY4" fmla="*/ 4063310 h 6134100"/>
              <a:gd name="connsiteX5" fmla="*/ 1879600 w 5562600"/>
              <a:gd name="connsiteY5" fmla="*/ 0 h 6134100"/>
              <a:gd name="connsiteX6" fmla="*/ 3683000 w 5562600"/>
              <a:gd name="connsiteY6" fmla="*/ 0 h 6134100"/>
              <a:gd name="connsiteX7" fmla="*/ 3683000 w 5562600"/>
              <a:gd name="connsiteY7" fmla="*/ 5232400 h 6134100"/>
              <a:gd name="connsiteX8" fmla="*/ 2781300 w 5562600"/>
              <a:gd name="connsiteY8" fmla="*/ 6134100 h 6134100"/>
              <a:gd name="connsiteX9" fmla="*/ 1879600 w 5562600"/>
              <a:gd name="connsiteY9" fmla="*/ 5232400 h 6134100"/>
              <a:gd name="connsiteX10" fmla="*/ 0 w 5562600"/>
              <a:gd name="connsiteY10" fmla="*/ 0 h 6134100"/>
              <a:gd name="connsiteX11" fmla="*/ 1803400 w 5562600"/>
              <a:gd name="connsiteY11" fmla="*/ 0 h 6134100"/>
              <a:gd name="connsiteX12" fmla="*/ 1803400 w 5562600"/>
              <a:gd name="connsiteY12" fmla="*/ 4063310 h 6134100"/>
              <a:gd name="connsiteX13" fmla="*/ 901700 w 5562600"/>
              <a:gd name="connsiteY13" fmla="*/ 4965010 h 6134100"/>
              <a:gd name="connsiteX14" fmla="*/ 0 w 5562600"/>
              <a:gd name="connsiteY14" fmla="*/ 4063310 h 613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62600" h="6134100">
                <a:moveTo>
                  <a:pt x="3759200" y="0"/>
                </a:moveTo>
                <a:lnTo>
                  <a:pt x="5562600" y="0"/>
                </a:lnTo>
                <a:lnTo>
                  <a:pt x="5562600" y="4063310"/>
                </a:lnTo>
                <a:cubicBezTo>
                  <a:pt x="5562600" y="4561305"/>
                  <a:pt x="5158895" y="4965010"/>
                  <a:pt x="4660900" y="4965010"/>
                </a:cubicBezTo>
                <a:cubicBezTo>
                  <a:pt x="4162905" y="4965010"/>
                  <a:pt x="3759200" y="4561305"/>
                  <a:pt x="3759200" y="4063310"/>
                </a:cubicBezTo>
                <a:close/>
                <a:moveTo>
                  <a:pt x="1879600" y="0"/>
                </a:moveTo>
                <a:lnTo>
                  <a:pt x="3683000" y="0"/>
                </a:lnTo>
                <a:lnTo>
                  <a:pt x="3683000" y="5232400"/>
                </a:lnTo>
                <a:cubicBezTo>
                  <a:pt x="3683000" y="5730395"/>
                  <a:pt x="3279295" y="6134100"/>
                  <a:pt x="2781300" y="6134100"/>
                </a:cubicBezTo>
                <a:cubicBezTo>
                  <a:pt x="2283305" y="6134100"/>
                  <a:pt x="1879600" y="5730395"/>
                  <a:pt x="1879600" y="5232400"/>
                </a:cubicBezTo>
                <a:close/>
                <a:moveTo>
                  <a:pt x="0" y="0"/>
                </a:moveTo>
                <a:lnTo>
                  <a:pt x="1803400" y="0"/>
                </a:lnTo>
                <a:lnTo>
                  <a:pt x="1803400" y="4063310"/>
                </a:lnTo>
                <a:cubicBezTo>
                  <a:pt x="1803400" y="4561305"/>
                  <a:pt x="1399695" y="4965010"/>
                  <a:pt x="901700" y="4965010"/>
                </a:cubicBezTo>
                <a:cubicBezTo>
                  <a:pt x="403705" y="4965010"/>
                  <a:pt x="0" y="4561305"/>
                  <a:pt x="0" y="406331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  <a:ln w="57150">
            <a:noFill/>
          </a:ln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12136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rgbClr val="020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icture Placeholder 8">
            <a:extLst>
              <a:ext uri="{FF2B5EF4-FFF2-40B4-BE49-F238E27FC236}">
                <a16:creationId xmlns:a16="http://schemas.microsoft.com/office/drawing/2014/main" id="{AB56DC9A-404E-F6A3-8A42-8E3979B7ABC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3429000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  <a:ln w="57150">
            <a:noFill/>
          </a:ln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37108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2B4465-F283-BA54-5E02-86C3F60E6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87A0E0-0539-384D-4D37-EB760464D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C5894-1722-94C9-E750-D8FFA62479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63BE0-A4DA-447C-94F0-3F7BBACAEA3A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36B6E-8DF5-3030-B8A9-D47EA354AA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6D7AC-CBCB-7B05-1F04-324C0ABEE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E853B-128C-4A95-9773-A43311BB6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42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9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.pn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1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CBDF072-6D94-B98C-6A83-CCDE4684AA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DD206F-C695-C51C-DC20-4A5ED1313A3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01925" y="1109663"/>
            <a:ext cx="6659592" cy="2882900"/>
          </a:xfrm>
        </p:spPr>
        <p:txBody>
          <a:bodyPr>
            <a:normAutofit fontScale="90000"/>
          </a:bodyPr>
          <a:lstStyle/>
          <a:p>
            <a:pPr>
              <a:spcAft>
                <a:spcPts val="2000"/>
              </a:spcAft>
            </a:pPr>
            <a:r>
              <a:rPr lang="el-GR" b="1" dirty="0">
                <a:solidFill>
                  <a:schemeClr val="bg1"/>
                </a:solidFill>
              </a:rPr>
              <a:t>Επιχειρηματική Ανθεκτικότητα (</a:t>
            </a:r>
            <a:r>
              <a:rPr lang="el-GR" b="1" dirty="0" err="1">
                <a:solidFill>
                  <a:schemeClr val="bg1"/>
                </a:solidFill>
              </a:rPr>
              <a:t>Business</a:t>
            </a:r>
            <a:r>
              <a:rPr lang="el-GR" b="1" dirty="0">
                <a:solidFill>
                  <a:schemeClr val="bg1"/>
                </a:solidFill>
              </a:rPr>
              <a:t> </a:t>
            </a:r>
            <a:r>
              <a:rPr lang="el-GR" b="1" dirty="0" err="1">
                <a:solidFill>
                  <a:schemeClr val="bg1"/>
                </a:solidFill>
              </a:rPr>
              <a:t>Resilience</a:t>
            </a:r>
            <a:r>
              <a:rPr lang="el-GR" b="1" dirty="0">
                <a:solidFill>
                  <a:schemeClr val="bg1"/>
                </a:solidFill>
              </a:rPr>
              <a:t>)</a:t>
            </a:r>
            <a:br>
              <a:rPr lang="en-US" b="1" dirty="0">
                <a:solidFill>
                  <a:schemeClr val="bg1"/>
                </a:solidFill>
              </a:rPr>
            </a:br>
            <a:br>
              <a:rPr lang="el-GR" sz="5300" dirty="0">
                <a:solidFill>
                  <a:schemeClr val="bg1"/>
                </a:solidFill>
              </a:rPr>
            </a:br>
            <a:r>
              <a:rPr lang="el-GR" sz="2200" dirty="0">
                <a:solidFill>
                  <a:schemeClr val="bg1"/>
                </a:solidFill>
              </a:rPr>
              <a:t>Μια βήμα προς βήμα προσέγγιση για βελτίωση της ανθεκτικότητας ενός οργανισμού.</a:t>
            </a:r>
            <a:endParaRPr lang="el-GR" sz="31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14C814-37B9-3974-BC67-7343C0C1339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42883" y="4919663"/>
            <a:ext cx="6659592" cy="1655762"/>
          </a:xfrm>
        </p:spPr>
        <p:txBody>
          <a:bodyPr>
            <a:normAutofit fontScale="77500" lnSpcReduction="20000"/>
          </a:bodyPr>
          <a:lstStyle/>
          <a:p>
            <a:pPr marL="0" indent="0" algn="l">
              <a:buNone/>
            </a:pPr>
            <a:r>
              <a:rPr lang="el-GR" sz="2600" b="1" dirty="0">
                <a:solidFill>
                  <a:schemeClr val="bg1"/>
                </a:solidFill>
              </a:rPr>
              <a:t>Γιάννος Γρηγορίου</a:t>
            </a:r>
          </a:p>
          <a:p>
            <a:pPr marL="342900" indent="-342900" algn="l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el-GR" sz="1900" dirty="0">
                <a:solidFill>
                  <a:schemeClr val="bg1"/>
                </a:solidFill>
              </a:rPr>
              <a:t>Λειτουργός Επιχειρησιακής Συνέχειας </a:t>
            </a:r>
            <a:r>
              <a:rPr lang="en-US" sz="1900" dirty="0">
                <a:solidFill>
                  <a:schemeClr val="bg1"/>
                </a:solidFill>
              </a:rPr>
              <a:t>Cyta</a:t>
            </a:r>
          </a:p>
          <a:p>
            <a:pPr marL="342900" indent="-342900" algn="l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en-US" sz="1900" dirty="0">
                <a:solidFill>
                  <a:schemeClr val="bg1"/>
                </a:solidFill>
              </a:rPr>
              <a:t>Member of the Business Continuity Institute</a:t>
            </a:r>
          </a:p>
          <a:p>
            <a:pPr marL="342900" indent="-342900" algn="l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el-GR" sz="1900" dirty="0">
                <a:solidFill>
                  <a:schemeClr val="bg1"/>
                </a:solidFill>
              </a:rPr>
              <a:t>Εθνικός Αντιπρόσωπος του Κυπριακού Οργανισμού Τυποποίησης στην </a:t>
            </a:r>
            <a:r>
              <a:rPr lang="en-US" sz="1900" dirty="0">
                <a:solidFill>
                  <a:schemeClr val="bg1"/>
                </a:solidFill>
              </a:rPr>
              <a:t>WG ISO/TC 292 Security and Resilience</a:t>
            </a:r>
            <a:r>
              <a:rPr lang="el-GR" sz="1900" dirty="0">
                <a:solidFill>
                  <a:schemeClr val="bg1"/>
                </a:solidFill>
              </a:rPr>
              <a:t> και </a:t>
            </a:r>
            <a:r>
              <a:rPr lang="en-US" sz="1900" dirty="0">
                <a:solidFill>
                  <a:schemeClr val="bg1"/>
                </a:solidFill>
              </a:rPr>
              <a:t>CEN/TC 391 Societal and Citizen Security</a:t>
            </a:r>
            <a:endParaRPr lang="el-GR" sz="1900" dirty="0">
              <a:solidFill>
                <a:schemeClr val="bg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05AD40B-ABD4-DF19-5C99-780CCD9700B6}"/>
              </a:ext>
            </a:extLst>
          </p:cNvPr>
          <p:cNvGrpSpPr/>
          <p:nvPr/>
        </p:nvGrpSpPr>
        <p:grpSpPr>
          <a:xfrm>
            <a:off x="4387441" y="5068007"/>
            <a:ext cx="1008000" cy="360000"/>
            <a:chOff x="762909" y="3898546"/>
            <a:chExt cx="1607757" cy="62991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F370278-96DE-962C-0478-DBA83DF6C8F9}"/>
                </a:ext>
              </a:extLst>
            </p:cNvPr>
            <p:cNvSpPr/>
            <p:nvPr/>
          </p:nvSpPr>
          <p:spPr>
            <a:xfrm>
              <a:off x="762909" y="3898546"/>
              <a:ext cx="1607757" cy="62991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1C40044-963C-1420-02F1-5F65759D5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1833" y="3960459"/>
              <a:ext cx="1427750" cy="504472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85DAD00-6793-691C-1516-8D82E900C4B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730" y="5454911"/>
            <a:ext cx="1018120" cy="2926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4D38EA-B796-245E-14CC-6D5A25ADFFA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8868" y="5640385"/>
            <a:ext cx="678090" cy="62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2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DB5F3-EEB2-BB67-4979-D7BE6864B8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l-GR" sz="4400" b="1" i="0" u="none" strike="noStrike" baseline="0" dirty="0">
                <a:solidFill>
                  <a:schemeClr val="bg1"/>
                </a:solidFill>
                <a:latin typeface="+mn-lt"/>
              </a:rPr>
              <a:t>Βήμα 1: Κατανόηση του περιβάλλον μας</a:t>
            </a:r>
            <a:endParaRPr lang="el-GR" b="1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60E053-E0DD-11EC-F086-FDEAF6251DE6}"/>
              </a:ext>
            </a:extLst>
          </p:cNvPr>
          <p:cNvSpPr txBox="1"/>
          <p:nvPr/>
        </p:nvSpPr>
        <p:spPr>
          <a:xfrm>
            <a:off x="1689100" y="1448803"/>
            <a:ext cx="103378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</a:rPr>
              <a:t>Η επιχειρηματική ανθεκτικότητα απαιτεί την κατανόηση του οργανισμού μας και του περιβάλλοντός του. </a:t>
            </a:r>
          </a:p>
          <a:p>
            <a:endParaRPr lang="el-GR" sz="2400" dirty="0">
              <a:solidFill>
                <a:schemeClr val="bg1"/>
              </a:solidFill>
            </a:endParaRPr>
          </a:p>
          <a:p>
            <a:r>
              <a:rPr lang="el-GR" sz="2400" dirty="0">
                <a:solidFill>
                  <a:schemeClr val="bg1"/>
                </a:solidFill>
              </a:rPr>
              <a:t>Συλλέγουμε πληροφορίες και στοιχεία σχετικά με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schemeClr val="bg1"/>
                </a:solidFill>
              </a:rPr>
              <a:t>από τις άκρο σε άκρο δραστηριότητες μας σχετικές με την παροχή προϊόντων και υπηρεσιών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schemeClr val="bg1"/>
                </a:solidFill>
              </a:rPr>
              <a:t>τον αντίκτυπο που έχει ο οργανισμός μας σε περίπτωση διακοπής κάποιας υπηρεσίας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schemeClr val="bg1"/>
                </a:solidFill>
              </a:rPr>
              <a:t>το επίπεδο ανοχής των πελατών μας σε περίπτωση διακοπής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schemeClr val="bg1"/>
                </a:solidFill>
              </a:rPr>
              <a:t>τις συνέπειες που θα έχουμε σε περίπτωση που ορισμένες καταστάσεις κρίσης υλοποιηθούν και παραμείνουν ανεξέλεγκτες για μεγάλο χρονικό διάστημα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schemeClr val="bg1"/>
                </a:solidFill>
              </a:rPr>
              <a:t>Τα σοβαρά, αλλά αληθοφανή σενάρια που μπορούν να βάλουν τρικλοποδιά στην ικανότητά μας να εκτελέσουμε την επιχειρηματική στρατηγική. </a:t>
            </a:r>
          </a:p>
          <a:p>
            <a:endParaRPr lang="el-GR" sz="2400" dirty="0">
              <a:solidFill>
                <a:schemeClr val="bg1"/>
              </a:solidFill>
            </a:endParaRPr>
          </a:p>
        </p:txBody>
      </p:sp>
      <p:sp>
        <p:nvSpPr>
          <p:cNvPr id="7" name="Flowchart: Extract 6">
            <a:extLst>
              <a:ext uri="{FF2B5EF4-FFF2-40B4-BE49-F238E27FC236}">
                <a16:creationId xmlns:a16="http://schemas.microsoft.com/office/drawing/2014/main" id="{315D700D-6BEC-952E-CFE0-2AC224C1D927}"/>
              </a:ext>
            </a:extLst>
          </p:cNvPr>
          <p:cNvSpPr/>
          <p:nvPr/>
        </p:nvSpPr>
        <p:spPr>
          <a:xfrm rot="5400000">
            <a:off x="-1901240" y="3496260"/>
            <a:ext cx="5262979" cy="1460500"/>
          </a:xfrm>
          <a:prstGeom prst="flowChartExtra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10F1C0-41B9-F84E-8B53-3B934E1245CF}"/>
              </a:ext>
            </a:extLst>
          </p:cNvPr>
          <p:cNvSpPr/>
          <p:nvPr/>
        </p:nvSpPr>
        <p:spPr>
          <a:xfrm>
            <a:off x="279400" y="3644899"/>
            <a:ext cx="90286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2D8BA1-1F20-5335-0D4F-B40B5571A641}"/>
              </a:ext>
            </a:extLst>
          </p:cNvPr>
          <p:cNvGrpSpPr/>
          <p:nvPr/>
        </p:nvGrpSpPr>
        <p:grpSpPr>
          <a:xfrm>
            <a:off x="10690578" y="6212767"/>
            <a:ext cx="1343378" cy="509413"/>
            <a:chOff x="762909" y="3898546"/>
            <a:chExt cx="1607757" cy="62991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6977B1A-866E-CD9D-C62D-5897B0BD0D54}"/>
                </a:ext>
              </a:extLst>
            </p:cNvPr>
            <p:cNvSpPr/>
            <p:nvPr/>
          </p:nvSpPr>
          <p:spPr>
            <a:xfrm>
              <a:off x="762909" y="3898546"/>
              <a:ext cx="1607757" cy="62991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1C76652-6787-9A5F-BE5F-2BD63A529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1833" y="3960459"/>
              <a:ext cx="1427750" cy="5044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5208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63928-1B0E-91C5-1152-5960C8AE7E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l-GR" sz="4400" b="1" i="0" u="none" strike="noStrike" baseline="0" dirty="0">
                <a:solidFill>
                  <a:schemeClr val="bg1"/>
                </a:solidFill>
                <a:latin typeface="+mn-lt"/>
              </a:rPr>
              <a:t>Βήμα 2: Ανάπτυξη ενοποιημένου μοντέλ</a:t>
            </a:r>
            <a:r>
              <a:rPr lang="el-GR" sz="4400" b="1" dirty="0">
                <a:solidFill>
                  <a:schemeClr val="bg1"/>
                </a:solidFill>
                <a:latin typeface="+mn-lt"/>
              </a:rPr>
              <a:t>ου διαχείρισης</a:t>
            </a:r>
            <a:endParaRPr lang="el-GR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8327A-7D73-5D8F-DDC6-5AA7D2275C3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62100" y="1595020"/>
            <a:ext cx="10477500" cy="51232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400" dirty="0">
                <a:solidFill>
                  <a:schemeClr val="bg1"/>
                </a:solidFill>
              </a:rPr>
              <a:t>Το ασταθές περιβάλλον των τελευταίων ετών αποκάλυψε πόσο συχνά </a:t>
            </a:r>
            <a:r>
              <a:rPr lang="el-GR" sz="2400" dirty="0" err="1">
                <a:solidFill>
                  <a:schemeClr val="bg1"/>
                </a:solidFill>
              </a:rPr>
              <a:t>παραβλέπονται</a:t>
            </a:r>
            <a:r>
              <a:rPr lang="el-GR" sz="2400" dirty="0">
                <a:solidFill>
                  <a:schemeClr val="bg1"/>
                </a:solidFill>
              </a:rPr>
              <a:t> οι αλληλεξαρτήσεις.  Η ανάπτυξη και η διατήρηση ενός ενοποιημένου μοντέλου διαχείρισης συστημάτων βοηθά στην αφαίρεση των ορίων μεταξύ των διαφόρων διεργασιών και ενισχύουν την επιχειρηματική ανθεκτικότητα.</a:t>
            </a:r>
          </a:p>
          <a:p>
            <a:pPr marL="0" indent="0">
              <a:buNone/>
            </a:pPr>
            <a:endParaRPr lang="el-GR" sz="2000" dirty="0">
              <a:solidFill>
                <a:schemeClr val="bg1"/>
              </a:solidFill>
            </a:endParaRPr>
          </a:p>
          <a:p>
            <a:r>
              <a:rPr lang="el-GR" sz="2400" dirty="0">
                <a:solidFill>
                  <a:schemeClr val="bg1"/>
                </a:solidFill>
              </a:rPr>
              <a:t>Έχουμε μια ολοκληρωμένη εικόνα των δραστηριοτήτων μας, έτσι η αξιολόγηση των τρωτών σημείων γίνεται καλύτερα και η λήψη αποφάσεων πιο ουσιαστική.</a:t>
            </a:r>
          </a:p>
          <a:p>
            <a:r>
              <a:rPr lang="el-GR" sz="2400" dirty="0">
                <a:solidFill>
                  <a:schemeClr val="bg1"/>
                </a:solidFill>
              </a:rPr>
              <a:t>Ευθυγράμμιση των από άκρο σε άκρο διαδικασιών με τα πιο σημαντικά προϊόντα ή υπηρεσίες. </a:t>
            </a:r>
          </a:p>
          <a:p>
            <a:r>
              <a:rPr lang="el-GR" sz="2400" dirty="0">
                <a:solidFill>
                  <a:schemeClr val="bg1"/>
                </a:solidFill>
              </a:rPr>
              <a:t>Δυνατότητα εξόρυξης πληροφοριών και αναφορών. </a:t>
            </a:r>
          </a:p>
          <a:p>
            <a:r>
              <a:rPr lang="el-GR" sz="2400" dirty="0">
                <a:solidFill>
                  <a:schemeClr val="bg1"/>
                </a:solidFill>
              </a:rPr>
              <a:t>Καλύτερος και αποτελεσματικότερος σχεδιασμός εκ των προτέρων.</a:t>
            </a:r>
          </a:p>
          <a:p>
            <a:r>
              <a:rPr lang="el-GR" sz="2400" dirty="0">
                <a:solidFill>
                  <a:schemeClr val="bg1"/>
                </a:solidFill>
              </a:rPr>
              <a:t>Εφαρμογή ψηφιακής λύσης θεωρείται απαραίτητη</a:t>
            </a:r>
          </a:p>
          <a:p>
            <a:pPr marL="0" indent="0">
              <a:buNone/>
            </a:pPr>
            <a:endParaRPr lang="el-GR" sz="2400" dirty="0">
              <a:solidFill>
                <a:schemeClr val="bg1"/>
              </a:solidFill>
            </a:endParaRPr>
          </a:p>
        </p:txBody>
      </p:sp>
      <p:sp>
        <p:nvSpPr>
          <p:cNvPr id="5" name="Flowchart: Extract 4">
            <a:extLst>
              <a:ext uri="{FF2B5EF4-FFF2-40B4-BE49-F238E27FC236}">
                <a16:creationId xmlns:a16="http://schemas.microsoft.com/office/drawing/2014/main" id="{8F11B958-0B51-5F76-C3F9-40302FB0AC2B}"/>
              </a:ext>
            </a:extLst>
          </p:cNvPr>
          <p:cNvSpPr/>
          <p:nvPr/>
        </p:nvSpPr>
        <p:spPr>
          <a:xfrm rot="5400000">
            <a:off x="-1901240" y="3496260"/>
            <a:ext cx="5262979" cy="1460500"/>
          </a:xfrm>
          <a:prstGeom prst="flowChartExtra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8C03B6-8531-D4C1-20A3-2E7BDCBF6C92}"/>
              </a:ext>
            </a:extLst>
          </p:cNvPr>
          <p:cNvSpPr/>
          <p:nvPr/>
        </p:nvSpPr>
        <p:spPr>
          <a:xfrm>
            <a:off x="279400" y="3644899"/>
            <a:ext cx="90286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7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509B92-BFBC-3828-C7DE-F904ACCB391A}"/>
              </a:ext>
            </a:extLst>
          </p:cNvPr>
          <p:cNvGrpSpPr/>
          <p:nvPr/>
        </p:nvGrpSpPr>
        <p:grpSpPr>
          <a:xfrm>
            <a:off x="10690578" y="6212767"/>
            <a:ext cx="1343378" cy="509413"/>
            <a:chOff x="762909" y="3898546"/>
            <a:chExt cx="1607757" cy="62991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981D1ED-783C-5986-7728-2C322A6245E2}"/>
                </a:ext>
              </a:extLst>
            </p:cNvPr>
            <p:cNvSpPr/>
            <p:nvPr/>
          </p:nvSpPr>
          <p:spPr>
            <a:xfrm>
              <a:off x="762909" y="3898546"/>
              <a:ext cx="1607757" cy="62991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04591F3-60D0-DCB1-B53A-8596A66F1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1833" y="3960459"/>
              <a:ext cx="1427750" cy="5044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2848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FABF4-FF00-A8FC-B93D-D30B14A130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l-GR" sz="4400" b="1" i="0" u="none" strike="noStrike" baseline="0" dirty="0">
                <a:solidFill>
                  <a:schemeClr val="bg1"/>
                </a:solidFill>
                <a:latin typeface="+mn-lt"/>
              </a:rPr>
              <a:t>Βήμα 3: </a:t>
            </a:r>
            <a:r>
              <a:rPr lang="el-GR" b="1" dirty="0">
                <a:solidFill>
                  <a:schemeClr val="bg1"/>
                </a:solidFill>
                <a:latin typeface="+mn-lt"/>
              </a:rPr>
              <a:t>Δ</a:t>
            </a:r>
            <a:r>
              <a:rPr lang="el-GR" sz="4400" b="1" i="0" u="none" strike="noStrike" baseline="0" dirty="0">
                <a:solidFill>
                  <a:schemeClr val="bg1"/>
                </a:solidFill>
                <a:latin typeface="+mn-lt"/>
              </a:rPr>
              <a:t>ιαχείριση ευπάθειας</a:t>
            </a:r>
            <a:br>
              <a:rPr lang="en-US" b="1" dirty="0">
                <a:latin typeface="+mn-lt"/>
              </a:rPr>
            </a:br>
            <a:endParaRPr lang="el-GR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87BBF-A39A-A4EE-95D8-103E4F346E3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39901" y="1079500"/>
            <a:ext cx="10335189" cy="57785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400" dirty="0">
                <a:solidFill>
                  <a:schemeClr val="bg1"/>
                </a:solidFill>
              </a:rPr>
              <a:t>Η επιχειρηματική ανθεκτικότητα έχει να κάνει με την αρχιτεκτονική του οργανισμού μας ώστε να είναι ικανό να αποτρέπει εξαρχής τις διαταραχές. </a:t>
            </a:r>
          </a:p>
          <a:p>
            <a:pPr marL="0" indent="0">
              <a:buNone/>
            </a:pPr>
            <a:endParaRPr lang="el-GR" sz="2400" dirty="0">
              <a:solidFill>
                <a:schemeClr val="bg1"/>
              </a:solidFill>
            </a:endParaRPr>
          </a:p>
          <a:p>
            <a:r>
              <a:rPr lang="el-GR" sz="2000" dirty="0">
                <a:solidFill>
                  <a:schemeClr val="bg1"/>
                </a:solidFill>
              </a:rPr>
              <a:t>Εντοπισμός των μοναδικών σημείων αστοχίας (</a:t>
            </a:r>
            <a:r>
              <a:rPr lang="en-US" sz="2000" dirty="0">
                <a:solidFill>
                  <a:schemeClr val="bg1"/>
                </a:solidFill>
              </a:rPr>
              <a:t>single points of failure) </a:t>
            </a:r>
            <a:r>
              <a:rPr lang="el-GR" sz="2000" dirty="0">
                <a:solidFill>
                  <a:schemeClr val="bg1"/>
                </a:solidFill>
              </a:rPr>
              <a:t>και ελαχιστοποίησης τους.</a:t>
            </a:r>
          </a:p>
          <a:p>
            <a:r>
              <a:rPr lang="el-GR" sz="2000" dirty="0">
                <a:solidFill>
                  <a:schemeClr val="bg1"/>
                </a:solidFill>
              </a:rPr>
              <a:t>Καθορισμός στρατηγικών ανάκαμψης εκτιμώντας τις συνέπειες.</a:t>
            </a:r>
          </a:p>
          <a:p>
            <a:r>
              <a:rPr lang="el-GR" sz="2000" dirty="0">
                <a:solidFill>
                  <a:schemeClr val="bg1"/>
                </a:solidFill>
              </a:rPr>
              <a:t>Τι θέλουμε να πετύχουμε και τι αλλαγές χρειάζεται να κάνουμε;</a:t>
            </a:r>
          </a:p>
          <a:p>
            <a:r>
              <a:rPr lang="el-GR" sz="2000" dirty="0">
                <a:solidFill>
                  <a:schemeClr val="bg1"/>
                </a:solidFill>
              </a:rPr>
              <a:t>Εφαρμογή σχεδίων διαχείρισης κινδύνων και αδυναμιών μας.</a:t>
            </a:r>
          </a:p>
          <a:p>
            <a:r>
              <a:rPr lang="el-GR" sz="2000" dirty="0">
                <a:solidFill>
                  <a:schemeClr val="bg1"/>
                </a:solidFill>
              </a:rPr>
              <a:t>Δημιουργία σχεδίων έγκαιρης απόκρισης και ανάκτησης (πχ. σχέδια επιχειρησιακής συνέχειας) </a:t>
            </a:r>
          </a:p>
          <a:p>
            <a:r>
              <a:rPr lang="el-GR" sz="2000" dirty="0">
                <a:solidFill>
                  <a:schemeClr val="bg1"/>
                </a:solidFill>
              </a:rPr>
              <a:t>Εφαρμόστε σχετικά διεθνή πρότυπα (πχ </a:t>
            </a:r>
            <a:r>
              <a:rPr lang="en-US" sz="2000" dirty="0">
                <a:solidFill>
                  <a:schemeClr val="bg1"/>
                </a:solidFill>
              </a:rPr>
              <a:t>ISO standards)</a:t>
            </a:r>
            <a:endParaRPr lang="el-GR" sz="2000" dirty="0">
              <a:solidFill>
                <a:schemeClr val="bg1"/>
              </a:solidFill>
            </a:endParaRPr>
          </a:p>
          <a:p>
            <a:r>
              <a:rPr lang="el-GR" sz="2000" dirty="0">
                <a:solidFill>
                  <a:schemeClr val="bg1"/>
                </a:solidFill>
              </a:rPr>
              <a:t>Κατάργηση των ορίων που υπάρχουν μεταξύ των συστημάτων διαχείρισης ανθεκτικότητας.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Flowchart: Extract 4">
            <a:extLst>
              <a:ext uri="{FF2B5EF4-FFF2-40B4-BE49-F238E27FC236}">
                <a16:creationId xmlns:a16="http://schemas.microsoft.com/office/drawing/2014/main" id="{73204B47-2F86-EF2F-E553-FC1AA5FD41EC}"/>
              </a:ext>
            </a:extLst>
          </p:cNvPr>
          <p:cNvSpPr/>
          <p:nvPr/>
        </p:nvSpPr>
        <p:spPr>
          <a:xfrm rot="5400000">
            <a:off x="-1901240" y="3496260"/>
            <a:ext cx="5262979" cy="1460500"/>
          </a:xfrm>
          <a:prstGeom prst="flowChartExtra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964DB4-B20E-1B0F-4BF1-DB7B28A60CD1}"/>
              </a:ext>
            </a:extLst>
          </p:cNvPr>
          <p:cNvSpPr/>
          <p:nvPr/>
        </p:nvSpPr>
        <p:spPr>
          <a:xfrm>
            <a:off x="279400" y="3644899"/>
            <a:ext cx="90286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7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8113303-7973-D3DB-94C5-B6FC01354488}"/>
              </a:ext>
            </a:extLst>
          </p:cNvPr>
          <p:cNvGrpSpPr/>
          <p:nvPr/>
        </p:nvGrpSpPr>
        <p:grpSpPr>
          <a:xfrm>
            <a:off x="10690578" y="6212767"/>
            <a:ext cx="1343378" cy="509413"/>
            <a:chOff x="762909" y="3898546"/>
            <a:chExt cx="1607757" cy="62991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FFB315B-6661-26C9-3815-2DF1F1AE1AD5}"/>
                </a:ext>
              </a:extLst>
            </p:cNvPr>
            <p:cNvSpPr/>
            <p:nvPr/>
          </p:nvSpPr>
          <p:spPr>
            <a:xfrm>
              <a:off x="762909" y="3898546"/>
              <a:ext cx="1607757" cy="62991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0EE236C-CADA-0402-E391-772F2F592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1833" y="3960459"/>
              <a:ext cx="1427750" cy="5044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8732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9AD18-7330-4919-646F-3991763A71B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257"/>
            <a:ext cx="121920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l-GR" b="1" dirty="0">
                <a:solidFill>
                  <a:schemeClr val="bg1"/>
                </a:solidFill>
                <a:latin typeface="+mn-lt"/>
              </a:rPr>
              <a:t>Βήμα 4: Επίγνωση της κατάστασης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Flowchart: Extract 4">
            <a:extLst>
              <a:ext uri="{FF2B5EF4-FFF2-40B4-BE49-F238E27FC236}">
                <a16:creationId xmlns:a16="http://schemas.microsoft.com/office/drawing/2014/main" id="{3D8277D8-E173-232D-5F58-8D8B0F028306}"/>
              </a:ext>
            </a:extLst>
          </p:cNvPr>
          <p:cNvSpPr/>
          <p:nvPr/>
        </p:nvSpPr>
        <p:spPr>
          <a:xfrm rot="5400000">
            <a:off x="-1901240" y="3496260"/>
            <a:ext cx="5262979" cy="1460500"/>
          </a:xfrm>
          <a:prstGeom prst="flowChartExtra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F5FF82-59BA-61BF-EF9D-18AFA8764748}"/>
              </a:ext>
            </a:extLst>
          </p:cNvPr>
          <p:cNvSpPr/>
          <p:nvPr/>
        </p:nvSpPr>
        <p:spPr>
          <a:xfrm>
            <a:off x="279400" y="3644899"/>
            <a:ext cx="90286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793589-6B18-62E5-BAE5-C31399DC4611}"/>
              </a:ext>
            </a:extLst>
          </p:cNvPr>
          <p:cNvSpPr txBox="1"/>
          <p:nvPr/>
        </p:nvSpPr>
        <p:spPr>
          <a:xfrm>
            <a:off x="1739901" y="1502627"/>
            <a:ext cx="10172699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200" dirty="0">
                <a:solidFill>
                  <a:schemeClr val="bg1"/>
                </a:solidFill>
              </a:rPr>
              <a:t>Τι εννοούμε με το «επίγνωση της κατάστασης»;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bg1"/>
                </a:solidFill>
              </a:rPr>
              <a:t>Είναι η αξιολόγηση όλων των διαθέσιμων πηγών πληροφοριών για να αποκτήσουμε εικόνα για κάτι κακό που μπορεί να συμβεί και τις επιπτώσεις του στον οργανισμό μας. </a:t>
            </a:r>
          </a:p>
          <a:p>
            <a:endParaRPr lang="el-GR" sz="2200" dirty="0">
              <a:solidFill>
                <a:schemeClr val="bg1"/>
              </a:solidFill>
            </a:endParaRPr>
          </a:p>
          <a:p>
            <a:endParaRPr lang="el-GR" sz="22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200" dirty="0">
                <a:solidFill>
                  <a:schemeClr val="bg1"/>
                </a:solidFill>
              </a:rPr>
              <a:t>Για να το πετύχουμε αυτό χρειαζόμαστε όσο το δυνατόν αποτελεσματικότερη διαλογή πληροφοριών.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200" dirty="0">
                <a:solidFill>
                  <a:schemeClr val="bg1"/>
                </a:solidFill>
              </a:rPr>
              <a:t>Γρήγορες και ακριβείς ειδοποιήσεις/ αποφάσεις με σωστές πληροφορίες στους κατάλληλους ανθρώπους για επίλυση του προβλήματος. </a:t>
            </a:r>
          </a:p>
          <a:p>
            <a:endParaRPr lang="el-GR" sz="2200" dirty="0">
              <a:solidFill>
                <a:schemeClr val="bg1"/>
              </a:solidFill>
            </a:endParaRPr>
          </a:p>
          <a:p>
            <a:r>
              <a:rPr lang="el-GR" sz="2200" dirty="0">
                <a:solidFill>
                  <a:schemeClr val="bg1"/>
                </a:solidFill>
              </a:rPr>
              <a:t>Για να διασφαλίσουμε ότι η διαδικασία θα κυλήσει ομαλά όταν αντιμετωπίσουμε πραγματικές συνθήκες απαιτείται να έχουμε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200" dirty="0" err="1">
                <a:solidFill>
                  <a:schemeClr val="bg1"/>
                </a:solidFill>
              </a:rPr>
              <a:t>μοντελοποίηση</a:t>
            </a:r>
            <a:r>
              <a:rPr lang="el-GR" sz="2200" dirty="0">
                <a:solidFill>
                  <a:schemeClr val="bg1"/>
                </a:solidFill>
              </a:rPr>
              <a:t> και σχεδιασμό εκ των προτέρων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200" dirty="0">
                <a:solidFill>
                  <a:schemeClr val="bg1"/>
                </a:solidFill>
              </a:rPr>
              <a:t>δοκιμές/ ασκήσεις σχεδίων</a:t>
            </a:r>
          </a:p>
          <a:p>
            <a:endParaRPr lang="el-GR" sz="2200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13FE811-0429-CAD4-B966-A12A1DE8EA50}"/>
              </a:ext>
            </a:extLst>
          </p:cNvPr>
          <p:cNvGrpSpPr/>
          <p:nvPr/>
        </p:nvGrpSpPr>
        <p:grpSpPr>
          <a:xfrm>
            <a:off x="10690578" y="6212767"/>
            <a:ext cx="1343378" cy="509413"/>
            <a:chOff x="762909" y="3898546"/>
            <a:chExt cx="1607757" cy="62991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801BE05-C092-24F2-267D-87E0F86864CF}"/>
                </a:ext>
              </a:extLst>
            </p:cNvPr>
            <p:cNvSpPr/>
            <p:nvPr/>
          </p:nvSpPr>
          <p:spPr>
            <a:xfrm>
              <a:off x="762909" y="3898546"/>
              <a:ext cx="1607757" cy="62991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3EF52C5-4532-B011-A5D1-5955C3650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1833" y="3960459"/>
              <a:ext cx="1427750" cy="5044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9854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B50C6-5340-72C1-FD2E-0AD9D4CECA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l-GR" b="1" dirty="0">
                <a:solidFill>
                  <a:schemeClr val="bg1"/>
                </a:solidFill>
                <a:latin typeface="+mn-lt"/>
              </a:rPr>
              <a:t>Βήμα 5: Χτίζουμε την ικανότητα απόκρισης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06BD1-212A-D414-9912-598202DAD42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875039" y="1088498"/>
            <a:ext cx="9768040" cy="5275652"/>
          </a:xfrm>
        </p:spPr>
        <p:txBody>
          <a:bodyPr>
            <a:normAutofit fontScale="92500" lnSpcReduction="10000"/>
          </a:bodyPr>
          <a:lstStyle/>
          <a:p>
            <a:pPr algn="l"/>
            <a:endParaRPr lang="el-GR" sz="1400" b="0" i="0" u="none" strike="noStrike" baseline="0" dirty="0">
              <a:solidFill>
                <a:schemeClr val="bg1"/>
              </a:solidFill>
            </a:endParaRPr>
          </a:p>
          <a:p>
            <a:pPr algn="just"/>
            <a:r>
              <a:rPr lang="el-GR" sz="2200" b="0" i="0" u="none" strike="noStrike" baseline="0" dirty="0">
                <a:solidFill>
                  <a:schemeClr val="bg1"/>
                </a:solidFill>
              </a:rPr>
              <a:t>Η ικανότητα ανταπόκρισης αφορά τη δημιουργία μιας </a:t>
            </a:r>
            <a:r>
              <a:rPr lang="el-GR" sz="2200" b="0" i="0" u="none" strike="noStrike" baseline="0" dirty="0" err="1">
                <a:solidFill>
                  <a:schemeClr val="bg1"/>
                </a:solidFill>
              </a:rPr>
              <a:t>διαλειτουργικής</a:t>
            </a:r>
            <a:r>
              <a:rPr lang="el-GR" sz="2200" b="0" i="0" u="none" strike="noStrike" baseline="0" dirty="0">
                <a:solidFill>
                  <a:schemeClr val="bg1"/>
                </a:solidFill>
              </a:rPr>
              <a:t> ομάδας που διασφαλίζει ότι οι κατάλληλοι άνθρωποι με τις κατάλληλες δεξιότητες και εμπειρία μπορούν να λάβουν γρήγορα αποτελεσματικές και τεκμηριωμένες αποφάσεις. </a:t>
            </a:r>
          </a:p>
          <a:p>
            <a:pPr algn="just"/>
            <a:endParaRPr lang="el-GR" sz="2000" b="0" i="0" u="none" strike="noStrike" baseline="0" dirty="0">
              <a:solidFill>
                <a:schemeClr val="bg1"/>
              </a:solidFill>
            </a:endParaRPr>
          </a:p>
          <a:p>
            <a:pPr algn="just"/>
            <a:r>
              <a:rPr lang="el-GR" sz="2200" b="0" i="0" u="none" strike="noStrike" baseline="0" dirty="0">
                <a:solidFill>
                  <a:schemeClr val="bg1"/>
                </a:solidFill>
              </a:rPr>
              <a:t>Η ικανότητα ανταπόκρισης εξαρτάται από: </a:t>
            </a:r>
          </a:p>
          <a:p>
            <a:pPr lvl="1" algn="just"/>
            <a:r>
              <a:rPr lang="el-GR" sz="1900" b="0" i="0" u="none" strike="noStrike" baseline="0" dirty="0">
                <a:solidFill>
                  <a:schemeClr val="bg1"/>
                </a:solidFill>
              </a:rPr>
              <a:t>Την ομάδα μας</a:t>
            </a:r>
          </a:p>
          <a:p>
            <a:pPr lvl="1" algn="just"/>
            <a:r>
              <a:rPr lang="el-GR" sz="1900" b="0" i="0" u="none" strike="noStrike" baseline="0" dirty="0">
                <a:solidFill>
                  <a:schemeClr val="bg1"/>
                </a:solidFill>
              </a:rPr>
              <a:t>Δέσμευση </a:t>
            </a:r>
          </a:p>
          <a:p>
            <a:pPr lvl="1" algn="just"/>
            <a:r>
              <a:rPr lang="el-GR" sz="1900" b="0" i="0" u="none" strike="noStrike" baseline="0" dirty="0">
                <a:solidFill>
                  <a:schemeClr val="bg1"/>
                </a:solidFill>
              </a:rPr>
              <a:t>Επικοινωνίες </a:t>
            </a:r>
          </a:p>
          <a:p>
            <a:pPr lvl="1" algn="just"/>
            <a:r>
              <a:rPr lang="el-GR" sz="1900" b="0" i="0" u="none" strike="noStrike" baseline="0" dirty="0">
                <a:solidFill>
                  <a:schemeClr val="bg1"/>
                </a:solidFill>
              </a:rPr>
              <a:t>Ασκήσεις, Ασκήσεις, Ασκήσεις</a:t>
            </a:r>
          </a:p>
          <a:p>
            <a:pPr lvl="1" algn="just"/>
            <a:r>
              <a:rPr lang="el-GR" sz="1900" b="0" i="0" u="none" strike="noStrike" baseline="0" dirty="0">
                <a:solidFill>
                  <a:schemeClr val="bg1"/>
                </a:solidFill>
              </a:rPr>
              <a:t>Διορθωτικές ενέργειες </a:t>
            </a:r>
          </a:p>
          <a:p>
            <a:pPr lvl="1" algn="just"/>
            <a:r>
              <a:rPr lang="el-GR" sz="1900" b="0" i="0" u="none" strike="noStrike" baseline="0" dirty="0">
                <a:solidFill>
                  <a:schemeClr val="bg1"/>
                </a:solidFill>
              </a:rPr>
              <a:t>Ανασκοπήσεις περιστατικών</a:t>
            </a:r>
          </a:p>
          <a:p>
            <a:pPr algn="just"/>
            <a:endParaRPr lang="el-GR" sz="2000" b="0" i="0" u="none" strike="noStrike" baseline="0" dirty="0">
              <a:solidFill>
                <a:schemeClr val="bg1"/>
              </a:solidFill>
            </a:endParaRPr>
          </a:p>
          <a:p>
            <a:pPr algn="just"/>
            <a:r>
              <a:rPr lang="el-GR" sz="2200" b="0" i="0" u="none" strike="noStrike" baseline="0" dirty="0">
                <a:solidFill>
                  <a:schemeClr val="bg1"/>
                </a:solidFill>
              </a:rPr>
              <a:t>Η Επιχειρηματική </a:t>
            </a:r>
            <a:r>
              <a:rPr lang="el-GR" sz="2200" dirty="0">
                <a:solidFill>
                  <a:schemeClr val="bg1"/>
                </a:solidFill>
              </a:rPr>
              <a:t>Α</a:t>
            </a:r>
            <a:r>
              <a:rPr lang="el-GR" sz="2200" b="0" i="0" u="none" strike="noStrike" baseline="0" dirty="0">
                <a:solidFill>
                  <a:schemeClr val="bg1"/>
                </a:solidFill>
              </a:rPr>
              <a:t>νθεκτικότητα αφορά τον σχεδιασμό για την αντιμετώπιση ενός αρνητικού συμβάντος όταν αυτό συμβεί. </a:t>
            </a:r>
          </a:p>
          <a:p>
            <a:pPr algn="just"/>
            <a:r>
              <a:rPr lang="el-GR" sz="2200" b="0" i="0" u="none" strike="noStrike" baseline="0" dirty="0">
                <a:solidFill>
                  <a:schemeClr val="bg1"/>
                </a:solidFill>
              </a:rPr>
              <a:t>Δεν μπορούμε να προβλέψουμε κάθε πηγή απειλής, ΑΛΛΑ μπορούμε να αναπτύξουμε την ικανότητα αντίδρασης μας να </a:t>
            </a:r>
            <a:r>
              <a:rPr lang="el-GR" sz="2200" dirty="0">
                <a:solidFill>
                  <a:schemeClr val="bg1"/>
                </a:solidFill>
              </a:rPr>
              <a:t>είναι </a:t>
            </a:r>
            <a:r>
              <a:rPr lang="el-GR" sz="2200" b="0" i="0" u="none" strike="noStrike" baseline="0" dirty="0">
                <a:solidFill>
                  <a:schemeClr val="bg1"/>
                </a:solidFill>
              </a:rPr>
              <a:t>ευέλικτη και αποτελεσματική.</a:t>
            </a:r>
          </a:p>
        </p:txBody>
      </p:sp>
      <p:sp>
        <p:nvSpPr>
          <p:cNvPr id="5" name="Flowchart: Extract 4">
            <a:extLst>
              <a:ext uri="{FF2B5EF4-FFF2-40B4-BE49-F238E27FC236}">
                <a16:creationId xmlns:a16="http://schemas.microsoft.com/office/drawing/2014/main" id="{3A5F5BBF-3E6C-EA18-ED7D-F20BB6469A36}"/>
              </a:ext>
            </a:extLst>
          </p:cNvPr>
          <p:cNvSpPr/>
          <p:nvPr/>
        </p:nvSpPr>
        <p:spPr>
          <a:xfrm rot="5400000">
            <a:off x="-1901240" y="3496260"/>
            <a:ext cx="5262979" cy="1460500"/>
          </a:xfrm>
          <a:prstGeom prst="flowChartExtra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6B3EDE-7DD5-DB7F-223C-9DC77591EBBA}"/>
              </a:ext>
            </a:extLst>
          </p:cNvPr>
          <p:cNvSpPr/>
          <p:nvPr/>
        </p:nvSpPr>
        <p:spPr>
          <a:xfrm>
            <a:off x="279400" y="3644899"/>
            <a:ext cx="90286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US" sz="7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3B732F8-B81A-BC51-0850-802BF67DE04B}"/>
              </a:ext>
            </a:extLst>
          </p:cNvPr>
          <p:cNvGrpSpPr/>
          <p:nvPr/>
        </p:nvGrpSpPr>
        <p:grpSpPr>
          <a:xfrm>
            <a:off x="10690578" y="6212767"/>
            <a:ext cx="1343378" cy="509413"/>
            <a:chOff x="762909" y="3898546"/>
            <a:chExt cx="1607757" cy="62991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F54FE10-08F4-5644-A044-A69D1C41CE7B}"/>
                </a:ext>
              </a:extLst>
            </p:cNvPr>
            <p:cNvSpPr/>
            <p:nvPr/>
          </p:nvSpPr>
          <p:spPr>
            <a:xfrm>
              <a:off x="762909" y="3898546"/>
              <a:ext cx="1607757" cy="62991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76C634-B429-AF58-EC7C-164CB30A6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1833" y="3960459"/>
              <a:ext cx="1427750" cy="5044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7299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F1815-EAB1-36E0-D406-AD2155BF705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8255"/>
            <a:ext cx="121920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l-GR" b="1" dirty="0">
                <a:solidFill>
                  <a:schemeClr val="bg1"/>
                </a:solidFill>
                <a:latin typeface="+mn-lt"/>
              </a:rPr>
              <a:t>Χαρτογράφηση ανθεκτικότητας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37255-71C5-B9B2-4335-33424D3A817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5110" y="1035403"/>
            <a:ext cx="11638845" cy="1325563"/>
          </a:xfrm>
        </p:spPr>
        <p:txBody>
          <a:bodyPr>
            <a:normAutofit/>
          </a:bodyPr>
          <a:lstStyle/>
          <a:p>
            <a:r>
              <a:rPr lang="el-GR" sz="2000" dirty="0">
                <a:solidFill>
                  <a:schemeClr val="bg1"/>
                </a:solidFill>
              </a:rPr>
              <a:t>Η χαρτογράφηση της επιχειρηματικής ανθεκτικότητας ξεκινά με την απεικόνιση μιας ολοκληρωμένης εικόνας του οργανισμού για κάθε προϊόν ή υπηρεσία, από τους προμηθευτές έως τους πελάτες.</a:t>
            </a:r>
          </a:p>
          <a:p>
            <a:r>
              <a:rPr lang="el-GR" sz="2000" dirty="0">
                <a:solidFill>
                  <a:schemeClr val="bg1"/>
                </a:solidFill>
              </a:rPr>
              <a:t>Επισημάνουμε τα μοναδικά σημεία αστοχίας με κόκκινο χρώμα και τα σημεία με έλλειψη στρατηγικών ανάκαμψης με κίτρινο χρώμα. Μετά επικεντρώνουμε τις ενέργειές σας στις επισημασμένες περιοχές.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2A9626E-A609-D060-E412-21C01DF958BD}"/>
              </a:ext>
            </a:extLst>
          </p:cNvPr>
          <p:cNvGrpSpPr/>
          <p:nvPr/>
        </p:nvGrpSpPr>
        <p:grpSpPr>
          <a:xfrm>
            <a:off x="10690578" y="6212767"/>
            <a:ext cx="1343378" cy="509413"/>
            <a:chOff x="762909" y="3898546"/>
            <a:chExt cx="1607757" cy="62991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F23AB77-1CC3-D22A-8568-C30EA046A4C1}"/>
                </a:ext>
              </a:extLst>
            </p:cNvPr>
            <p:cNvSpPr/>
            <p:nvPr/>
          </p:nvSpPr>
          <p:spPr>
            <a:xfrm>
              <a:off x="762909" y="3898546"/>
              <a:ext cx="1607757" cy="62991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98A8694-DFFD-B35B-6131-8850363D2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1833" y="3960459"/>
              <a:ext cx="1427750" cy="504472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560B35B-473A-F957-7124-EF9D19ACF9FC}"/>
              </a:ext>
            </a:extLst>
          </p:cNvPr>
          <p:cNvGrpSpPr/>
          <p:nvPr/>
        </p:nvGrpSpPr>
        <p:grpSpPr>
          <a:xfrm>
            <a:off x="1207454" y="2749831"/>
            <a:ext cx="10014156" cy="3461631"/>
            <a:chOff x="365284" y="1555235"/>
            <a:chExt cx="11549444" cy="389383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9170A23-7E93-9B7A-41FF-5846E586080E}"/>
                </a:ext>
              </a:extLst>
            </p:cNvPr>
            <p:cNvSpPr/>
            <p:nvPr/>
          </p:nvSpPr>
          <p:spPr>
            <a:xfrm>
              <a:off x="10618815" y="3105022"/>
              <a:ext cx="1295913" cy="647956"/>
            </a:xfrm>
            <a:custGeom>
              <a:avLst/>
              <a:gdLst>
                <a:gd name="connsiteX0" fmla="*/ 0 w 1295913"/>
                <a:gd name="connsiteY0" fmla="*/ 0 h 647956"/>
                <a:gd name="connsiteX1" fmla="*/ 1295913 w 1295913"/>
                <a:gd name="connsiteY1" fmla="*/ 0 h 647956"/>
                <a:gd name="connsiteX2" fmla="*/ 1295913 w 1295913"/>
                <a:gd name="connsiteY2" fmla="*/ 647956 h 647956"/>
                <a:gd name="connsiteX3" fmla="*/ 0 w 1295913"/>
                <a:gd name="connsiteY3" fmla="*/ 647956 h 647956"/>
                <a:gd name="connsiteX4" fmla="*/ 0 w 1295913"/>
                <a:gd name="connsiteY4" fmla="*/ 0 h 647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913" h="647956">
                  <a:moveTo>
                    <a:pt x="0" y="0"/>
                  </a:moveTo>
                  <a:lnTo>
                    <a:pt x="1295913" y="0"/>
                  </a:lnTo>
                  <a:lnTo>
                    <a:pt x="1295913" y="647956"/>
                  </a:lnTo>
                  <a:lnTo>
                    <a:pt x="0" y="6479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1200" b="1" kern="1200" dirty="0">
                  <a:solidFill>
                    <a:schemeClr val="tx1"/>
                  </a:solidFill>
                </a:rPr>
                <a:t>Ανθεκτικότητα για το «Προϊόν / Υπηρεσία»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1ED4015-ACB3-FA61-6ED8-F1062CE94949}"/>
                </a:ext>
              </a:extLst>
            </p:cNvPr>
            <p:cNvSpPr/>
            <p:nvPr/>
          </p:nvSpPr>
          <p:spPr>
            <a:xfrm>
              <a:off x="376854" y="1555235"/>
              <a:ext cx="1295913" cy="647956"/>
            </a:xfrm>
            <a:custGeom>
              <a:avLst/>
              <a:gdLst>
                <a:gd name="connsiteX0" fmla="*/ 0 w 1295913"/>
                <a:gd name="connsiteY0" fmla="*/ 0 h 647956"/>
                <a:gd name="connsiteX1" fmla="*/ 1295913 w 1295913"/>
                <a:gd name="connsiteY1" fmla="*/ 0 h 647956"/>
                <a:gd name="connsiteX2" fmla="*/ 1295913 w 1295913"/>
                <a:gd name="connsiteY2" fmla="*/ 647956 h 647956"/>
                <a:gd name="connsiteX3" fmla="*/ 0 w 1295913"/>
                <a:gd name="connsiteY3" fmla="*/ 647956 h 647956"/>
                <a:gd name="connsiteX4" fmla="*/ 0 w 1295913"/>
                <a:gd name="connsiteY4" fmla="*/ 0 h 647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913" h="647956">
                  <a:moveTo>
                    <a:pt x="0" y="0"/>
                  </a:moveTo>
                  <a:lnTo>
                    <a:pt x="1295913" y="0"/>
                  </a:lnTo>
                  <a:lnTo>
                    <a:pt x="1295913" y="647956"/>
                  </a:lnTo>
                  <a:lnTo>
                    <a:pt x="0" y="6479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1500" kern="1200"/>
                <a:t>Εξωτερικά</a:t>
              </a:r>
              <a:endParaRPr lang="el-GR" sz="1500" kern="120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2326272-7FF6-0407-4D9D-ED5867A81E14}"/>
                </a:ext>
              </a:extLst>
            </p:cNvPr>
            <p:cNvSpPr/>
            <p:nvPr/>
          </p:nvSpPr>
          <p:spPr>
            <a:xfrm>
              <a:off x="2195767" y="1555235"/>
              <a:ext cx="1295913" cy="647956"/>
            </a:xfrm>
            <a:custGeom>
              <a:avLst/>
              <a:gdLst>
                <a:gd name="connsiteX0" fmla="*/ 0 w 1295913"/>
                <a:gd name="connsiteY0" fmla="*/ 0 h 647956"/>
                <a:gd name="connsiteX1" fmla="*/ 1295913 w 1295913"/>
                <a:gd name="connsiteY1" fmla="*/ 0 h 647956"/>
                <a:gd name="connsiteX2" fmla="*/ 1295913 w 1295913"/>
                <a:gd name="connsiteY2" fmla="*/ 647956 h 647956"/>
                <a:gd name="connsiteX3" fmla="*/ 0 w 1295913"/>
                <a:gd name="connsiteY3" fmla="*/ 647956 h 647956"/>
                <a:gd name="connsiteX4" fmla="*/ 0 w 1295913"/>
                <a:gd name="connsiteY4" fmla="*/ 0 h 647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913" h="647956">
                  <a:moveTo>
                    <a:pt x="0" y="0"/>
                  </a:moveTo>
                  <a:lnTo>
                    <a:pt x="1295913" y="0"/>
                  </a:lnTo>
                  <a:lnTo>
                    <a:pt x="1295913" y="647956"/>
                  </a:lnTo>
                  <a:lnTo>
                    <a:pt x="0" y="6479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1500" kern="1200" dirty="0">
                  <a:solidFill>
                    <a:schemeClr val="tx1"/>
                  </a:solidFill>
                </a:rPr>
                <a:t>Υποχρεώσεις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6AD5A9A-8806-D543-0BFC-EC17E468927E}"/>
                </a:ext>
              </a:extLst>
            </p:cNvPr>
            <p:cNvSpPr/>
            <p:nvPr/>
          </p:nvSpPr>
          <p:spPr>
            <a:xfrm>
              <a:off x="3721302" y="1555235"/>
              <a:ext cx="1295913" cy="647956"/>
            </a:xfrm>
            <a:custGeom>
              <a:avLst/>
              <a:gdLst>
                <a:gd name="connsiteX0" fmla="*/ 0 w 1295913"/>
                <a:gd name="connsiteY0" fmla="*/ 0 h 647956"/>
                <a:gd name="connsiteX1" fmla="*/ 1295913 w 1295913"/>
                <a:gd name="connsiteY1" fmla="*/ 0 h 647956"/>
                <a:gd name="connsiteX2" fmla="*/ 1295913 w 1295913"/>
                <a:gd name="connsiteY2" fmla="*/ 647956 h 647956"/>
                <a:gd name="connsiteX3" fmla="*/ 0 w 1295913"/>
                <a:gd name="connsiteY3" fmla="*/ 647956 h 647956"/>
                <a:gd name="connsiteX4" fmla="*/ 0 w 1295913"/>
                <a:gd name="connsiteY4" fmla="*/ 0 h 647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913" h="647956">
                  <a:moveTo>
                    <a:pt x="0" y="0"/>
                  </a:moveTo>
                  <a:lnTo>
                    <a:pt x="1295913" y="0"/>
                  </a:lnTo>
                  <a:lnTo>
                    <a:pt x="1295913" y="647956"/>
                  </a:lnTo>
                  <a:lnTo>
                    <a:pt x="0" y="6479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1500" kern="1200">
                  <a:solidFill>
                    <a:schemeClr val="tx1"/>
                  </a:solidFill>
                </a:rPr>
                <a:t>Εύλογα σενάρια</a:t>
              </a:r>
              <a:endParaRPr lang="el-GR" sz="15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080E206-C737-403B-1E76-681904695FEE}"/>
                </a:ext>
              </a:extLst>
            </p:cNvPr>
            <p:cNvSpPr/>
            <p:nvPr/>
          </p:nvSpPr>
          <p:spPr>
            <a:xfrm>
              <a:off x="5246837" y="1555235"/>
              <a:ext cx="1295913" cy="647956"/>
            </a:xfrm>
            <a:custGeom>
              <a:avLst/>
              <a:gdLst>
                <a:gd name="connsiteX0" fmla="*/ 0 w 1295913"/>
                <a:gd name="connsiteY0" fmla="*/ 0 h 647956"/>
                <a:gd name="connsiteX1" fmla="*/ 1295913 w 1295913"/>
                <a:gd name="connsiteY1" fmla="*/ 0 h 647956"/>
                <a:gd name="connsiteX2" fmla="*/ 1295913 w 1295913"/>
                <a:gd name="connsiteY2" fmla="*/ 647956 h 647956"/>
                <a:gd name="connsiteX3" fmla="*/ 0 w 1295913"/>
                <a:gd name="connsiteY3" fmla="*/ 647956 h 647956"/>
                <a:gd name="connsiteX4" fmla="*/ 0 w 1295913"/>
                <a:gd name="connsiteY4" fmla="*/ 0 h 647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913" h="647956">
                  <a:moveTo>
                    <a:pt x="0" y="0"/>
                  </a:moveTo>
                  <a:lnTo>
                    <a:pt x="1295913" y="0"/>
                  </a:lnTo>
                  <a:lnTo>
                    <a:pt x="1295913" y="647956"/>
                  </a:lnTo>
                  <a:lnTo>
                    <a:pt x="0" y="6479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1500" kern="1200" dirty="0">
                  <a:solidFill>
                    <a:schemeClr val="tx1"/>
                  </a:solidFill>
                </a:rPr>
                <a:t>Προμηθευτές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8B74BC-9BD9-FB18-A93D-C336F0F476D8}"/>
                </a:ext>
              </a:extLst>
            </p:cNvPr>
            <p:cNvSpPr/>
            <p:nvPr/>
          </p:nvSpPr>
          <p:spPr>
            <a:xfrm>
              <a:off x="6772372" y="1555235"/>
              <a:ext cx="1295913" cy="647956"/>
            </a:xfrm>
            <a:custGeom>
              <a:avLst/>
              <a:gdLst>
                <a:gd name="connsiteX0" fmla="*/ 0 w 1295913"/>
                <a:gd name="connsiteY0" fmla="*/ 0 h 647956"/>
                <a:gd name="connsiteX1" fmla="*/ 1295913 w 1295913"/>
                <a:gd name="connsiteY1" fmla="*/ 0 h 647956"/>
                <a:gd name="connsiteX2" fmla="*/ 1295913 w 1295913"/>
                <a:gd name="connsiteY2" fmla="*/ 647956 h 647956"/>
                <a:gd name="connsiteX3" fmla="*/ 0 w 1295913"/>
                <a:gd name="connsiteY3" fmla="*/ 647956 h 647956"/>
                <a:gd name="connsiteX4" fmla="*/ 0 w 1295913"/>
                <a:gd name="connsiteY4" fmla="*/ 0 h 647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913" h="647956">
                  <a:moveTo>
                    <a:pt x="0" y="0"/>
                  </a:moveTo>
                  <a:lnTo>
                    <a:pt x="1295913" y="0"/>
                  </a:lnTo>
                  <a:lnTo>
                    <a:pt x="1295913" y="647956"/>
                  </a:lnTo>
                  <a:lnTo>
                    <a:pt x="0" y="6479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1500" kern="1200">
                  <a:solidFill>
                    <a:schemeClr val="tx1"/>
                  </a:solidFill>
                </a:rPr>
                <a:t>Τοποθεσίες</a:t>
              </a:r>
              <a:endParaRPr lang="el-GR" sz="15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5CF69CE-3F05-573F-05D2-2A7C2A4B874A}"/>
                </a:ext>
              </a:extLst>
            </p:cNvPr>
            <p:cNvSpPr/>
            <p:nvPr/>
          </p:nvSpPr>
          <p:spPr>
            <a:xfrm>
              <a:off x="8297905" y="1555235"/>
              <a:ext cx="1295913" cy="647956"/>
            </a:xfrm>
            <a:custGeom>
              <a:avLst/>
              <a:gdLst>
                <a:gd name="connsiteX0" fmla="*/ 0 w 1295913"/>
                <a:gd name="connsiteY0" fmla="*/ 0 h 647956"/>
                <a:gd name="connsiteX1" fmla="*/ 1295913 w 1295913"/>
                <a:gd name="connsiteY1" fmla="*/ 0 h 647956"/>
                <a:gd name="connsiteX2" fmla="*/ 1295913 w 1295913"/>
                <a:gd name="connsiteY2" fmla="*/ 647956 h 647956"/>
                <a:gd name="connsiteX3" fmla="*/ 0 w 1295913"/>
                <a:gd name="connsiteY3" fmla="*/ 647956 h 647956"/>
                <a:gd name="connsiteX4" fmla="*/ 0 w 1295913"/>
                <a:gd name="connsiteY4" fmla="*/ 0 h 647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913" h="647956">
                  <a:moveTo>
                    <a:pt x="0" y="0"/>
                  </a:moveTo>
                  <a:lnTo>
                    <a:pt x="1295913" y="0"/>
                  </a:lnTo>
                  <a:lnTo>
                    <a:pt x="1295913" y="647956"/>
                  </a:lnTo>
                  <a:lnTo>
                    <a:pt x="0" y="6479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1500" kern="1200" dirty="0">
                  <a:solidFill>
                    <a:schemeClr val="tx1"/>
                  </a:solidFill>
                </a:rPr>
                <a:t>Κανάλια παράδοσης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E5F07EF-A0E7-35E2-59E2-64BF9C9696D7}"/>
                </a:ext>
              </a:extLst>
            </p:cNvPr>
            <p:cNvSpPr/>
            <p:nvPr/>
          </p:nvSpPr>
          <p:spPr>
            <a:xfrm>
              <a:off x="365284" y="4801109"/>
              <a:ext cx="1295913" cy="647956"/>
            </a:xfrm>
            <a:custGeom>
              <a:avLst/>
              <a:gdLst>
                <a:gd name="connsiteX0" fmla="*/ 0 w 1295913"/>
                <a:gd name="connsiteY0" fmla="*/ 0 h 647956"/>
                <a:gd name="connsiteX1" fmla="*/ 1295913 w 1295913"/>
                <a:gd name="connsiteY1" fmla="*/ 0 h 647956"/>
                <a:gd name="connsiteX2" fmla="*/ 1295913 w 1295913"/>
                <a:gd name="connsiteY2" fmla="*/ 647956 h 647956"/>
                <a:gd name="connsiteX3" fmla="*/ 0 w 1295913"/>
                <a:gd name="connsiteY3" fmla="*/ 647956 h 647956"/>
                <a:gd name="connsiteX4" fmla="*/ 0 w 1295913"/>
                <a:gd name="connsiteY4" fmla="*/ 0 h 647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913" h="647956">
                  <a:moveTo>
                    <a:pt x="0" y="0"/>
                  </a:moveTo>
                  <a:lnTo>
                    <a:pt x="1295913" y="0"/>
                  </a:lnTo>
                  <a:lnTo>
                    <a:pt x="1295913" y="647956"/>
                  </a:lnTo>
                  <a:lnTo>
                    <a:pt x="0" y="6479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1500" kern="1200" dirty="0"/>
                <a:t>Εσωτερικά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962E57-474E-181B-C69B-E590EF63B9B0}"/>
                </a:ext>
              </a:extLst>
            </p:cNvPr>
            <p:cNvSpPr/>
            <p:nvPr/>
          </p:nvSpPr>
          <p:spPr>
            <a:xfrm>
              <a:off x="2156014" y="4801109"/>
              <a:ext cx="1295913" cy="647956"/>
            </a:xfrm>
            <a:custGeom>
              <a:avLst/>
              <a:gdLst>
                <a:gd name="connsiteX0" fmla="*/ 0 w 1295913"/>
                <a:gd name="connsiteY0" fmla="*/ 0 h 647956"/>
                <a:gd name="connsiteX1" fmla="*/ 1295913 w 1295913"/>
                <a:gd name="connsiteY1" fmla="*/ 0 h 647956"/>
                <a:gd name="connsiteX2" fmla="*/ 1295913 w 1295913"/>
                <a:gd name="connsiteY2" fmla="*/ 647956 h 647956"/>
                <a:gd name="connsiteX3" fmla="*/ 0 w 1295913"/>
                <a:gd name="connsiteY3" fmla="*/ 647956 h 647956"/>
                <a:gd name="connsiteX4" fmla="*/ 0 w 1295913"/>
                <a:gd name="connsiteY4" fmla="*/ 0 h 647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913" h="647956">
                  <a:moveTo>
                    <a:pt x="0" y="0"/>
                  </a:moveTo>
                  <a:lnTo>
                    <a:pt x="1295913" y="0"/>
                  </a:lnTo>
                  <a:lnTo>
                    <a:pt x="1295913" y="647956"/>
                  </a:lnTo>
                  <a:lnTo>
                    <a:pt x="0" y="6479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1500" kern="1200">
                  <a:solidFill>
                    <a:schemeClr val="tx1"/>
                  </a:solidFill>
                </a:rPr>
                <a:t>Προσωπικό</a:t>
              </a:r>
              <a:endParaRPr lang="el-GR" sz="15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47FB115-36D8-6A9A-87B1-4E18CE5FB6AB}"/>
                </a:ext>
              </a:extLst>
            </p:cNvPr>
            <p:cNvSpPr/>
            <p:nvPr/>
          </p:nvSpPr>
          <p:spPr>
            <a:xfrm>
              <a:off x="3683020" y="4801109"/>
              <a:ext cx="1295913" cy="647956"/>
            </a:xfrm>
            <a:custGeom>
              <a:avLst/>
              <a:gdLst>
                <a:gd name="connsiteX0" fmla="*/ 0 w 1295913"/>
                <a:gd name="connsiteY0" fmla="*/ 0 h 647956"/>
                <a:gd name="connsiteX1" fmla="*/ 1295913 w 1295913"/>
                <a:gd name="connsiteY1" fmla="*/ 0 h 647956"/>
                <a:gd name="connsiteX2" fmla="*/ 1295913 w 1295913"/>
                <a:gd name="connsiteY2" fmla="*/ 647956 h 647956"/>
                <a:gd name="connsiteX3" fmla="*/ 0 w 1295913"/>
                <a:gd name="connsiteY3" fmla="*/ 647956 h 647956"/>
                <a:gd name="connsiteX4" fmla="*/ 0 w 1295913"/>
                <a:gd name="connsiteY4" fmla="*/ 0 h 647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913" h="647956">
                  <a:moveTo>
                    <a:pt x="0" y="0"/>
                  </a:moveTo>
                  <a:lnTo>
                    <a:pt x="1295913" y="0"/>
                  </a:lnTo>
                  <a:lnTo>
                    <a:pt x="1295913" y="647956"/>
                  </a:lnTo>
                  <a:lnTo>
                    <a:pt x="0" y="6479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1500" kern="1200" dirty="0">
                  <a:solidFill>
                    <a:schemeClr val="tx1"/>
                  </a:solidFill>
                </a:rPr>
                <a:t>Εφαρμογή &amp; δεδομένα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D6C34AE-43C0-1882-C721-552C00F0D9E0}"/>
                </a:ext>
              </a:extLst>
            </p:cNvPr>
            <p:cNvSpPr/>
            <p:nvPr/>
          </p:nvSpPr>
          <p:spPr>
            <a:xfrm>
              <a:off x="5210026" y="4801109"/>
              <a:ext cx="1295913" cy="647956"/>
            </a:xfrm>
            <a:custGeom>
              <a:avLst/>
              <a:gdLst>
                <a:gd name="connsiteX0" fmla="*/ 0 w 1295913"/>
                <a:gd name="connsiteY0" fmla="*/ 0 h 647956"/>
                <a:gd name="connsiteX1" fmla="*/ 1295913 w 1295913"/>
                <a:gd name="connsiteY1" fmla="*/ 0 h 647956"/>
                <a:gd name="connsiteX2" fmla="*/ 1295913 w 1295913"/>
                <a:gd name="connsiteY2" fmla="*/ 647956 h 647956"/>
                <a:gd name="connsiteX3" fmla="*/ 0 w 1295913"/>
                <a:gd name="connsiteY3" fmla="*/ 647956 h 647956"/>
                <a:gd name="connsiteX4" fmla="*/ 0 w 1295913"/>
                <a:gd name="connsiteY4" fmla="*/ 0 h 647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913" h="647956">
                  <a:moveTo>
                    <a:pt x="0" y="0"/>
                  </a:moveTo>
                  <a:lnTo>
                    <a:pt x="1295913" y="0"/>
                  </a:lnTo>
                  <a:lnTo>
                    <a:pt x="1295913" y="647956"/>
                  </a:lnTo>
                  <a:lnTo>
                    <a:pt x="0" y="6479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1500" kern="1200">
                  <a:solidFill>
                    <a:schemeClr val="tx1"/>
                  </a:solidFill>
                </a:rPr>
                <a:t>Διαδικασίες</a:t>
              </a:r>
              <a:endParaRPr lang="en-US" sz="15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03D93A6-3DD1-8384-72CD-E29D4F78DBFB}"/>
                </a:ext>
              </a:extLst>
            </p:cNvPr>
            <p:cNvSpPr/>
            <p:nvPr/>
          </p:nvSpPr>
          <p:spPr>
            <a:xfrm>
              <a:off x="6737033" y="4801109"/>
              <a:ext cx="1295913" cy="647956"/>
            </a:xfrm>
            <a:custGeom>
              <a:avLst/>
              <a:gdLst>
                <a:gd name="connsiteX0" fmla="*/ 0 w 1295913"/>
                <a:gd name="connsiteY0" fmla="*/ 0 h 647956"/>
                <a:gd name="connsiteX1" fmla="*/ 1295913 w 1295913"/>
                <a:gd name="connsiteY1" fmla="*/ 0 h 647956"/>
                <a:gd name="connsiteX2" fmla="*/ 1295913 w 1295913"/>
                <a:gd name="connsiteY2" fmla="*/ 647956 h 647956"/>
                <a:gd name="connsiteX3" fmla="*/ 0 w 1295913"/>
                <a:gd name="connsiteY3" fmla="*/ 647956 h 647956"/>
                <a:gd name="connsiteX4" fmla="*/ 0 w 1295913"/>
                <a:gd name="connsiteY4" fmla="*/ 0 h 647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913" h="647956">
                  <a:moveTo>
                    <a:pt x="0" y="0"/>
                  </a:moveTo>
                  <a:lnTo>
                    <a:pt x="1295913" y="0"/>
                  </a:lnTo>
                  <a:lnTo>
                    <a:pt x="1295913" y="647956"/>
                  </a:lnTo>
                  <a:lnTo>
                    <a:pt x="0" y="6479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1500" kern="1200">
                  <a:solidFill>
                    <a:schemeClr val="tx1"/>
                  </a:solidFill>
                </a:rPr>
                <a:t>Τμήματα πελατών</a:t>
              </a:r>
              <a:endParaRPr lang="el-GR" sz="1500" kern="1200" dirty="0">
                <a:solidFill>
                  <a:schemeClr val="tx1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211B9F3-578F-7F8F-3BAB-780EFF813278}"/>
                </a:ext>
              </a:extLst>
            </p:cNvPr>
            <p:cNvSpPr/>
            <p:nvPr/>
          </p:nvSpPr>
          <p:spPr>
            <a:xfrm>
              <a:off x="8264040" y="4801109"/>
              <a:ext cx="1295913" cy="647956"/>
            </a:xfrm>
            <a:custGeom>
              <a:avLst/>
              <a:gdLst>
                <a:gd name="connsiteX0" fmla="*/ 0 w 1295913"/>
                <a:gd name="connsiteY0" fmla="*/ 0 h 647956"/>
                <a:gd name="connsiteX1" fmla="*/ 1295913 w 1295913"/>
                <a:gd name="connsiteY1" fmla="*/ 0 h 647956"/>
                <a:gd name="connsiteX2" fmla="*/ 1295913 w 1295913"/>
                <a:gd name="connsiteY2" fmla="*/ 647956 h 647956"/>
                <a:gd name="connsiteX3" fmla="*/ 0 w 1295913"/>
                <a:gd name="connsiteY3" fmla="*/ 647956 h 647956"/>
                <a:gd name="connsiteX4" fmla="*/ 0 w 1295913"/>
                <a:gd name="connsiteY4" fmla="*/ 0 h 647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913" h="647956">
                  <a:moveTo>
                    <a:pt x="0" y="0"/>
                  </a:moveTo>
                  <a:lnTo>
                    <a:pt x="1295913" y="0"/>
                  </a:lnTo>
                  <a:lnTo>
                    <a:pt x="1295913" y="647956"/>
                  </a:lnTo>
                  <a:lnTo>
                    <a:pt x="0" y="6479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1500" kern="1200">
                  <a:solidFill>
                    <a:schemeClr val="tx1"/>
                  </a:solidFill>
                </a:rPr>
                <a:t>Βασικοί δείκτες</a:t>
              </a:r>
              <a:endParaRPr lang="el-GR" sz="1500" kern="1200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77ACDED-85F9-1EA7-30BA-AA6AB5459083}"/>
                </a:ext>
              </a:extLst>
            </p:cNvPr>
            <p:cNvCxnSpPr>
              <a:cxnSpLocks/>
            </p:cNvCxnSpPr>
            <p:nvPr/>
          </p:nvCxnSpPr>
          <p:spPr>
            <a:xfrm>
              <a:off x="1986844" y="3474156"/>
              <a:ext cx="8515452" cy="0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C42A0E4-1956-1679-6A71-1E963E4A6C0A}"/>
                </a:ext>
              </a:extLst>
            </p:cNvPr>
            <p:cNvCxnSpPr/>
            <p:nvPr/>
          </p:nvCxnSpPr>
          <p:spPr>
            <a:xfrm>
              <a:off x="8929511" y="2203191"/>
              <a:ext cx="630442" cy="1270965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F7C6484-0FCB-CBFC-A05F-C4CB428DD354}"/>
                </a:ext>
              </a:extLst>
            </p:cNvPr>
            <p:cNvCxnSpPr/>
            <p:nvPr/>
          </p:nvCxnSpPr>
          <p:spPr>
            <a:xfrm>
              <a:off x="7445020" y="2208834"/>
              <a:ext cx="630442" cy="1270965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CA8D7C8-A313-C477-D503-064DF7026023}"/>
                </a:ext>
              </a:extLst>
            </p:cNvPr>
            <p:cNvCxnSpPr/>
            <p:nvPr/>
          </p:nvCxnSpPr>
          <p:spPr>
            <a:xfrm>
              <a:off x="5939161" y="2180610"/>
              <a:ext cx="630442" cy="1270965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C6B7FD7-9170-0A87-CCA0-1D3476319675}"/>
                </a:ext>
              </a:extLst>
            </p:cNvPr>
            <p:cNvCxnSpPr/>
            <p:nvPr/>
          </p:nvCxnSpPr>
          <p:spPr>
            <a:xfrm>
              <a:off x="4399435" y="2152386"/>
              <a:ext cx="630442" cy="1270965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5ABE14D-DCB6-ACEA-82F5-8ACF5E7FB84D}"/>
                </a:ext>
              </a:extLst>
            </p:cNvPr>
            <p:cNvCxnSpPr/>
            <p:nvPr/>
          </p:nvCxnSpPr>
          <p:spPr>
            <a:xfrm>
              <a:off x="2814956" y="2158029"/>
              <a:ext cx="630442" cy="1270965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A77205D-B543-9F21-A700-6B4E3087DE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05321" y="3519312"/>
              <a:ext cx="630442" cy="1270965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EDE557C-C821-BE0A-3EAB-8F7400372B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20830" y="3513666"/>
              <a:ext cx="630442" cy="1270965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60172DDD-25AE-53AE-F11D-6BE83B5800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14971" y="3508020"/>
              <a:ext cx="630442" cy="1270965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75578AB-0910-04F0-0C7A-2B6E85DF0C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75245" y="3479796"/>
              <a:ext cx="630442" cy="1270965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B8F508A-8896-4089-25E2-5A0E4E43C1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90766" y="3485439"/>
              <a:ext cx="630442" cy="1270965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74713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A152988C-EE10-558E-33BB-2CC71A8A9A3A}"/>
              </a:ext>
            </a:extLst>
          </p:cNvPr>
          <p:cNvGrpSpPr/>
          <p:nvPr/>
        </p:nvGrpSpPr>
        <p:grpSpPr>
          <a:xfrm>
            <a:off x="10690578" y="6212767"/>
            <a:ext cx="1343378" cy="509413"/>
            <a:chOff x="762909" y="3898546"/>
            <a:chExt cx="1607757" cy="629911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2B838F0D-04AB-FE60-99CC-ADC804570F5C}"/>
                </a:ext>
              </a:extLst>
            </p:cNvPr>
            <p:cNvSpPr/>
            <p:nvPr/>
          </p:nvSpPr>
          <p:spPr>
            <a:xfrm>
              <a:off x="762909" y="3898546"/>
              <a:ext cx="1607757" cy="62991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AE5AE5D-86A1-8103-3DF4-42E48036A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1833" y="3960459"/>
              <a:ext cx="1427750" cy="504472"/>
            </a:xfrm>
            <a:prstGeom prst="rect">
              <a:avLst/>
            </a:prstGeom>
          </p:spPr>
        </p:pic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BC053325-0846-10FF-0888-27976BADB227}"/>
              </a:ext>
            </a:extLst>
          </p:cNvPr>
          <p:cNvGrpSpPr/>
          <p:nvPr/>
        </p:nvGrpSpPr>
        <p:grpSpPr>
          <a:xfrm>
            <a:off x="1680576" y="1200727"/>
            <a:ext cx="9199862" cy="5156310"/>
            <a:chOff x="295120" y="177898"/>
            <a:chExt cx="9489697" cy="5403285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8314D8A-D5AD-51A9-62B7-AF0D46194AD4}"/>
                </a:ext>
              </a:extLst>
            </p:cNvPr>
            <p:cNvSpPr/>
            <p:nvPr/>
          </p:nvSpPr>
          <p:spPr>
            <a:xfrm>
              <a:off x="3355873" y="2764359"/>
              <a:ext cx="1546578" cy="908079"/>
            </a:xfrm>
            <a:custGeom>
              <a:avLst/>
              <a:gdLst>
                <a:gd name="connsiteX0" fmla="*/ 0 w 1295913"/>
                <a:gd name="connsiteY0" fmla="*/ 0 h 647956"/>
                <a:gd name="connsiteX1" fmla="*/ 1295913 w 1295913"/>
                <a:gd name="connsiteY1" fmla="*/ 0 h 647956"/>
                <a:gd name="connsiteX2" fmla="*/ 1295913 w 1295913"/>
                <a:gd name="connsiteY2" fmla="*/ 647956 h 647956"/>
                <a:gd name="connsiteX3" fmla="*/ 0 w 1295913"/>
                <a:gd name="connsiteY3" fmla="*/ 647956 h 647956"/>
                <a:gd name="connsiteX4" fmla="*/ 0 w 1295913"/>
                <a:gd name="connsiteY4" fmla="*/ 0 h 647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913" h="647956">
                  <a:moveTo>
                    <a:pt x="0" y="0"/>
                  </a:moveTo>
                  <a:lnTo>
                    <a:pt x="1295913" y="0"/>
                  </a:lnTo>
                  <a:lnTo>
                    <a:pt x="1295913" y="647956"/>
                  </a:lnTo>
                  <a:lnTo>
                    <a:pt x="0" y="6479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1200" b="1" kern="1200" dirty="0">
                  <a:solidFill>
                    <a:schemeClr val="tx1"/>
                  </a:solidFill>
                </a:rPr>
                <a:t>Ανθεκτικότητα για το «Προϊόν / Υπηρεσία»</a:t>
              </a: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81BE96A-1FBE-85DC-33B2-516A68F8CC08}"/>
                </a:ext>
              </a:extLst>
            </p:cNvPr>
            <p:cNvSpPr/>
            <p:nvPr/>
          </p:nvSpPr>
          <p:spPr>
            <a:xfrm>
              <a:off x="295120" y="177898"/>
              <a:ext cx="1123645" cy="576036"/>
            </a:xfrm>
            <a:custGeom>
              <a:avLst/>
              <a:gdLst>
                <a:gd name="connsiteX0" fmla="*/ 0 w 1295913"/>
                <a:gd name="connsiteY0" fmla="*/ 0 h 647956"/>
                <a:gd name="connsiteX1" fmla="*/ 1295913 w 1295913"/>
                <a:gd name="connsiteY1" fmla="*/ 0 h 647956"/>
                <a:gd name="connsiteX2" fmla="*/ 1295913 w 1295913"/>
                <a:gd name="connsiteY2" fmla="*/ 647956 h 647956"/>
                <a:gd name="connsiteX3" fmla="*/ 0 w 1295913"/>
                <a:gd name="connsiteY3" fmla="*/ 647956 h 647956"/>
                <a:gd name="connsiteX4" fmla="*/ 0 w 1295913"/>
                <a:gd name="connsiteY4" fmla="*/ 0 h 647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913" h="647956">
                  <a:moveTo>
                    <a:pt x="0" y="0"/>
                  </a:moveTo>
                  <a:lnTo>
                    <a:pt x="1295913" y="0"/>
                  </a:lnTo>
                  <a:lnTo>
                    <a:pt x="1295913" y="647956"/>
                  </a:lnTo>
                  <a:lnTo>
                    <a:pt x="0" y="6479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1500" kern="1200"/>
                <a:t>Εξωτερικά</a:t>
              </a:r>
              <a:endParaRPr lang="el-GR" sz="1500" kern="1200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60B9AD2-E486-1ABD-EAE2-D92AB75DDA3E}"/>
                </a:ext>
              </a:extLst>
            </p:cNvPr>
            <p:cNvSpPr/>
            <p:nvPr/>
          </p:nvSpPr>
          <p:spPr>
            <a:xfrm>
              <a:off x="925746" y="1084915"/>
              <a:ext cx="1123645" cy="576036"/>
            </a:xfrm>
            <a:custGeom>
              <a:avLst/>
              <a:gdLst>
                <a:gd name="connsiteX0" fmla="*/ 0 w 1295913"/>
                <a:gd name="connsiteY0" fmla="*/ 0 h 647956"/>
                <a:gd name="connsiteX1" fmla="*/ 1295913 w 1295913"/>
                <a:gd name="connsiteY1" fmla="*/ 0 h 647956"/>
                <a:gd name="connsiteX2" fmla="*/ 1295913 w 1295913"/>
                <a:gd name="connsiteY2" fmla="*/ 647956 h 647956"/>
                <a:gd name="connsiteX3" fmla="*/ 0 w 1295913"/>
                <a:gd name="connsiteY3" fmla="*/ 647956 h 647956"/>
                <a:gd name="connsiteX4" fmla="*/ 0 w 1295913"/>
                <a:gd name="connsiteY4" fmla="*/ 0 h 647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913" h="647956">
                  <a:moveTo>
                    <a:pt x="0" y="0"/>
                  </a:moveTo>
                  <a:lnTo>
                    <a:pt x="1295913" y="0"/>
                  </a:lnTo>
                  <a:lnTo>
                    <a:pt x="1295913" y="647956"/>
                  </a:lnTo>
                  <a:lnTo>
                    <a:pt x="0" y="6479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1500" kern="1200" dirty="0">
                  <a:solidFill>
                    <a:schemeClr val="tx1"/>
                  </a:solidFill>
                </a:rPr>
                <a:t>Υποχρεώσεις</a:t>
              </a: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838ADE7-437B-FDBD-C58E-B5F20A9AC2AB}"/>
                </a:ext>
              </a:extLst>
            </p:cNvPr>
            <p:cNvSpPr/>
            <p:nvPr/>
          </p:nvSpPr>
          <p:spPr>
            <a:xfrm>
              <a:off x="925746" y="2064973"/>
              <a:ext cx="1123645" cy="576036"/>
            </a:xfrm>
            <a:custGeom>
              <a:avLst/>
              <a:gdLst>
                <a:gd name="connsiteX0" fmla="*/ 0 w 1295913"/>
                <a:gd name="connsiteY0" fmla="*/ 0 h 647956"/>
                <a:gd name="connsiteX1" fmla="*/ 1295913 w 1295913"/>
                <a:gd name="connsiteY1" fmla="*/ 0 h 647956"/>
                <a:gd name="connsiteX2" fmla="*/ 1295913 w 1295913"/>
                <a:gd name="connsiteY2" fmla="*/ 647956 h 647956"/>
                <a:gd name="connsiteX3" fmla="*/ 0 w 1295913"/>
                <a:gd name="connsiteY3" fmla="*/ 647956 h 647956"/>
                <a:gd name="connsiteX4" fmla="*/ 0 w 1295913"/>
                <a:gd name="connsiteY4" fmla="*/ 0 h 647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913" h="647956">
                  <a:moveTo>
                    <a:pt x="0" y="0"/>
                  </a:moveTo>
                  <a:lnTo>
                    <a:pt x="1295913" y="0"/>
                  </a:lnTo>
                  <a:lnTo>
                    <a:pt x="1295913" y="647956"/>
                  </a:lnTo>
                  <a:lnTo>
                    <a:pt x="0" y="6479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1500" kern="1200">
                  <a:solidFill>
                    <a:schemeClr val="tx1"/>
                  </a:solidFill>
                </a:rPr>
                <a:t>Εύλογα σενάρια</a:t>
              </a:r>
              <a:endParaRPr lang="el-GR" sz="1500" kern="1200" dirty="0">
                <a:solidFill>
                  <a:schemeClr val="tx1"/>
                </a:solidFill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3B73E08-E42A-B21B-509B-FFEDEABD6F47}"/>
                </a:ext>
              </a:extLst>
            </p:cNvPr>
            <p:cNvSpPr/>
            <p:nvPr/>
          </p:nvSpPr>
          <p:spPr>
            <a:xfrm>
              <a:off x="925746" y="3045031"/>
              <a:ext cx="1123645" cy="576036"/>
            </a:xfrm>
            <a:custGeom>
              <a:avLst/>
              <a:gdLst>
                <a:gd name="connsiteX0" fmla="*/ 0 w 1295913"/>
                <a:gd name="connsiteY0" fmla="*/ 0 h 647956"/>
                <a:gd name="connsiteX1" fmla="*/ 1295913 w 1295913"/>
                <a:gd name="connsiteY1" fmla="*/ 0 h 647956"/>
                <a:gd name="connsiteX2" fmla="*/ 1295913 w 1295913"/>
                <a:gd name="connsiteY2" fmla="*/ 647956 h 647956"/>
                <a:gd name="connsiteX3" fmla="*/ 0 w 1295913"/>
                <a:gd name="connsiteY3" fmla="*/ 647956 h 647956"/>
                <a:gd name="connsiteX4" fmla="*/ 0 w 1295913"/>
                <a:gd name="connsiteY4" fmla="*/ 0 h 647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913" h="647956">
                  <a:moveTo>
                    <a:pt x="0" y="0"/>
                  </a:moveTo>
                  <a:lnTo>
                    <a:pt x="1295913" y="0"/>
                  </a:lnTo>
                  <a:lnTo>
                    <a:pt x="1295913" y="647956"/>
                  </a:lnTo>
                  <a:lnTo>
                    <a:pt x="0" y="6479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1500" kern="1200" dirty="0">
                  <a:solidFill>
                    <a:schemeClr val="tx1"/>
                  </a:solidFill>
                </a:rPr>
                <a:t>Προμηθευτές</a:t>
              </a: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01118AE-898A-0A4E-B17A-56C8648E55EA}"/>
                </a:ext>
              </a:extLst>
            </p:cNvPr>
            <p:cNvSpPr/>
            <p:nvPr/>
          </p:nvSpPr>
          <p:spPr>
            <a:xfrm>
              <a:off x="925746" y="4025089"/>
              <a:ext cx="1123645" cy="576036"/>
            </a:xfrm>
            <a:custGeom>
              <a:avLst/>
              <a:gdLst>
                <a:gd name="connsiteX0" fmla="*/ 0 w 1295913"/>
                <a:gd name="connsiteY0" fmla="*/ 0 h 647956"/>
                <a:gd name="connsiteX1" fmla="*/ 1295913 w 1295913"/>
                <a:gd name="connsiteY1" fmla="*/ 0 h 647956"/>
                <a:gd name="connsiteX2" fmla="*/ 1295913 w 1295913"/>
                <a:gd name="connsiteY2" fmla="*/ 647956 h 647956"/>
                <a:gd name="connsiteX3" fmla="*/ 0 w 1295913"/>
                <a:gd name="connsiteY3" fmla="*/ 647956 h 647956"/>
                <a:gd name="connsiteX4" fmla="*/ 0 w 1295913"/>
                <a:gd name="connsiteY4" fmla="*/ 0 h 647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913" h="647956">
                  <a:moveTo>
                    <a:pt x="0" y="0"/>
                  </a:moveTo>
                  <a:lnTo>
                    <a:pt x="1295913" y="0"/>
                  </a:lnTo>
                  <a:lnTo>
                    <a:pt x="1295913" y="647956"/>
                  </a:lnTo>
                  <a:lnTo>
                    <a:pt x="0" y="6479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1500" kern="1200">
                  <a:solidFill>
                    <a:schemeClr val="tx1"/>
                  </a:solidFill>
                </a:rPr>
                <a:t>Τοποθεσίες</a:t>
              </a:r>
              <a:endParaRPr lang="el-GR" sz="1500" kern="1200" dirty="0">
                <a:solidFill>
                  <a:schemeClr val="tx1"/>
                </a:solidFill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CDF7F30-A34B-C6C4-935C-672347F31560}"/>
                </a:ext>
              </a:extLst>
            </p:cNvPr>
            <p:cNvSpPr/>
            <p:nvPr/>
          </p:nvSpPr>
          <p:spPr>
            <a:xfrm>
              <a:off x="925746" y="5005147"/>
              <a:ext cx="1123645" cy="576036"/>
            </a:xfrm>
            <a:custGeom>
              <a:avLst/>
              <a:gdLst>
                <a:gd name="connsiteX0" fmla="*/ 0 w 1295913"/>
                <a:gd name="connsiteY0" fmla="*/ 0 h 647956"/>
                <a:gd name="connsiteX1" fmla="*/ 1295913 w 1295913"/>
                <a:gd name="connsiteY1" fmla="*/ 0 h 647956"/>
                <a:gd name="connsiteX2" fmla="*/ 1295913 w 1295913"/>
                <a:gd name="connsiteY2" fmla="*/ 647956 h 647956"/>
                <a:gd name="connsiteX3" fmla="*/ 0 w 1295913"/>
                <a:gd name="connsiteY3" fmla="*/ 647956 h 647956"/>
                <a:gd name="connsiteX4" fmla="*/ 0 w 1295913"/>
                <a:gd name="connsiteY4" fmla="*/ 0 h 647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913" h="647956">
                  <a:moveTo>
                    <a:pt x="0" y="0"/>
                  </a:moveTo>
                  <a:lnTo>
                    <a:pt x="1295913" y="0"/>
                  </a:lnTo>
                  <a:lnTo>
                    <a:pt x="1295913" y="647956"/>
                  </a:lnTo>
                  <a:lnTo>
                    <a:pt x="0" y="6479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1500" kern="1200" dirty="0">
                  <a:solidFill>
                    <a:schemeClr val="tx1"/>
                  </a:solidFill>
                </a:rPr>
                <a:t>Κανάλια παράδοσης</a:t>
              </a: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96F287A-D2CB-8BFC-B80B-43D8D69BD270}"/>
                </a:ext>
              </a:extLst>
            </p:cNvPr>
            <p:cNvSpPr/>
            <p:nvPr/>
          </p:nvSpPr>
          <p:spPr>
            <a:xfrm>
              <a:off x="6961809" y="177898"/>
              <a:ext cx="1123645" cy="576036"/>
            </a:xfrm>
            <a:custGeom>
              <a:avLst/>
              <a:gdLst>
                <a:gd name="connsiteX0" fmla="*/ 0 w 1295913"/>
                <a:gd name="connsiteY0" fmla="*/ 0 h 647956"/>
                <a:gd name="connsiteX1" fmla="*/ 1295913 w 1295913"/>
                <a:gd name="connsiteY1" fmla="*/ 0 h 647956"/>
                <a:gd name="connsiteX2" fmla="*/ 1295913 w 1295913"/>
                <a:gd name="connsiteY2" fmla="*/ 647956 h 647956"/>
                <a:gd name="connsiteX3" fmla="*/ 0 w 1295913"/>
                <a:gd name="connsiteY3" fmla="*/ 647956 h 647956"/>
                <a:gd name="connsiteX4" fmla="*/ 0 w 1295913"/>
                <a:gd name="connsiteY4" fmla="*/ 0 h 647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913" h="647956">
                  <a:moveTo>
                    <a:pt x="0" y="0"/>
                  </a:moveTo>
                  <a:lnTo>
                    <a:pt x="1295913" y="0"/>
                  </a:lnTo>
                  <a:lnTo>
                    <a:pt x="1295913" y="647956"/>
                  </a:lnTo>
                  <a:lnTo>
                    <a:pt x="0" y="6479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1500" kern="1200" dirty="0"/>
                <a:t>Εσωτερικά</a:t>
              </a: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E6A2DB9-53F8-49B4-B7FC-61C35CF106DB}"/>
                </a:ext>
              </a:extLst>
            </p:cNvPr>
            <p:cNvSpPr/>
            <p:nvPr/>
          </p:nvSpPr>
          <p:spPr>
            <a:xfrm>
              <a:off x="6208933" y="2061730"/>
              <a:ext cx="1123645" cy="576036"/>
            </a:xfrm>
            <a:custGeom>
              <a:avLst/>
              <a:gdLst>
                <a:gd name="connsiteX0" fmla="*/ 0 w 1295913"/>
                <a:gd name="connsiteY0" fmla="*/ 0 h 647956"/>
                <a:gd name="connsiteX1" fmla="*/ 1295913 w 1295913"/>
                <a:gd name="connsiteY1" fmla="*/ 0 h 647956"/>
                <a:gd name="connsiteX2" fmla="*/ 1295913 w 1295913"/>
                <a:gd name="connsiteY2" fmla="*/ 647956 h 647956"/>
                <a:gd name="connsiteX3" fmla="*/ 0 w 1295913"/>
                <a:gd name="connsiteY3" fmla="*/ 647956 h 647956"/>
                <a:gd name="connsiteX4" fmla="*/ 0 w 1295913"/>
                <a:gd name="connsiteY4" fmla="*/ 0 h 647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913" h="647956">
                  <a:moveTo>
                    <a:pt x="0" y="0"/>
                  </a:moveTo>
                  <a:lnTo>
                    <a:pt x="1295913" y="0"/>
                  </a:lnTo>
                  <a:lnTo>
                    <a:pt x="1295913" y="647956"/>
                  </a:lnTo>
                  <a:lnTo>
                    <a:pt x="0" y="6479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1500" kern="1200">
                  <a:solidFill>
                    <a:schemeClr val="tx1"/>
                  </a:solidFill>
                </a:rPr>
                <a:t>Προσωπικό</a:t>
              </a:r>
              <a:endParaRPr lang="el-GR" sz="1500" kern="1200" dirty="0">
                <a:solidFill>
                  <a:schemeClr val="tx1"/>
                </a:solidFill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1BFA6E0-3B10-EF87-261E-F7AF8D06D166}"/>
                </a:ext>
              </a:extLst>
            </p:cNvPr>
            <p:cNvSpPr/>
            <p:nvPr/>
          </p:nvSpPr>
          <p:spPr>
            <a:xfrm>
              <a:off x="6208933" y="4018282"/>
              <a:ext cx="1123645" cy="576036"/>
            </a:xfrm>
            <a:custGeom>
              <a:avLst/>
              <a:gdLst>
                <a:gd name="connsiteX0" fmla="*/ 0 w 1295913"/>
                <a:gd name="connsiteY0" fmla="*/ 0 h 647956"/>
                <a:gd name="connsiteX1" fmla="*/ 1295913 w 1295913"/>
                <a:gd name="connsiteY1" fmla="*/ 0 h 647956"/>
                <a:gd name="connsiteX2" fmla="*/ 1295913 w 1295913"/>
                <a:gd name="connsiteY2" fmla="*/ 647956 h 647956"/>
                <a:gd name="connsiteX3" fmla="*/ 0 w 1295913"/>
                <a:gd name="connsiteY3" fmla="*/ 647956 h 647956"/>
                <a:gd name="connsiteX4" fmla="*/ 0 w 1295913"/>
                <a:gd name="connsiteY4" fmla="*/ 0 h 647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913" h="647956">
                  <a:moveTo>
                    <a:pt x="0" y="0"/>
                  </a:moveTo>
                  <a:lnTo>
                    <a:pt x="1295913" y="0"/>
                  </a:lnTo>
                  <a:lnTo>
                    <a:pt x="1295913" y="647956"/>
                  </a:lnTo>
                  <a:lnTo>
                    <a:pt x="0" y="6479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1500">
                  <a:solidFill>
                    <a:schemeClr val="tx1"/>
                  </a:solidFill>
                </a:rPr>
                <a:t>Λογισμικό</a:t>
              </a:r>
              <a:r>
                <a:rPr lang="el-GR" sz="1500" kern="1200">
                  <a:solidFill>
                    <a:schemeClr val="tx1"/>
                  </a:solidFill>
                </a:rPr>
                <a:t> </a:t>
              </a:r>
              <a:r>
                <a:rPr lang="el-GR" sz="1500" kern="1200" dirty="0">
                  <a:solidFill>
                    <a:schemeClr val="tx1"/>
                  </a:solidFill>
                </a:rPr>
                <a:t>&amp; δεδομένα</a:t>
              </a: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1D65B96-88EF-8224-170E-968E83C9A1D6}"/>
                </a:ext>
              </a:extLst>
            </p:cNvPr>
            <p:cNvSpPr/>
            <p:nvPr/>
          </p:nvSpPr>
          <p:spPr>
            <a:xfrm>
              <a:off x="6208933" y="1083454"/>
              <a:ext cx="1123645" cy="576036"/>
            </a:xfrm>
            <a:custGeom>
              <a:avLst/>
              <a:gdLst>
                <a:gd name="connsiteX0" fmla="*/ 0 w 1295913"/>
                <a:gd name="connsiteY0" fmla="*/ 0 h 647956"/>
                <a:gd name="connsiteX1" fmla="*/ 1295913 w 1295913"/>
                <a:gd name="connsiteY1" fmla="*/ 0 h 647956"/>
                <a:gd name="connsiteX2" fmla="*/ 1295913 w 1295913"/>
                <a:gd name="connsiteY2" fmla="*/ 647956 h 647956"/>
                <a:gd name="connsiteX3" fmla="*/ 0 w 1295913"/>
                <a:gd name="connsiteY3" fmla="*/ 647956 h 647956"/>
                <a:gd name="connsiteX4" fmla="*/ 0 w 1295913"/>
                <a:gd name="connsiteY4" fmla="*/ 0 h 647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913" h="647956">
                  <a:moveTo>
                    <a:pt x="0" y="0"/>
                  </a:moveTo>
                  <a:lnTo>
                    <a:pt x="1295913" y="0"/>
                  </a:lnTo>
                  <a:lnTo>
                    <a:pt x="1295913" y="647956"/>
                  </a:lnTo>
                  <a:lnTo>
                    <a:pt x="0" y="6479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1500" kern="1200">
                  <a:solidFill>
                    <a:schemeClr val="tx1"/>
                  </a:solidFill>
                </a:rPr>
                <a:t>Διαδικασίες</a:t>
              </a:r>
              <a:endParaRPr lang="en-US" sz="1500" kern="1200" dirty="0">
                <a:solidFill>
                  <a:schemeClr val="tx1"/>
                </a:solidFill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DA03C462-F2CE-4C91-9887-57281CFAC5F1}"/>
                </a:ext>
              </a:extLst>
            </p:cNvPr>
            <p:cNvSpPr/>
            <p:nvPr/>
          </p:nvSpPr>
          <p:spPr>
            <a:xfrm>
              <a:off x="6208933" y="4996560"/>
              <a:ext cx="1123645" cy="576036"/>
            </a:xfrm>
            <a:custGeom>
              <a:avLst/>
              <a:gdLst>
                <a:gd name="connsiteX0" fmla="*/ 0 w 1295913"/>
                <a:gd name="connsiteY0" fmla="*/ 0 h 647956"/>
                <a:gd name="connsiteX1" fmla="*/ 1295913 w 1295913"/>
                <a:gd name="connsiteY1" fmla="*/ 0 h 647956"/>
                <a:gd name="connsiteX2" fmla="*/ 1295913 w 1295913"/>
                <a:gd name="connsiteY2" fmla="*/ 647956 h 647956"/>
                <a:gd name="connsiteX3" fmla="*/ 0 w 1295913"/>
                <a:gd name="connsiteY3" fmla="*/ 647956 h 647956"/>
                <a:gd name="connsiteX4" fmla="*/ 0 w 1295913"/>
                <a:gd name="connsiteY4" fmla="*/ 0 h 647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913" h="647956">
                  <a:moveTo>
                    <a:pt x="0" y="0"/>
                  </a:moveTo>
                  <a:lnTo>
                    <a:pt x="1295913" y="0"/>
                  </a:lnTo>
                  <a:lnTo>
                    <a:pt x="1295913" y="647956"/>
                  </a:lnTo>
                  <a:lnTo>
                    <a:pt x="0" y="6479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1500" kern="1200" dirty="0">
                  <a:solidFill>
                    <a:schemeClr val="tx1"/>
                  </a:solidFill>
                </a:rPr>
                <a:t>Τμήματα πελατών</a:t>
              </a: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A4D5E5D-3C83-43A1-A198-E8DF59C22D05}"/>
                </a:ext>
              </a:extLst>
            </p:cNvPr>
            <p:cNvSpPr/>
            <p:nvPr/>
          </p:nvSpPr>
          <p:spPr>
            <a:xfrm>
              <a:off x="6208933" y="3040006"/>
              <a:ext cx="1123645" cy="576036"/>
            </a:xfrm>
            <a:custGeom>
              <a:avLst/>
              <a:gdLst>
                <a:gd name="connsiteX0" fmla="*/ 0 w 1295913"/>
                <a:gd name="connsiteY0" fmla="*/ 0 h 647956"/>
                <a:gd name="connsiteX1" fmla="*/ 1295913 w 1295913"/>
                <a:gd name="connsiteY1" fmla="*/ 0 h 647956"/>
                <a:gd name="connsiteX2" fmla="*/ 1295913 w 1295913"/>
                <a:gd name="connsiteY2" fmla="*/ 647956 h 647956"/>
                <a:gd name="connsiteX3" fmla="*/ 0 w 1295913"/>
                <a:gd name="connsiteY3" fmla="*/ 647956 h 647956"/>
                <a:gd name="connsiteX4" fmla="*/ 0 w 1295913"/>
                <a:gd name="connsiteY4" fmla="*/ 0 h 647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913" h="647956">
                  <a:moveTo>
                    <a:pt x="0" y="0"/>
                  </a:moveTo>
                  <a:lnTo>
                    <a:pt x="1295913" y="0"/>
                  </a:lnTo>
                  <a:lnTo>
                    <a:pt x="1295913" y="647956"/>
                  </a:lnTo>
                  <a:lnTo>
                    <a:pt x="0" y="6479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1500" kern="1200">
                  <a:solidFill>
                    <a:schemeClr val="tx1"/>
                  </a:solidFill>
                </a:rPr>
                <a:t>Βασικοί δείκτες</a:t>
              </a:r>
              <a:endParaRPr lang="el-GR" sz="1500" kern="1200" dirty="0">
                <a:solidFill>
                  <a:schemeClr val="tx1"/>
                </a:solidFill>
              </a:endParaRP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49E543A9-DF2E-2B3B-FC79-FE9C77B7934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49391" y="1325751"/>
              <a:ext cx="1306482" cy="185279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0F3456DF-DB99-D182-A505-C0254DA5DA8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49391" y="2263217"/>
              <a:ext cx="1306482" cy="91532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277315F3-B3BB-30B4-8198-675D44BCE2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49391" y="3178546"/>
              <a:ext cx="1306482" cy="1101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DB93512D-4198-62F7-F269-DF513955AC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49391" y="3178546"/>
              <a:ext cx="1306482" cy="136688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8968BE85-3D9B-6879-6BBB-EDFEE81DA3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49391" y="3199239"/>
              <a:ext cx="1306482" cy="209819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B937B77A-5383-67AE-ACA9-9414E6B852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08047" y="1339611"/>
              <a:ext cx="1306482" cy="185279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6908198A-81FE-9C0F-6F71-CB60848B18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08047" y="2277077"/>
              <a:ext cx="1306482" cy="91532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AADDF217-DFC1-5AC7-2558-CF296EFC4054}"/>
                </a:ext>
              </a:extLst>
            </p:cNvPr>
            <p:cNvCxnSpPr>
              <a:cxnSpLocks/>
            </p:cNvCxnSpPr>
            <p:nvPr/>
          </p:nvCxnSpPr>
          <p:spPr>
            <a:xfrm>
              <a:off x="4908047" y="3192406"/>
              <a:ext cx="1306482" cy="1101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19C21999-2E83-9224-54EA-8C33D87979A6}"/>
                </a:ext>
              </a:extLst>
            </p:cNvPr>
            <p:cNvCxnSpPr>
              <a:cxnSpLocks/>
            </p:cNvCxnSpPr>
            <p:nvPr/>
          </p:nvCxnSpPr>
          <p:spPr>
            <a:xfrm>
              <a:off x="4908047" y="3192406"/>
              <a:ext cx="1295290" cy="112070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CE1A111E-335E-CA03-105F-C1AE173FEF1F}"/>
                </a:ext>
              </a:extLst>
            </p:cNvPr>
            <p:cNvCxnSpPr>
              <a:cxnSpLocks/>
            </p:cNvCxnSpPr>
            <p:nvPr/>
          </p:nvCxnSpPr>
          <p:spPr>
            <a:xfrm>
              <a:off x="4908047" y="3213099"/>
              <a:ext cx="1306482" cy="209819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E404D32D-C527-2B89-B5E0-86F83D698E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41847" y="3371592"/>
              <a:ext cx="1306482" cy="91532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A927D318-23CF-C769-311B-8E7A1125B3CC}"/>
                </a:ext>
              </a:extLst>
            </p:cNvPr>
            <p:cNvCxnSpPr>
              <a:cxnSpLocks/>
            </p:cNvCxnSpPr>
            <p:nvPr/>
          </p:nvCxnSpPr>
          <p:spPr>
            <a:xfrm>
              <a:off x="7341847" y="4286921"/>
              <a:ext cx="1306482" cy="1101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6C66231-FFF2-7A8E-FBAA-2EE25356BA23}"/>
                </a:ext>
              </a:extLst>
            </p:cNvPr>
            <p:cNvSpPr/>
            <p:nvPr/>
          </p:nvSpPr>
          <p:spPr>
            <a:xfrm>
              <a:off x="8652002" y="3068164"/>
              <a:ext cx="1123645" cy="576036"/>
            </a:xfrm>
            <a:custGeom>
              <a:avLst/>
              <a:gdLst>
                <a:gd name="connsiteX0" fmla="*/ 0 w 1295913"/>
                <a:gd name="connsiteY0" fmla="*/ 0 h 647956"/>
                <a:gd name="connsiteX1" fmla="*/ 1295913 w 1295913"/>
                <a:gd name="connsiteY1" fmla="*/ 0 h 647956"/>
                <a:gd name="connsiteX2" fmla="*/ 1295913 w 1295913"/>
                <a:gd name="connsiteY2" fmla="*/ 647956 h 647956"/>
                <a:gd name="connsiteX3" fmla="*/ 0 w 1295913"/>
                <a:gd name="connsiteY3" fmla="*/ 647956 h 647956"/>
                <a:gd name="connsiteX4" fmla="*/ 0 w 1295913"/>
                <a:gd name="connsiteY4" fmla="*/ 0 h 647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913" h="647956">
                  <a:moveTo>
                    <a:pt x="0" y="0"/>
                  </a:moveTo>
                  <a:lnTo>
                    <a:pt x="1295913" y="0"/>
                  </a:lnTo>
                  <a:lnTo>
                    <a:pt x="1295913" y="647956"/>
                  </a:lnTo>
                  <a:lnTo>
                    <a:pt x="0" y="6479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 dirty="0">
                  <a:solidFill>
                    <a:schemeClr val="tx1"/>
                  </a:solidFill>
                </a:rPr>
                <a:t>Server</a:t>
              </a: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A5A2C970-E589-CE31-D4D1-572578936602}"/>
                </a:ext>
              </a:extLst>
            </p:cNvPr>
            <p:cNvSpPr/>
            <p:nvPr/>
          </p:nvSpPr>
          <p:spPr>
            <a:xfrm>
              <a:off x="8661172" y="4090602"/>
              <a:ext cx="1123645" cy="576036"/>
            </a:xfrm>
            <a:custGeom>
              <a:avLst/>
              <a:gdLst>
                <a:gd name="connsiteX0" fmla="*/ 0 w 1295913"/>
                <a:gd name="connsiteY0" fmla="*/ 0 h 647956"/>
                <a:gd name="connsiteX1" fmla="*/ 1295913 w 1295913"/>
                <a:gd name="connsiteY1" fmla="*/ 0 h 647956"/>
                <a:gd name="connsiteX2" fmla="*/ 1295913 w 1295913"/>
                <a:gd name="connsiteY2" fmla="*/ 647956 h 647956"/>
                <a:gd name="connsiteX3" fmla="*/ 0 w 1295913"/>
                <a:gd name="connsiteY3" fmla="*/ 647956 h 647956"/>
                <a:gd name="connsiteX4" fmla="*/ 0 w 1295913"/>
                <a:gd name="connsiteY4" fmla="*/ 0 h 647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913" h="647956">
                  <a:moveTo>
                    <a:pt x="0" y="0"/>
                  </a:moveTo>
                  <a:lnTo>
                    <a:pt x="1295913" y="0"/>
                  </a:lnTo>
                  <a:lnTo>
                    <a:pt x="1295913" y="647956"/>
                  </a:lnTo>
                  <a:lnTo>
                    <a:pt x="0" y="6479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1500" dirty="0">
                  <a:solidFill>
                    <a:schemeClr val="tx1"/>
                  </a:solidFill>
                </a:rPr>
                <a:t>Προσωπικό</a:t>
              </a:r>
              <a:endParaRPr lang="en-US" sz="15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01" name="Title 1">
            <a:extLst>
              <a:ext uri="{FF2B5EF4-FFF2-40B4-BE49-F238E27FC236}">
                <a16:creationId xmlns:a16="http://schemas.microsoft.com/office/drawing/2014/main" id="{86180456-174E-3FF7-83BB-3E8A299986C2}"/>
              </a:ext>
            </a:extLst>
          </p:cNvPr>
          <p:cNvSpPr txBox="1">
            <a:spLocks/>
          </p:cNvSpPr>
          <p:nvPr/>
        </p:nvSpPr>
        <p:spPr>
          <a:xfrm>
            <a:off x="0" y="18255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3600" b="1" dirty="0">
                <a:solidFill>
                  <a:schemeClr val="bg1"/>
                </a:solidFill>
                <a:latin typeface="+mn-lt"/>
              </a:rPr>
              <a:t>Χαρτογράφηση ανθεκτικότητας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 - </a:t>
            </a:r>
            <a:r>
              <a:rPr lang="en-US" sz="3600" b="1" dirty="0" err="1">
                <a:solidFill>
                  <a:schemeClr val="bg1"/>
                </a:solidFill>
                <a:latin typeface="+mn-lt"/>
              </a:rPr>
              <a:t>Mindmap</a:t>
            </a:r>
            <a:endParaRPr lang="el-GR" sz="3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0234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6E85058-0BF6-4EFB-82B5-8AB20CCB9B57}"/>
              </a:ext>
            </a:extLst>
          </p:cNvPr>
          <p:cNvSpPr txBox="1"/>
          <p:nvPr/>
        </p:nvSpPr>
        <p:spPr>
          <a:xfrm>
            <a:off x="6765950" y="2321004"/>
            <a:ext cx="44899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6600" b="1" dirty="0">
                <a:solidFill>
                  <a:schemeClr val="bg1"/>
                </a:solidFill>
                <a:cs typeface="Poppins" panose="00000500000000000000" pitchFamily="2" charset="0"/>
              </a:rPr>
              <a:t>Ευχαριστώ!</a:t>
            </a:r>
            <a:endParaRPr lang="en-US" sz="6600" b="1" dirty="0">
              <a:solidFill>
                <a:schemeClr val="bg1"/>
              </a:solidFill>
              <a:cs typeface="Poppins" panose="00000500000000000000" pitchFamily="2" charset="0"/>
            </a:endParaRPr>
          </a:p>
        </p:txBody>
      </p:sp>
      <p:pic>
        <p:nvPicPr>
          <p:cNvPr id="3" name="Picture Placeholder 2" descr="A sunset over a body of water&#10;&#10;Description automatically generated">
            <a:extLst>
              <a:ext uri="{FF2B5EF4-FFF2-40B4-BE49-F238E27FC236}">
                <a16:creationId xmlns:a16="http://schemas.microsoft.com/office/drawing/2014/main" id="{2BFEB605-786E-7635-9196-812CF35A973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71" r="12671"/>
          <a:stretch/>
        </p:blipFill>
        <p:spPr>
          <a:xfrm>
            <a:off x="0" y="0"/>
            <a:ext cx="5877883" cy="5905500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C6CAA05-DF76-3937-93BC-A3744712A2A7}"/>
              </a:ext>
            </a:extLst>
          </p:cNvPr>
          <p:cNvGrpSpPr/>
          <p:nvPr/>
        </p:nvGrpSpPr>
        <p:grpSpPr>
          <a:xfrm>
            <a:off x="10690578" y="6212767"/>
            <a:ext cx="1343378" cy="509413"/>
            <a:chOff x="762909" y="3898546"/>
            <a:chExt cx="1607757" cy="62991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E5C0615-F2F6-586D-D5B7-64FBEC5E8D0A}"/>
                </a:ext>
              </a:extLst>
            </p:cNvPr>
            <p:cNvSpPr/>
            <p:nvPr/>
          </p:nvSpPr>
          <p:spPr>
            <a:xfrm>
              <a:off x="762909" y="3898546"/>
              <a:ext cx="1607757" cy="62991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3F942CC-51BC-81F7-2EB1-5CE051C50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1833" y="3960459"/>
              <a:ext cx="1427750" cy="5044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9116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DF615-B1EA-49A3-A755-2C03B48791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Resilience / </a:t>
            </a:r>
            <a:r>
              <a:rPr lang="el-GR" b="1" dirty="0">
                <a:solidFill>
                  <a:schemeClr val="bg1"/>
                </a:solidFill>
              </a:rPr>
              <a:t>Ανθεκτικότητα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9FC17-FF67-3D84-2107-8F24E1C8DEA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3345" y="2049463"/>
            <a:ext cx="6843280" cy="34083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Resilience (ISO22300)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The ability to absorb and adapt in a changing environment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l">
              <a:buNone/>
            </a:pPr>
            <a:r>
              <a:rPr lang="el-GR" b="1" i="0" dirty="0">
                <a:solidFill>
                  <a:schemeClr val="bg1"/>
                </a:solidFill>
                <a:effectLst/>
              </a:rPr>
              <a:t>Ο</a:t>
            </a:r>
            <a:r>
              <a:rPr lang="en-US" b="1" i="0" dirty="0" err="1">
                <a:solidFill>
                  <a:schemeClr val="bg1"/>
                </a:solidFill>
                <a:effectLst/>
              </a:rPr>
              <a:t>rganizational</a:t>
            </a:r>
            <a:r>
              <a:rPr lang="en-US" b="1" i="0" dirty="0">
                <a:solidFill>
                  <a:schemeClr val="bg1"/>
                </a:solidFill>
                <a:effectLst/>
              </a:rPr>
              <a:t> resilience (ISO22316:2016)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b="0" i="0" dirty="0">
                <a:solidFill>
                  <a:schemeClr val="bg1"/>
                </a:solidFill>
                <a:effectLst/>
              </a:rPr>
              <a:t>ability of an organization to absorb and adapt in a changing environment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1F432F-262D-4035-75EE-C8C2464D335F}"/>
              </a:ext>
            </a:extLst>
          </p:cNvPr>
          <p:cNvGrpSpPr/>
          <p:nvPr/>
        </p:nvGrpSpPr>
        <p:grpSpPr>
          <a:xfrm>
            <a:off x="10770059" y="6247102"/>
            <a:ext cx="1343378" cy="509413"/>
            <a:chOff x="762909" y="3898546"/>
            <a:chExt cx="1607757" cy="62991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029E85C-2B65-99B7-E6D6-D57F8F18CE64}"/>
                </a:ext>
              </a:extLst>
            </p:cNvPr>
            <p:cNvSpPr/>
            <p:nvPr/>
          </p:nvSpPr>
          <p:spPr>
            <a:xfrm>
              <a:off x="762909" y="3898546"/>
              <a:ext cx="1607757" cy="62991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B63ECEA-2568-9BCC-6D52-C95E46600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1833" y="3960459"/>
              <a:ext cx="1427750" cy="504472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CDC2385-F47D-A130-6D0C-2817239B863B}"/>
              </a:ext>
            </a:extLst>
          </p:cNvPr>
          <p:cNvGrpSpPr/>
          <p:nvPr/>
        </p:nvGrpSpPr>
        <p:grpSpPr>
          <a:xfrm>
            <a:off x="7402284" y="1944914"/>
            <a:ext cx="4789716" cy="4024680"/>
            <a:chOff x="7752943" y="1442696"/>
            <a:chExt cx="7021284" cy="5607123"/>
          </a:xfrm>
          <a:blipFill>
            <a:blip r:embed="rId3"/>
            <a:stretch>
              <a:fillRect/>
            </a:stretch>
          </a:blipFill>
        </p:grpSpPr>
        <p:sp>
          <p:nvSpPr>
            <p:cNvPr id="48" name="Hexagon 47">
              <a:extLst>
                <a:ext uri="{FF2B5EF4-FFF2-40B4-BE49-F238E27FC236}">
                  <a16:creationId xmlns:a16="http://schemas.microsoft.com/office/drawing/2014/main" id="{2E5C6924-7CD9-DC70-887B-F7459E50BE54}"/>
                </a:ext>
              </a:extLst>
            </p:cNvPr>
            <p:cNvSpPr/>
            <p:nvPr/>
          </p:nvSpPr>
          <p:spPr>
            <a:xfrm>
              <a:off x="8606971" y="2049462"/>
              <a:ext cx="1080000" cy="1080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49" name="Hexagon 48">
              <a:extLst>
                <a:ext uri="{FF2B5EF4-FFF2-40B4-BE49-F238E27FC236}">
                  <a16:creationId xmlns:a16="http://schemas.microsoft.com/office/drawing/2014/main" id="{4FA0B603-55ED-04EC-A627-3FF58469FE72}"/>
                </a:ext>
              </a:extLst>
            </p:cNvPr>
            <p:cNvSpPr/>
            <p:nvPr/>
          </p:nvSpPr>
          <p:spPr>
            <a:xfrm>
              <a:off x="9451771" y="2589462"/>
              <a:ext cx="1080000" cy="1080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50" name="Hexagon 49">
              <a:extLst>
                <a:ext uri="{FF2B5EF4-FFF2-40B4-BE49-F238E27FC236}">
                  <a16:creationId xmlns:a16="http://schemas.microsoft.com/office/drawing/2014/main" id="{510813F1-FD08-2BA5-1067-10B8F4A3F2A0}"/>
                </a:ext>
              </a:extLst>
            </p:cNvPr>
            <p:cNvSpPr/>
            <p:nvPr/>
          </p:nvSpPr>
          <p:spPr>
            <a:xfrm>
              <a:off x="8621485" y="3174025"/>
              <a:ext cx="1080000" cy="1080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51" name="Hexagon 50">
              <a:extLst>
                <a:ext uri="{FF2B5EF4-FFF2-40B4-BE49-F238E27FC236}">
                  <a16:creationId xmlns:a16="http://schemas.microsoft.com/office/drawing/2014/main" id="{686E82AC-6091-8E6A-03E1-4524160C7635}"/>
                </a:ext>
              </a:extLst>
            </p:cNvPr>
            <p:cNvSpPr/>
            <p:nvPr/>
          </p:nvSpPr>
          <p:spPr>
            <a:xfrm>
              <a:off x="9466285" y="3714025"/>
              <a:ext cx="1080000" cy="1080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F2CEA325-65DB-716D-C8C2-E0985DC47D2F}"/>
                </a:ext>
              </a:extLst>
            </p:cNvPr>
            <p:cNvSpPr/>
            <p:nvPr/>
          </p:nvSpPr>
          <p:spPr>
            <a:xfrm>
              <a:off x="10305799" y="3129462"/>
              <a:ext cx="1080000" cy="1080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53" name="Hexagon 52">
              <a:extLst>
                <a:ext uri="{FF2B5EF4-FFF2-40B4-BE49-F238E27FC236}">
                  <a16:creationId xmlns:a16="http://schemas.microsoft.com/office/drawing/2014/main" id="{87D319E5-4816-A65C-2AE6-8F9B2CDF91E9}"/>
                </a:ext>
              </a:extLst>
            </p:cNvPr>
            <p:cNvSpPr/>
            <p:nvPr/>
          </p:nvSpPr>
          <p:spPr>
            <a:xfrm>
              <a:off x="11150599" y="3669462"/>
              <a:ext cx="1080000" cy="1080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54" name="Hexagon 53">
              <a:extLst>
                <a:ext uri="{FF2B5EF4-FFF2-40B4-BE49-F238E27FC236}">
                  <a16:creationId xmlns:a16="http://schemas.microsoft.com/office/drawing/2014/main" id="{EF411C73-7706-61DB-D568-638895612F5E}"/>
                </a:ext>
              </a:extLst>
            </p:cNvPr>
            <p:cNvSpPr/>
            <p:nvPr/>
          </p:nvSpPr>
          <p:spPr>
            <a:xfrm>
              <a:off x="10320313" y="4254025"/>
              <a:ext cx="1080000" cy="1080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55" name="Hexagon 54">
              <a:extLst>
                <a:ext uri="{FF2B5EF4-FFF2-40B4-BE49-F238E27FC236}">
                  <a16:creationId xmlns:a16="http://schemas.microsoft.com/office/drawing/2014/main" id="{EAADF857-8F70-5192-3E9A-AFFC401A414E}"/>
                </a:ext>
              </a:extLst>
            </p:cNvPr>
            <p:cNvSpPr/>
            <p:nvPr/>
          </p:nvSpPr>
          <p:spPr>
            <a:xfrm>
              <a:off x="11165113" y="4794025"/>
              <a:ext cx="1080000" cy="1080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56" name="Hexagon 55">
              <a:extLst>
                <a:ext uri="{FF2B5EF4-FFF2-40B4-BE49-F238E27FC236}">
                  <a16:creationId xmlns:a16="http://schemas.microsoft.com/office/drawing/2014/main" id="{3A557776-8692-39C8-61CC-6D5A94B1F348}"/>
                </a:ext>
              </a:extLst>
            </p:cNvPr>
            <p:cNvSpPr/>
            <p:nvPr/>
          </p:nvSpPr>
          <p:spPr>
            <a:xfrm>
              <a:off x="8635999" y="4305256"/>
              <a:ext cx="1080000" cy="1080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57" name="Hexagon 56">
              <a:extLst>
                <a:ext uri="{FF2B5EF4-FFF2-40B4-BE49-F238E27FC236}">
                  <a16:creationId xmlns:a16="http://schemas.microsoft.com/office/drawing/2014/main" id="{1D5ECAB7-57D3-78A9-795C-6FC6CA19B13C}"/>
                </a:ext>
              </a:extLst>
            </p:cNvPr>
            <p:cNvSpPr/>
            <p:nvPr/>
          </p:nvSpPr>
          <p:spPr>
            <a:xfrm>
              <a:off x="9480799" y="4845256"/>
              <a:ext cx="1080000" cy="1080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58" name="Hexagon 57">
              <a:extLst>
                <a:ext uri="{FF2B5EF4-FFF2-40B4-BE49-F238E27FC236}">
                  <a16:creationId xmlns:a16="http://schemas.microsoft.com/office/drawing/2014/main" id="{30B93ACA-A5AF-9D37-6DDA-69063D0C9E85}"/>
                </a:ext>
              </a:extLst>
            </p:cNvPr>
            <p:cNvSpPr/>
            <p:nvPr/>
          </p:nvSpPr>
          <p:spPr>
            <a:xfrm>
              <a:off x="8650513" y="5429819"/>
              <a:ext cx="1080000" cy="1080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59" name="Hexagon 58">
              <a:extLst>
                <a:ext uri="{FF2B5EF4-FFF2-40B4-BE49-F238E27FC236}">
                  <a16:creationId xmlns:a16="http://schemas.microsoft.com/office/drawing/2014/main" id="{AA64C7B9-A6C0-E72E-959C-5F8247ABC86D}"/>
                </a:ext>
              </a:extLst>
            </p:cNvPr>
            <p:cNvSpPr/>
            <p:nvPr/>
          </p:nvSpPr>
          <p:spPr>
            <a:xfrm>
              <a:off x="9495313" y="5969819"/>
              <a:ext cx="1080000" cy="1080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60" name="Hexagon 59">
              <a:extLst>
                <a:ext uri="{FF2B5EF4-FFF2-40B4-BE49-F238E27FC236}">
                  <a16:creationId xmlns:a16="http://schemas.microsoft.com/office/drawing/2014/main" id="{1405378F-B4D3-83CD-E7C2-35E7C3A9E4AC}"/>
                </a:ext>
              </a:extLst>
            </p:cNvPr>
            <p:cNvSpPr/>
            <p:nvPr/>
          </p:nvSpPr>
          <p:spPr>
            <a:xfrm>
              <a:off x="10334827" y="5385256"/>
              <a:ext cx="1080000" cy="1080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61" name="Hexagon 60">
              <a:extLst>
                <a:ext uri="{FF2B5EF4-FFF2-40B4-BE49-F238E27FC236}">
                  <a16:creationId xmlns:a16="http://schemas.microsoft.com/office/drawing/2014/main" id="{25B0AE31-A436-98BC-F11B-482976D5788A}"/>
                </a:ext>
              </a:extLst>
            </p:cNvPr>
            <p:cNvSpPr/>
            <p:nvPr/>
          </p:nvSpPr>
          <p:spPr>
            <a:xfrm>
              <a:off x="11179627" y="5925256"/>
              <a:ext cx="1080000" cy="1080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62" name="Hexagon 61">
              <a:extLst>
                <a:ext uri="{FF2B5EF4-FFF2-40B4-BE49-F238E27FC236}">
                  <a16:creationId xmlns:a16="http://schemas.microsoft.com/office/drawing/2014/main" id="{3C20880B-63B1-4EA6-29BB-AA24D59DD77C}"/>
                </a:ext>
              </a:extLst>
            </p:cNvPr>
            <p:cNvSpPr/>
            <p:nvPr/>
          </p:nvSpPr>
          <p:spPr>
            <a:xfrm>
              <a:off x="7752943" y="2615078"/>
              <a:ext cx="1080000" cy="1080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63" name="Hexagon 62">
              <a:extLst>
                <a:ext uri="{FF2B5EF4-FFF2-40B4-BE49-F238E27FC236}">
                  <a16:creationId xmlns:a16="http://schemas.microsoft.com/office/drawing/2014/main" id="{F10DD4D8-DA3F-B903-2946-1CD631408B4F}"/>
                </a:ext>
              </a:extLst>
            </p:cNvPr>
            <p:cNvSpPr/>
            <p:nvPr/>
          </p:nvSpPr>
          <p:spPr>
            <a:xfrm>
              <a:off x="13674427" y="3052629"/>
              <a:ext cx="1080000" cy="1080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64" name="Hexagon 63">
              <a:extLst>
                <a:ext uri="{FF2B5EF4-FFF2-40B4-BE49-F238E27FC236}">
                  <a16:creationId xmlns:a16="http://schemas.microsoft.com/office/drawing/2014/main" id="{A5C1A2B8-7E1C-7F68-E014-1E2A377D7890}"/>
                </a:ext>
              </a:extLst>
            </p:cNvPr>
            <p:cNvSpPr/>
            <p:nvPr/>
          </p:nvSpPr>
          <p:spPr>
            <a:xfrm>
              <a:off x="7784168" y="3758510"/>
              <a:ext cx="1080000" cy="1080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65" name="Hexagon 64">
              <a:extLst>
                <a:ext uri="{FF2B5EF4-FFF2-40B4-BE49-F238E27FC236}">
                  <a16:creationId xmlns:a16="http://schemas.microsoft.com/office/drawing/2014/main" id="{0E8C8252-318A-E2AB-FD54-6B3BDD1DD5B9}"/>
                </a:ext>
              </a:extLst>
            </p:cNvPr>
            <p:cNvSpPr/>
            <p:nvPr/>
          </p:nvSpPr>
          <p:spPr>
            <a:xfrm>
              <a:off x="11136085" y="1442696"/>
              <a:ext cx="1080000" cy="1080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66" name="Hexagon 65">
              <a:extLst>
                <a:ext uri="{FF2B5EF4-FFF2-40B4-BE49-F238E27FC236}">
                  <a16:creationId xmlns:a16="http://schemas.microsoft.com/office/drawing/2014/main" id="{10AE015A-2EB1-F055-BF12-FBAC5F44D1BE}"/>
                </a:ext>
              </a:extLst>
            </p:cNvPr>
            <p:cNvSpPr/>
            <p:nvPr/>
          </p:nvSpPr>
          <p:spPr>
            <a:xfrm>
              <a:off x="10305799" y="2027259"/>
              <a:ext cx="1080000" cy="1080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67" name="Hexagon 66">
              <a:extLst>
                <a:ext uri="{FF2B5EF4-FFF2-40B4-BE49-F238E27FC236}">
                  <a16:creationId xmlns:a16="http://schemas.microsoft.com/office/drawing/2014/main" id="{24F17953-B585-13C4-7B30-B3F9D83083AA}"/>
                </a:ext>
              </a:extLst>
            </p:cNvPr>
            <p:cNvSpPr/>
            <p:nvPr/>
          </p:nvSpPr>
          <p:spPr>
            <a:xfrm>
              <a:off x="11150599" y="2567259"/>
              <a:ext cx="1080000" cy="1080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68" name="Hexagon 67">
              <a:extLst>
                <a:ext uri="{FF2B5EF4-FFF2-40B4-BE49-F238E27FC236}">
                  <a16:creationId xmlns:a16="http://schemas.microsoft.com/office/drawing/2014/main" id="{726B1AA7-612F-7B7F-5AC0-8B8A9FB84FDC}"/>
                </a:ext>
              </a:extLst>
            </p:cNvPr>
            <p:cNvSpPr/>
            <p:nvPr/>
          </p:nvSpPr>
          <p:spPr>
            <a:xfrm>
              <a:off x="11990113" y="1982696"/>
              <a:ext cx="1080000" cy="1080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69" name="Hexagon 68">
              <a:extLst>
                <a:ext uri="{FF2B5EF4-FFF2-40B4-BE49-F238E27FC236}">
                  <a16:creationId xmlns:a16="http://schemas.microsoft.com/office/drawing/2014/main" id="{88DD0E38-E50F-BBE6-42FD-16D4CE7930ED}"/>
                </a:ext>
              </a:extLst>
            </p:cNvPr>
            <p:cNvSpPr/>
            <p:nvPr/>
          </p:nvSpPr>
          <p:spPr>
            <a:xfrm>
              <a:off x="12834913" y="2522696"/>
              <a:ext cx="1080000" cy="1080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70" name="Hexagon 69">
              <a:extLst>
                <a:ext uri="{FF2B5EF4-FFF2-40B4-BE49-F238E27FC236}">
                  <a16:creationId xmlns:a16="http://schemas.microsoft.com/office/drawing/2014/main" id="{FD07E7A7-13EE-0EFB-5EB2-44415F1802DA}"/>
                </a:ext>
              </a:extLst>
            </p:cNvPr>
            <p:cNvSpPr/>
            <p:nvPr/>
          </p:nvSpPr>
          <p:spPr>
            <a:xfrm>
              <a:off x="12004627" y="3107259"/>
              <a:ext cx="1080000" cy="1080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71" name="Hexagon 70">
              <a:extLst>
                <a:ext uri="{FF2B5EF4-FFF2-40B4-BE49-F238E27FC236}">
                  <a16:creationId xmlns:a16="http://schemas.microsoft.com/office/drawing/2014/main" id="{72045ACF-E749-C900-22B5-9D47C1392102}"/>
                </a:ext>
              </a:extLst>
            </p:cNvPr>
            <p:cNvSpPr/>
            <p:nvPr/>
          </p:nvSpPr>
          <p:spPr>
            <a:xfrm>
              <a:off x="7784168" y="4884016"/>
              <a:ext cx="1080000" cy="1080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73" name="Hexagon 72">
              <a:extLst>
                <a:ext uri="{FF2B5EF4-FFF2-40B4-BE49-F238E27FC236}">
                  <a16:creationId xmlns:a16="http://schemas.microsoft.com/office/drawing/2014/main" id="{72830F38-D596-E108-63DC-BE775E117DF2}"/>
                </a:ext>
              </a:extLst>
            </p:cNvPr>
            <p:cNvSpPr/>
            <p:nvPr/>
          </p:nvSpPr>
          <p:spPr>
            <a:xfrm>
              <a:off x="12834913" y="3643860"/>
              <a:ext cx="1080000" cy="1080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74" name="Hexagon 73">
              <a:extLst>
                <a:ext uri="{FF2B5EF4-FFF2-40B4-BE49-F238E27FC236}">
                  <a16:creationId xmlns:a16="http://schemas.microsoft.com/office/drawing/2014/main" id="{56827703-C4A8-88F2-7189-97F3BE619BEE}"/>
                </a:ext>
              </a:extLst>
            </p:cNvPr>
            <p:cNvSpPr/>
            <p:nvPr/>
          </p:nvSpPr>
          <p:spPr>
            <a:xfrm>
              <a:off x="13679713" y="4183860"/>
              <a:ext cx="1080000" cy="1080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75" name="Hexagon 74">
              <a:extLst>
                <a:ext uri="{FF2B5EF4-FFF2-40B4-BE49-F238E27FC236}">
                  <a16:creationId xmlns:a16="http://schemas.microsoft.com/office/drawing/2014/main" id="{55910AAD-F667-75C0-ED56-4F4F1DBBB6CC}"/>
                </a:ext>
              </a:extLst>
            </p:cNvPr>
            <p:cNvSpPr/>
            <p:nvPr/>
          </p:nvSpPr>
          <p:spPr>
            <a:xfrm>
              <a:off x="11995399" y="4235091"/>
              <a:ext cx="1080000" cy="1080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76" name="Hexagon 75">
              <a:extLst>
                <a:ext uri="{FF2B5EF4-FFF2-40B4-BE49-F238E27FC236}">
                  <a16:creationId xmlns:a16="http://schemas.microsoft.com/office/drawing/2014/main" id="{AD258FFD-A1C5-F7FF-FDFA-FAE703FC6B90}"/>
                </a:ext>
              </a:extLst>
            </p:cNvPr>
            <p:cNvSpPr/>
            <p:nvPr/>
          </p:nvSpPr>
          <p:spPr>
            <a:xfrm>
              <a:off x="12009913" y="5359654"/>
              <a:ext cx="1080000" cy="1080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77" name="Hexagon 76">
              <a:extLst>
                <a:ext uri="{FF2B5EF4-FFF2-40B4-BE49-F238E27FC236}">
                  <a16:creationId xmlns:a16="http://schemas.microsoft.com/office/drawing/2014/main" id="{A2F763B7-2F07-155C-B7A6-8FF6B64E395F}"/>
                </a:ext>
              </a:extLst>
            </p:cNvPr>
            <p:cNvSpPr/>
            <p:nvPr/>
          </p:nvSpPr>
          <p:spPr>
            <a:xfrm>
              <a:off x="12849427" y="4775091"/>
              <a:ext cx="1080000" cy="1080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78" name="Hexagon 77">
              <a:extLst>
                <a:ext uri="{FF2B5EF4-FFF2-40B4-BE49-F238E27FC236}">
                  <a16:creationId xmlns:a16="http://schemas.microsoft.com/office/drawing/2014/main" id="{A9E07813-42DF-AB9C-8F50-13F252D94415}"/>
                </a:ext>
              </a:extLst>
            </p:cNvPr>
            <p:cNvSpPr/>
            <p:nvPr/>
          </p:nvSpPr>
          <p:spPr>
            <a:xfrm>
              <a:off x="13694227" y="5315091"/>
              <a:ext cx="1080000" cy="1080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79" name="Hexagon 78">
              <a:extLst>
                <a:ext uri="{FF2B5EF4-FFF2-40B4-BE49-F238E27FC236}">
                  <a16:creationId xmlns:a16="http://schemas.microsoft.com/office/drawing/2014/main" id="{9FAE13CF-DE38-63CA-D1F7-4C62699E62C9}"/>
                </a:ext>
              </a:extLst>
            </p:cNvPr>
            <p:cNvSpPr/>
            <p:nvPr/>
          </p:nvSpPr>
          <p:spPr>
            <a:xfrm>
              <a:off x="12863941" y="5899654"/>
              <a:ext cx="1080000" cy="1080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80" name="Hexagon 79">
              <a:extLst>
                <a:ext uri="{FF2B5EF4-FFF2-40B4-BE49-F238E27FC236}">
                  <a16:creationId xmlns:a16="http://schemas.microsoft.com/office/drawing/2014/main" id="{4A7F1CA0-B583-CEFE-C7AB-1B88A37539B0}"/>
                </a:ext>
              </a:extLst>
            </p:cNvPr>
            <p:cNvSpPr/>
            <p:nvPr/>
          </p:nvSpPr>
          <p:spPr>
            <a:xfrm>
              <a:off x="9456385" y="1478350"/>
              <a:ext cx="1080000" cy="1080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pic>
        <p:nvPicPr>
          <p:cNvPr id="84" name="Picture 83" descr="A red sign with white text&#10;&#10;Description automatically generated">
            <a:extLst>
              <a:ext uri="{FF2B5EF4-FFF2-40B4-BE49-F238E27FC236}">
                <a16:creationId xmlns:a16="http://schemas.microsoft.com/office/drawing/2014/main" id="{90A29E7D-2915-E247-B791-7C6347611BE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5431" y="5210699"/>
            <a:ext cx="991383" cy="91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04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69B61-ED27-98DB-7324-5A63BF33877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22225"/>
            <a:ext cx="12192000" cy="1325563"/>
          </a:xfrm>
        </p:spPr>
        <p:txBody>
          <a:bodyPr/>
          <a:lstStyle/>
          <a:p>
            <a:pPr algn="ctr"/>
            <a:r>
              <a:rPr lang="el-GR" b="1" dirty="0">
                <a:solidFill>
                  <a:schemeClr val="bg1"/>
                </a:solidFill>
              </a:rPr>
              <a:t>Τι είναι η Επιχειρηματική Ανθεκτικότητα;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D27CF-89E1-DEE6-93D6-257636902E2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872091" y="1694300"/>
            <a:ext cx="8183562" cy="38782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l-GR" sz="3200" dirty="0">
                <a:solidFill>
                  <a:schemeClr val="bg1"/>
                </a:solidFill>
              </a:rPr>
              <a:t>Η ικανότητα μιας επιχείρησης</a:t>
            </a:r>
            <a:r>
              <a:rPr lang="en-US" sz="3200" dirty="0">
                <a:solidFill>
                  <a:schemeClr val="bg1"/>
                </a:solidFill>
              </a:rPr>
              <a:t>/</a:t>
            </a:r>
            <a:r>
              <a:rPr lang="el-GR" sz="3200" dirty="0" err="1">
                <a:solidFill>
                  <a:schemeClr val="bg1"/>
                </a:solidFill>
              </a:rPr>
              <a:t>οργανισμου</a:t>
            </a:r>
            <a:r>
              <a:rPr lang="el-GR" sz="3200" dirty="0">
                <a:solidFill>
                  <a:schemeClr val="bg1"/>
                </a:solidFill>
              </a:rPr>
              <a:t> να ελαχιστοποιεί τη συχνότητα των αρνητικών συμβάντων, καθώς και τον αντίκτυπο στην αγορά, τους πελάτες και τους εσωτερικούς ενδιαφερόμενους. </a:t>
            </a:r>
          </a:p>
          <a:p>
            <a:pPr>
              <a:lnSpc>
                <a:spcPct val="150000"/>
              </a:lnSpc>
            </a:pPr>
            <a:endParaRPr lang="el-GR" sz="3200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EAC17D-96F4-F476-5548-2BB08508DDE0}"/>
              </a:ext>
            </a:extLst>
          </p:cNvPr>
          <p:cNvGrpSpPr/>
          <p:nvPr/>
        </p:nvGrpSpPr>
        <p:grpSpPr>
          <a:xfrm>
            <a:off x="-242710" y="1989273"/>
            <a:ext cx="4147127" cy="5528686"/>
            <a:chOff x="-304800" y="1992095"/>
            <a:chExt cx="4147127" cy="5528686"/>
          </a:xfrm>
          <a:blipFill>
            <a:blip r:embed="rId3"/>
            <a:stretch>
              <a:fillRect/>
            </a:stretch>
          </a:blipFill>
        </p:grpSpPr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496512F0-980F-5ABD-3666-B0361F971550}"/>
                </a:ext>
              </a:extLst>
            </p:cNvPr>
            <p:cNvSpPr/>
            <p:nvPr/>
          </p:nvSpPr>
          <p:spPr>
            <a:xfrm>
              <a:off x="2299854" y="4108016"/>
              <a:ext cx="1542473" cy="1325563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17C8DE8C-9EB6-C31C-9C03-7DFE16F25608}"/>
                </a:ext>
              </a:extLst>
            </p:cNvPr>
            <p:cNvSpPr/>
            <p:nvPr/>
          </p:nvSpPr>
          <p:spPr>
            <a:xfrm>
              <a:off x="997527" y="3406271"/>
              <a:ext cx="1542473" cy="1325563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EEC6FE0C-CC19-5AD5-6C2F-3A20F82C1191}"/>
                </a:ext>
              </a:extLst>
            </p:cNvPr>
            <p:cNvSpPr/>
            <p:nvPr/>
          </p:nvSpPr>
          <p:spPr>
            <a:xfrm>
              <a:off x="-272474" y="4108017"/>
              <a:ext cx="1542473" cy="1325563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28A4781B-D2BA-8D66-9FB5-6664AF3E8177}"/>
                </a:ext>
              </a:extLst>
            </p:cNvPr>
            <p:cNvSpPr/>
            <p:nvPr/>
          </p:nvSpPr>
          <p:spPr>
            <a:xfrm>
              <a:off x="997527" y="6195218"/>
              <a:ext cx="1542473" cy="1325563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B6FC6B7D-1638-F46C-D6F1-FEFDBE146BD2}"/>
                </a:ext>
              </a:extLst>
            </p:cNvPr>
            <p:cNvSpPr/>
            <p:nvPr/>
          </p:nvSpPr>
          <p:spPr>
            <a:xfrm>
              <a:off x="-304800" y="5532437"/>
              <a:ext cx="1542473" cy="1325563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F89B97C1-A5B9-FEEC-BD02-428D8C404975}"/>
                </a:ext>
              </a:extLst>
            </p:cNvPr>
            <p:cNvSpPr/>
            <p:nvPr/>
          </p:nvSpPr>
          <p:spPr>
            <a:xfrm>
              <a:off x="997527" y="4830690"/>
              <a:ext cx="1542473" cy="1325563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22A6E27F-DF36-4DAC-529A-3C5473FE0A9C}"/>
                </a:ext>
              </a:extLst>
            </p:cNvPr>
            <p:cNvSpPr/>
            <p:nvPr/>
          </p:nvSpPr>
          <p:spPr>
            <a:xfrm>
              <a:off x="-272474" y="2690559"/>
              <a:ext cx="1542473" cy="1325563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70DE2598-3BFA-71A2-F500-E11F4899F828}"/>
                </a:ext>
              </a:extLst>
            </p:cNvPr>
            <p:cNvSpPr/>
            <p:nvPr/>
          </p:nvSpPr>
          <p:spPr>
            <a:xfrm>
              <a:off x="2299854" y="5504945"/>
              <a:ext cx="1542473" cy="1325563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4D19C1CF-6DAA-9943-F543-054C3EDB34A3}"/>
                </a:ext>
              </a:extLst>
            </p:cNvPr>
            <p:cNvSpPr/>
            <p:nvPr/>
          </p:nvSpPr>
          <p:spPr>
            <a:xfrm>
              <a:off x="997527" y="1992095"/>
              <a:ext cx="1542473" cy="1325563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EF27D9C-2BF9-D531-9C75-CF6355FE4332}"/>
              </a:ext>
            </a:extLst>
          </p:cNvPr>
          <p:cNvGrpSpPr/>
          <p:nvPr/>
        </p:nvGrpSpPr>
        <p:grpSpPr>
          <a:xfrm>
            <a:off x="10690578" y="6212767"/>
            <a:ext cx="1343378" cy="509413"/>
            <a:chOff x="762909" y="3898546"/>
            <a:chExt cx="1607757" cy="62991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7518F7C-F624-518C-20F6-4557EBFBB852}"/>
                </a:ext>
              </a:extLst>
            </p:cNvPr>
            <p:cNvSpPr/>
            <p:nvPr/>
          </p:nvSpPr>
          <p:spPr>
            <a:xfrm>
              <a:off x="762909" y="3898546"/>
              <a:ext cx="1607757" cy="62991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5067784-9201-47BE-FD64-AB7375301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1833" y="3960459"/>
              <a:ext cx="1427750" cy="5044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679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2EEAA-FCA1-940A-4196-BB31133D1B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l-GR" b="1" dirty="0">
                <a:solidFill>
                  <a:schemeClr val="bg1"/>
                </a:solidFill>
              </a:rPr>
              <a:t>Πως μπορούμε να το πετύχουμε;</a:t>
            </a: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B2533392-F017-AC7E-A02F-3BE39D1DFA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3569499"/>
              </p:ext>
            </p:extLst>
          </p:nvPr>
        </p:nvGraphicFramePr>
        <p:xfrm>
          <a:off x="5571067" y="1550987"/>
          <a:ext cx="5858933" cy="3877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5E476981-654A-E245-9019-1A9C8AA1A486}"/>
              </a:ext>
            </a:extLst>
          </p:cNvPr>
          <p:cNvGrpSpPr/>
          <p:nvPr/>
        </p:nvGrpSpPr>
        <p:grpSpPr>
          <a:xfrm>
            <a:off x="10690578" y="6212767"/>
            <a:ext cx="1343378" cy="509413"/>
            <a:chOff x="762909" y="3898546"/>
            <a:chExt cx="1607757" cy="62991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D62F433-4428-59CB-8C29-997F1790AB1F}"/>
                </a:ext>
              </a:extLst>
            </p:cNvPr>
            <p:cNvSpPr/>
            <p:nvPr/>
          </p:nvSpPr>
          <p:spPr>
            <a:xfrm>
              <a:off x="762909" y="3898546"/>
              <a:ext cx="1607757" cy="62991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B3D28E5-6281-4996-8EE3-04FA8F8BE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1833" y="3960459"/>
              <a:ext cx="1427750" cy="50447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A91358D-B0E6-1D4B-F8A8-BEC9D3CCE23D}"/>
              </a:ext>
            </a:extLst>
          </p:cNvPr>
          <p:cNvSpPr txBox="1"/>
          <p:nvPr/>
        </p:nvSpPr>
        <p:spPr>
          <a:xfrm>
            <a:off x="646497" y="2459504"/>
            <a:ext cx="492457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l-GR" sz="2400" dirty="0">
                <a:solidFill>
                  <a:schemeClr val="bg1"/>
                </a:solidFill>
              </a:rPr>
              <a:t>Η αφαίρεση των ορίων και εμποδίων στην επιτυχή ενσωμάτωση προτύπων διαχείρισης τόσο της ετοιμότητας όσο και της δυνατότητας απόκρισης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l-GR" sz="2400" dirty="0">
                <a:solidFill>
                  <a:schemeClr val="bg1"/>
                </a:solidFill>
              </a:rPr>
              <a:t>αποτελεί σημαντικός παράγοντας.</a:t>
            </a:r>
          </a:p>
        </p:txBody>
      </p:sp>
    </p:spTree>
    <p:extLst>
      <p:ext uri="{BB962C8B-B14F-4D97-AF65-F5344CB8AC3E}">
        <p14:creationId xmlns:p14="http://schemas.microsoft.com/office/powerpoint/2010/main" val="243351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white sign with blue text&#10;&#10;Description automatically generated">
            <a:extLst>
              <a:ext uri="{FF2B5EF4-FFF2-40B4-BE49-F238E27FC236}">
                <a16:creationId xmlns:a16="http://schemas.microsoft.com/office/drawing/2014/main" id="{39DD5EAA-6CDF-0017-3C9F-46ADDFCDC59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71" r="9271"/>
          <a:stretch>
            <a:fillRect/>
          </a:stretch>
        </p:blipFill>
        <p:spPr/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7CA82-EA8C-FAAB-2C50-15B34A6EAA3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45534" y="1542783"/>
            <a:ext cx="6265333" cy="2762517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Το </a:t>
            </a:r>
            <a:r>
              <a:rPr lang="el-GR" dirty="0" err="1">
                <a:solidFill>
                  <a:schemeClr val="bg1"/>
                </a:solidFill>
              </a:rPr>
              <a:t>Business-as-Usual</a:t>
            </a:r>
            <a:r>
              <a:rPr lang="el-GR" dirty="0">
                <a:solidFill>
                  <a:schemeClr val="bg1"/>
                </a:solidFill>
              </a:rPr>
              <a:t> δοκιμάζεται καθημερινά. Από </a:t>
            </a:r>
            <a:r>
              <a:rPr lang="el-GR" dirty="0" err="1">
                <a:solidFill>
                  <a:schemeClr val="bg1"/>
                </a:solidFill>
              </a:rPr>
              <a:t>κυβερνοεπιθέσεις</a:t>
            </a:r>
            <a:r>
              <a:rPr lang="el-GR" dirty="0">
                <a:solidFill>
                  <a:schemeClr val="bg1"/>
                </a:solidFill>
              </a:rPr>
              <a:t> έως έντονα καιρικά φαινόμενα και συνεχείς διακοπές της αλυσίδας εφοδιασμού</a:t>
            </a:r>
          </a:p>
          <a:p>
            <a:r>
              <a:rPr lang="el-GR" dirty="0">
                <a:solidFill>
                  <a:schemeClr val="bg1"/>
                </a:solidFill>
              </a:rPr>
              <a:t>Οι απειλές επεκτείνονται και εξελίσσονται. Γίνονται πιο σύνθετες. </a:t>
            </a:r>
          </a:p>
          <a:p>
            <a:pPr marL="0" indent="0">
              <a:buNone/>
            </a:pPr>
            <a:endParaRPr lang="el-GR" dirty="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97CE96D-B205-5F26-E950-B03DBD764169}"/>
              </a:ext>
            </a:extLst>
          </p:cNvPr>
          <p:cNvGrpSpPr/>
          <p:nvPr/>
        </p:nvGrpSpPr>
        <p:grpSpPr>
          <a:xfrm>
            <a:off x="10690578" y="6212767"/>
            <a:ext cx="1343378" cy="509413"/>
            <a:chOff x="762909" y="3898546"/>
            <a:chExt cx="1607757" cy="62991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25C2C62-B9D9-D12F-D4B3-1B2C502AADA7}"/>
                </a:ext>
              </a:extLst>
            </p:cNvPr>
            <p:cNvSpPr/>
            <p:nvPr/>
          </p:nvSpPr>
          <p:spPr>
            <a:xfrm>
              <a:off x="762909" y="3898546"/>
              <a:ext cx="1607757" cy="62991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FCE2D90-5816-B043-45C2-B4D46274F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1833" y="3960459"/>
              <a:ext cx="1427750" cy="504472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0046290-E016-581A-AD7F-7FE1DA9AC59B}"/>
              </a:ext>
            </a:extLst>
          </p:cNvPr>
          <p:cNvSpPr txBox="1"/>
          <p:nvPr/>
        </p:nvSpPr>
        <p:spPr>
          <a:xfrm>
            <a:off x="426509" y="4708280"/>
            <a:ext cx="5555191" cy="121387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l-GR" sz="2400" dirty="0">
                <a:solidFill>
                  <a:schemeClr val="tx1"/>
                </a:solidFill>
              </a:rPr>
              <a:t>Το θέμα δεν είναι πλέον αν θα συμβεί μια αρνητική κατάσταση, αλλά πότε θα συμβεί.</a:t>
            </a:r>
          </a:p>
        </p:txBody>
      </p:sp>
    </p:spTree>
    <p:extLst>
      <p:ext uri="{BB962C8B-B14F-4D97-AF65-F5344CB8AC3E}">
        <p14:creationId xmlns:p14="http://schemas.microsoft.com/office/powerpoint/2010/main" val="2236072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4A730-15DE-3A9F-7E7D-4A68120768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5425" y="114300"/>
            <a:ext cx="11741150" cy="1558925"/>
          </a:xfrm>
        </p:spPr>
        <p:txBody>
          <a:bodyPr>
            <a:normAutofit/>
          </a:bodyPr>
          <a:lstStyle/>
          <a:p>
            <a:r>
              <a:rPr lang="el-GR" sz="3400" u="sng" dirty="0">
                <a:solidFill>
                  <a:schemeClr val="bg1"/>
                </a:solidFill>
                <a:latin typeface="+mn-lt"/>
              </a:rPr>
              <a:t>Μια πρόσφατη έρευνα του </a:t>
            </a:r>
            <a:r>
              <a:rPr lang="en-US" sz="3400" u="sng" dirty="0">
                <a:solidFill>
                  <a:schemeClr val="bg1"/>
                </a:solidFill>
                <a:latin typeface="+mn-lt"/>
              </a:rPr>
              <a:t>McKinsey </a:t>
            </a:r>
            <a:r>
              <a:rPr lang="el-GR" sz="3400" u="sng" dirty="0">
                <a:solidFill>
                  <a:schemeClr val="bg1"/>
                </a:solidFill>
                <a:latin typeface="+mn-lt"/>
              </a:rPr>
              <a:t>έδειξε ότι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: </a:t>
            </a:r>
            <a:br>
              <a:rPr lang="el-GR" sz="3400" dirty="0">
                <a:solidFill>
                  <a:schemeClr val="bg1"/>
                </a:solidFill>
                <a:latin typeface="+mn-lt"/>
              </a:rPr>
            </a:br>
            <a:endParaRPr lang="el-GR" sz="3400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4BA48863-AA7B-1020-1F82-96AA6E87BB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1671459"/>
              </p:ext>
            </p:extLst>
          </p:nvPr>
        </p:nvGraphicFramePr>
        <p:xfrm>
          <a:off x="450850" y="1209675"/>
          <a:ext cx="11290300" cy="4787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F79DAFCC-3E14-35A2-0D8C-90FDA9371DBF}"/>
              </a:ext>
            </a:extLst>
          </p:cNvPr>
          <p:cNvGrpSpPr/>
          <p:nvPr/>
        </p:nvGrpSpPr>
        <p:grpSpPr>
          <a:xfrm>
            <a:off x="10690578" y="6212767"/>
            <a:ext cx="1343378" cy="509413"/>
            <a:chOff x="762909" y="3898546"/>
            <a:chExt cx="1607757" cy="62991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9B5EA10-C572-F5C6-CD9B-E77C1EF33488}"/>
                </a:ext>
              </a:extLst>
            </p:cNvPr>
            <p:cNvSpPr/>
            <p:nvPr/>
          </p:nvSpPr>
          <p:spPr>
            <a:xfrm>
              <a:off x="762909" y="3898546"/>
              <a:ext cx="1607757" cy="62991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F3E81ED-1FB7-32FD-F055-461B51D67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1833" y="3960459"/>
              <a:ext cx="1427750" cy="5044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5932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377F4-0E68-DAC1-0E9A-F18D2B77F5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l-GR" b="1" i="0" u="none" strike="noStrike" baseline="0" dirty="0">
                <a:solidFill>
                  <a:schemeClr val="bg1"/>
                </a:solidFill>
                <a:latin typeface="+mn-lt"/>
              </a:rPr>
              <a:t>Προκλήσεις της Επιχειρηματικής Ανθεκτικότητας</a:t>
            </a:r>
            <a:endParaRPr lang="el-GR" b="1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A66D51E-12E9-A73C-E1F5-36550241474B}"/>
              </a:ext>
            </a:extLst>
          </p:cNvPr>
          <p:cNvGrpSpPr/>
          <p:nvPr/>
        </p:nvGrpSpPr>
        <p:grpSpPr>
          <a:xfrm>
            <a:off x="444500" y="1104900"/>
            <a:ext cx="11747500" cy="6261100"/>
            <a:chOff x="444500" y="1104900"/>
            <a:chExt cx="11747500" cy="6261100"/>
          </a:xfrm>
          <a:blipFill>
            <a:blip r:embed="rId3">
              <a:alphaModFix amt="58000"/>
            </a:blip>
            <a:stretch>
              <a:fillRect/>
            </a:stretch>
          </a:blipFill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227D255-B33E-13A1-3311-9935BC527438}"/>
                </a:ext>
              </a:extLst>
            </p:cNvPr>
            <p:cNvGrpSpPr/>
            <p:nvPr/>
          </p:nvGrpSpPr>
          <p:grpSpPr>
            <a:xfrm>
              <a:off x="9169400" y="1104900"/>
              <a:ext cx="3022600" cy="6261100"/>
              <a:chOff x="9169400" y="1104900"/>
              <a:chExt cx="3022600" cy="6261100"/>
            </a:xfrm>
            <a:grpFill/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3C012432-DAF3-6ED8-366B-CB4F5D35C097}"/>
                  </a:ext>
                </a:extLst>
              </p:cNvPr>
              <p:cNvSpPr/>
              <p:nvPr/>
            </p:nvSpPr>
            <p:spPr>
              <a:xfrm>
                <a:off x="10706100" y="1104900"/>
                <a:ext cx="1485900" cy="5753100"/>
              </a:xfrm>
              <a:custGeom>
                <a:avLst/>
                <a:gdLst>
                  <a:gd name="connsiteX0" fmla="*/ 1371600 w 1485900"/>
                  <a:gd name="connsiteY0" fmla="*/ 1 h 5753100"/>
                  <a:gd name="connsiteX1" fmla="*/ 1485900 w 1485900"/>
                  <a:gd name="connsiteY1" fmla="*/ 1 h 5753100"/>
                  <a:gd name="connsiteX2" fmla="*/ 1485900 w 1485900"/>
                  <a:gd name="connsiteY2" fmla="*/ 5753100 h 5753100"/>
                  <a:gd name="connsiteX3" fmla="*/ 1371600 w 1485900"/>
                  <a:gd name="connsiteY3" fmla="*/ 5753100 h 5753100"/>
                  <a:gd name="connsiteX4" fmla="*/ 0 w 1485900"/>
                  <a:gd name="connsiteY4" fmla="*/ 1 h 5753100"/>
                  <a:gd name="connsiteX5" fmla="*/ 114300 w 1485900"/>
                  <a:gd name="connsiteY5" fmla="*/ 1 h 5753100"/>
                  <a:gd name="connsiteX6" fmla="*/ 114300 w 1485900"/>
                  <a:gd name="connsiteY6" fmla="*/ 5753100 h 5753100"/>
                  <a:gd name="connsiteX7" fmla="*/ 0 w 1485900"/>
                  <a:gd name="connsiteY7" fmla="*/ 5753100 h 5753100"/>
                  <a:gd name="connsiteX8" fmla="*/ 152400 w 1485900"/>
                  <a:gd name="connsiteY8" fmla="*/ 1 h 5753100"/>
                  <a:gd name="connsiteX9" fmla="*/ 266700 w 1485900"/>
                  <a:gd name="connsiteY9" fmla="*/ 1 h 5753100"/>
                  <a:gd name="connsiteX10" fmla="*/ 266700 w 1485900"/>
                  <a:gd name="connsiteY10" fmla="*/ 5753100 h 5753100"/>
                  <a:gd name="connsiteX11" fmla="*/ 152400 w 1485900"/>
                  <a:gd name="connsiteY11" fmla="*/ 5753100 h 5753100"/>
                  <a:gd name="connsiteX12" fmla="*/ 304800 w 1485900"/>
                  <a:gd name="connsiteY12" fmla="*/ 1 h 5753100"/>
                  <a:gd name="connsiteX13" fmla="*/ 419100 w 1485900"/>
                  <a:gd name="connsiteY13" fmla="*/ 1 h 5753100"/>
                  <a:gd name="connsiteX14" fmla="*/ 419100 w 1485900"/>
                  <a:gd name="connsiteY14" fmla="*/ 5753100 h 5753100"/>
                  <a:gd name="connsiteX15" fmla="*/ 304800 w 1485900"/>
                  <a:gd name="connsiteY15" fmla="*/ 5753100 h 5753100"/>
                  <a:gd name="connsiteX16" fmla="*/ 457200 w 1485900"/>
                  <a:gd name="connsiteY16" fmla="*/ 1 h 5753100"/>
                  <a:gd name="connsiteX17" fmla="*/ 571500 w 1485900"/>
                  <a:gd name="connsiteY17" fmla="*/ 1 h 5753100"/>
                  <a:gd name="connsiteX18" fmla="*/ 571500 w 1485900"/>
                  <a:gd name="connsiteY18" fmla="*/ 5753100 h 5753100"/>
                  <a:gd name="connsiteX19" fmla="*/ 457200 w 1485900"/>
                  <a:gd name="connsiteY19" fmla="*/ 5753100 h 5753100"/>
                  <a:gd name="connsiteX20" fmla="*/ 609600 w 1485900"/>
                  <a:gd name="connsiteY20" fmla="*/ 0 h 5753100"/>
                  <a:gd name="connsiteX21" fmla="*/ 723900 w 1485900"/>
                  <a:gd name="connsiteY21" fmla="*/ 0 h 5753100"/>
                  <a:gd name="connsiteX22" fmla="*/ 723900 w 1485900"/>
                  <a:gd name="connsiteY22" fmla="*/ 5753100 h 5753100"/>
                  <a:gd name="connsiteX23" fmla="*/ 609600 w 1485900"/>
                  <a:gd name="connsiteY23" fmla="*/ 5753100 h 5753100"/>
                  <a:gd name="connsiteX24" fmla="*/ 762000 w 1485900"/>
                  <a:gd name="connsiteY24" fmla="*/ 0 h 5753100"/>
                  <a:gd name="connsiteX25" fmla="*/ 876300 w 1485900"/>
                  <a:gd name="connsiteY25" fmla="*/ 0 h 5753100"/>
                  <a:gd name="connsiteX26" fmla="*/ 876300 w 1485900"/>
                  <a:gd name="connsiteY26" fmla="*/ 5753100 h 5753100"/>
                  <a:gd name="connsiteX27" fmla="*/ 762000 w 1485900"/>
                  <a:gd name="connsiteY27" fmla="*/ 5753100 h 5753100"/>
                  <a:gd name="connsiteX28" fmla="*/ 914400 w 1485900"/>
                  <a:gd name="connsiteY28" fmla="*/ 0 h 5753100"/>
                  <a:gd name="connsiteX29" fmla="*/ 1028700 w 1485900"/>
                  <a:gd name="connsiteY29" fmla="*/ 0 h 5753100"/>
                  <a:gd name="connsiteX30" fmla="*/ 1028700 w 1485900"/>
                  <a:gd name="connsiteY30" fmla="*/ 5753100 h 5753100"/>
                  <a:gd name="connsiteX31" fmla="*/ 914400 w 1485900"/>
                  <a:gd name="connsiteY31" fmla="*/ 5753100 h 5753100"/>
                  <a:gd name="connsiteX32" fmla="*/ 1066800 w 1485900"/>
                  <a:gd name="connsiteY32" fmla="*/ 0 h 5753100"/>
                  <a:gd name="connsiteX33" fmla="*/ 1181100 w 1485900"/>
                  <a:gd name="connsiteY33" fmla="*/ 0 h 5753100"/>
                  <a:gd name="connsiteX34" fmla="*/ 1181100 w 1485900"/>
                  <a:gd name="connsiteY34" fmla="*/ 5753100 h 5753100"/>
                  <a:gd name="connsiteX35" fmla="*/ 1066800 w 1485900"/>
                  <a:gd name="connsiteY35" fmla="*/ 5753100 h 5753100"/>
                  <a:gd name="connsiteX36" fmla="*/ 1219200 w 1485900"/>
                  <a:gd name="connsiteY36" fmla="*/ 0 h 5753100"/>
                  <a:gd name="connsiteX37" fmla="*/ 1333500 w 1485900"/>
                  <a:gd name="connsiteY37" fmla="*/ 0 h 5753100"/>
                  <a:gd name="connsiteX38" fmla="*/ 1333500 w 1485900"/>
                  <a:gd name="connsiteY38" fmla="*/ 5753100 h 5753100"/>
                  <a:gd name="connsiteX39" fmla="*/ 1219200 w 1485900"/>
                  <a:gd name="connsiteY39" fmla="*/ 5753100 h 5753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485900" h="5753100">
                    <a:moveTo>
                      <a:pt x="1371600" y="1"/>
                    </a:moveTo>
                    <a:lnTo>
                      <a:pt x="1485900" y="1"/>
                    </a:lnTo>
                    <a:lnTo>
                      <a:pt x="1485900" y="5753100"/>
                    </a:lnTo>
                    <a:lnTo>
                      <a:pt x="1371600" y="5753100"/>
                    </a:lnTo>
                    <a:close/>
                    <a:moveTo>
                      <a:pt x="0" y="1"/>
                    </a:moveTo>
                    <a:lnTo>
                      <a:pt x="114300" y="1"/>
                    </a:lnTo>
                    <a:lnTo>
                      <a:pt x="114300" y="5753100"/>
                    </a:lnTo>
                    <a:lnTo>
                      <a:pt x="0" y="5753100"/>
                    </a:lnTo>
                    <a:close/>
                    <a:moveTo>
                      <a:pt x="152400" y="1"/>
                    </a:moveTo>
                    <a:lnTo>
                      <a:pt x="266700" y="1"/>
                    </a:lnTo>
                    <a:lnTo>
                      <a:pt x="266700" y="5753100"/>
                    </a:lnTo>
                    <a:lnTo>
                      <a:pt x="152400" y="5753100"/>
                    </a:lnTo>
                    <a:close/>
                    <a:moveTo>
                      <a:pt x="304800" y="1"/>
                    </a:moveTo>
                    <a:lnTo>
                      <a:pt x="419100" y="1"/>
                    </a:lnTo>
                    <a:lnTo>
                      <a:pt x="419100" y="5753100"/>
                    </a:lnTo>
                    <a:lnTo>
                      <a:pt x="304800" y="5753100"/>
                    </a:lnTo>
                    <a:close/>
                    <a:moveTo>
                      <a:pt x="457200" y="1"/>
                    </a:moveTo>
                    <a:lnTo>
                      <a:pt x="571500" y="1"/>
                    </a:lnTo>
                    <a:lnTo>
                      <a:pt x="571500" y="5753100"/>
                    </a:lnTo>
                    <a:lnTo>
                      <a:pt x="457200" y="5753100"/>
                    </a:lnTo>
                    <a:close/>
                    <a:moveTo>
                      <a:pt x="609600" y="0"/>
                    </a:moveTo>
                    <a:lnTo>
                      <a:pt x="723900" y="0"/>
                    </a:lnTo>
                    <a:lnTo>
                      <a:pt x="723900" y="5753100"/>
                    </a:lnTo>
                    <a:lnTo>
                      <a:pt x="609600" y="5753100"/>
                    </a:lnTo>
                    <a:close/>
                    <a:moveTo>
                      <a:pt x="762000" y="0"/>
                    </a:moveTo>
                    <a:lnTo>
                      <a:pt x="876300" y="0"/>
                    </a:lnTo>
                    <a:lnTo>
                      <a:pt x="876300" y="5753100"/>
                    </a:lnTo>
                    <a:lnTo>
                      <a:pt x="762000" y="5753100"/>
                    </a:lnTo>
                    <a:close/>
                    <a:moveTo>
                      <a:pt x="914400" y="0"/>
                    </a:moveTo>
                    <a:lnTo>
                      <a:pt x="1028700" y="0"/>
                    </a:lnTo>
                    <a:lnTo>
                      <a:pt x="1028700" y="5753100"/>
                    </a:lnTo>
                    <a:lnTo>
                      <a:pt x="914400" y="5753100"/>
                    </a:lnTo>
                    <a:close/>
                    <a:moveTo>
                      <a:pt x="1066800" y="0"/>
                    </a:moveTo>
                    <a:lnTo>
                      <a:pt x="1181100" y="0"/>
                    </a:lnTo>
                    <a:lnTo>
                      <a:pt x="1181100" y="5753100"/>
                    </a:lnTo>
                    <a:lnTo>
                      <a:pt x="1066800" y="5753100"/>
                    </a:lnTo>
                    <a:close/>
                    <a:moveTo>
                      <a:pt x="1219200" y="0"/>
                    </a:moveTo>
                    <a:lnTo>
                      <a:pt x="1333500" y="0"/>
                    </a:lnTo>
                    <a:lnTo>
                      <a:pt x="1333500" y="5753100"/>
                    </a:lnTo>
                    <a:lnTo>
                      <a:pt x="1219200" y="5753100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l-GR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2EB7213C-A4D0-7B5E-8062-139C3766AC93}"/>
                  </a:ext>
                </a:extLst>
              </p:cNvPr>
              <p:cNvSpPr/>
              <p:nvPr/>
            </p:nvSpPr>
            <p:spPr>
              <a:xfrm>
                <a:off x="9169400" y="1612900"/>
                <a:ext cx="1485900" cy="5753100"/>
              </a:xfrm>
              <a:custGeom>
                <a:avLst/>
                <a:gdLst>
                  <a:gd name="connsiteX0" fmla="*/ 1371600 w 1485900"/>
                  <a:gd name="connsiteY0" fmla="*/ 1 h 5753100"/>
                  <a:gd name="connsiteX1" fmla="*/ 1485900 w 1485900"/>
                  <a:gd name="connsiteY1" fmla="*/ 1 h 5753100"/>
                  <a:gd name="connsiteX2" fmla="*/ 1485900 w 1485900"/>
                  <a:gd name="connsiteY2" fmla="*/ 5753100 h 5753100"/>
                  <a:gd name="connsiteX3" fmla="*/ 1371600 w 1485900"/>
                  <a:gd name="connsiteY3" fmla="*/ 5753100 h 5753100"/>
                  <a:gd name="connsiteX4" fmla="*/ 0 w 1485900"/>
                  <a:gd name="connsiteY4" fmla="*/ 1 h 5753100"/>
                  <a:gd name="connsiteX5" fmla="*/ 114300 w 1485900"/>
                  <a:gd name="connsiteY5" fmla="*/ 1 h 5753100"/>
                  <a:gd name="connsiteX6" fmla="*/ 114300 w 1485900"/>
                  <a:gd name="connsiteY6" fmla="*/ 5753100 h 5753100"/>
                  <a:gd name="connsiteX7" fmla="*/ 0 w 1485900"/>
                  <a:gd name="connsiteY7" fmla="*/ 5753100 h 5753100"/>
                  <a:gd name="connsiteX8" fmla="*/ 152400 w 1485900"/>
                  <a:gd name="connsiteY8" fmla="*/ 1 h 5753100"/>
                  <a:gd name="connsiteX9" fmla="*/ 266700 w 1485900"/>
                  <a:gd name="connsiteY9" fmla="*/ 1 h 5753100"/>
                  <a:gd name="connsiteX10" fmla="*/ 266700 w 1485900"/>
                  <a:gd name="connsiteY10" fmla="*/ 5753100 h 5753100"/>
                  <a:gd name="connsiteX11" fmla="*/ 152400 w 1485900"/>
                  <a:gd name="connsiteY11" fmla="*/ 5753100 h 5753100"/>
                  <a:gd name="connsiteX12" fmla="*/ 304800 w 1485900"/>
                  <a:gd name="connsiteY12" fmla="*/ 1 h 5753100"/>
                  <a:gd name="connsiteX13" fmla="*/ 419100 w 1485900"/>
                  <a:gd name="connsiteY13" fmla="*/ 1 h 5753100"/>
                  <a:gd name="connsiteX14" fmla="*/ 419100 w 1485900"/>
                  <a:gd name="connsiteY14" fmla="*/ 5753100 h 5753100"/>
                  <a:gd name="connsiteX15" fmla="*/ 304800 w 1485900"/>
                  <a:gd name="connsiteY15" fmla="*/ 5753100 h 5753100"/>
                  <a:gd name="connsiteX16" fmla="*/ 457200 w 1485900"/>
                  <a:gd name="connsiteY16" fmla="*/ 1 h 5753100"/>
                  <a:gd name="connsiteX17" fmla="*/ 571500 w 1485900"/>
                  <a:gd name="connsiteY17" fmla="*/ 1 h 5753100"/>
                  <a:gd name="connsiteX18" fmla="*/ 571500 w 1485900"/>
                  <a:gd name="connsiteY18" fmla="*/ 5753100 h 5753100"/>
                  <a:gd name="connsiteX19" fmla="*/ 457200 w 1485900"/>
                  <a:gd name="connsiteY19" fmla="*/ 5753100 h 5753100"/>
                  <a:gd name="connsiteX20" fmla="*/ 609600 w 1485900"/>
                  <a:gd name="connsiteY20" fmla="*/ 0 h 5753100"/>
                  <a:gd name="connsiteX21" fmla="*/ 723900 w 1485900"/>
                  <a:gd name="connsiteY21" fmla="*/ 0 h 5753100"/>
                  <a:gd name="connsiteX22" fmla="*/ 723900 w 1485900"/>
                  <a:gd name="connsiteY22" fmla="*/ 5753100 h 5753100"/>
                  <a:gd name="connsiteX23" fmla="*/ 609600 w 1485900"/>
                  <a:gd name="connsiteY23" fmla="*/ 5753100 h 5753100"/>
                  <a:gd name="connsiteX24" fmla="*/ 762000 w 1485900"/>
                  <a:gd name="connsiteY24" fmla="*/ 0 h 5753100"/>
                  <a:gd name="connsiteX25" fmla="*/ 876300 w 1485900"/>
                  <a:gd name="connsiteY25" fmla="*/ 0 h 5753100"/>
                  <a:gd name="connsiteX26" fmla="*/ 876300 w 1485900"/>
                  <a:gd name="connsiteY26" fmla="*/ 5753100 h 5753100"/>
                  <a:gd name="connsiteX27" fmla="*/ 762000 w 1485900"/>
                  <a:gd name="connsiteY27" fmla="*/ 5753100 h 5753100"/>
                  <a:gd name="connsiteX28" fmla="*/ 914400 w 1485900"/>
                  <a:gd name="connsiteY28" fmla="*/ 0 h 5753100"/>
                  <a:gd name="connsiteX29" fmla="*/ 1028700 w 1485900"/>
                  <a:gd name="connsiteY29" fmla="*/ 0 h 5753100"/>
                  <a:gd name="connsiteX30" fmla="*/ 1028700 w 1485900"/>
                  <a:gd name="connsiteY30" fmla="*/ 5753100 h 5753100"/>
                  <a:gd name="connsiteX31" fmla="*/ 914400 w 1485900"/>
                  <a:gd name="connsiteY31" fmla="*/ 5753100 h 5753100"/>
                  <a:gd name="connsiteX32" fmla="*/ 1066800 w 1485900"/>
                  <a:gd name="connsiteY32" fmla="*/ 0 h 5753100"/>
                  <a:gd name="connsiteX33" fmla="*/ 1181100 w 1485900"/>
                  <a:gd name="connsiteY33" fmla="*/ 0 h 5753100"/>
                  <a:gd name="connsiteX34" fmla="*/ 1181100 w 1485900"/>
                  <a:gd name="connsiteY34" fmla="*/ 5753100 h 5753100"/>
                  <a:gd name="connsiteX35" fmla="*/ 1066800 w 1485900"/>
                  <a:gd name="connsiteY35" fmla="*/ 5753100 h 5753100"/>
                  <a:gd name="connsiteX36" fmla="*/ 1219200 w 1485900"/>
                  <a:gd name="connsiteY36" fmla="*/ 0 h 5753100"/>
                  <a:gd name="connsiteX37" fmla="*/ 1333500 w 1485900"/>
                  <a:gd name="connsiteY37" fmla="*/ 0 h 5753100"/>
                  <a:gd name="connsiteX38" fmla="*/ 1333500 w 1485900"/>
                  <a:gd name="connsiteY38" fmla="*/ 5753100 h 5753100"/>
                  <a:gd name="connsiteX39" fmla="*/ 1219200 w 1485900"/>
                  <a:gd name="connsiteY39" fmla="*/ 5753100 h 5753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485900" h="5753100">
                    <a:moveTo>
                      <a:pt x="1371600" y="1"/>
                    </a:moveTo>
                    <a:lnTo>
                      <a:pt x="1485900" y="1"/>
                    </a:lnTo>
                    <a:lnTo>
                      <a:pt x="1485900" y="5753100"/>
                    </a:lnTo>
                    <a:lnTo>
                      <a:pt x="1371600" y="5753100"/>
                    </a:lnTo>
                    <a:close/>
                    <a:moveTo>
                      <a:pt x="0" y="1"/>
                    </a:moveTo>
                    <a:lnTo>
                      <a:pt x="114300" y="1"/>
                    </a:lnTo>
                    <a:lnTo>
                      <a:pt x="114300" y="5753100"/>
                    </a:lnTo>
                    <a:lnTo>
                      <a:pt x="0" y="5753100"/>
                    </a:lnTo>
                    <a:close/>
                    <a:moveTo>
                      <a:pt x="152400" y="1"/>
                    </a:moveTo>
                    <a:lnTo>
                      <a:pt x="266700" y="1"/>
                    </a:lnTo>
                    <a:lnTo>
                      <a:pt x="266700" y="5753100"/>
                    </a:lnTo>
                    <a:lnTo>
                      <a:pt x="152400" y="5753100"/>
                    </a:lnTo>
                    <a:close/>
                    <a:moveTo>
                      <a:pt x="304800" y="1"/>
                    </a:moveTo>
                    <a:lnTo>
                      <a:pt x="419100" y="1"/>
                    </a:lnTo>
                    <a:lnTo>
                      <a:pt x="419100" y="5753100"/>
                    </a:lnTo>
                    <a:lnTo>
                      <a:pt x="304800" y="5753100"/>
                    </a:lnTo>
                    <a:close/>
                    <a:moveTo>
                      <a:pt x="457200" y="1"/>
                    </a:moveTo>
                    <a:lnTo>
                      <a:pt x="571500" y="1"/>
                    </a:lnTo>
                    <a:lnTo>
                      <a:pt x="571500" y="5753100"/>
                    </a:lnTo>
                    <a:lnTo>
                      <a:pt x="457200" y="5753100"/>
                    </a:lnTo>
                    <a:close/>
                    <a:moveTo>
                      <a:pt x="609600" y="0"/>
                    </a:moveTo>
                    <a:lnTo>
                      <a:pt x="723900" y="0"/>
                    </a:lnTo>
                    <a:lnTo>
                      <a:pt x="723900" y="5753100"/>
                    </a:lnTo>
                    <a:lnTo>
                      <a:pt x="609600" y="5753100"/>
                    </a:lnTo>
                    <a:close/>
                    <a:moveTo>
                      <a:pt x="762000" y="0"/>
                    </a:moveTo>
                    <a:lnTo>
                      <a:pt x="876300" y="0"/>
                    </a:lnTo>
                    <a:lnTo>
                      <a:pt x="876300" y="5753100"/>
                    </a:lnTo>
                    <a:lnTo>
                      <a:pt x="762000" y="5753100"/>
                    </a:lnTo>
                    <a:close/>
                    <a:moveTo>
                      <a:pt x="914400" y="0"/>
                    </a:moveTo>
                    <a:lnTo>
                      <a:pt x="1028700" y="0"/>
                    </a:lnTo>
                    <a:lnTo>
                      <a:pt x="1028700" y="5753100"/>
                    </a:lnTo>
                    <a:lnTo>
                      <a:pt x="914400" y="5753100"/>
                    </a:lnTo>
                    <a:close/>
                    <a:moveTo>
                      <a:pt x="1066800" y="0"/>
                    </a:moveTo>
                    <a:lnTo>
                      <a:pt x="1181100" y="0"/>
                    </a:lnTo>
                    <a:lnTo>
                      <a:pt x="1181100" y="5753100"/>
                    </a:lnTo>
                    <a:lnTo>
                      <a:pt x="1066800" y="5753100"/>
                    </a:lnTo>
                    <a:close/>
                    <a:moveTo>
                      <a:pt x="1219200" y="0"/>
                    </a:moveTo>
                    <a:lnTo>
                      <a:pt x="1333500" y="0"/>
                    </a:lnTo>
                    <a:lnTo>
                      <a:pt x="1333500" y="5753100"/>
                    </a:lnTo>
                    <a:lnTo>
                      <a:pt x="1219200" y="5753100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l-GR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2D0FF72-0919-F49A-0087-A772D4492407}"/>
                </a:ext>
              </a:extLst>
            </p:cNvPr>
            <p:cNvGrpSpPr/>
            <p:nvPr/>
          </p:nvGrpSpPr>
          <p:grpSpPr>
            <a:xfrm>
              <a:off x="444500" y="1714500"/>
              <a:ext cx="8369300" cy="4298153"/>
              <a:chOff x="482600" y="1309687"/>
              <a:chExt cx="8369300" cy="4298153"/>
            </a:xfrm>
            <a:grpFill/>
          </p:grpSpPr>
          <p:sp>
            <p:nvSpPr>
              <p:cNvPr id="34" name="Hexagon 33">
                <a:extLst>
                  <a:ext uri="{FF2B5EF4-FFF2-40B4-BE49-F238E27FC236}">
                    <a16:creationId xmlns:a16="http://schemas.microsoft.com/office/drawing/2014/main" id="{4DBF960B-5B89-A3CA-98DE-2F06277A640E}"/>
                  </a:ext>
                </a:extLst>
              </p:cNvPr>
              <p:cNvSpPr/>
              <p:nvPr/>
            </p:nvSpPr>
            <p:spPr>
              <a:xfrm>
                <a:off x="482600" y="1309687"/>
                <a:ext cx="2438400" cy="2119313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Font typeface="Arial" panose="020B0604020202020204" pitchFamily="34" charset="0"/>
                  <a:buNone/>
                </a:pPr>
                <a:r>
                  <a:rPr lang="el-GR" dirty="0">
                    <a:solidFill>
                      <a:schemeClr val="bg1"/>
                    </a:solidFill>
                  </a:rPr>
                  <a:t>Ύπαρξη κρυφών τρωτών σημείων που δεν εντοπίζονται εύκολα</a:t>
                </a:r>
                <a:endParaRPr lang="el-GR" dirty="0"/>
              </a:p>
            </p:txBody>
          </p:sp>
          <p:sp>
            <p:nvSpPr>
              <p:cNvPr id="35" name="Hexagon 34">
                <a:extLst>
                  <a:ext uri="{FF2B5EF4-FFF2-40B4-BE49-F238E27FC236}">
                    <a16:creationId xmlns:a16="http://schemas.microsoft.com/office/drawing/2014/main" id="{1FE643A9-8475-48D2-D16A-256CBA4E2A2A}"/>
                  </a:ext>
                </a:extLst>
              </p:cNvPr>
              <p:cNvSpPr/>
              <p:nvPr/>
            </p:nvSpPr>
            <p:spPr>
              <a:xfrm>
                <a:off x="2473325" y="2369342"/>
                <a:ext cx="2438400" cy="2119313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l-GR" dirty="0">
                    <a:solidFill>
                      <a:schemeClr val="bg1"/>
                    </a:solidFill>
                  </a:rPr>
                  <a:t>Αύξηση στη συχνότητα αρνητικών γεγονότων</a:t>
                </a:r>
              </a:p>
            </p:txBody>
          </p:sp>
          <p:sp>
            <p:nvSpPr>
              <p:cNvPr id="36" name="Hexagon 35">
                <a:extLst>
                  <a:ext uri="{FF2B5EF4-FFF2-40B4-BE49-F238E27FC236}">
                    <a16:creationId xmlns:a16="http://schemas.microsoft.com/office/drawing/2014/main" id="{821E3E87-56B8-14C0-0DB0-615F17A5537A}"/>
                  </a:ext>
                </a:extLst>
              </p:cNvPr>
              <p:cNvSpPr/>
              <p:nvPr/>
            </p:nvSpPr>
            <p:spPr>
              <a:xfrm>
                <a:off x="4429125" y="3488527"/>
                <a:ext cx="2438400" cy="2119313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l-GR" dirty="0">
                    <a:solidFill>
                      <a:schemeClr val="bg1"/>
                    </a:solidFill>
                  </a:rPr>
                  <a:t>Δυσκολία διαχείρισης ταυτόχρονων αρνητικών γεγονότων</a:t>
                </a:r>
              </a:p>
              <a:p>
                <a:pPr lvl="0" algn="ctr"/>
                <a:endParaRPr lang="el-GR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Hexagon 36">
                <a:extLst>
                  <a:ext uri="{FF2B5EF4-FFF2-40B4-BE49-F238E27FC236}">
                    <a16:creationId xmlns:a16="http://schemas.microsoft.com/office/drawing/2014/main" id="{D4065CD1-D520-96EF-5BBE-E30208CFF79A}"/>
                  </a:ext>
                </a:extLst>
              </p:cNvPr>
              <p:cNvSpPr/>
              <p:nvPr/>
            </p:nvSpPr>
            <p:spPr>
              <a:xfrm>
                <a:off x="4460875" y="1311270"/>
                <a:ext cx="2438400" cy="2119313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lang="el-GR" dirty="0">
                    <a:solidFill>
                      <a:schemeClr val="bg1"/>
                    </a:solidFill>
                  </a:rPr>
                  <a:t>Πολυπλοκότητα των συμβάντων</a:t>
                </a:r>
              </a:p>
            </p:txBody>
          </p:sp>
          <p:sp>
            <p:nvSpPr>
              <p:cNvPr id="38" name="Hexagon 37">
                <a:extLst>
                  <a:ext uri="{FF2B5EF4-FFF2-40B4-BE49-F238E27FC236}">
                    <a16:creationId xmlns:a16="http://schemas.microsoft.com/office/drawing/2014/main" id="{94222382-24D8-4D09-5D29-EF61D11BF779}"/>
                  </a:ext>
                </a:extLst>
              </p:cNvPr>
              <p:cNvSpPr/>
              <p:nvPr/>
            </p:nvSpPr>
            <p:spPr>
              <a:xfrm>
                <a:off x="6413500" y="2443159"/>
                <a:ext cx="2438400" cy="2119313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l-GR" dirty="0">
                    <a:solidFill>
                      <a:schemeClr val="bg1"/>
                    </a:solidFill>
                  </a:rPr>
                  <a:t>Βλέπουμε την ετοιμότητα σε κομμάτια - ανά τμήμα, τοποθεσία,</a:t>
                </a:r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:r>
                  <a:rPr lang="el-GR" dirty="0" err="1">
                    <a:solidFill>
                      <a:schemeClr val="bg1"/>
                    </a:solidFill>
                  </a:rPr>
                  <a:t>κτλ</a:t>
                </a:r>
                <a:endParaRPr lang="el-GR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57D3C42-70E2-5A3D-C9C7-836B222CF272}"/>
              </a:ext>
            </a:extLst>
          </p:cNvPr>
          <p:cNvGrpSpPr/>
          <p:nvPr/>
        </p:nvGrpSpPr>
        <p:grpSpPr>
          <a:xfrm>
            <a:off x="10690578" y="6212767"/>
            <a:ext cx="1343378" cy="509413"/>
            <a:chOff x="762909" y="3898546"/>
            <a:chExt cx="1607757" cy="62991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1922DB9-AEBB-A63F-16B4-CCAEC96FF4AC}"/>
                </a:ext>
              </a:extLst>
            </p:cNvPr>
            <p:cNvSpPr/>
            <p:nvPr/>
          </p:nvSpPr>
          <p:spPr>
            <a:xfrm>
              <a:off x="762909" y="3898546"/>
              <a:ext cx="1607757" cy="62991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9C1854D-B0E3-234F-4A26-A2A21C78A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1833" y="3960459"/>
              <a:ext cx="1427750" cy="5044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0488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61155EC-626A-C0CF-9272-13BF08DD0B1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b="1" dirty="0">
                <a:solidFill>
                  <a:schemeClr val="bg1"/>
                </a:solidFill>
                <a:latin typeface="+mn-lt"/>
              </a:rPr>
              <a:t>Πως προετοιμαζόμαστε;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F908101-0E80-9816-CD57-1846A91DFEEF}"/>
              </a:ext>
            </a:extLst>
          </p:cNvPr>
          <p:cNvGrpSpPr/>
          <p:nvPr/>
        </p:nvGrpSpPr>
        <p:grpSpPr>
          <a:xfrm>
            <a:off x="596900" y="1151466"/>
            <a:ext cx="11023600" cy="5414961"/>
            <a:chOff x="596900" y="1151466"/>
            <a:chExt cx="11023600" cy="5414961"/>
          </a:xfrm>
          <a:blipFill dpi="0" rotWithShape="1">
            <a:blip r:embed="rId3">
              <a:alphaModFix amt="21000"/>
            </a:blip>
            <a:srcRect/>
            <a:stretch>
              <a:fillRect/>
            </a:stretch>
          </a:blip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091FAAC-8C8D-F77C-B70C-A8CC61BEDCEE}"/>
                </a:ext>
              </a:extLst>
            </p:cNvPr>
            <p:cNvSpPr/>
            <p:nvPr/>
          </p:nvSpPr>
          <p:spPr>
            <a:xfrm>
              <a:off x="596900" y="1151466"/>
              <a:ext cx="11023600" cy="1002770"/>
            </a:xfrm>
            <a:custGeom>
              <a:avLst/>
              <a:gdLst>
                <a:gd name="connsiteX0" fmla="*/ 0 w 11023600"/>
                <a:gd name="connsiteY0" fmla="*/ 100277 h 1002770"/>
                <a:gd name="connsiteX1" fmla="*/ 100277 w 11023600"/>
                <a:gd name="connsiteY1" fmla="*/ 0 h 1002770"/>
                <a:gd name="connsiteX2" fmla="*/ 10923323 w 11023600"/>
                <a:gd name="connsiteY2" fmla="*/ 0 h 1002770"/>
                <a:gd name="connsiteX3" fmla="*/ 11023600 w 11023600"/>
                <a:gd name="connsiteY3" fmla="*/ 100277 h 1002770"/>
                <a:gd name="connsiteX4" fmla="*/ 11023600 w 11023600"/>
                <a:gd name="connsiteY4" fmla="*/ 902493 h 1002770"/>
                <a:gd name="connsiteX5" fmla="*/ 10923323 w 11023600"/>
                <a:gd name="connsiteY5" fmla="*/ 1002770 h 1002770"/>
                <a:gd name="connsiteX6" fmla="*/ 100277 w 11023600"/>
                <a:gd name="connsiteY6" fmla="*/ 1002770 h 1002770"/>
                <a:gd name="connsiteX7" fmla="*/ 0 w 11023600"/>
                <a:gd name="connsiteY7" fmla="*/ 902493 h 1002770"/>
                <a:gd name="connsiteX8" fmla="*/ 0 w 11023600"/>
                <a:gd name="connsiteY8" fmla="*/ 100277 h 1002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3600" h="1002770">
                  <a:moveTo>
                    <a:pt x="0" y="100277"/>
                  </a:moveTo>
                  <a:cubicBezTo>
                    <a:pt x="0" y="44896"/>
                    <a:pt x="44896" y="0"/>
                    <a:pt x="100277" y="0"/>
                  </a:cubicBezTo>
                  <a:lnTo>
                    <a:pt x="10923323" y="0"/>
                  </a:lnTo>
                  <a:cubicBezTo>
                    <a:pt x="10978704" y="0"/>
                    <a:pt x="11023600" y="44896"/>
                    <a:pt x="11023600" y="100277"/>
                  </a:cubicBezTo>
                  <a:lnTo>
                    <a:pt x="11023600" y="902493"/>
                  </a:lnTo>
                  <a:cubicBezTo>
                    <a:pt x="11023600" y="957874"/>
                    <a:pt x="10978704" y="1002770"/>
                    <a:pt x="10923323" y="1002770"/>
                  </a:cubicBezTo>
                  <a:lnTo>
                    <a:pt x="100277" y="1002770"/>
                  </a:lnTo>
                  <a:cubicBezTo>
                    <a:pt x="44896" y="1002770"/>
                    <a:pt x="0" y="957874"/>
                    <a:pt x="0" y="902493"/>
                  </a:cubicBezTo>
                  <a:lnTo>
                    <a:pt x="0" y="100277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85007" tIns="80010" rIns="80011" bIns="80010" numCol="1" spcCol="1270" anchor="ctr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2100" kern="1200" dirty="0"/>
                <a:t>Κατάργηση ορίων </a:t>
              </a:r>
              <a:r>
                <a:rPr lang="el-GR" sz="2100" kern="1200" noProof="0" dirty="0"/>
                <a:t>μεταξύ της Διαχείρισης Κρίσεων, της </a:t>
              </a:r>
              <a:r>
                <a:rPr lang="el-GR" sz="2100" kern="1200" dirty="0"/>
                <a:t>Ε</a:t>
              </a:r>
              <a:r>
                <a:rPr lang="el-GR" sz="2100" kern="1200" noProof="0" dirty="0" err="1"/>
                <a:t>πιχειρησιακής</a:t>
              </a:r>
              <a:r>
                <a:rPr lang="el-GR" sz="2100" kern="1200" noProof="0" dirty="0"/>
                <a:t> </a:t>
              </a:r>
              <a:r>
                <a:rPr lang="el-GR" sz="2100" kern="1200" dirty="0"/>
                <a:t>Σ</a:t>
              </a:r>
              <a:r>
                <a:rPr lang="el-GR" sz="2100" kern="1200" noProof="0" dirty="0" err="1"/>
                <a:t>υνέχειας</a:t>
              </a:r>
              <a:r>
                <a:rPr lang="el-GR" sz="2100" kern="1200" dirty="0"/>
                <a:t>, Ασφάλειας Πληροφοριών </a:t>
              </a:r>
              <a:r>
                <a:rPr lang="el-GR" sz="2100" kern="1200" noProof="0" dirty="0"/>
                <a:t>και της Διαχείρισης κινδύνων</a:t>
              </a:r>
              <a:endParaRPr lang="el-GR" sz="2100" kern="120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688EED2-5FB8-34D9-5E18-7B40B154A36F}"/>
                </a:ext>
              </a:extLst>
            </p:cNvPr>
            <p:cNvSpPr/>
            <p:nvPr/>
          </p:nvSpPr>
          <p:spPr>
            <a:xfrm>
              <a:off x="596900" y="2254513"/>
              <a:ext cx="11023600" cy="1002770"/>
            </a:xfrm>
            <a:custGeom>
              <a:avLst/>
              <a:gdLst>
                <a:gd name="connsiteX0" fmla="*/ 0 w 11023600"/>
                <a:gd name="connsiteY0" fmla="*/ 100277 h 1002770"/>
                <a:gd name="connsiteX1" fmla="*/ 100277 w 11023600"/>
                <a:gd name="connsiteY1" fmla="*/ 0 h 1002770"/>
                <a:gd name="connsiteX2" fmla="*/ 10923323 w 11023600"/>
                <a:gd name="connsiteY2" fmla="*/ 0 h 1002770"/>
                <a:gd name="connsiteX3" fmla="*/ 11023600 w 11023600"/>
                <a:gd name="connsiteY3" fmla="*/ 100277 h 1002770"/>
                <a:gd name="connsiteX4" fmla="*/ 11023600 w 11023600"/>
                <a:gd name="connsiteY4" fmla="*/ 902493 h 1002770"/>
                <a:gd name="connsiteX5" fmla="*/ 10923323 w 11023600"/>
                <a:gd name="connsiteY5" fmla="*/ 1002770 h 1002770"/>
                <a:gd name="connsiteX6" fmla="*/ 100277 w 11023600"/>
                <a:gd name="connsiteY6" fmla="*/ 1002770 h 1002770"/>
                <a:gd name="connsiteX7" fmla="*/ 0 w 11023600"/>
                <a:gd name="connsiteY7" fmla="*/ 902493 h 1002770"/>
                <a:gd name="connsiteX8" fmla="*/ 0 w 11023600"/>
                <a:gd name="connsiteY8" fmla="*/ 100277 h 1002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3600" h="1002770">
                  <a:moveTo>
                    <a:pt x="0" y="100277"/>
                  </a:moveTo>
                  <a:cubicBezTo>
                    <a:pt x="0" y="44896"/>
                    <a:pt x="44896" y="0"/>
                    <a:pt x="100277" y="0"/>
                  </a:cubicBezTo>
                  <a:lnTo>
                    <a:pt x="10923323" y="0"/>
                  </a:lnTo>
                  <a:cubicBezTo>
                    <a:pt x="10978704" y="0"/>
                    <a:pt x="11023600" y="44896"/>
                    <a:pt x="11023600" y="100277"/>
                  </a:cubicBezTo>
                  <a:lnTo>
                    <a:pt x="11023600" y="902493"/>
                  </a:lnTo>
                  <a:cubicBezTo>
                    <a:pt x="11023600" y="957874"/>
                    <a:pt x="10978704" y="1002770"/>
                    <a:pt x="10923323" y="1002770"/>
                  </a:cubicBezTo>
                  <a:lnTo>
                    <a:pt x="100277" y="1002770"/>
                  </a:lnTo>
                  <a:cubicBezTo>
                    <a:pt x="44896" y="1002770"/>
                    <a:pt x="0" y="957874"/>
                    <a:pt x="0" y="902493"/>
                  </a:cubicBezTo>
                  <a:lnTo>
                    <a:pt x="0" y="100277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85007" tIns="80010" rIns="80011" bIns="80010" numCol="1" spcCol="1270" anchor="ctr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2100" kern="1200" noProof="0"/>
                <a:t>Εφαρμογή διεθνών προτύπων πχ. </a:t>
              </a:r>
              <a:r>
                <a:rPr lang="en-US" sz="2100" kern="1200" noProof="0"/>
                <a:t>ISO 22301, ISO 27001, ISO 31000</a:t>
              </a:r>
              <a:endParaRPr lang="el-GR" sz="2100" kern="1200" noProof="0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0FA271B-AB33-8A8A-446C-EDEEFCF6A9CE}"/>
                </a:ext>
              </a:extLst>
            </p:cNvPr>
            <p:cNvSpPr/>
            <p:nvPr/>
          </p:nvSpPr>
          <p:spPr>
            <a:xfrm>
              <a:off x="596900" y="3357561"/>
              <a:ext cx="11023600" cy="1002770"/>
            </a:xfrm>
            <a:custGeom>
              <a:avLst/>
              <a:gdLst>
                <a:gd name="connsiteX0" fmla="*/ 0 w 11023600"/>
                <a:gd name="connsiteY0" fmla="*/ 100277 h 1002770"/>
                <a:gd name="connsiteX1" fmla="*/ 100277 w 11023600"/>
                <a:gd name="connsiteY1" fmla="*/ 0 h 1002770"/>
                <a:gd name="connsiteX2" fmla="*/ 10923323 w 11023600"/>
                <a:gd name="connsiteY2" fmla="*/ 0 h 1002770"/>
                <a:gd name="connsiteX3" fmla="*/ 11023600 w 11023600"/>
                <a:gd name="connsiteY3" fmla="*/ 100277 h 1002770"/>
                <a:gd name="connsiteX4" fmla="*/ 11023600 w 11023600"/>
                <a:gd name="connsiteY4" fmla="*/ 902493 h 1002770"/>
                <a:gd name="connsiteX5" fmla="*/ 10923323 w 11023600"/>
                <a:gd name="connsiteY5" fmla="*/ 1002770 h 1002770"/>
                <a:gd name="connsiteX6" fmla="*/ 100277 w 11023600"/>
                <a:gd name="connsiteY6" fmla="*/ 1002770 h 1002770"/>
                <a:gd name="connsiteX7" fmla="*/ 0 w 11023600"/>
                <a:gd name="connsiteY7" fmla="*/ 902493 h 1002770"/>
                <a:gd name="connsiteX8" fmla="*/ 0 w 11023600"/>
                <a:gd name="connsiteY8" fmla="*/ 100277 h 1002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3600" h="1002770">
                  <a:moveTo>
                    <a:pt x="0" y="100277"/>
                  </a:moveTo>
                  <a:cubicBezTo>
                    <a:pt x="0" y="44896"/>
                    <a:pt x="44896" y="0"/>
                    <a:pt x="100277" y="0"/>
                  </a:cubicBezTo>
                  <a:lnTo>
                    <a:pt x="10923323" y="0"/>
                  </a:lnTo>
                  <a:cubicBezTo>
                    <a:pt x="10978704" y="0"/>
                    <a:pt x="11023600" y="44896"/>
                    <a:pt x="11023600" y="100277"/>
                  </a:cubicBezTo>
                  <a:lnTo>
                    <a:pt x="11023600" y="902493"/>
                  </a:lnTo>
                  <a:cubicBezTo>
                    <a:pt x="11023600" y="957874"/>
                    <a:pt x="10978704" y="1002770"/>
                    <a:pt x="10923323" y="1002770"/>
                  </a:cubicBezTo>
                  <a:lnTo>
                    <a:pt x="100277" y="1002770"/>
                  </a:lnTo>
                  <a:cubicBezTo>
                    <a:pt x="44896" y="1002770"/>
                    <a:pt x="0" y="957874"/>
                    <a:pt x="0" y="902493"/>
                  </a:cubicBezTo>
                  <a:lnTo>
                    <a:pt x="0" y="100277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85007" tIns="80010" rIns="80011" bIns="80010" numCol="1" spcCol="1270" anchor="ctr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2100" kern="1200"/>
                <a:t>Υ</a:t>
              </a:r>
              <a:r>
                <a:rPr lang="el-GR" sz="2100" kern="1200" noProof="0"/>
                <a:t>ιοθέτηση μιας ολιστικής και ολοκληρωμένης προσέγγισης για τη διαχείριση των κινδύνων και αξιολόγηση των λεγόμενων αναδυόμενων κινδύνων.</a:t>
              </a:r>
              <a:endParaRPr lang="en-US" sz="2100" kern="1200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9C6A4C1-29F5-5663-41AE-B7B4EBD582D2}"/>
                </a:ext>
              </a:extLst>
            </p:cNvPr>
            <p:cNvSpPr/>
            <p:nvPr/>
          </p:nvSpPr>
          <p:spPr>
            <a:xfrm>
              <a:off x="596900" y="4460609"/>
              <a:ext cx="11023600" cy="1002770"/>
            </a:xfrm>
            <a:custGeom>
              <a:avLst/>
              <a:gdLst>
                <a:gd name="connsiteX0" fmla="*/ 0 w 11023600"/>
                <a:gd name="connsiteY0" fmla="*/ 100277 h 1002770"/>
                <a:gd name="connsiteX1" fmla="*/ 100277 w 11023600"/>
                <a:gd name="connsiteY1" fmla="*/ 0 h 1002770"/>
                <a:gd name="connsiteX2" fmla="*/ 10923323 w 11023600"/>
                <a:gd name="connsiteY2" fmla="*/ 0 h 1002770"/>
                <a:gd name="connsiteX3" fmla="*/ 11023600 w 11023600"/>
                <a:gd name="connsiteY3" fmla="*/ 100277 h 1002770"/>
                <a:gd name="connsiteX4" fmla="*/ 11023600 w 11023600"/>
                <a:gd name="connsiteY4" fmla="*/ 902493 h 1002770"/>
                <a:gd name="connsiteX5" fmla="*/ 10923323 w 11023600"/>
                <a:gd name="connsiteY5" fmla="*/ 1002770 h 1002770"/>
                <a:gd name="connsiteX6" fmla="*/ 100277 w 11023600"/>
                <a:gd name="connsiteY6" fmla="*/ 1002770 h 1002770"/>
                <a:gd name="connsiteX7" fmla="*/ 0 w 11023600"/>
                <a:gd name="connsiteY7" fmla="*/ 902493 h 1002770"/>
                <a:gd name="connsiteX8" fmla="*/ 0 w 11023600"/>
                <a:gd name="connsiteY8" fmla="*/ 100277 h 1002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3600" h="1002770">
                  <a:moveTo>
                    <a:pt x="0" y="100277"/>
                  </a:moveTo>
                  <a:cubicBezTo>
                    <a:pt x="0" y="44896"/>
                    <a:pt x="44896" y="0"/>
                    <a:pt x="100277" y="0"/>
                  </a:cubicBezTo>
                  <a:lnTo>
                    <a:pt x="10923323" y="0"/>
                  </a:lnTo>
                  <a:cubicBezTo>
                    <a:pt x="10978704" y="0"/>
                    <a:pt x="11023600" y="44896"/>
                    <a:pt x="11023600" y="100277"/>
                  </a:cubicBezTo>
                  <a:lnTo>
                    <a:pt x="11023600" y="902493"/>
                  </a:lnTo>
                  <a:cubicBezTo>
                    <a:pt x="11023600" y="957874"/>
                    <a:pt x="10978704" y="1002770"/>
                    <a:pt x="10923323" y="1002770"/>
                  </a:cubicBezTo>
                  <a:lnTo>
                    <a:pt x="100277" y="1002770"/>
                  </a:lnTo>
                  <a:cubicBezTo>
                    <a:pt x="44896" y="1002770"/>
                    <a:pt x="0" y="957874"/>
                    <a:pt x="0" y="902493"/>
                  </a:cubicBezTo>
                  <a:lnTo>
                    <a:pt x="0" y="100277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85007" tIns="80010" rIns="80011" bIns="80010" numCol="1" spcCol="1270" anchor="ctr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2100" kern="1200"/>
                <a:t>Α</a:t>
              </a:r>
              <a:r>
                <a:rPr lang="el-GR" sz="2100" kern="1200" noProof="0"/>
                <a:t>υτοπεποίθηση στη διαχείριση κινδύνων και προετοιμασία για αποτελεσματική ανταπόκριση και ανάκαμψη από αρνητικά συμβάντα. </a:t>
              </a:r>
              <a:endParaRPr lang="el-GR" sz="2100" kern="1200" noProof="0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2F415BA-A609-BC22-91D9-1AD1BF0753C5}"/>
                </a:ext>
              </a:extLst>
            </p:cNvPr>
            <p:cNvSpPr/>
            <p:nvPr/>
          </p:nvSpPr>
          <p:spPr>
            <a:xfrm>
              <a:off x="596900" y="5563657"/>
              <a:ext cx="11023600" cy="1002770"/>
            </a:xfrm>
            <a:custGeom>
              <a:avLst/>
              <a:gdLst>
                <a:gd name="connsiteX0" fmla="*/ 0 w 11023600"/>
                <a:gd name="connsiteY0" fmla="*/ 100277 h 1002770"/>
                <a:gd name="connsiteX1" fmla="*/ 100277 w 11023600"/>
                <a:gd name="connsiteY1" fmla="*/ 0 h 1002770"/>
                <a:gd name="connsiteX2" fmla="*/ 10923323 w 11023600"/>
                <a:gd name="connsiteY2" fmla="*/ 0 h 1002770"/>
                <a:gd name="connsiteX3" fmla="*/ 11023600 w 11023600"/>
                <a:gd name="connsiteY3" fmla="*/ 100277 h 1002770"/>
                <a:gd name="connsiteX4" fmla="*/ 11023600 w 11023600"/>
                <a:gd name="connsiteY4" fmla="*/ 902493 h 1002770"/>
                <a:gd name="connsiteX5" fmla="*/ 10923323 w 11023600"/>
                <a:gd name="connsiteY5" fmla="*/ 1002770 h 1002770"/>
                <a:gd name="connsiteX6" fmla="*/ 100277 w 11023600"/>
                <a:gd name="connsiteY6" fmla="*/ 1002770 h 1002770"/>
                <a:gd name="connsiteX7" fmla="*/ 0 w 11023600"/>
                <a:gd name="connsiteY7" fmla="*/ 902493 h 1002770"/>
                <a:gd name="connsiteX8" fmla="*/ 0 w 11023600"/>
                <a:gd name="connsiteY8" fmla="*/ 100277 h 1002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3600" h="1002770">
                  <a:moveTo>
                    <a:pt x="0" y="100277"/>
                  </a:moveTo>
                  <a:cubicBezTo>
                    <a:pt x="0" y="44896"/>
                    <a:pt x="44896" y="0"/>
                    <a:pt x="100277" y="0"/>
                  </a:cubicBezTo>
                  <a:lnTo>
                    <a:pt x="10923323" y="0"/>
                  </a:lnTo>
                  <a:cubicBezTo>
                    <a:pt x="10978704" y="0"/>
                    <a:pt x="11023600" y="44896"/>
                    <a:pt x="11023600" y="100277"/>
                  </a:cubicBezTo>
                  <a:lnTo>
                    <a:pt x="11023600" y="902493"/>
                  </a:lnTo>
                  <a:cubicBezTo>
                    <a:pt x="11023600" y="957874"/>
                    <a:pt x="10978704" y="1002770"/>
                    <a:pt x="10923323" y="1002770"/>
                  </a:cubicBezTo>
                  <a:lnTo>
                    <a:pt x="100277" y="1002770"/>
                  </a:lnTo>
                  <a:cubicBezTo>
                    <a:pt x="44896" y="1002770"/>
                    <a:pt x="0" y="957874"/>
                    <a:pt x="0" y="902493"/>
                  </a:cubicBezTo>
                  <a:lnTo>
                    <a:pt x="0" y="100277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85007" tIns="80010" rIns="80011" bIns="80010" numCol="1" spcCol="1270" anchor="ctr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2100" kern="1200" noProof="0"/>
                <a:t>Απόκτηση συνολική εικόνας του οργανισμού και των σημαντικών δραστηριοτήτων του σε σχέση με τα προϊόντα ή υπηρεσίες</a:t>
              </a:r>
              <a:endParaRPr lang="el-GR" sz="2100" kern="1200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52F1428-5434-69E5-634E-836C95720610}"/>
              </a:ext>
            </a:extLst>
          </p:cNvPr>
          <p:cNvGrpSpPr/>
          <p:nvPr/>
        </p:nvGrpSpPr>
        <p:grpSpPr>
          <a:xfrm>
            <a:off x="697177" y="1251743"/>
            <a:ext cx="2204720" cy="5214408"/>
            <a:chOff x="697177" y="1251743"/>
            <a:chExt cx="2204720" cy="5214408"/>
          </a:xfrm>
          <a:blipFill dpi="0" rotWithShape="1">
            <a:blip r:embed="rId4"/>
            <a:srcRect/>
            <a:stretch>
              <a:fillRect/>
            </a:stretch>
          </a:blip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E658ADE-7EBA-DE98-E166-0EBDA2F00D93}"/>
                </a:ext>
              </a:extLst>
            </p:cNvPr>
            <p:cNvSpPr/>
            <p:nvPr/>
          </p:nvSpPr>
          <p:spPr>
            <a:xfrm>
              <a:off x="697177" y="1251743"/>
              <a:ext cx="2204720" cy="80221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3CF31F7-5C6D-622E-8E69-B87D0C0D4A76}"/>
                </a:ext>
              </a:extLst>
            </p:cNvPr>
            <p:cNvSpPr/>
            <p:nvPr/>
          </p:nvSpPr>
          <p:spPr>
            <a:xfrm>
              <a:off x="697177" y="2354791"/>
              <a:ext cx="2204720" cy="80221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ED40056-F5A2-8ECD-C7CD-A64C715EC430}"/>
                </a:ext>
              </a:extLst>
            </p:cNvPr>
            <p:cNvSpPr/>
            <p:nvPr/>
          </p:nvSpPr>
          <p:spPr>
            <a:xfrm>
              <a:off x="697177" y="3457839"/>
              <a:ext cx="2204720" cy="80221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9DA60B8-84A4-9E19-4B66-3B169311F793}"/>
                </a:ext>
              </a:extLst>
            </p:cNvPr>
            <p:cNvSpPr/>
            <p:nvPr/>
          </p:nvSpPr>
          <p:spPr>
            <a:xfrm>
              <a:off x="697177" y="4560887"/>
              <a:ext cx="2204720" cy="80221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CF94F0AD-6EBA-CE08-AB2F-4EB744E33BDB}"/>
                </a:ext>
              </a:extLst>
            </p:cNvPr>
            <p:cNvSpPr/>
            <p:nvPr/>
          </p:nvSpPr>
          <p:spPr>
            <a:xfrm>
              <a:off x="697177" y="5663935"/>
              <a:ext cx="2204720" cy="80221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l-GR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7DC6962-B14C-6016-950B-ACB5B21BFA74}"/>
              </a:ext>
            </a:extLst>
          </p:cNvPr>
          <p:cNvGrpSpPr/>
          <p:nvPr/>
        </p:nvGrpSpPr>
        <p:grpSpPr>
          <a:xfrm>
            <a:off x="10690578" y="6212767"/>
            <a:ext cx="1343378" cy="509413"/>
            <a:chOff x="762909" y="3898546"/>
            <a:chExt cx="1607757" cy="62991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82632DB-2305-6CC1-6EA8-09B2DA03A7E1}"/>
                </a:ext>
              </a:extLst>
            </p:cNvPr>
            <p:cNvSpPr/>
            <p:nvPr/>
          </p:nvSpPr>
          <p:spPr>
            <a:xfrm>
              <a:off x="762909" y="3898546"/>
              <a:ext cx="1607757" cy="62991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501FF49-6F3B-9D89-DC40-25CEA50AB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1833" y="3960459"/>
              <a:ext cx="1427750" cy="5044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9226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55D1283-8124-1CCF-5118-987AFBE154D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blipFill dpi="0" rotWithShape="1">
            <a:blip r:embed="rId3" cstate="email">
              <a:alphaModFix amt="5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l-GR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A5934BC-CCFC-0FBB-405B-A7E2D8B6EEFA}"/>
              </a:ext>
            </a:extLst>
          </p:cNvPr>
          <p:cNvGrpSpPr>
            <a:grpSpLocks noChangeAspect="1"/>
          </p:cNvGrpSpPr>
          <p:nvPr/>
        </p:nvGrpSpPr>
        <p:grpSpPr>
          <a:xfrm>
            <a:off x="2495550" y="1583272"/>
            <a:ext cx="7200900" cy="4800600"/>
            <a:chOff x="2019300" y="719666"/>
            <a:chExt cx="8140700" cy="5427134"/>
          </a:xfrm>
        </p:grpSpPr>
        <p:graphicFrame>
          <p:nvGraphicFramePr>
            <p:cNvPr id="5" name="Diagram 4">
              <a:extLst>
                <a:ext uri="{FF2B5EF4-FFF2-40B4-BE49-F238E27FC236}">
                  <a16:creationId xmlns:a16="http://schemas.microsoft.com/office/drawing/2014/main" id="{C6C71FAB-FB55-42B4-0EC6-7262C226EE3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281364264"/>
                </p:ext>
              </p:extLst>
            </p:nvPr>
          </p:nvGraphicFramePr>
          <p:xfrm>
            <a:off x="2032000" y="719666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12" name="Flowchart: Extract 11">
              <a:extLst>
                <a:ext uri="{FF2B5EF4-FFF2-40B4-BE49-F238E27FC236}">
                  <a16:creationId xmlns:a16="http://schemas.microsoft.com/office/drawing/2014/main" id="{BC3B8442-3CD1-ACFB-2477-77029B992F35}"/>
                </a:ext>
              </a:extLst>
            </p:cNvPr>
            <p:cNvSpPr/>
            <p:nvPr/>
          </p:nvSpPr>
          <p:spPr>
            <a:xfrm rot="5400000">
              <a:off x="1915583" y="836083"/>
              <a:ext cx="778934" cy="546100"/>
            </a:xfrm>
            <a:prstGeom prst="flowChartExtra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3" name="Flowchart: Extract 12">
              <a:extLst>
                <a:ext uri="{FF2B5EF4-FFF2-40B4-BE49-F238E27FC236}">
                  <a16:creationId xmlns:a16="http://schemas.microsoft.com/office/drawing/2014/main" id="{5F94ECDD-2C9C-B505-7567-BC844DB89643}"/>
                </a:ext>
              </a:extLst>
            </p:cNvPr>
            <p:cNvSpPr/>
            <p:nvPr/>
          </p:nvSpPr>
          <p:spPr>
            <a:xfrm rot="5400000">
              <a:off x="1915583" y="1979083"/>
              <a:ext cx="778934" cy="546100"/>
            </a:xfrm>
            <a:prstGeom prst="flowChartExtra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4" name="Flowchart: Extract 13">
              <a:extLst>
                <a:ext uri="{FF2B5EF4-FFF2-40B4-BE49-F238E27FC236}">
                  <a16:creationId xmlns:a16="http://schemas.microsoft.com/office/drawing/2014/main" id="{F83DC7C4-9174-2518-72E5-CA52488F6A9A}"/>
                </a:ext>
              </a:extLst>
            </p:cNvPr>
            <p:cNvSpPr/>
            <p:nvPr/>
          </p:nvSpPr>
          <p:spPr>
            <a:xfrm rot="5400000">
              <a:off x="1915583" y="3147483"/>
              <a:ext cx="778934" cy="546100"/>
            </a:xfrm>
            <a:prstGeom prst="flowChartExtra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5" name="Flowchart: Extract 14">
              <a:extLst>
                <a:ext uri="{FF2B5EF4-FFF2-40B4-BE49-F238E27FC236}">
                  <a16:creationId xmlns:a16="http://schemas.microsoft.com/office/drawing/2014/main" id="{E5F95252-886E-CCAB-9006-37C763B1B0F9}"/>
                </a:ext>
              </a:extLst>
            </p:cNvPr>
            <p:cNvSpPr/>
            <p:nvPr/>
          </p:nvSpPr>
          <p:spPr>
            <a:xfrm rot="5400000">
              <a:off x="1902883" y="4315883"/>
              <a:ext cx="778934" cy="546100"/>
            </a:xfrm>
            <a:prstGeom prst="flowChartExtract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6" name="Flowchart: Extract 15">
              <a:extLst>
                <a:ext uri="{FF2B5EF4-FFF2-40B4-BE49-F238E27FC236}">
                  <a16:creationId xmlns:a16="http://schemas.microsoft.com/office/drawing/2014/main" id="{99A8E1CF-033A-116E-C745-E2CB56C8011D}"/>
                </a:ext>
              </a:extLst>
            </p:cNvPr>
            <p:cNvSpPr/>
            <p:nvPr/>
          </p:nvSpPr>
          <p:spPr>
            <a:xfrm rot="5400000">
              <a:off x="1915583" y="5484283"/>
              <a:ext cx="778934" cy="546100"/>
            </a:xfrm>
            <a:prstGeom prst="flowChartExtrac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68100E04-33CB-D60C-1393-837E8328ADE9}"/>
              </a:ext>
            </a:extLst>
          </p:cNvPr>
          <p:cNvSpPr txBox="1">
            <a:spLocks/>
          </p:cNvSpPr>
          <p:nvPr/>
        </p:nvSpPr>
        <p:spPr>
          <a:xfrm>
            <a:off x="0" y="-749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b="1" dirty="0">
                <a:solidFill>
                  <a:schemeClr val="bg1"/>
                </a:solidFill>
              </a:rPr>
              <a:t>Επιχειρηματική Ανθεκτικότητα σε 5 βήματα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47721E0-A769-F70D-D846-B775EDBE9859}"/>
              </a:ext>
            </a:extLst>
          </p:cNvPr>
          <p:cNvGrpSpPr/>
          <p:nvPr/>
        </p:nvGrpSpPr>
        <p:grpSpPr>
          <a:xfrm>
            <a:off x="10690578" y="6212767"/>
            <a:ext cx="1343378" cy="509413"/>
            <a:chOff x="762909" y="3898546"/>
            <a:chExt cx="1607757" cy="62991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8011C57-B41B-10C1-8720-3CEED5BD8360}"/>
                </a:ext>
              </a:extLst>
            </p:cNvPr>
            <p:cNvSpPr/>
            <p:nvPr/>
          </p:nvSpPr>
          <p:spPr>
            <a:xfrm>
              <a:off x="762909" y="3898546"/>
              <a:ext cx="1607757" cy="62991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19897B9-8ABB-592E-AB08-D643F36A9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1833" y="3960459"/>
              <a:ext cx="1427750" cy="5044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8765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ybernet  -  Read-Only" id="{3EFC79C3-E4E9-47FA-8B35-70585551C3E0}" vid="{65516BBE-0834-45B5-8284-95C4BA84AA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Cybernet</Template>
  <TotalTime>940</TotalTime>
  <Words>1093</Words>
  <Application>Microsoft Office PowerPoint</Application>
  <PresentationFormat>Widescreen</PresentationFormat>
  <Paragraphs>155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Futura Std Light</vt:lpstr>
      <vt:lpstr>Wingdings</vt:lpstr>
      <vt:lpstr>Office Theme</vt:lpstr>
      <vt:lpstr>Επιχειρηματική Ανθεκτικότητα (Business Resilience)  Μια βήμα προς βήμα προσέγγιση για βελτίωση της ανθεκτικότητας ενός οργανισμού.</vt:lpstr>
      <vt:lpstr>Resilience / Ανθεκτικότητα</vt:lpstr>
      <vt:lpstr>Τι είναι η Επιχειρηματική Ανθεκτικότητα;</vt:lpstr>
      <vt:lpstr>Πως μπορούμε να το πετύχουμε;</vt:lpstr>
      <vt:lpstr>PowerPoint Presentation</vt:lpstr>
      <vt:lpstr>Μια πρόσφατη έρευνα του McKinsey έδειξε ότι:  </vt:lpstr>
      <vt:lpstr>Προκλήσεις της Επιχειρηματικής Ανθεκτικότητας</vt:lpstr>
      <vt:lpstr>PowerPoint Presentation</vt:lpstr>
      <vt:lpstr>PowerPoint Presentation</vt:lpstr>
      <vt:lpstr>Βήμα 1: Κατανόηση του περιβάλλον μας</vt:lpstr>
      <vt:lpstr>Βήμα 2: Ανάπτυξη ενοποιημένου μοντέλου διαχείρισης</vt:lpstr>
      <vt:lpstr>Βήμα 3: Διαχείριση ευπάθειας </vt:lpstr>
      <vt:lpstr>Βήμα 4: Επίγνωση της κατάστασης</vt:lpstr>
      <vt:lpstr>Βήμα 5: Χτίζουμε την ικανότητα απόκρισης</vt:lpstr>
      <vt:lpstr>Χαρτογράφηση ανθεκτικότητας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Yiannos Gregoriou</dc:creator>
  <cp:lastModifiedBy>Yiannos</cp:lastModifiedBy>
  <cp:revision>2</cp:revision>
  <dcterms:created xsi:type="dcterms:W3CDTF">2023-10-30T09:15:20Z</dcterms:created>
  <dcterms:modified xsi:type="dcterms:W3CDTF">2023-11-03T09:57:23Z</dcterms:modified>
</cp:coreProperties>
</file>