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703" r:id="rId2"/>
    <p:sldMasterId id="2147483709" r:id="rId3"/>
  </p:sldMasterIdLst>
  <p:notesMasterIdLst>
    <p:notesMasterId r:id="rId34"/>
  </p:notesMasterIdLst>
  <p:handoutMasterIdLst>
    <p:handoutMasterId r:id="rId35"/>
  </p:handoutMasterIdLst>
  <p:sldIdLst>
    <p:sldId id="295" r:id="rId4"/>
    <p:sldId id="310" r:id="rId5"/>
    <p:sldId id="315" r:id="rId6"/>
    <p:sldId id="321" r:id="rId7"/>
    <p:sldId id="316" r:id="rId8"/>
    <p:sldId id="323" r:id="rId9"/>
    <p:sldId id="299" r:id="rId10"/>
    <p:sldId id="327" r:id="rId11"/>
    <p:sldId id="300" r:id="rId12"/>
    <p:sldId id="301" r:id="rId13"/>
    <p:sldId id="257" r:id="rId14"/>
    <p:sldId id="258" r:id="rId15"/>
    <p:sldId id="470" r:id="rId16"/>
    <p:sldId id="303" r:id="rId17"/>
    <p:sldId id="302" r:id="rId18"/>
    <p:sldId id="4901" r:id="rId19"/>
    <p:sldId id="4899" r:id="rId20"/>
    <p:sldId id="277" r:id="rId21"/>
    <p:sldId id="278" r:id="rId22"/>
    <p:sldId id="282" r:id="rId23"/>
    <p:sldId id="291" r:id="rId24"/>
    <p:sldId id="4902" r:id="rId25"/>
    <p:sldId id="4900" r:id="rId26"/>
    <p:sldId id="305" r:id="rId27"/>
    <p:sldId id="325" r:id="rId28"/>
    <p:sldId id="318" r:id="rId29"/>
    <p:sldId id="326" r:id="rId30"/>
    <p:sldId id="319" r:id="rId31"/>
    <p:sldId id="320" r:id="rId32"/>
    <p:sldId id="307" r:id="rId33"/>
  </p:sldIdLst>
  <p:sldSz cx="12192000" cy="6858000"/>
  <p:notesSz cx="6888163" cy="100187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Μαρία" initials="u" lastIdx="2" clrIdx="0">
    <p:extLst>
      <p:ext uri="{19B8F6BF-5375-455C-9EA6-DF929625EA0E}">
        <p15:presenceInfo xmlns:p15="http://schemas.microsoft.com/office/powerpoint/2012/main" userId="Μαρί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600"/>
    <a:srgbClr val="F6882E"/>
    <a:srgbClr val="F79646"/>
    <a:srgbClr val="603896"/>
    <a:srgbClr val="C00000"/>
    <a:srgbClr val="C0504D"/>
    <a:srgbClr val="9BBB5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1173F4-E7F4-428C-BC43-9D20F1B009A8}">
  <a:tblStyle styleId="{401173F4-E7F4-428C-BC43-9D20F1B009A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BF582B68-8CD9-4B53-BCF3-2FD5D661951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78A38F62-7C7B-4C46-A02C-1CDB36471F71}" styleName="Table_2"/>
  <a:tblStyle styleId="{085EA452-6A86-4B70-A1CD-A8A58D462D1D}" styleName="Table_3"/>
  <a:tblStyle styleId="{28FB6B78-D855-462E-9BAD-0AD18FCD5C7A}" styleName="Table_4"/>
  <a:tblStyle styleId="{55D441BB-5D52-46C6-8C65-E6BF48AB4178}" styleName="Table_5"/>
  <a:tblStyle styleId="{26B037CA-6247-4DF6-A7AB-F7EB30AA023E}" styleName="Table_6"/>
  <a:tblStyle styleId="{0588CE45-FD8D-4B97-AEA0-AE764C63AC8A}" styleName="Table_7"/>
  <a:tblStyle styleId="{82A94E8D-2C67-4504-B236-1B9D5739B4D2}" styleName="Table_8"/>
  <a:tblStyle styleId="{06B4CBF9-7F75-4BE4-9D57-3683C0233ED8}" styleName="Table_9"/>
  <a:tblStyle styleId="{ECC35541-ABC9-467E-99DD-0F034CCE3A79}" styleName="Table_10"/>
  <a:tblStyle styleId="{1FBD1C64-9836-4CC2-8818-D6F03A3A4A50}" styleName="Table_11"/>
  <a:tblStyle styleId="{7737A897-6F6D-4CB9-8F22-30ED9A8EE268}" styleName="Table_12"/>
  <a:tblStyle styleId="{E5FC61B9-179C-4BD6-9463-9E66C857238D}" styleName="Table_13"/>
  <a:tblStyle styleId="{09BCBD5A-091E-4C89-976B-176DFB2C8304}" styleName="Table_14"/>
  <a:tblStyle styleId="{803FD86B-EE84-43A7-A38D-7F408107204D}" styleName="Table_15"/>
  <a:tblStyle styleId="{717BE20D-C2EA-4A8D-8DF1-A8A7E593298B}" styleName="Table_16"/>
  <a:tblStyle styleId="{33D7C783-93D4-41AB-A4F5-D617546AA29A}" styleName="Table_17"/>
  <a:tblStyle styleId="{0C25D500-E48E-4F7F-B3D9-A7C33B2EAC7A}" styleName="Table_18"/>
  <a:tblStyle styleId="{AAA89374-7C50-4716-98EE-2437969DE479}" styleName="Table_19"/>
  <a:tblStyle styleId="{30EA4A27-2BEB-4031-9D87-EC080F1B7C5A}" styleName="Table_20"/>
  <a:tblStyle styleId="{85E1E512-225F-4DAB-9E38-5503C6FE83E8}" styleName="Table_21"/>
  <a:tblStyle styleId="{0841D58A-E891-48C4-AD7F-8052322B92F2}" styleName="Table_22"/>
  <a:tblStyle styleId="{FCF4461E-5D7C-47E9-A085-4FCA2213BA58}" styleName="Table_23"/>
  <a:tblStyle styleId="{8609693B-3EA9-43DC-8D7A-21D06C9AB934}" styleName="Table_24"/>
  <a:tblStyle styleId="{78B4B20A-CD04-48B4-B2CE-924632EAF47D}" styleName="Table_25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89095" autoAdjust="0"/>
  </p:normalViewPr>
  <p:slideViewPr>
    <p:cSldViewPr>
      <p:cViewPr varScale="1">
        <p:scale>
          <a:sx n="103" d="100"/>
          <a:sy n="103" d="100"/>
        </p:scale>
        <p:origin x="552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l-CY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l-CY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440B01-383E-4320-A889-0A64B3B21D5D}" type="doc">
      <dgm:prSet loTypeId="urn:microsoft.com/office/officeart/2005/8/layout/rings+Icon" loCatId="officeonlin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03530C40-9C42-459A-852D-5D406516B692}" type="pres">
      <dgm:prSet presAssocID="{36440B01-383E-4320-A889-0A64B3B21D5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D88AEC3C-6BA1-4784-B54E-3155E64BE648}" type="presOf" srcId="{36440B01-383E-4320-A889-0A64B3B21D5D}" destId="{03530C40-9C42-459A-852D-5D406516B69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FBAC7506-7E79-4BD2-B507-ECA4C7DE06E0}">
      <dgm:prSet phldrT="[Text]" custT="1"/>
      <dgm:spPr/>
      <dgm:t>
        <a:bodyPr/>
        <a:lstStyle/>
        <a:p>
          <a:r>
            <a:rPr lang="el-GR" sz="18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ΣΥΓΧΡΟΝΟΣ ΕΠΑΓΓΕΛΜΑΤΙΣΜΟΣ</a:t>
          </a:r>
        </a:p>
        <a:p>
          <a:r>
            <a:rPr lang="el-GR" sz="18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Πράσινος - Ψηφιακός - Ασφαλής - Ποιοτικός</a:t>
          </a:r>
          <a:endParaRPr lang="el-CY" sz="1800" b="1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1583D87-4B8D-452D-89F6-7826B760DEF7}" type="parTrans" cxnId="{CE72F611-D777-4E68-A7EE-948C8FDDB7AB}">
      <dgm:prSet/>
      <dgm:spPr/>
      <dgm:t>
        <a:bodyPr/>
        <a:lstStyle/>
        <a:p>
          <a:endParaRPr lang="el-CY" sz="1800"/>
        </a:p>
      </dgm:t>
    </dgm:pt>
    <dgm:pt modelId="{0E37C3EE-C10C-4495-BD02-8FC3D77CE6D9}" type="sibTrans" cxnId="{CE72F611-D777-4E68-A7EE-948C8FDDB7AB}">
      <dgm:prSet/>
      <dgm:spPr/>
      <dgm:t>
        <a:bodyPr/>
        <a:lstStyle/>
        <a:p>
          <a:endParaRPr lang="el-CY" sz="1800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02106E8-F0CA-44AC-B3BD-F5F278EC7938}" type="pres">
      <dgm:prSet presAssocID="{FBAC7506-7E79-4BD2-B507-ECA4C7DE06E0}" presName="hierRoot1" presStyleCnt="0">
        <dgm:presLayoutVars>
          <dgm:hierBranch val="init"/>
        </dgm:presLayoutVars>
      </dgm:prSet>
      <dgm:spPr/>
    </dgm:pt>
    <dgm:pt modelId="{6C229ED0-0A19-47AD-8841-B14DE2C5F05A}" type="pres">
      <dgm:prSet presAssocID="{FBAC7506-7E79-4BD2-B507-ECA4C7DE06E0}" presName="rootComposite1" presStyleCnt="0"/>
      <dgm:spPr/>
    </dgm:pt>
    <dgm:pt modelId="{570DACBF-D0E4-44F0-8EC2-6707B257F73E}" type="pres">
      <dgm:prSet presAssocID="{FBAC7506-7E79-4BD2-B507-ECA4C7DE06E0}" presName="rootText1" presStyleLbl="node0" presStyleIdx="0" presStyleCnt="1" custScaleX="190952" custScaleY="59035" custLinFactNeighborX="15747" custLinFactNeighborY="-246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6138AA-6801-4B3D-9026-4FD837FBEE40}" type="pres">
      <dgm:prSet presAssocID="{FBAC7506-7E79-4BD2-B507-ECA4C7DE06E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A730BEB-A0C2-4EE2-A33A-6BB3AA99B602}" type="pres">
      <dgm:prSet presAssocID="{FBAC7506-7E79-4BD2-B507-ECA4C7DE06E0}" presName="hierChild2" presStyleCnt="0"/>
      <dgm:spPr/>
    </dgm:pt>
    <dgm:pt modelId="{558652D3-734B-401D-87F2-EBA969A77074}" type="pres">
      <dgm:prSet presAssocID="{FBAC7506-7E79-4BD2-B507-ECA4C7DE06E0}" presName="hierChild3" presStyleCnt="0"/>
      <dgm:spPr/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  <dgm:cxn modelId="{FF8F3DA3-514B-44CB-A760-A8B48BA290A2}" type="presOf" srcId="{FBAC7506-7E79-4BD2-B507-ECA4C7DE06E0}" destId="{0C6138AA-6801-4B3D-9026-4FD837FBEE40}" srcOrd="1" destOrd="0" presId="urn:microsoft.com/office/officeart/2005/8/layout/orgChart1"/>
    <dgm:cxn modelId="{CE72F611-D777-4E68-A7EE-948C8FDDB7AB}" srcId="{E0332F6A-9D9F-401C-A393-FD78075C6E52}" destId="{FBAC7506-7E79-4BD2-B507-ECA4C7DE06E0}" srcOrd="0" destOrd="0" parTransId="{91583D87-4B8D-452D-89F6-7826B760DEF7}" sibTransId="{0E37C3EE-C10C-4495-BD02-8FC3D77CE6D9}"/>
    <dgm:cxn modelId="{CE9348DB-F8CE-4354-818F-9689DDEA6420}" type="presOf" srcId="{FBAC7506-7E79-4BD2-B507-ECA4C7DE06E0}" destId="{570DACBF-D0E4-44F0-8EC2-6707B257F73E}" srcOrd="0" destOrd="0" presId="urn:microsoft.com/office/officeart/2005/8/layout/orgChart1"/>
    <dgm:cxn modelId="{037567CD-3DDC-48FA-A069-81BE0F61518C}" type="presParOf" srcId="{0813BF3A-653C-4F12-840A-3CF49F4C095E}" destId="{E02106E8-F0CA-44AC-B3BD-F5F278EC7938}" srcOrd="0" destOrd="0" presId="urn:microsoft.com/office/officeart/2005/8/layout/orgChart1"/>
    <dgm:cxn modelId="{5BB63248-D46A-44BA-BE52-89EB331E1913}" type="presParOf" srcId="{E02106E8-F0CA-44AC-B3BD-F5F278EC7938}" destId="{6C229ED0-0A19-47AD-8841-B14DE2C5F05A}" srcOrd="0" destOrd="0" presId="urn:microsoft.com/office/officeart/2005/8/layout/orgChart1"/>
    <dgm:cxn modelId="{2510E5BA-A3B6-4014-AAC2-2FAD3098EC01}" type="presParOf" srcId="{6C229ED0-0A19-47AD-8841-B14DE2C5F05A}" destId="{570DACBF-D0E4-44F0-8EC2-6707B257F73E}" srcOrd="0" destOrd="0" presId="urn:microsoft.com/office/officeart/2005/8/layout/orgChart1"/>
    <dgm:cxn modelId="{67F51FAE-71AB-4BEF-94DA-22398E787BCF}" type="presParOf" srcId="{6C229ED0-0A19-47AD-8841-B14DE2C5F05A}" destId="{0C6138AA-6801-4B3D-9026-4FD837FBEE40}" srcOrd="1" destOrd="0" presId="urn:microsoft.com/office/officeart/2005/8/layout/orgChart1"/>
    <dgm:cxn modelId="{3DB2158B-1EDA-4D0B-9D16-55D671EBC39A}" type="presParOf" srcId="{E02106E8-F0CA-44AC-B3BD-F5F278EC7938}" destId="{5A730BEB-A0C2-4EE2-A33A-6BB3AA99B602}" srcOrd="1" destOrd="0" presId="urn:microsoft.com/office/officeart/2005/8/layout/orgChart1"/>
    <dgm:cxn modelId="{A66001F6-82B3-4A57-AC8D-34266D236C64}" type="presParOf" srcId="{E02106E8-F0CA-44AC-B3BD-F5F278EC7938}" destId="{558652D3-734B-401D-87F2-EBA969A7707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440B01-383E-4320-A889-0A64B3B21D5D}" type="doc">
      <dgm:prSet loTypeId="urn:microsoft.com/office/officeart/2005/8/layout/rings+Icon" loCatId="officeonlin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3B8F69C7-672A-454F-904B-EC3D4BF23B61}">
      <dgm:prSet phldrT="[Text]" custT="1"/>
      <dgm:spPr/>
      <dgm:t>
        <a:bodyPr/>
        <a:lstStyle/>
        <a:p>
          <a:r>
            <a: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Α. Σύγχρονη Επαγγελματική Κουλτούρα</a:t>
          </a:r>
          <a:endParaRPr lang="el-CY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7484B51-D4CF-4F15-8D48-F899DC22DBDC}" type="parTrans" cxnId="{F7AC3027-D91C-47EB-8409-8D5CB1D4751B}">
      <dgm:prSet/>
      <dgm:spPr/>
      <dgm:t>
        <a:bodyPr/>
        <a:lstStyle/>
        <a:p>
          <a:endParaRPr lang="el-CY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B999835-3CC1-405C-9C72-BC3930CB822E}" type="sibTrans" cxnId="{F7AC3027-D91C-47EB-8409-8D5CB1D4751B}">
      <dgm:prSet/>
      <dgm:spPr/>
      <dgm:t>
        <a:bodyPr/>
        <a:lstStyle/>
        <a:p>
          <a:endParaRPr lang="el-CY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66C2F27-CD0D-4B85-8D51-BB7BDE9700A9}">
      <dgm:prSet phldrT="[Text]" custT="1"/>
      <dgm:spPr/>
      <dgm:t>
        <a:bodyPr/>
        <a:lstStyle/>
        <a:p>
          <a:r>
            <a: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Β. Κοινωνικά </a:t>
          </a:r>
          <a:r>
            <a:rPr lang="el-GR" sz="1600" b="1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Στοχευμένη</a:t>
          </a:r>
          <a:r>
            <a: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Μάθηση</a:t>
          </a:r>
          <a:endParaRPr lang="el-CY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C70659B-AA3D-495E-BF5C-B8E51DFF5AB1}" type="parTrans" cxnId="{87E6065B-719E-4801-99EE-0807E3DA5F6A}">
      <dgm:prSet/>
      <dgm:spPr/>
      <dgm:t>
        <a:bodyPr/>
        <a:lstStyle/>
        <a:p>
          <a:endParaRPr lang="el-CY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63FDEA-5560-4EF3-A953-CDB156F09D33}" type="sibTrans" cxnId="{87E6065B-719E-4801-99EE-0807E3DA5F6A}">
      <dgm:prSet/>
      <dgm:spPr/>
      <dgm:t>
        <a:bodyPr/>
        <a:lstStyle/>
        <a:p>
          <a:endParaRPr lang="el-CY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6E81527-F7F9-4D0F-B851-BDAC35FB8778}">
      <dgm:prSet phldrT="[Text]" custT="1"/>
      <dgm:spPr/>
      <dgm:t>
        <a:bodyPr/>
        <a:lstStyle/>
        <a:p>
          <a:r>
            <a:rPr lang="el-GR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Γ. </a:t>
          </a:r>
          <a:r>
            <a:rPr lang="el-GR" sz="1600" b="1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Επαγγελματική Εξειδίκευση και Πιστοποίηση </a:t>
          </a:r>
          <a:endParaRPr lang="el-CY" sz="1600" b="1" kern="12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C21E404-0D44-48E9-83EF-361495F694F2}" type="parTrans" cxnId="{85161231-A298-4E24-BEAC-0E8286FEE369}">
      <dgm:prSet/>
      <dgm:spPr/>
      <dgm:t>
        <a:bodyPr/>
        <a:lstStyle/>
        <a:p>
          <a:endParaRPr lang="el-CY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859DB31-9DA1-4E11-BA45-379E3C18F1DD}" type="sibTrans" cxnId="{85161231-A298-4E24-BEAC-0E8286FEE369}">
      <dgm:prSet/>
      <dgm:spPr/>
      <dgm:t>
        <a:bodyPr/>
        <a:lstStyle/>
        <a:p>
          <a:endParaRPr lang="el-CY" sz="28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3530C40-9C42-459A-852D-5D406516B692}" type="pres">
      <dgm:prSet presAssocID="{36440B01-383E-4320-A889-0A64B3B21D5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2D29B6-78CC-40BF-90E3-CF13801C9C5E}" type="pres">
      <dgm:prSet presAssocID="{36440B01-383E-4320-A889-0A64B3B21D5D}" presName="ellipse1" presStyleLbl="vennNode1" presStyleIdx="0" presStyleCnt="3" custScaleX="251599" custScaleY="120296" custLinFactX="-100000" custLinFactNeighborX="-112432" custLinFactNeighborY="30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C90B0-95CE-4107-9885-F0E143F53737}" type="pres">
      <dgm:prSet presAssocID="{36440B01-383E-4320-A889-0A64B3B21D5D}" presName="ellipse2" presStyleLbl="vennNode1" presStyleIdx="1" presStyleCnt="3" custScaleX="234523" custScaleY="123891" custLinFactNeighborX="10193" custLinFactNeighborY="-301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3266CE-0395-40F6-8A67-E39038311545}" type="pres">
      <dgm:prSet presAssocID="{36440B01-383E-4320-A889-0A64B3B21D5D}" presName="ellipse3" presStyleLbl="vennNode1" presStyleIdx="2" presStyleCnt="3" custScaleX="261973" custScaleY="126312" custLinFactX="100000" custLinFactNeighborX="122985" custLinFactNeighborY="338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9F0E70-9117-463E-82F1-AE1184348BEE}" type="presOf" srcId="{3B8F69C7-672A-454F-904B-EC3D4BF23B61}" destId="{572D29B6-78CC-40BF-90E3-CF13801C9C5E}" srcOrd="0" destOrd="0" presId="urn:microsoft.com/office/officeart/2005/8/layout/rings+Icon"/>
    <dgm:cxn modelId="{F7AC3027-D91C-47EB-8409-8D5CB1D4751B}" srcId="{36440B01-383E-4320-A889-0A64B3B21D5D}" destId="{3B8F69C7-672A-454F-904B-EC3D4BF23B61}" srcOrd="0" destOrd="0" parTransId="{37484B51-D4CF-4F15-8D48-F899DC22DBDC}" sibTransId="{1B999835-3CC1-405C-9C72-BC3930CB822E}"/>
    <dgm:cxn modelId="{87E6065B-719E-4801-99EE-0807E3DA5F6A}" srcId="{36440B01-383E-4320-A889-0A64B3B21D5D}" destId="{666C2F27-CD0D-4B85-8D51-BB7BDE9700A9}" srcOrd="1" destOrd="0" parTransId="{CC70659B-AA3D-495E-BF5C-B8E51DFF5AB1}" sibTransId="{E763FDEA-5560-4EF3-A953-CDB156F09D33}"/>
    <dgm:cxn modelId="{453C5EBB-19A1-46E1-AE7A-047E42FBE23B}" type="presOf" srcId="{26E81527-F7F9-4D0F-B851-BDAC35FB8778}" destId="{753266CE-0395-40F6-8A67-E39038311545}" srcOrd="0" destOrd="0" presId="urn:microsoft.com/office/officeart/2005/8/layout/rings+Icon"/>
    <dgm:cxn modelId="{85161231-A298-4E24-BEAC-0E8286FEE369}" srcId="{36440B01-383E-4320-A889-0A64B3B21D5D}" destId="{26E81527-F7F9-4D0F-B851-BDAC35FB8778}" srcOrd="2" destOrd="0" parTransId="{DC21E404-0D44-48E9-83EF-361495F694F2}" sibTransId="{2859DB31-9DA1-4E11-BA45-379E3C18F1DD}"/>
    <dgm:cxn modelId="{D88AEC3C-6BA1-4784-B54E-3155E64BE648}" type="presOf" srcId="{36440B01-383E-4320-A889-0A64B3B21D5D}" destId="{03530C40-9C42-459A-852D-5D406516B692}" srcOrd="0" destOrd="0" presId="urn:microsoft.com/office/officeart/2005/8/layout/rings+Icon"/>
    <dgm:cxn modelId="{F93120A7-F58A-418E-964E-5D46B7E61681}" type="presOf" srcId="{666C2F27-CD0D-4B85-8D51-BB7BDE9700A9}" destId="{106C90B0-95CE-4107-9885-F0E143F53737}" srcOrd="0" destOrd="0" presId="urn:microsoft.com/office/officeart/2005/8/layout/rings+Icon"/>
    <dgm:cxn modelId="{7A6FFF62-1DFA-4646-8A68-02126A004107}" type="presParOf" srcId="{03530C40-9C42-459A-852D-5D406516B692}" destId="{572D29B6-78CC-40BF-90E3-CF13801C9C5E}" srcOrd="0" destOrd="0" presId="urn:microsoft.com/office/officeart/2005/8/layout/rings+Icon"/>
    <dgm:cxn modelId="{D706DFF7-1118-4046-86DA-6CA1EAFAF5FB}" type="presParOf" srcId="{03530C40-9C42-459A-852D-5D406516B692}" destId="{106C90B0-95CE-4107-9885-F0E143F53737}" srcOrd="1" destOrd="0" presId="urn:microsoft.com/office/officeart/2005/8/layout/rings+Icon"/>
    <dgm:cxn modelId="{0DAA8F0F-22E0-4497-91E6-77B95DA67F18}" type="presParOf" srcId="{03530C40-9C42-459A-852D-5D406516B692}" destId="{753266CE-0395-40F6-8A67-E39038311545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l-CY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6440B01-383E-4320-A889-0A64B3B21D5D}" type="doc">
      <dgm:prSet loTypeId="urn:microsoft.com/office/officeart/2005/8/layout/rings+Icon" loCatId="officeonlin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03530C40-9C42-459A-852D-5D406516B692}" type="pres">
      <dgm:prSet presAssocID="{36440B01-383E-4320-A889-0A64B3B21D5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D88AEC3C-6BA1-4784-B54E-3155E64BE648}" type="presOf" srcId="{36440B01-383E-4320-A889-0A64B3B21D5D}" destId="{03530C40-9C42-459A-852D-5D406516B69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l-CY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0332F6A-9D9F-401C-A393-FD78075C6E52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0813BF3A-653C-4F12-840A-3CF49F4C095E}" type="pres">
      <dgm:prSet presAssocID="{E0332F6A-9D9F-401C-A393-FD78075C6E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66DFD99-375C-4ED7-A88F-CBBD86887B50}" type="presOf" srcId="{E0332F6A-9D9F-401C-A393-FD78075C6E52}" destId="{0813BF3A-653C-4F12-840A-3CF49F4C095E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440B01-383E-4320-A889-0A64B3B21D5D}" type="doc">
      <dgm:prSet loTypeId="urn:microsoft.com/office/officeart/2005/8/layout/rings+Icon" loCatId="officeonlin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l-CY"/>
        </a:p>
      </dgm:t>
    </dgm:pt>
    <dgm:pt modelId="{03530C40-9C42-459A-852D-5D406516B692}" type="pres">
      <dgm:prSet presAssocID="{36440B01-383E-4320-A889-0A64B3B21D5D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D88AEC3C-6BA1-4784-B54E-3155E64BE648}" type="presOf" srcId="{36440B01-383E-4320-A889-0A64B3B21D5D}" destId="{03530C40-9C42-459A-852D-5D406516B692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DACBF-D0E4-44F0-8EC2-6707B257F73E}">
      <dsp:nvSpPr>
        <dsp:cNvPr id="0" name=""/>
        <dsp:cNvSpPr/>
      </dsp:nvSpPr>
      <dsp:spPr>
        <a:xfrm>
          <a:off x="1314449" y="0"/>
          <a:ext cx="5976876" cy="9239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ΣΥΓΧΡΟΝΟΣ ΕΠΑΓΓΕΛΜΑΤΙΣΜΟΣ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Πράσινος - Ψηφιακός - Ασφαλής - Ποιοτικός</a:t>
          </a:r>
          <a:endParaRPr lang="el-CY" sz="1800" b="1" kern="1200" dirty="0">
            <a:solidFill>
              <a:sysClr val="windowText" lastClr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314449" y="0"/>
        <a:ext cx="5976876" cy="923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D29B6-78CC-40BF-90E3-CF13801C9C5E}">
      <dsp:nvSpPr>
        <dsp:cNvPr id="0" name=""/>
        <dsp:cNvSpPr/>
      </dsp:nvSpPr>
      <dsp:spPr>
        <a:xfrm>
          <a:off x="119404" y="219047"/>
          <a:ext cx="2595229" cy="124082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Α. Σύγχρονη Επαγγελματική Κουλτούρα</a:t>
          </a:r>
          <a:endParaRPr lang="el-CY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9466" y="400762"/>
        <a:ext cx="1835105" cy="877398"/>
      </dsp:txXfrm>
    </dsp:sp>
    <dsp:sp modelId="{106C90B0-95CE-4107-9885-F0E143F53737}">
      <dsp:nvSpPr>
        <dsp:cNvPr id="0" name=""/>
        <dsp:cNvSpPr/>
      </dsp:nvSpPr>
      <dsp:spPr>
        <a:xfrm>
          <a:off x="3034756" y="260007"/>
          <a:ext cx="2419091" cy="127791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Β. Κοινωνικά </a:t>
          </a:r>
          <a:r>
            <a:rPr lang="el-GR" sz="1600" b="1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Στοχευμένη</a:t>
          </a:r>
          <a:r>
            <a:rPr lang="el-GR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Μάθηση</a:t>
          </a:r>
          <a:endParaRPr lang="el-CY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389024" y="447153"/>
        <a:ext cx="1710555" cy="903618"/>
      </dsp:txXfrm>
    </dsp:sp>
    <dsp:sp modelId="{753266CE-0395-40F6-8A67-E39038311545}">
      <dsp:nvSpPr>
        <dsp:cNvPr id="0" name=""/>
        <dsp:cNvSpPr/>
      </dsp:nvSpPr>
      <dsp:spPr>
        <a:xfrm>
          <a:off x="5618412" y="219738"/>
          <a:ext cx="2702236" cy="130288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Γ. </a:t>
          </a:r>
          <a:r>
            <a:rPr lang="el-GR" sz="1600" b="1" kern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Επαγγελματική Εξειδίκευση και Πιστοποίηση </a:t>
          </a:r>
          <a:endParaRPr lang="el-CY" sz="1600" b="1" kern="1200" dirty="0">
            <a:solidFill>
              <a:srgbClr val="00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014145" y="410541"/>
        <a:ext cx="1910770" cy="9212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71AA13-A524-951C-75CF-7A8502E4B9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621" cy="501497"/>
          </a:xfrm>
          <a:prstGeom prst="rect">
            <a:avLst/>
          </a:prstGeom>
        </p:spPr>
        <p:txBody>
          <a:bodyPr vert="horz" lIns="92424" tIns="46212" rIns="92424" bIns="4621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DBDE6-7D37-DAF6-A667-332F2A189C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2424" tIns="46212" rIns="92424" bIns="46212" rtlCol="0"/>
          <a:lstStyle>
            <a:lvl1pPr algn="r">
              <a:defRPr sz="1200"/>
            </a:lvl1pPr>
          </a:lstStyle>
          <a:p>
            <a:r>
              <a:rPr lang="en-US" dirty="0"/>
              <a:t>09/05/2023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B6E0E-F5E5-3F19-7BCD-29E49F6350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7218"/>
            <a:ext cx="2985621" cy="501497"/>
          </a:xfrm>
          <a:prstGeom prst="rect">
            <a:avLst/>
          </a:prstGeom>
        </p:spPr>
        <p:txBody>
          <a:bodyPr vert="horz" lIns="92424" tIns="46212" rIns="92424" bIns="4621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16B77-4C48-8419-392E-FFAC556AE0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0934" y="9517218"/>
            <a:ext cx="2985621" cy="501497"/>
          </a:xfrm>
          <a:prstGeom prst="rect">
            <a:avLst/>
          </a:prstGeom>
        </p:spPr>
        <p:txBody>
          <a:bodyPr vert="horz" lIns="92424" tIns="46212" rIns="92424" bIns="46212" rtlCol="0" anchor="b"/>
          <a:lstStyle>
            <a:lvl1pPr algn="r">
              <a:defRPr sz="1200"/>
            </a:lvl1pPr>
          </a:lstStyle>
          <a:p>
            <a:fld id="{8FA811CC-45E4-48D7-AAC0-0997F8910AF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6166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">
            <a:extLst>
              <a:ext uri="{FF2B5EF4-FFF2-40B4-BE49-F238E27FC236}">
                <a16:creationId xmlns:a16="http://schemas.microsoft.com/office/drawing/2014/main" id="{49FF788A-2D09-2D4F-64D8-D58E765FAA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03188" y="750888"/>
            <a:ext cx="6681787" cy="37592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690BFA48-A209-7FCE-FDDC-D8178A392B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8817" y="4759575"/>
            <a:ext cx="5510530" cy="4508080"/>
          </a:xfrm>
          <a:prstGeom prst="rect">
            <a:avLst/>
          </a:prstGeom>
          <a:noFill/>
          <a:ln>
            <a:noFill/>
          </a:ln>
        </p:spPr>
        <p:txBody>
          <a:bodyPr lIns="92409" tIns="92409" rIns="92409" bIns="92409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311144321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0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5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3805-02CA-2C44-BB06-103751731627}" type="slidenum">
              <a:rPr lang="en-CY" smtClean="0"/>
              <a:t>11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500206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3805-02CA-2C44-BB06-103751731627}" type="slidenum">
              <a:rPr lang="en-CY" smtClean="0"/>
              <a:t>12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872761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23805-02CA-2C44-BB06-103751731627}" type="slidenum">
              <a:rPr lang="en-CY" smtClean="0"/>
              <a:t>13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416650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836386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760651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0B220-2456-D040-AB71-4B467F9F696E}" type="slidenum">
              <a:rPr lang="en-CY" smtClean="0"/>
              <a:t>17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2623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0B220-2456-D040-AB71-4B467F9F696E}" type="slidenum">
              <a:rPr kumimoji="0" lang="en-CY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Y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78811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0B220-2456-D040-AB71-4B467F9F696E}" type="slidenum">
              <a:rPr kumimoji="0" lang="en-CY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Y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6989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0B220-2456-D040-AB71-4B467F9F696E}" type="slidenum">
              <a:rPr kumimoji="0" lang="en-CY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Y" sz="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744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997225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0B220-2456-D040-AB71-4B467F9F696E}" type="slidenum">
              <a:rPr lang="en-CY" smtClean="0"/>
              <a:t>22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802774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5906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5303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271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4575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52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0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4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7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166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268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03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10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7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1">
            <a:extLst>
              <a:ext uri="{FF2B5EF4-FFF2-40B4-BE49-F238E27FC236}">
                <a16:creationId xmlns:a16="http://schemas.microsoft.com/office/drawing/2014/main" id="{BE1AE09E-0EDC-9312-6A03-74ADAA7B9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209506"/>
            <a:ext cx="2982998" cy="287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ct val="25000"/>
              <a:defRPr/>
            </a:pPr>
            <a:r>
              <a:rPr lang="el-GR" altLang="en-US" sz="1800" b="1" dirty="0" smtClean="0">
                <a:solidFill>
                  <a:schemeClr val="bg2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Συνέδριο</a:t>
            </a:r>
            <a:r>
              <a:rPr lang="el-GR" altLang="en-US" sz="1800" b="1" baseline="0" dirty="0" smtClean="0">
                <a:solidFill>
                  <a:schemeClr val="bg2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Ποιότητας 2023</a:t>
            </a:r>
            <a:endParaRPr lang="el-GR" altLang="en-US" sz="1800" b="1" dirty="0">
              <a:solidFill>
                <a:schemeClr val="bg2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Shape 22">
            <a:extLst>
              <a:ext uri="{FF2B5EF4-FFF2-40B4-BE49-F238E27FC236}">
                <a16:creationId xmlns:a16="http://schemas.microsoft.com/office/drawing/2014/main" id="{DBAB2463-C939-54BB-F12E-74825C757DB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2663" y="904875"/>
            <a:ext cx="1008062" cy="382588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l-GR" altLang="en-US" sz="18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hape 23">
            <a:extLst>
              <a:ext uri="{FF2B5EF4-FFF2-40B4-BE49-F238E27FC236}">
                <a16:creationId xmlns:a16="http://schemas.microsoft.com/office/drawing/2014/main" id="{DD9EC398-86CA-220F-D117-F1B1FF3006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342231" y="351632"/>
            <a:ext cx="1152525" cy="48101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l-GR" altLang="en-US" sz="18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24">
            <a:extLst>
              <a:ext uri="{FF2B5EF4-FFF2-40B4-BE49-F238E27FC236}">
                <a16:creationId xmlns:a16="http://schemas.microsoft.com/office/drawing/2014/main" id="{B57F0CA4-8E18-CFC4-7B73-FA896FDAE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538" y="533400"/>
            <a:ext cx="10558462" cy="657225"/>
          </a:xfrm>
          <a:prstGeom prst="rect">
            <a:avLst/>
          </a:prstGeom>
          <a:solidFill>
            <a:srgbClr val="333399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SzPct val="25000"/>
              <a:defRPr/>
            </a:pPr>
            <a:r>
              <a:rPr lang="el-GR" altLang="en-US" sz="3000" dirty="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6" name="Shape 25">
            <a:extLst>
              <a:ext uri="{FF2B5EF4-FFF2-40B4-BE49-F238E27FC236}">
                <a16:creationId xmlns:a16="http://schemas.microsoft.com/office/drawing/2014/main" id="{0756E333-09AB-84F5-29AF-B6D36D576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1813"/>
            <a:ext cx="1677988" cy="657225"/>
          </a:xfrm>
          <a:prstGeom prst="rect">
            <a:avLst/>
          </a:prstGeom>
          <a:solidFill>
            <a:srgbClr val="99CC49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l-GR" altLang="en-US" sz="18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697941" y="548032"/>
            <a:ext cx="10464799" cy="6095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2800" b="1">
                <a:solidFill>
                  <a:schemeClr val="bg1"/>
                </a:solidFill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2601" y="5957338"/>
            <a:ext cx="2057400" cy="8135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016" y="5943600"/>
            <a:ext cx="9172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2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479362"/>
          </a:xfrm>
        </p:spPr>
        <p:txBody>
          <a:bodyPr lIns="0" tIns="0" rIns="0" bIns="0"/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84671" y="2394517"/>
            <a:ext cx="5349411" cy="385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7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11/6/2023</a:t>
            </a:fld>
            <a:endParaRPr lang="en-US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l-GR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2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479362"/>
          </a:xfrm>
        </p:spPr>
        <p:txBody>
          <a:bodyPr lIns="0" tIns="0" rIns="0" bIns="0"/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11/6/2023</a:t>
            </a:fld>
            <a:endParaRPr lang="en-US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l-GR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6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11/6/2023</a:t>
            </a:fld>
            <a:endParaRPr lang="en-US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l-GR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4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18B9F-5E98-BB4C-8F0B-609D3701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0C38F-02B6-5F41-9631-F1FB65B731AB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86858-FD0B-EE40-89A2-D2A067E1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2C8E8-DEC7-9946-94EF-BED42E52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8F3AC-C5EE-8740-9CDA-98BCF40F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1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79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57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6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154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47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479362"/>
          </a:xfrm>
        </p:spPr>
        <p:txBody>
          <a:bodyPr lIns="0" tIns="0" rIns="0" bIns="0"/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9460" y="2580355"/>
            <a:ext cx="6803319" cy="578620"/>
          </a:xfrm>
        </p:spPr>
        <p:txBody>
          <a:bodyPr lIns="0" tIns="0" rIns="0" bIns="0"/>
          <a:lstStyle>
            <a:lvl1pPr>
              <a:defRPr sz="376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154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534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479362"/>
          </a:xfrm>
        </p:spPr>
        <p:txBody>
          <a:bodyPr lIns="0" tIns="0" rIns="0" bIns="0"/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84671" y="2394517"/>
            <a:ext cx="5349411" cy="3858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7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154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50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479362"/>
          </a:xfrm>
        </p:spPr>
        <p:txBody>
          <a:bodyPr lIns="0" tIns="0" rIns="0" bIns="0"/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154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284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154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14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479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57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6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11/6/2023</a:t>
            </a:fld>
            <a:endParaRPr lang="en-US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l-GR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1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479362"/>
          </a:xfrm>
        </p:spPr>
        <p:txBody>
          <a:bodyPr lIns="0" tIns="0" rIns="0" bIns="0"/>
          <a:lstStyle>
            <a:lvl1pPr>
              <a:defRPr sz="3115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9460" y="2580355"/>
            <a:ext cx="6803319" cy="578620"/>
          </a:xfrm>
        </p:spPr>
        <p:txBody>
          <a:bodyPr lIns="0" tIns="0" rIns="0" bIns="0"/>
          <a:lstStyle>
            <a:lvl1pPr>
              <a:defRPr sz="376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289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11/6/2023</a:t>
            </a:fld>
            <a:endParaRPr lang="en-US" sz="1289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l-GR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sz="1289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5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5">
            <a:extLst>
              <a:ext uri="{FF2B5EF4-FFF2-40B4-BE49-F238E27FC236}">
                <a16:creationId xmlns:a16="http://schemas.microsoft.com/office/drawing/2014/main" id="{0B258E53-2A03-5D13-D043-F611366C739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l-GR" altLang="en-US">
              <a:sym typeface="Arial" panose="020B0604020202020204" pitchFamily="34" charset="0"/>
            </a:endParaRPr>
          </a:p>
        </p:txBody>
      </p:sp>
      <p:sp>
        <p:nvSpPr>
          <p:cNvPr id="1027" name="Shape 6">
            <a:extLst>
              <a:ext uri="{FF2B5EF4-FFF2-40B4-BE49-F238E27FC236}">
                <a16:creationId xmlns:a16="http://schemas.microsoft.com/office/drawing/2014/main" id="{C3D3CB46-BF97-D51E-7F3C-0D9847D2D07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altLang="en-US">
              <a:sym typeface="Arial" panose="020B0604020202020204" pitchFamily="34" charset="0"/>
            </a:endParaRPr>
          </a:p>
        </p:txBody>
      </p:sp>
      <p:sp>
        <p:nvSpPr>
          <p:cNvPr id="1028" name="Shape 7">
            <a:extLst>
              <a:ext uri="{FF2B5EF4-FFF2-40B4-BE49-F238E27FC236}">
                <a16:creationId xmlns:a16="http://schemas.microsoft.com/office/drawing/2014/main" id="{F595EE46-657D-31CE-B7D3-9271C5017F1D}"/>
              </a:ext>
            </a:extLst>
          </p:cNvPr>
          <p:cNvSpPr txBox="1">
            <a:spLocks noGrp="1"/>
          </p:cNvSpPr>
          <p:nvPr/>
        </p:nvSpPr>
        <p:spPr bwMode="auto"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l-GR" altLang="en-US" dirty="0"/>
          </a:p>
        </p:txBody>
      </p:sp>
      <p:sp>
        <p:nvSpPr>
          <p:cNvPr id="1029" name="Shape 8">
            <a:extLst>
              <a:ext uri="{FF2B5EF4-FFF2-40B4-BE49-F238E27FC236}">
                <a16:creationId xmlns:a16="http://schemas.microsoft.com/office/drawing/2014/main" id="{187AED01-BA48-681E-680F-C717132C4795}"/>
              </a:ext>
            </a:extLst>
          </p:cNvPr>
          <p:cNvSpPr txBox="1">
            <a:spLocks noGrp="1"/>
          </p:cNvSpPr>
          <p:nvPr/>
        </p:nvSpPr>
        <p:spPr bwMode="auto"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l-GR" altLang="en-US" dirty="0"/>
          </a:p>
        </p:txBody>
      </p:sp>
      <p:sp>
        <p:nvSpPr>
          <p:cNvPr id="1030" name="Shape 9">
            <a:extLst>
              <a:ext uri="{FF2B5EF4-FFF2-40B4-BE49-F238E27FC236}">
                <a16:creationId xmlns:a16="http://schemas.microsoft.com/office/drawing/2014/main" id="{C25597A5-5E4C-FF29-07F6-CD25BE89E2A2}"/>
              </a:ext>
            </a:extLst>
          </p:cNvPr>
          <p:cNvSpPr txBox="1">
            <a:spLocks noGrp="1"/>
          </p:cNvSpPr>
          <p:nvPr/>
        </p:nvSpPr>
        <p:spPr bwMode="auto"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ct val="25000"/>
              <a:defRPr/>
            </a:pPr>
            <a:fld id="{C2671540-1F2A-402C-9324-290E05C86B16}" type="slidenum">
              <a:rPr lang="el-GR" altLang="en-US" sz="1200" smtClean="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eaLnBrk="1" hangingPunct="1">
                <a:buSzPct val="25000"/>
                <a:defRPr/>
              </a:pPr>
              <a:t>‹#›</a:t>
            </a:fld>
            <a:endParaRPr lang="el-GR" altLang="en-US" sz="1200" dirty="0">
              <a:solidFill>
                <a:srgbClr val="888888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/>
      </p:par>
    </p:tnLst>
  </p:timing>
  <p:hf hdr="0" ftr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669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9460" y="2580355"/>
            <a:ext cx="6803319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19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7447">
        <a:defRPr>
          <a:latin typeface="+mn-lt"/>
          <a:ea typeface="+mn-ea"/>
          <a:cs typeface="+mn-cs"/>
        </a:defRPr>
      </a:lvl2pPr>
      <a:lvl3pPr marL="654893">
        <a:defRPr>
          <a:latin typeface="+mn-lt"/>
          <a:ea typeface="+mn-ea"/>
          <a:cs typeface="+mn-cs"/>
        </a:defRPr>
      </a:lvl3pPr>
      <a:lvl4pPr marL="982340">
        <a:defRPr>
          <a:latin typeface="+mn-lt"/>
          <a:ea typeface="+mn-ea"/>
          <a:cs typeface="+mn-cs"/>
        </a:defRPr>
      </a:lvl4pPr>
      <a:lvl5pPr marL="1309787">
        <a:defRPr>
          <a:latin typeface="+mn-lt"/>
          <a:ea typeface="+mn-ea"/>
          <a:cs typeface="+mn-cs"/>
        </a:defRPr>
      </a:lvl5pPr>
      <a:lvl6pPr marL="1637233">
        <a:defRPr>
          <a:latin typeface="+mn-lt"/>
          <a:ea typeface="+mn-ea"/>
          <a:cs typeface="+mn-cs"/>
        </a:defRPr>
      </a:lvl6pPr>
      <a:lvl7pPr marL="1964680">
        <a:defRPr>
          <a:latin typeface="+mn-lt"/>
          <a:ea typeface="+mn-ea"/>
          <a:cs typeface="+mn-cs"/>
        </a:defRPr>
      </a:lvl7pPr>
      <a:lvl8pPr marL="2292126">
        <a:defRPr>
          <a:latin typeface="+mn-lt"/>
          <a:ea typeface="+mn-ea"/>
          <a:cs typeface="+mn-cs"/>
        </a:defRPr>
      </a:lvl8pPr>
      <a:lvl9pPr marL="261957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7447">
        <a:defRPr>
          <a:latin typeface="+mn-lt"/>
          <a:ea typeface="+mn-ea"/>
          <a:cs typeface="+mn-cs"/>
        </a:defRPr>
      </a:lvl2pPr>
      <a:lvl3pPr marL="654893">
        <a:defRPr>
          <a:latin typeface="+mn-lt"/>
          <a:ea typeface="+mn-ea"/>
          <a:cs typeface="+mn-cs"/>
        </a:defRPr>
      </a:lvl3pPr>
      <a:lvl4pPr marL="982340">
        <a:defRPr>
          <a:latin typeface="+mn-lt"/>
          <a:ea typeface="+mn-ea"/>
          <a:cs typeface="+mn-cs"/>
        </a:defRPr>
      </a:lvl4pPr>
      <a:lvl5pPr marL="1309787">
        <a:defRPr>
          <a:latin typeface="+mn-lt"/>
          <a:ea typeface="+mn-ea"/>
          <a:cs typeface="+mn-cs"/>
        </a:defRPr>
      </a:lvl5pPr>
      <a:lvl6pPr marL="1637233">
        <a:defRPr>
          <a:latin typeface="+mn-lt"/>
          <a:ea typeface="+mn-ea"/>
          <a:cs typeface="+mn-cs"/>
        </a:defRPr>
      </a:lvl6pPr>
      <a:lvl7pPr marL="1964680">
        <a:defRPr>
          <a:latin typeface="+mn-lt"/>
          <a:ea typeface="+mn-ea"/>
          <a:cs typeface="+mn-cs"/>
        </a:defRPr>
      </a:lvl7pPr>
      <a:lvl8pPr marL="2292126">
        <a:defRPr>
          <a:latin typeface="+mn-lt"/>
          <a:ea typeface="+mn-ea"/>
          <a:cs typeface="+mn-cs"/>
        </a:defRPr>
      </a:lvl8pPr>
      <a:lvl9pPr marL="2619573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055" y="253852"/>
            <a:ext cx="10841890" cy="669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50" b="1" i="0">
                <a:solidFill>
                  <a:srgbClr val="FF9B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9460" y="2580355"/>
            <a:ext cx="6803319" cy="8079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198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198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11/6/2023</a:t>
            </a:fld>
            <a:endParaRPr lang="en-US" sz="1289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1983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l-GR" sz="1289" kern="0" smtClean="0">
                <a:solidFill>
                  <a:prstClr val="black">
                    <a:tint val="75000"/>
                  </a:prstClr>
                </a:solidFill>
              </a:rPr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l-GR" sz="1289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3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7447">
        <a:defRPr>
          <a:latin typeface="+mn-lt"/>
          <a:ea typeface="+mn-ea"/>
          <a:cs typeface="+mn-cs"/>
        </a:defRPr>
      </a:lvl2pPr>
      <a:lvl3pPr marL="654893">
        <a:defRPr>
          <a:latin typeface="+mn-lt"/>
          <a:ea typeface="+mn-ea"/>
          <a:cs typeface="+mn-cs"/>
        </a:defRPr>
      </a:lvl3pPr>
      <a:lvl4pPr marL="982340">
        <a:defRPr>
          <a:latin typeface="+mn-lt"/>
          <a:ea typeface="+mn-ea"/>
          <a:cs typeface="+mn-cs"/>
        </a:defRPr>
      </a:lvl4pPr>
      <a:lvl5pPr marL="1309787">
        <a:defRPr>
          <a:latin typeface="+mn-lt"/>
          <a:ea typeface="+mn-ea"/>
          <a:cs typeface="+mn-cs"/>
        </a:defRPr>
      </a:lvl5pPr>
      <a:lvl6pPr marL="1637233">
        <a:defRPr>
          <a:latin typeface="+mn-lt"/>
          <a:ea typeface="+mn-ea"/>
          <a:cs typeface="+mn-cs"/>
        </a:defRPr>
      </a:lvl6pPr>
      <a:lvl7pPr marL="1964680">
        <a:defRPr>
          <a:latin typeface="+mn-lt"/>
          <a:ea typeface="+mn-ea"/>
          <a:cs typeface="+mn-cs"/>
        </a:defRPr>
      </a:lvl7pPr>
      <a:lvl8pPr marL="2292126">
        <a:defRPr>
          <a:latin typeface="+mn-lt"/>
          <a:ea typeface="+mn-ea"/>
          <a:cs typeface="+mn-cs"/>
        </a:defRPr>
      </a:lvl8pPr>
      <a:lvl9pPr marL="261957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7447">
        <a:defRPr>
          <a:latin typeface="+mn-lt"/>
          <a:ea typeface="+mn-ea"/>
          <a:cs typeface="+mn-cs"/>
        </a:defRPr>
      </a:lvl2pPr>
      <a:lvl3pPr marL="654893">
        <a:defRPr>
          <a:latin typeface="+mn-lt"/>
          <a:ea typeface="+mn-ea"/>
          <a:cs typeface="+mn-cs"/>
        </a:defRPr>
      </a:lvl3pPr>
      <a:lvl4pPr marL="982340">
        <a:defRPr>
          <a:latin typeface="+mn-lt"/>
          <a:ea typeface="+mn-ea"/>
          <a:cs typeface="+mn-cs"/>
        </a:defRPr>
      </a:lvl4pPr>
      <a:lvl5pPr marL="1309787">
        <a:defRPr>
          <a:latin typeface="+mn-lt"/>
          <a:ea typeface="+mn-ea"/>
          <a:cs typeface="+mn-cs"/>
        </a:defRPr>
      </a:lvl5pPr>
      <a:lvl6pPr marL="1637233">
        <a:defRPr>
          <a:latin typeface="+mn-lt"/>
          <a:ea typeface="+mn-ea"/>
          <a:cs typeface="+mn-cs"/>
        </a:defRPr>
      </a:lvl6pPr>
      <a:lvl7pPr marL="1964680">
        <a:defRPr>
          <a:latin typeface="+mn-lt"/>
          <a:ea typeface="+mn-ea"/>
          <a:cs typeface="+mn-cs"/>
        </a:defRPr>
      </a:lvl7pPr>
      <a:lvl8pPr marL="2292126">
        <a:defRPr>
          <a:latin typeface="+mn-lt"/>
          <a:ea typeface="+mn-ea"/>
          <a:cs typeface="+mn-cs"/>
        </a:defRPr>
      </a:lvl8pPr>
      <a:lvl9pPr marL="261957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notesSlide" Target="../notesSlides/notesSlide24.xml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knicolaides@kepa.mlsi.gov.cy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D115CE33-43EC-5CBC-51B7-E78CD84C43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6400" y="547688"/>
            <a:ext cx="8969375" cy="6096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EC57A576-73A7-D153-E4DD-46D72980A2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0" y="1157288"/>
            <a:ext cx="10972800" cy="4786312"/>
          </a:xfrm>
        </p:spPr>
        <p:txBody>
          <a:bodyPr/>
          <a:lstStyle/>
          <a:p>
            <a:pPr algn="ctr">
              <a:spcBef>
                <a:spcPct val="0"/>
              </a:spcBef>
            </a:pPr>
            <a:endParaRPr lang="en-US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</a:pPr>
            <a:endParaRPr lang="en-US" altLang="en-US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l-GR" altLang="en-US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ts val="200"/>
              </a:spcBef>
            </a:pPr>
            <a:r>
              <a:rPr lang="el-GR" altLang="en-US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l-GR" altLang="en-US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l-GR" altLang="en-US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«ΑΝΑΠΤΥΞΗ ΣΥΓΧΡΟΝΗΣ ΕΠΑΓΓΕΛΜΑΤΙΚΗΣ ΚΟΥΛΤΟΥΡΑΣ»</a:t>
            </a:r>
          </a:p>
          <a:p>
            <a:pPr algn="ctr">
              <a:spcBef>
                <a:spcPts val="200"/>
              </a:spcBef>
            </a:pPr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(Ευρωπαϊκό 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Έτος </a:t>
            </a:r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Δεξιοτήτων)</a:t>
            </a:r>
            <a:endParaRPr lang="el-GR" altLang="en-US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200"/>
              </a:spcBef>
            </a:pPr>
            <a:endParaRPr lang="el-GR" altLang="en-US" sz="1100" b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200"/>
              </a:spcBef>
            </a:pPr>
            <a:endParaRPr lang="el-GR" altLang="en-US" sz="11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200"/>
              </a:spcBef>
            </a:pPr>
            <a:r>
              <a:rPr lang="el-GR" altLang="en-US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Άκης Νικολαΐδης</a:t>
            </a:r>
            <a:endParaRPr lang="el-GR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200"/>
              </a:spcBef>
            </a:pPr>
            <a:r>
              <a:rPr lang="el-GR" altLang="en-US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Ανώτερος Λειτουργός Παραγωγικότητας</a:t>
            </a:r>
            <a:endParaRPr lang="el-GR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200"/>
              </a:spcBef>
            </a:pPr>
            <a:r>
              <a:rPr lang="el-GR" altLang="en-US" sz="1800" dirty="0">
                <a:latin typeface="Tahoma" panose="020B0604030504040204" pitchFamily="34" charset="0"/>
                <a:cs typeface="Tahoma" panose="020B0604030504040204" pitchFamily="34" charset="0"/>
              </a:rPr>
              <a:t>Κέντρο Παραγωγικότητας Κύπρου</a:t>
            </a:r>
            <a:endParaRPr lang="en-US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3657600"/>
            <a:ext cx="1476190" cy="1038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7092-8638-931F-2077-73E2ECD6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Ψηφιακές </a:t>
            </a:r>
            <a:r>
              <a:rPr lang="el-CY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Δεξιότητες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B93FD4-1817-B967-336F-A2C53AB2C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017" y="2743200"/>
            <a:ext cx="3356682" cy="191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0E6831-7237-BAE9-8F9B-33A3E44F5FC2}"/>
              </a:ext>
            </a:extLst>
          </p:cNvPr>
          <p:cNvSpPr txBox="1"/>
          <p:nvPr/>
        </p:nvSpPr>
        <p:spPr>
          <a:xfrm>
            <a:off x="609600" y="2967335"/>
            <a:ext cx="7315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Το κλειδί για περισσότερες ευκαιρίες απασχόλησης και για αύξηση της παραγωγικότητας</a:t>
            </a:r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4DCF9D-5023-3F6E-A52E-F05ADE3D0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5454822"/>
            <a:ext cx="10972800" cy="4887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A34640-2DE6-3DC5-EAF1-E4CDA118DCFC}"/>
              </a:ext>
            </a:extLst>
          </p:cNvPr>
          <p:cNvSpPr/>
          <p:nvPr/>
        </p:nvSpPr>
        <p:spPr>
          <a:xfrm>
            <a:off x="24760" y="0"/>
            <a:ext cx="12142480" cy="6858000"/>
          </a:xfrm>
          <a:prstGeom prst="rect">
            <a:avLst/>
          </a:prstGeom>
          <a:solidFill>
            <a:srgbClr val="89C3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 sz="1003"/>
          </a:p>
        </p:txBody>
      </p:sp>
      <p:pic>
        <p:nvPicPr>
          <p:cNvPr id="4" name="gnosi-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41" y="63811"/>
            <a:ext cx="11965118" cy="6730379"/>
          </a:xfrm>
          <a:prstGeom prst="roundRect">
            <a:avLst>
              <a:gd name="adj" fmla="val 124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2DD890-0403-B939-03FF-2862406A47A8}"/>
              </a:ext>
            </a:extLst>
          </p:cNvPr>
          <p:cNvSpPr/>
          <p:nvPr/>
        </p:nvSpPr>
        <p:spPr>
          <a:xfrm>
            <a:off x="24760" y="0"/>
            <a:ext cx="12142480" cy="6858000"/>
          </a:xfrm>
          <a:prstGeom prst="rect">
            <a:avLst/>
          </a:prstGeom>
          <a:solidFill>
            <a:srgbClr val="89C3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 sz="1003"/>
          </a:p>
        </p:txBody>
      </p:sp>
      <p:pic>
        <p:nvPicPr>
          <p:cNvPr id="4" name="gnosi2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573" y="57698"/>
            <a:ext cx="11986855" cy="6742605"/>
          </a:xfrm>
          <a:prstGeom prst="roundRect">
            <a:avLst>
              <a:gd name="adj" fmla="val 124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063D8C92-B7AC-5433-BDB7-34C4DEAC999A}"/>
              </a:ext>
            </a:extLst>
          </p:cNvPr>
          <p:cNvSpPr txBox="1"/>
          <p:nvPr/>
        </p:nvSpPr>
        <p:spPr>
          <a:xfrm rot="1248834">
            <a:off x="8023927" y="712503"/>
            <a:ext cx="3735518" cy="8333588"/>
          </a:xfrm>
          <a:prstGeom prst="rect">
            <a:avLst/>
          </a:prstGeom>
        </p:spPr>
        <p:txBody>
          <a:bodyPr vert="horz" wrap="square" lIns="0" tIns="12279" rIns="0" bIns="0" rtlCol="0">
            <a:spAutoFit/>
          </a:bodyPr>
          <a:lstStyle/>
          <a:p>
            <a:pPr marL="9096">
              <a:spcBef>
                <a:spcPts val="97"/>
              </a:spcBef>
            </a:pPr>
            <a:r>
              <a:rPr lang="en-CY" sz="54073" b="1" spc="14" dirty="0">
                <a:solidFill>
                  <a:srgbClr val="683996"/>
                </a:solidFill>
                <a:latin typeface="Mont Bold"/>
                <a:cs typeface="Mont Bold"/>
              </a:rPr>
              <a:t>?</a:t>
            </a:r>
            <a:endParaRPr lang="en-CY" sz="54073" dirty="0">
              <a:latin typeface="Mont Bold Italic"/>
              <a:cs typeface="Mont Bold Italic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129" y="2274"/>
            <a:ext cx="12142480" cy="6848905"/>
            <a:chOff x="0" y="12707"/>
            <a:chExt cx="16954500" cy="9563100"/>
          </a:xfrm>
        </p:grpSpPr>
        <p:sp>
          <p:nvSpPr>
            <p:cNvPr id="5" name="object 5"/>
            <p:cNvSpPr/>
            <p:nvPr/>
          </p:nvSpPr>
          <p:spPr>
            <a:xfrm>
              <a:off x="0" y="12707"/>
              <a:ext cx="16954500" cy="9563100"/>
            </a:xfrm>
            <a:custGeom>
              <a:avLst/>
              <a:gdLst/>
              <a:ahLst/>
              <a:cxnLst/>
              <a:rect l="l" t="t" r="r" b="b"/>
              <a:pathLst>
                <a:path w="16954500" h="9563100">
                  <a:moveTo>
                    <a:pt x="16954500" y="0"/>
                  </a:moveTo>
                  <a:lnTo>
                    <a:pt x="0" y="0"/>
                  </a:lnTo>
                  <a:lnTo>
                    <a:pt x="0" y="9563087"/>
                  </a:lnTo>
                  <a:lnTo>
                    <a:pt x="14312353" y="9563087"/>
                  </a:lnTo>
                  <a:lnTo>
                    <a:pt x="16954500" y="0"/>
                  </a:lnTo>
                  <a:close/>
                </a:path>
              </a:pathLst>
            </a:custGeom>
            <a:solidFill>
              <a:srgbClr val="683996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707"/>
              <a:ext cx="16954500" cy="9563100"/>
            </a:xfrm>
            <a:custGeom>
              <a:avLst/>
              <a:gdLst/>
              <a:ahLst/>
              <a:cxnLst/>
              <a:rect l="l" t="t" r="r" b="b"/>
              <a:pathLst>
                <a:path w="16954500" h="9563100">
                  <a:moveTo>
                    <a:pt x="0" y="0"/>
                  </a:moveTo>
                  <a:lnTo>
                    <a:pt x="16954500" y="0"/>
                  </a:lnTo>
                </a:path>
                <a:path w="16954500" h="9563100">
                  <a:moveTo>
                    <a:pt x="16954500" y="8"/>
                  </a:moveTo>
                  <a:lnTo>
                    <a:pt x="14312349" y="9563092"/>
                  </a:lnTo>
                </a:path>
              </a:pathLst>
            </a:custGeom>
            <a:ln w="5981">
              <a:solidFill>
                <a:srgbClr val="683996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7" name="object 7"/>
            <p:cNvSpPr/>
            <p:nvPr/>
          </p:nvSpPr>
          <p:spPr>
            <a:xfrm>
              <a:off x="8918577" y="41326"/>
              <a:ext cx="4572000" cy="909319"/>
            </a:xfrm>
            <a:custGeom>
              <a:avLst/>
              <a:gdLst/>
              <a:ahLst/>
              <a:cxnLst/>
              <a:rect l="l" t="t" r="r" b="b"/>
              <a:pathLst>
                <a:path w="5789294" h="909319">
                  <a:moveTo>
                    <a:pt x="5788038" y="0"/>
                  </a:moveTo>
                  <a:lnTo>
                    <a:pt x="1142" y="0"/>
                  </a:lnTo>
                  <a:lnTo>
                    <a:pt x="0" y="18393"/>
                  </a:lnTo>
                  <a:lnTo>
                    <a:pt x="0" y="538191"/>
                  </a:lnTo>
                  <a:lnTo>
                    <a:pt x="2888" y="584698"/>
                  </a:lnTo>
                  <a:lnTo>
                    <a:pt x="11322" y="629480"/>
                  </a:lnTo>
                  <a:lnTo>
                    <a:pt x="24955" y="672191"/>
                  </a:lnTo>
                  <a:lnTo>
                    <a:pt x="43438" y="712484"/>
                  </a:lnTo>
                  <a:lnTo>
                    <a:pt x="66425" y="750010"/>
                  </a:lnTo>
                  <a:lnTo>
                    <a:pt x="93568" y="784422"/>
                  </a:lnTo>
                  <a:lnTo>
                    <a:pt x="124519" y="815374"/>
                  </a:lnTo>
                  <a:lnTo>
                    <a:pt x="158932" y="842516"/>
                  </a:lnTo>
                  <a:lnTo>
                    <a:pt x="196458" y="865503"/>
                  </a:lnTo>
                  <a:lnTo>
                    <a:pt x="236750" y="883987"/>
                  </a:lnTo>
                  <a:lnTo>
                    <a:pt x="279461" y="897619"/>
                  </a:lnTo>
                  <a:lnTo>
                    <a:pt x="324244" y="906053"/>
                  </a:lnTo>
                  <a:lnTo>
                    <a:pt x="370751" y="908942"/>
                  </a:lnTo>
                  <a:lnTo>
                    <a:pt x="5418429" y="908942"/>
                  </a:lnTo>
                  <a:lnTo>
                    <a:pt x="5464936" y="906053"/>
                  </a:lnTo>
                  <a:lnTo>
                    <a:pt x="5509718" y="897619"/>
                  </a:lnTo>
                  <a:lnTo>
                    <a:pt x="5552430" y="883987"/>
                  </a:lnTo>
                  <a:lnTo>
                    <a:pt x="5592722" y="865503"/>
                  </a:lnTo>
                  <a:lnTo>
                    <a:pt x="5630248" y="842516"/>
                  </a:lnTo>
                  <a:lnTo>
                    <a:pt x="5664660" y="815374"/>
                  </a:lnTo>
                  <a:lnTo>
                    <a:pt x="5695612" y="784422"/>
                  </a:lnTo>
                  <a:lnTo>
                    <a:pt x="5722754" y="750010"/>
                  </a:lnTo>
                  <a:lnTo>
                    <a:pt x="5745741" y="712484"/>
                  </a:lnTo>
                  <a:lnTo>
                    <a:pt x="5764225" y="672191"/>
                  </a:lnTo>
                  <a:lnTo>
                    <a:pt x="5777857" y="629480"/>
                  </a:lnTo>
                  <a:lnTo>
                    <a:pt x="5786292" y="584698"/>
                  </a:lnTo>
                  <a:lnTo>
                    <a:pt x="5789180" y="538191"/>
                  </a:lnTo>
                  <a:lnTo>
                    <a:pt x="5789180" y="18393"/>
                  </a:lnTo>
                  <a:lnTo>
                    <a:pt x="578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703050" y="94795"/>
            <a:ext cx="4275280" cy="496356"/>
          </a:xfrm>
          <a:prstGeom prst="rect">
            <a:avLst/>
          </a:prstGeom>
        </p:spPr>
        <p:txBody>
          <a:bodyPr vert="horz" wrap="square" lIns="0" tIns="11369" rIns="0" bIns="0" rtlCol="0">
            <a:spAutoFit/>
          </a:bodyPr>
          <a:lstStyle/>
          <a:p>
            <a:pPr marL="9096">
              <a:spcBef>
                <a:spcPts val="90"/>
              </a:spcBef>
            </a:pPr>
            <a:r>
              <a:rPr lang="el-GR" sz="3151" b="1" spc="-82" dirty="0">
                <a:solidFill>
                  <a:srgbClr val="683996"/>
                </a:solidFill>
                <a:latin typeface="Mont Bold"/>
                <a:cs typeface="Mont Bold"/>
              </a:rPr>
              <a:t>Με μια ματιά</a:t>
            </a:r>
            <a:r>
              <a:rPr sz="3151" b="1" spc="-86" dirty="0">
                <a:solidFill>
                  <a:srgbClr val="683996"/>
                </a:solidFill>
                <a:latin typeface="Mont Bold"/>
                <a:cs typeface="Mont Bold"/>
              </a:rPr>
              <a:t>:</a:t>
            </a:r>
            <a:endParaRPr sz="3151" dirty="0">
              <a:latin typeface="Mont Bold Italic"/>
              <a:cs typeface="Mont Bold Ital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92FE1A-718C-DCD5-4312-B6A4F5ECDE04}"/>
              </a:ext>
            </a:extLst>
          </p:cNvPr>
          <p:cNvSpPr txBox="1"/>
          <p:nvPr/>
        </p:nvSpPr>
        <p:spPr>
          <a:xfrm>
            <a:off x="416829" y="754925"/>
            <a:ext cx="10863601" cy="6498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9308" indent="-409308">
              <a:spcBef>
                <a:spcPts val="430"/>
              </a:spcBef>
              <a:spcAft>
                <a:spcPts val="859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l-GR" sz="2865" b="1" spc="215" dirty="0">
                <a:solidFill>
                  <a:schemeClr val="bg1"/>
                </a:solidFill>
                <a:latin typeface="Mont Bold" pitchFamily="2" charset="0"/>
              </a:rPr>
              <a:t>Τι είναι οι Ψηφιακές Δεξιότητες (ΨΔ) και ποια η σημασία τους</a:t>
            </a:r>
          </a:p>
          <a:p>
            <a:pPr marL="409308" indent="-409308">
              <a:spcBef>
                <a:spcPts val="430"/>
              </a:spcBef>
              <a:spcAft>
                <a:spcPts val="859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l-GR" sz="2865" b="1" spc="215" dirty="0">
                <a:solidFill>
                  <a:schemeClr val="bg1"/>
                </a:solidFill>
                <a:latin typeface="Mont Bold" pitchFamily="2" charset="0"/>
              </a:rPr>
              <a:t>Διαγνωστικά Εργαλεία για να αξιολογήσετε τις Ψηφιακές σας Δεξιότητες</a:t>
            </a:r>
          </a:p>
          <a:p>
            <a:pPr marL="409308" indent="-409308">
              <a:spcBef>
                <a:spcPts val="430"/>
              </a:spcBef>
              <a:spcAft>
                <a:spcPts val="859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l-GR" sz="2865" b="1" spc="215" dirty="0">
                <a:solidFill>
                  <a:schemeClr val="bg1"/>
                </a:solidFill>
                <a:latin typeface="Mont Bold" pitchFamily="2" charset="0"/>
              </a:rPr>
              <a:t>Ψηφιακά Εργαλεία και Εφαρμογές Παντού!</a:t>
            </a:r>
          </a:p>
          <a:p>
            <a:pPr marL="409308" indent="-409308">
              <a:spcBef>
                <a:spcPts val="430"/>
              </a:spcBef>
              <a:spcAft>
                <a:spcPts val="859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l-GR" sz="2865" b="1" spc="215" dirty="0">
                <a:solidFill>
                  <a:schemeClr val="bg1"/>
                </a:solidFill>
                <a:latin typeface="Mont Bold" pitchFamily="2" charset="0"/>
              </a:rPr>
              <a:t>Ασφαλής Χρήση του Διαδικτύου και των εφαρμογών του</a:t>
            </a:r>
          </a:p>
          <a:p>
            <a:pPr marL="409308" indent="-409308">
              <a:spcBef>
                <a:spcPts val="430"/>
              </a:spcBef>
              <a:spcAft>
                <a:spcPts val="859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l-GR" sz="2865" b="1" spc="215" dirty="0">
                <a:solidFill>
                  <a:schemeClr val="bg1"/>
                </a:solidFill>
                <a:latin typeface="Mont Bold" pitchFamily="2" charset="0"/>
              </a:rPr>
              <a:t>Η επανάσταση της Τεχνητής Νοημοσύνης</a:t>
            </a:r>
          </a:p>
          <a:p>
            <a:pPr marL="409308" indent="-409308">
              <a:spcBef>
                <a:spcPts val="430"/>
              </a:spcBef>
              <a:spcAft>
                <a:spcPts val="859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l-GR" sz="2865" b="1" spc="215" dirty="0">
                <a:solidFill>
                  <a:schemeClr val="bg1"/>
                </a:solidFill>
                <a:latin typeface="Mont Bold" pitchFamily="2" charset="0"/>
              </a:rPr>
              <a:t>Οι εξελίξεις και τα επαγγέλματα του μέλλοντος</a:t>
            </a:r>
          </a:p>
          <a:p>
            <a:pPr marL="409308" indent="-409308">
              <a:spcBef>
                <a:spcPts val="430"/>
              </a:spcBef>
              <a:spcAft>
                <a:spcPts val="859"/>
              </a:spcAft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el-GR" sz="2865" b="1" spc="215" dirty="0">
                <a:solidFill>
                  <a:schemeClr val="bg1"/>
                </a:solidFill>
                <a:latin typeface="Mont Bold" pitchFamily="2" charset="0"/>
              </a:rPr>
              <a:t>Τα επόμενα σας βήματα, για να μάθετε περισσότερα</a:t>
            </a:r>
          </a:p>
          <a:p>
            <a:r>
              <a:rPr lang="en-CY" sz="2865" b="1" spc="215" dirty="0">
                <a:solidFill>
                  <a:schemeClr val="bg1"/>
                </a:solidFill>
                <a:latin typeface="Mont Bold" pitchFamily="2" charset="0"/>
              </a:rPr>
              <a:t>​</a:t>
            </a:r>
          </a:p>
        </p:txBody>
      </p:sp>
      <p:pic>
        <p:nvPicPr>
          <p:cNvPr id="12" name="Picture 11" descr="A picture containing clock, computer&#10;&#10;Description automatically generated">
            <a:extLst>
              <a:ext uri="{FF2B5EF4-FFF2-40B4-BE49-F238E27FC236}">
                <a16:creationId xmlns:a16="http://schemas.microsoft.com/office/drawing/2014/main" id="{19C11785-1F9E-6942-8B52-D04BEF17F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77" t="10911" r="4354" b="13095"/>
          <a:stretch/>
        </p:blipFill>
        <p:spPr>
          <a:xfrm>
            <a:off x="11073442" y="5611918"/>
            <a:ext cx="1093798" cy="1180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2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81574-55E9-2B1F-7612-A94FB7409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Ασφάλεια και Υγεία στην Εργασία</a:t>
            </a:r>
            <a:endParaRPr lang="el-CY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398D5-F076-E1BF-A17A-FDFC771C9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946" y="1491258"/>
            <a:ext cx="5076435" cy="3191975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σημασία της ασφάλειας και υγείας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Ταξινόμηση κινδύνων (Φυσικοί, Χημικοί, Βιολογικοί, Εργονομικοί Ψυχοκοινωνικοί)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Παραδείγματα και μέτρα αντιμετώπισης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Διαχείριση  κινδύνων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Ευκαιρίες κατάρτισης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l-G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5AB941-647B-E676-B2E5-A3AA22D186A6}"/>
              </a:ext>
            </a:extLst>
          </p:cNvPr>
          <p:cNvSpPr txBox="1"/>
          <p:nvPr/>
        </p:nvSpPr>
        <p:spPr>
          <a:xfrm>
            <a:off x="3161872" y="3277680"/>
            <a:ext cx="6323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CY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AC92C9-A32F-1B52-E100-BCB331B8E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22" y="1525954"/>
            <a:ext cx="1676719" cy="15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915546B-7DC4-14EE-CFD7-13F6554D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109360"/>
            <a:ext cx="1917700" cy="17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25A5BAC-1FB7-BFB7-87C4-1E33ABB7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64" y="1161912"/>
            <a:ext cx="2214034" cy="2490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F2D469E1-508A-8261-310D-F1B0B83A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34" y="3296640"/>
            <a:ext cx="1676719" cy="162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39EC7C-7BDD-13F3-20E6-C8DD5DD15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85" y="3807780"/>
            <a:ext cx="1150357" cy="11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149A-89A9-023C-03DD-7795595DD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Ποιότητα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AB8C0-F37A-4C20-2655-925D1CAAA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10972800" cy="3158002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έννοια της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Ποιότητας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Ικανοποίηση του πελάτη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Έννοια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Κόστους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οιότητας </a:t>
            </a:r>
            <a:endParaRPr lang="el-G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Διαχείριση ποιότητας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Συνεχής βελτίωση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Εργαλεία επίλυσης προβλημάτων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Ευκαιρίες κατάρτισης </a:t>
            </a:r>
          </a:p>
          <a:p>
            <a:pPr algn="ctr">
              <a:spcAft>
                <a:spcPts val="1200"/>
              </a:spcAft>
            </a:pPr>
            <a:r>
              <a:rPr lang="el-G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l-G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7B357D-0752-F9DB-332A-8486431F0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033544"/>
            <a:ext cx="3410272" cy="3029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45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325721" y="248693"/>
            <a:ext cx="1540559" cy="455130"/>
          </a:xfrm>
          <a:prstGeom prst="rect">
            <a:avLst/>
          </a:prstGeom>
        </p:spPr>
        <p:txBody>
          <a:bodyPr vert="horz" wrap="square" lIns="0" tIns="8641" rIns="0" bIns="0" rtlCol="0">
            <a:spAutoFit/>
          </a:bodyPr>
          <a:lstStyle/>
          <a:p>
            <a:pPr marL="9096" defTabSz="654893" eaLnBrk="1" fontAlgn="auto" hangingPunct="1">
              <a:spcBef>
                <a:spcPts val="68"/>
              </a:spcBef>
              <a:spcAft>
                <a:spcPts val="0"/>
              </a:spcAft>
            </a:pPr>
            <a:r>
              <a:rPr sz="2901" b="1" kern="0" spc="-93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Πελάτη</a:t>
            </a:r>
            <a:r>
              <a:rPr lang="el-GR" sz="2901" b="1" kern="0" spc="-93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endParaRPr sz="2901" b="1" kern="0" dirty="0">
              <a:solidFill>
                <a:prstClr val="black"/>
              </a:solidFill>
              <a:latin typeface="Mont Bold" pitchFamily="2" charset="0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760" y="1"/>
            <a:ext cx="12142480" cy="6867095"/>
          </a:xfrm>
          <a:custGeom>
            <a:avLst/>
            <a:gdLst/>
            <a:ahLst/>
            <a:cxnLst/>
            <a:rect l="l" t="t" r="r" b="b"/>
            <a:pathLst>
              <a:path w="16954500" h="9551035">
                <a:moveTo>
                  <a:pt x="5390146" y="0"/>
                </a:moveTo>
                <a:lnTo>
                  <a:pt x="0" y="0"/>
                </a:lnTo>
                <a:lnTo>
                  <a:pt x="0" y="9550527"/>
                </a:lnTo>
                <a:lnTo>
                  <a:pt x="5390146" y="9550527"/>
                </a:lnTo>
                <a:lnTo>
                  <a:pt x="5390146" y="0"/>
                </a:lnTo>
                <a:close/>
              </a:path>
              <a:path w="16954500" h="9551035">
                <a:moveTo>
                  <a:pt x="16954500" y="0"/>
                </a:moveTo>
                <a:lnTo>
                  <a:pt x="11217427" y="0"/>
                </a:lnTo>
                <a:lnTo>
                  <a:pt x="11217427" y="9550527"/>
                </a:lnTo>
                <a:lnTo>
                  <a:pt x="16954500" y="9550527"/>
                </a:lnTo>
                <a:lnTo>
                  <a:pt x="16954500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1582" y="400745"/>
            <a:ext cx="3422362" cy="2774224"/>
          </a:xfrm>
          <a:prstGeom prst="rect">
            <a:avLst/>
          </a:prstGeom>
        </p:spPr>
        <p:txBody>
          <a:bodyPr vert="horz" wrap="square" lIns="0" tIns="42294" rIns="0" bIns="0" rtlCol="0">
            <a:spAutoFit/>
          </a:bodyPr>
          <a:lstStyle/>
          <a:p>
            <a:pPr marL="9096" marR="3638" defTabSz="654893" eaLnBrk="1" fontAlgn="auto" hangingPunct="1">
              <a:lnSpc>
                <a:spcPts val="3452"/>
              </a:lnSpc>
              <a:spcBef>
                <a:spcPts val="333"/>
              </a:spcBef>
              <a:spcAft>
                <a:spcPts val="0"/>
              </a:spcAft>
            </a:pPr>
            <a:r>
              <a:rPr sz="3008" b="1" kern="0" spc="132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«Είναι</a:t>
            </a:r>
            <a:r>
              <a:rPr sz="3008" b="1" kern="0" spc="-42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50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το</a:t>
            </a:r>
            <a:r>
              <a:rPr sz="3008" b="1" kern="0" spc="-362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21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άτο</a:t>
            </a:r>
            <a:r>
              <a:rPr lang="el-GR" sz="3008" b="1" kern="0" spc="2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μ</a:t>
            </a:r>
            <a:r>
              <a:rPr sz="3008" b="1" kern="0" spc="21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ο</a:t>
            </a:r>
            <a:endParaRPr lang="el-GR" sz="3008" b="1" kern="0" spc="-362" dirty="0">
              <a:solidFill>
                <a:srgbClr val="FFFFFF"/>
              </a:solidFill>
              <a:latin typeface="Mont Bold" pitchFamily="2" charset="0"/>
              <a:cs typeface="Century Gothic"/>
            </a:endParaRPr>
          </a:p>
          <a:p>
            <a:pPr marL="9096" marR="3638" defTabSz="654893" eaLnBrk="1" fontAlgn="auto" hangingPunct="1">
              <a:lnSpc>
                <a:spcPts val="3452"/>
              </a:lnSpc>
              <a:spcBef>
                <a:spcPts val="333"/>
              </a:spcBef>
              <a:spcAft>
                <a:spcPts val="0"/>
              </a:spcAft>
            </a:pPr>
            <a:r>
              <a:rPr sz="3008" b="1" kern="0" spc="125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ή</a:t>
            </a:r>
            <a:r>
              <a:rPr sz="3008" b="1" kern="0" spc="5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125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η</a:t>
            </a:r>
            <a:r>
              <a:rPr sz="3008" b="1" kern="0" spc="-362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14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οµάδ</a:t>
            </a:r>
            <a:r>
              <a:rPr sz="3008" b="1" kern="0" spc="14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sz="3008" b="1" kern="0" spc="-362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sz="3008" b="1" kern="0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τό</a:t>
            </a:r>
            <a:r>
              <a:rPr lang="el-GR" sz="3008" b="1" kern="0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μ</a:t>
            </a:r>
            <a:r>
              <a:rPr sz="3008" b="1" kern="0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ων</a:t>
            </a:r>
            <a:r>
              <a:rPr sz="3008" b="1" kern="0" spc="32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-122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π</a:t>
            </a:r>
            <a:r>
              <a:rPr sz="3008" b="1" kern="0" spc="-122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ο</a:t>
            </a:r>
            <a:r>
              <a:rPr sz="3008" b="1" kern="0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υ</a:t>
            </a:r>
            <a:r>
              <a:rPr sz="3008" b="1" kern="0" spc="-362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4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λ</a:t>
            </a:r>
            <a:r>
              <a:rPr sz="3008" b="1" kern="0" spc="4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3008" b="1" kern="0" spc="4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μ</a:t>
            </a:r>
            <a:r>
              <a:rPr sz="3008" b="1" kern="0" spc="4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β</a:t>
            </a:r>
            <a:r>
              <a:rPr sz="3008" b="1" kern="0" spc="4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άνει</a:t>
            </a:r>
            <a:endParaRPr sz="3008" b="1" kern="0" dirty="0">
              <a:solidFill>
                <a:sysClr val="windowText" lastClr="000000"/>
              </a:solidFill>
              <a:latin typeface="Mont Bold" pitchFamily="2" charset="0"/>
              <a:cs typeface="Century Gothic"/>
            </a:endParaRPr>
          </a:p>
          <a:p>
            <a:pPr marL="9096" marR="112332" defTabSz="654893" eaLnBrk="1" fontAlgn="auto" hangingPunct="1">
              <a:lnSpc>
                <a:spcPts val="3452"/>
              </a:lnSpc>
              <a:spcBef>
                <a:spcPts val="0"/>
              </a:spcBef>
              <a:spcAft>
                <a:spcPts val="0"/>
              </a:spcAft>
            </a:pPr>
            <a:r>
              <a:rPr sz="3008" b="1" kern="0" spc="50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το</a:t>
            </a:r>
            <a:r>
              <a:rPr sz="3008" b="1" kern="0" spc="-358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πα</a:t>
            </a:r>
            <a:r>
              <a:rPr sz="3008" b="1" kern="0" spc="-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ρ</a:t>
            </a:r>
            <a:r>
              <a:rPr sz="300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sz="3008" b="1" kern="0" spc="-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γό</a:t>
            </a:r>
            <a:r>
              <a:rPr lang="el-GR" sz="300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μ</a:t>
            </a:r>
            <a:r>
              <a:rPr sz="3008" b="1" kern="0" spc="-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ενο</a:t>
            </a:r>
            <a:r>
              <a:rPr sz="300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απ</a:t>
            </a:r>
            <a:r>
              <a:rPr sz="3008" b="1" kern="0" spc="-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οτέλεσ</a:t>
            </a:r>
            <a:r>
              <a:rPr lang="el-GR" sz="300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μ</a:t>
            </a:r>
            <a:r>
              <a:rPr sz="300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 </a:t>
            </a:r>
            <a:r>
              <a:rPr lang="el-GR" sz="3008" b="1" kern="0" spc="4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μ</a:t>
            </a:r>
            <a:r>
              <a:rPr sz="3008" b="1" kern="0" spc="4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ι</a:t>
            </a:r>
            <a:r>
              <a:rPr sz="3008" b="1" kern="0" spc="4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3008" b="1" kern="0" spc="4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ς</a:t>
            </a:r>
            <a:r>
              <a:rPr sz="3008" b="1" kern="0" spc="-344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-4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εργ</a:t>
            </a:r>
            <a:r>
              <a:rPr sz="3008" b="1" kern="0" spc="-4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sz="3008" b="1" kern="0" spc="-4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σί</a:t>
            </a:r>
            <a:r>
              <a:rPr sz="3008" b="1" kern="0" spc="-4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3008" b="1" kern="0" spc="-4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ς</a:t>
            </a:r>
            <a:r>
              <a:rPr sz="3008" b="1" kern="0" spc="-340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008" b="1" kern="0" spc="19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».</a:t>
            </a:r>
            <a:endParaRPr sz="3008" b="1" kern="0" dirty="0">
              <a:solidFill>
                <a:sysClr val="windowText" lastClr="000000"/>
              </a:solidFill>
              <a:latin typeface="Mont Bold" pitchFamily="2" charset="0"/>
              <a:cs typeface="Century Gothic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17424" y="1710672"/>
            <a:ext cx="3565209" cy="1044358"/>
          </a:xfrm>
          <a:prstGeom prst="rect">
            <a:avLst/>
          </a:prstGeom>
        </p:spPr>
        <p:txBody>
          <a:bodyPr vert="horz" wrap="square" lIns="0" tIns="43658" rIns="0" bIns="0" rtlCol="0">
            <a:spAutoFit/>
          </a:bodyPr>
          <a:lstStyle/>
          <a:p>
            <a:pPr marL="786327" marR="11824" indent="-777686">
              <a:lnSpc>
                <a:spcPts val="3925"/>
              </a:lnSpc>
              <a:spcBef>
                <a:spcPts val="344"/>
              </a:spcBef>
            </a:pPr>
            <a:r>
              <a:rPr sz="3438" spc="-61" dirty="0" err="1">
                <a:solidFill>
                  <a:srgbClr val="FFFFFF"/>
                </a:solidFill>
                <a:latin typeface="Mont Bold" pitchFamily="2" charset="0"/>
              </a:rPr>
              <a:t>Προσδιορισ</a:t>
            </a:r>
            <a:r>
              <a:rPr lang="el-GR" sz="3438" spc="-61" dirty="0">
                <a:solidFill>
                  <a:srgbClr val="FFFFFF"/>
                </a:solidFill>
                <a:latin typeface="Mont Bold" pitchFamily="2" charset="0"/>
              </a:rPr>
              <a:t>μ</a:t>
            </a:r>
            <a:r>
              <a:rPr sz="3438" spc="-61" dirty="0" err="1">
                <a:solidFill>
                  <a:srgbClr val="FFFFFF"/>
                </a:solidFill>
                <a:latin typeface="Mont Bold" pitchFamily="2" charset="0"/>
              </a:rPr>
              <a:t>ό</a:t>
            </a:r>
            <a:r>
              <a:rPr lang="el-GR" sz="3438" spc="-61" dirty="0">
                <a:solidFill>
                  <a:srgbClr val="FFFFFF"/>
                </a:solidFill>
                <a:latin typeface="Mont Bold" pitchFamily="2" charset="0"/>
              </a:rPr>
              <a:t>ς</a:t>
            </a:r>
            <a:r>
              <a:rPr sz="3438" spc="-61" dirty="0">
                <a:solidFill>
                  <a:srgbClr val="FFFFFF"/>
                </a:solidFill>
                <a:latin typeface="Mont Bold" pitchFamily="2" charset="0"/>
              </a:rPr>
              <a:t> </a:t>
            </a:r>
            <a:r>
              <a:rPr sz="3438" spc="-7" dirty="0">
                <a:solidFill>
                  <a:srgbClr val="FFFFFF"/>
                </a:solidFill>
                <a:latin typeface="Mont Bold" pitchFamily="2" charset="0"/>
              </a:rPr>
              <a:t>Πελατών</a:t>
            </a:r>
            <a:endParaRPr sz="3438" dirty="0">
              <a:latin typeface="Mont Bold" pitchFamily="2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15628" y="3051564"/>
            <a:ext cx="3660480" cy="1720867"/>
          </a:xfrm>
          <a:custGeom>
            <a:avLst/>
            <a:gdLst/>
            <a:ahLst/>
            <a:cxnLst/>
            <a:rect l="l" t="t" r="r" b="b"/>
            <a:pathLst>
              <a:path w="5111115" h="2402840">
                <a:moveTo>
                  <a:pt x="2402763" y="1201381"/>
                </a:moveTo>
                <a:lnTo>
                  <a:pt x="2401798" y="1153058"/>
                </a:lnTo>
                <a:lnTo>
                  <a:pt x="2398966" y="1105230"/>
                </a:lnTo>
                <a:lnTo>
                  <a:pt x="2394280" y="1057910"/>
                </a:lnTo>
                <a:lnTo>
                  <a:pt x="2387777" y="1011161"/>
                </a:lnTo>
                <a:lnTo>
                  <a:pt x="2379510" y="964996"/>
                </a:lnTo>
                <a:lnTo>
                  <a:pt x="2369489" y="919454"/>
                </a:lnTo>
                <a:lnTo>
                  <a:pt x="2357780" y="874572"/>
                </a:lnTo>
                <a:lnTo>
                  <a:pt x="2344382" y="830402"/>
                </a:lnTo>
                <a:lnTo>
                  <a:pt x="2329370" y="786968"/>
                </a:lnTo>
                <a:lnTo>
                  <a:pt x="2312746" y="744296"/>
                </a:lnTo>
                <a:lnTo>
                  <a:pt x="2294572" y="702437"/>
                </a:lnTo>
                <a:lnTo>
                  <a:pt x="2274862" y="661416"/>
                </a:lnTo>
                <a:lnTo>
                  <a:pt x="2253678" y="621271"/>
                </a:lnTo>
                <a:lnTo>
                  <a:pt x="2231034" y="582053"/>
                </a:lnTo>
                <a:lnTo>
                  <a:pt x="2206968" y="543775"/>
                </a:lnTo>
                <a:lnTo>
                  <a:pt x="2181517" y="506488"/>
                </a:lnTo>
                <a:lnTo>
                  <a:pt x="2154732" y="470230"/>
                </a:lnTo>
                <a:lnTo>
                  <a:pt x="2126627" y="435025"/>
                </a:lnTo>
                <a:lnTo>
                  <a:pt x="2097252" y="400913"/>
                </a:lnTo>
                <a:lnTo>
                  <a:pt x="2066645" y="367931"/>
                </a:lnTo>
                <a:lnTo>
                  <a:pt x="2034832" y="336118"/>
                </a:lnTo>
                <a:lnTo>
                  <a:pt x="2001850" y="305511"/>
                </a:lnTo>
                <a:lnTo>
                  <a:pt x="1967738" y="276136"/>
                </a:lnTo>
                <a:lnTo>
                  <a:pt x="1932533" y="248031"/>
                </a:lnTo>
                <a:lnTo>
                  <a:pt x="1896275" y="221246"/>
                </a:lnTo>
                <a:lnTo>
                  <a:pt x="1858987" y="195795"/>
                </a:lnTo>
                <a:lnTo>
                  <a:pt x="1820710" y="171729"/>
                </a:lnTo>
                <a:lnTo>
                  <a:pt x="1781492" y="149085"/>
                </a:lnTo>
                <a:lnTo>
                  <a:pt x="1741347" y="127889"/>
                </a:lnTo>
                <a:lnTo>
                  <a:pt x="1700326" y="108191"/>
                </a:lnTo>
                <a:lnTo>
                  <a:pt x="1658467" y="90017"/>
                </a:lnTo>
                <a:lnTo>
                  <a:pt x="1615795" y="73393"/>
                </a:lnTo>
                <a:lnTo>
                  <a:pt x="1572361" y="58369"/>
                </a:lnTo>
                <a:lnTo>
                  <a:pt x="1528191" y="44983"/>
                </a:lnTo>
                <a:lnTo>
                  <a:pt x="1483309" y="33261"/>
                </a:lnTo>
                <a:lnTo>
                  <a:pt x="1437767" y="23253"/>
                </a:lnTo>
                <a:lnTo>
                  <a:pt x="1391602" y="14973"/>
                </a:lnTo>
                <a:lnTo>
                  <a:pt x="1344841" y="8483"/>
                </a:lnTo>
                <a:lnTo>
                  <a:pt x="1297533" y="3797"/>
                </a:lnTo>
                <a:lnTo>
                  <a:pt x="1249692" y="952"/>
                </a:lnTo>
                <a:lnTo>
                  <a:pt x="1201381" y="0"/>
                </a:lnTo>
                <a:lnTo>
                  <a:pt x="1153058" y="952"/>
                </a:lnTo>
                <a:lnTo>
                  <a:pt x="1105230" y="3797"/>
                </a:lnTo>
                <a:lnTo>
                  <a:pt x="1057910" y="8483"/>
                </a:lnTo>
                <a:lnTo>
                  <a:pt x="1011148" y="14973"/>
                </a:lnTo>
                <a:lnTo>
                  <a:pt x="964984" y="23253"/>
                </a:lnTo>
                <a:lnTo>
                  <a:pt x="919441" y="33261"/>
                </a:lnTo>
                <a:lnTo>
                  <a:pt x="874572" y="44983"/>
                </a:lnTo>
                <a:lnTo>
                  <a:pt x="830402" y="58369"/>
                </a:lnTo>
                <a:lnTo>
                  <a:pt x="786955" y="73393"/>
                </a:lnTo>
                <a:lnTo>
                  <a:pt x="744283" y="90017"/>
                </a:lnTo>
                <a:lnTo>
                  <a:pt x="702424" y="108191"/>
                </a:lnTo>
                <a:lnTo>
                  <a:pt x="661416" y="127889"/>
                </a:lnTo>
                <a:lnTo>
                  <a:pt x="621271" y="149085"/>
                </a:lnTo>
                <a:lnTo>
                  <a:pt x="582053" y="171729"/>
                </a:lnTo>
                <a:lnTo>
                  <a:pt x="543775" y="195795"/>
                </a:lnTo>
                <a:lnTo>
                  <a:pt x="506488" y="221246"/>
                </a:lnTo>
                <a:lnTo>
                  <a:pt x="470230" y="248031"/>
                </a:lnTo>
                <a:lnTo>
                  <a:pt x="435025" y="276136"/>
                </a:lnTo>
                <a:lnTo>
                  <a:pt x="400913" y="305511"/>
                </a:lnTo>
                <a:lnTo>
                  <a:pt x="367931" y="336118"/>
                </a:lnTo>
                <a:lnTo>
                  <a:pt x="336118" y="367931"/>
                </a:lnTo>
                <a:lnTo>
                  <a:pt x="305498" y="400913"/>
                </a:lnTo>
                <a:lnTo>
                  <a:pt x="276123" y="435025"/>
                </a:lnTo>
                <a:lnTo>
                  <a:pt x="248031" y="470230"/>
                </a:lnTo>
                <a:lnTo>
                  <a:pt x="221234" y="506488"/>
                </a:lnTo>
                <a:lnTo>
                  <a:pt x="195795" y="543775"/>
                </a:lnTo>
                <a:lnTo>
                  <a:pt x="171729" y="582053"/>
                </a:lnTo>
                <a:lnTo>
                  <a:pt x="149085" y="621271"/>
                </a:lnTo>
                <a:lnTo>
                  <a:pt x="127889" y="661416"/>
                </a:lnTo>
                <a:lnTo>
                  <a:pt x="108191" y="702437"/>
                </a:lnTo>
                <a:lnTo>
                  <a:pt x="90004" y="744296"/>
                </a:lnTo>
                <a:lnTo>
                  <a:pt x="73393" y="786968"/>
                </a:lnTo>
                <a:lnTo>
                  <a:pt x="58369" y="830402"/>
                </a:lnTo>
                <a:lnTo>
                  <a:pt x="44983" y="874572"/>
                </a:lnTo>
                <a:lnTo>
                  <a:pt x="33261" y="919454"/>
                </a:lnTo>
                <a:lnTo>
                  <a:pt x="23241" y="964996"/>
                </a:lnTo>
                <a:lnTo>
                  <a:pt x="14973" y="1011161"/>
                </a:lnTo>
                <a:lnTo>
                  <a:pt x="8470" y="1057910"/>
                </a:lnTo>
                <a:lnTo>
                  <a:pt x="3784" y="1105230"/>
                </a:lnTo>
                <a:lnTo>
                  <a:pt x="952" y="1153058"/>
                </a:lnTo>
                <a:lnTo>
                  <a:pt x="0" y="1201381"/>
                </a:lnTo>
                <a:lnTo>
                  <a:pt x="952" y="1249705"/>
                </a:lnTo>
                <a:lnTo>
                  <a:pt x="3784" y="1297533"/>
                </a:lnTo>
                <a:lnTo>
                  <a:pt x="8470" y="1344853"/>
                </a:lnTo>
                <a:lnTo>
                  <a:pt x="14973" y="1391602"/>
                </a:lnTo>
                <a:lnTo>
                  <a:pt x="23241" y="1437767"/>
                </a:lnTo>
                <a:lnTo>
                  <a:pt x="33261" y="1483309"/>
                </a:lnTo>
                <a:lnTo>
                  <a:pt x="44983" y="1528191"/>
                </a:lnTo>
                <a:lnTo>
                  <a:pt x="58369" y="1572361"/>
                </a:lnTo>
                <a:lnTo>
                  <a:pt x="73393" y="1615795"/>
                </a:lnTo>
                <a:lnTo>
                  <a:pt x="90004" y="1658467"/>
                </a:lnTo>
                <a:lnTo>
                  <a:pt x="108191" y="1700326"/>
                </a:lnTo>
                <a:lnTo>
                  <a:pt x="127889" y="1741347"/>
                </a:lnTo>
                <a:lnTo>
                  <a:pt x="149085" y="1781492"/>
                </a:lnTo>
                <a:lnTo>
                  <a:pt x="171729" y="1820710"/>
                </a:lnTo>
                <a:lnTo>
                  <a:pt x="195795" y="1858987"/>
                </a:lnTo>
                <a:lnTo>
                  <a:pt x="221234" y="1896275"/>
                </a:lnTo>
                <a:lnTo>
                  <a:pt x="248031" y="1932533"/>
                </a:lnTo>
                <a:lnTo>
                  <a:pt x="276123" y="1967738"/>
                </a:lnTo>
                <a:lnTo>
                  <a:pt x="305498" y="2001850"/>
                </a:lnTo>
                <a:lnTo>
                  <a:pt x="336118" y="2034832"/>
                </a:lnTo>
                <a:lnTo>
                  <a:pt x="367931" y="2066645"/>
                </a:lnTo>
                <a:lnTo>
                  <a:pt x="400913" y="2097252"/>
                </a:lnTo>
                <a:lnTo>
                  <a:pt x="435025" y="2126627"/>
                </a:lnTo>
                <a:lnTo>
                  <a:pt x="470230" y="2154732"/>
                </a:lnTo>
                <a:lnTo>
                  <a:pt x="506488" y="2181517"/>
                </a:lnTo>
                <a:lnTo>
                  <a:pt x="543775" y="2206968"/>
                </a:lnTo>
                <a:lnTo>
                  <a:pt x="582053" y="2231034"/>
                </a:lnTo>
                <a:lnTo>
                  <a:pt x="621271" y="2253678"/>
                </a:lnTo>
                <a:lnTo>
                  <a:pt x="661416" y="2274874"/>
                </a:lnTo>
                <a:lnTo>
                  <a:pt x="702424" y="2294572"/>
                </a:lnTo>
                <a:lnTo>
                  <a:pt x="744283" y="2312746"/>
                </a:lnTo>
                <a:lnTo>
                  <a:pt x="786955" y="2329370"/>
                </a:lnTo>
                <a:lnTo>
                  <a:pt x="830402" y="2344394"/>
                </a:lnTo>
                <a:lnTo>
                  <a:pt x="874572" y="2357780"/>
                </a:lnTo>
                <a:lnTo>
                  <a:pt x="919441" y="2369502"/>
                </a:lnTo>
                <a:lnTo>
                  <a:pt x="964984" y="2379510"/>
                </a:lnTo>
                <a:lnTo>
                  <a:pt x="1011148" y="2387790"/>
                </a:lnTo>
                <a:lnTo>
                  <a:pt x="1057910" y="2394280"/>
                </a:lnTo>
                <a:lnTo>
                  <a:pt x="1105230" y="2398966"/>
                </a:lnTo>
                <a:lnTo>
                  <a:pt x="1153058" y="2401811"/>
                </a:lnTo>
                <a:lnTo>
                  <a:pt x="1201381" y="2402763"/>
                </a:lnTo>
                <a:lnTo>
                  <a:pt x="1249692" y="2401811"/>
                </a:lnTo>
                <a:lnTo>
                  <a:pt x="1297533" y="2398966"/>
                </a:lnTo>
                <a:lnTo>
                  <a:pt x="1344841" y="2394280"/>
                </a:lnTo>
                <a:lnTo>
                  <a:pt x="1391602" y="2387790"/>
                </a:lnTo>
                <a:lnTo>
                  <a:pt x="1437767" y="2379510"/>
                </a:lnTo>
                <a:lnTo>
                  <a:pt x="1483309" y="2369502"/>
                </a:lnTo>
                <a:lnTo>
                  <a:pt x="1528191" y="2357780"/>
                </a:lnTo>
                <a:lnTo>
                  <a:pt x="1572361" y="2344394"/>
                </a:lnTo>
                <a:lnTo>
                  <a:pt x="1615795" y="2329370"/>
                </a:lnTo>
                <a:lnTo>
                  <a:pt x="1658467" y="2312746"/>
                </a:lnTo>
                <a:lnTo>
                  <a:pt x="1700326" y="2294572"/>
                </a:lnTo>
                <a:lnTo>
                  <a:pt x="1741347" y="2274874"/>
                </a:lnTo>
                <a:lnTo>
                  <a:pt x="1781492" y="2253678"/>
                </a:lnTo>
                <a:lnTo>
                  <a:pt x="1820710" y="2231034"/>
                </a:lnTo>
                <a:lnTo>
                  <a:pt x="1858987" y="2206968"/>
                </a:lnTo>
                <a:lnTo>
                  <a:pt x="1896275" y="2181517"/>
                </a:lnTo>
                <a:lnTo>
                  <a:pt x="1932533" y="2154732"/>
                </a:lnTo>
                <a:lnTo>
                  <a:pt x="1967738" y="2126627"/>
                </a:lnTo>
                <a:lnTo>
                  <a:pt x="2001850" y="2097252"/>
                </a:lnTo>
                <a:lnTo>
                  <a:pt x="2034832" y="2066645"/>
                </a:lnTo>
                <a:lnTo>
                  <a:pt x="2066645" y="2034832"/>
                </a:lnTo>
                <a:lnTo>
                  <a:pt x="2097252" y="2001850"/>
                </a:lnTo>
                <a:lnTo>
                  <a:pt x="2126627" y="1967738"/>
                </a:lnTo>
                <a:lnTo>
                  <a:pt x="2154732" y="1932533"/>
                </a:lnTo>
                <a:lnTo>
                  <a:pt x="2181517" y="1896275"/>
                </a:lnTo>
                <a:lnTo>
                  <a:pt x="2206968" y="1858987"/>
                </a:lnTo>
                <a:lnTo>
                  <a:pt x="2231034" y="1820710"/>
                </a:lnTo>
                <a:lnTo>
                  <a:pt x="2253678" y="1781492"/>
                </a:lnTo>
                <a:lnTo>
                  <a:pt x="2274862" y="1741347"/>
                </a:lnTo>
                <a:lnTo>
                  <a:pt x="2294572" y="1700326"/>
                </a:lnTo>
                <a:lnTo>
                  <a:pt x="2312746" y="1658467"/>
                </a:lnTo>
                <a:lnTo>
                  <a:pt x="2329370" y="1615795"/>
                </a:lnTo>
                <a:lnTo>
                  <a:pt x="2344382" y="1572361"/>
                </a:lnTo>
                <a:lnTo>
                  <a:pt x="2357780" y="1528191"/>
                </a:lnTo>
                <a:lnTo>
                  <a:pt x="2369489" y="1483309"/>
                </a:lnTo>
                <a:lnTo>
                  <a:pt x="2379510" y="1437767"/>
                </a:lnTo>
                <a:lnTo>
                  <a:pt x="2387777" y="1391602"/>
                </a:lnTo>
                <a:lnTo>
                  <a:pt x="2394280" y="1344853"/>
                </a:lnTo>
                <a:lnTo>
                  <a:pt x="2398966" y="1297533"/>
                </a:lnTo>
                <a:lnTo>
                  <a:pt x="2401798" y="1249705"/>
                </a:lnTo>
                <a:lnTo>
                  <a:pt x="2402763" y="1201381"/>
                </a:lnTo>
                <a:close/>
              </a:path>
              <a:path w="5111115" h="2402840">
                <a:moveTo>
                  <a:pt x="5110886" y="1201381"/>
                </a:moveTo>
                <a:lnTo>
                  <a:pt x="5109934" y="1153058"/>
                </a:lnTo>
                <a:lnTo>
                  <a:pt x="5107089" y="1105230"/>
                </a:lnTo>
                <a:lnTo>
                  <a:pt x="5102403" y="1057910"/>
                </a:lnTo>
                <a:lnTo>
                  <a:pt x="5095913" y="1011161"/>
                </a:lnTo>
                <a:lnTo>
                  <a:pt x="5087632" y="964996"/>
                </a:lnTo>
                <a:lnTo>
                  <a:pt x="5077625" y="919454"/>
                </a:lnTo>
                <a:lnTo>
                  <a:pt x="5065903" y="874572"/>
                </a:lnTo>
                <a:lnTo>
                  <a:pt x="5052517" y="830402"/>
                </a:lnTo>
                <a:lnTo>
                  <a:pt x="5037493" y="786968"/>
                </a:lnTo>
                <a:lnTo>
                  <a:pt x="5020881" y="744296"/>
                </a:lnTo>
                <a:lnTo>
                  <a:pt x="5002695" y="702437"/>
                </a:lnTo>
                <a:lnTo>
                  <a:pt x="4982997" y="661416"/>
                </a:lnTo>
                <a:lnTo>
                  <a:pt x="4961801" y="621271"/>
                </a:lnTo>
                <a:lnTo>
                  <a:pt x="4939157" y="582053"/>
                </a:lnTo>
                <a:lnTo>
                  <a:pt x="4915090" y="543775"/>
                </a:lnTo>
                <a:lnTo>
                  <a:pt x="4889652" y="506488"/>
                </a:lnTo>
                <a:lnTo>
                  <a:pt x="4862855" y="470230"/>
                </a:lnTo>
                <a:lnTo>
                  <a:pt x="4834763" y="435025"/>
                </a:lnTo>
                <a:lnTo>
                  <a:pt x="4805388" y="400913"/>
                </a:lnTo>
                <a:lnTo>
                  <a:pt x="4774768" y="367931"/>
                </a:lnTo>
                <a:lnTo>
                  <a:pt x="4742954" y="336118"/>
                </a:lnTo>
                <a:lnTo>
                  <a:pt x="4709973" y="305511"/>
                </a:lnTo>
                <a:lnTo>
                  <a:pt x="4675860" y="276136"/>
                </a:lnTo>
                <a:lnTo>
                  <a:pt x="4640656" y="248031"/>
                </a:lnTo>
                <a:lnTo>
                  <a:pt x="4604397" y="221246"/>
                </a:lnTo>
                <a:lnTo>
                  <a:pt x="4567110" y="195795"/>
                </a:lnTo>
                <a:lnTo>
                  <a:pt x="4528832" y="171729"/>
                </a:lnTo>
                <a:lnTo>
                  <a:pt x="4489615" y="149085"/>
                </a:lnTo>
                <a:lnTo>
                  <a:pt x="4449470" y="127889"/>
                </a:lnTo>
                <a:lnTo>
                  <a:pt x="4408462" y="108191"/>
                </a:lnTo>
                <a:lnTo>
                  <a:pt x="4366603" y="90017"/>
                </a:lnTo>
                <a:lnTo>
                  <a:pt x="4323931" y="73393"/>
                </a:lnTo>
                <a:lnTo>
                  <a:pt x="4280484" y="58369"/>
                </a:lnTo>
                <a:lnTo>
                  <a:pt x="4236313" y="44983"/>
                </a:lnTo>
                <a:lnTo>
                  <a:pt x="4191444" y="33261"/>
                </a:lnTo>
                <a:lnTo>
                  <a:pt x="4145902" y="23253"/>
                </a:lnTo>
                <a:lnTo>
                  <a:pt x="4099737" y="14973"/>
                </a:lnTo>
                <a:lnTo>
                  <a:pt x="4052976" y="8483"/>
                </a:lnTo>
                <a:lnTo>
                  <a:pt x="4005656" y="3797"/>
                </a:lnTo>
                <a:lnTo>
                  <a:pt x="3957828" y="952"/>
                </a:lnTo>
                <a:lnTo>
                  <a:pt x="3909504" y="0"/>
                </a:lnTo>
                <a:lnTo>
                  <a:pt x="3861181" y="952"/>
                </a:lnTo>
                <a:lnTo>
                  <a:pt x="3813352" y="3797"/>
                </a:lnTo>
                <a:lnTo>
                  <a:pt x="3766032" y="8483"/>
                </a:lnTo>
                <a:lnTo>
                  <a:pt x="3719284" y="14973"/>
                </a:lnTo>
                <a:lnTo>
                  <a:pt x="3673119" y="23253"/>
                </a:lnTo>
                <a:lnTo>
                  <a:pt x="3627577" y="33261"/>
                </a:lnTo>
                <a:lnTo>
                  <a:pt x="3582695" y="44983"/>
                </a:lnTo>
                <a:lnTo>
                  <a:pt x="3538524" y="58369"/>
                </a:lnTo>
                <a:lnTo>
                  <a:pt x="3495090" y="73393"/>
                </a:lnTo>
                <a:lnTo>
                  <a:pt x="3452418" y="90017"/>
                </a:lnTo>
                <a:lnTo>
                  <a:pt x="3410559" y="108191"/>
                </a:lnTo>
                <a:lnTo>
                  <a:pt x="3369538" y="127889"/>
                </a:lnTo>
                <a:lnTo>
                  <a:pt x="3329394" y="149085"/>
                </a:lnTo>
                <a:lnTo>
                  <a:pt x="3290176" y="171729"/>
                </a:lnTo>
                <a:lnTo>
                  <a:pt x="3251898" y="195795"/>
                </a:lnTo>
                <a:lnTo>
                  <a:pt x="3214611" y="221246"/>
                </a:lnTo>
                <a:lnTo>
                  <a:pt x="3178352" y="248031"/>
                </a:lnTo>
                <a:lnTo>
                  <a:pt x="3143148" y="276136"/>
                </a:lnTo>
                <a:lnTo>
                  <a:pt x="3109036" y="305511"/>
                </a:lnTo>
                <a:lnTo>
                  <a:pt x="3076054" y="336118"/>
                </a:lnTo>
                <a:lnTo>
                  <a:pt x="3044240" y="367931"/>
                </a:lnTo>
                <a:lnTo>
                  <a:pt x="3013633" y="400913"/>
                </a:lnTo>
                <a:lnTo>
                  <a:pt x="2984258" y="435025"/>
                </a:lnTo>
                <a:lnTo>
                  <a:pt x="2956153" y="470230"/>
                </a:lnTo>
                <a:lnTo>
                  <a:pt x="2929369" y="506488"/>
                </a:lnTo>
                <a:lnTo>
                  <a:pt x="2903918" y="543775"/>
                </a:lnTo>
                <a:lnTo>
                  <a:pt x="2879852" y="582053"/>
                </a:lnTo>
                <a:lnTo>
                  <a:pt x="2857208" y="621271"/>
                </a:lnTo>
                <a:lnTo>
                  <a:pt x="2836011" y="661416"/>
                </a:lnTo>
                <a:lnTo>
                  <a:pt x="2816314" y="702437"/>
                </a:lnTo>
                <a:lnTo>
                  <a:pt x="2798140" y="744296"/>
                </a:lnTo>
                <a:lnTo>
                  <a:pt x="2781516" y="786968"/>
                </a:lnTo>
                <a:lnTo>
                  <a:pt x="2766491" y="830402"/>
                </a:lnTo>
                <a:lnTo>
                  <a:pt x="2753106" y="874572"/>
                </a:lnTo>
                <a:lnTo>
                  <a:pt x="2741384" y="919454"/>
                </a:lnTo>
                <a:lnTo>
                  <a:pt x="2731376" y="964996"/>
                </a:lnTo>
                <a:lnTo>
                  <a:pt x="2723096" y="1011161"/>
                </a:lnTo>
                <a:lnTo>
                  <a:pt x="2716606" y="1057910"/>
                </a:lnTo>
                <a:lnTo>
                  <a:pt x="2711920" y="1105230"/>
                </a:lnTo>
                <a:lnTo>
                  <a:pt x="2709075" y="1153058"/>
                </a:lnTo>
                <a:lnTo>
                  <a:pt x="2708122" y="1201381"/>
                </a:lnTo>
                <a:lnTo>
                  <a:pt x="2709075" y="1249705"/>
                </a:lnTo>
                <a:lnTo>
                  <a:pt x="2711920" y="1297533"/>
                </a:lnTo>
                <a:lnTo>
                  <a:pt x="2716606" y="1344853"/>
                </a:lnTo>
                <a:lnTo>
                  <a:pt x="2723096" y="1391602"/>
                </a:lnTo>
                <a:lnTo>
                  <a:pt x="2731376" y="1437767"/>
                </a:lnTo>
                <a:lnTo>
                  <a:pt x="2741384" y="1483309"/>
                </a:lnTo>
                <a:lnTo>
                  <a:pt x="2753106" y="1528191"/>
                </a:lnTo>
                <a:lnTo>
                  <a:pt x="2766491" y="1572361"/>
                </a:lnTo>
                <a:lnTo>
                  <a:pt x="2781516" y="1615795"/>
                </a:lnTo>
                <a:lnTo>
                  <a:pt x="2798140" y="1658467"/>
                </a:lnTo>
                <a:lnTo>
                  <a:pt x="2816314" y="1700326"/>
                </a:lnTo>
                <a:lnTo>
                  <a:pt x="2836011" y="1741347"/>
                </a:lnTo>
                <a:lnTo>
                  <a:pt x="2857208" y="1781492"/>
                </a:lnTo>
                <a:lnTo>
                  <a:pt x="2879852" y="1820710"/>
                </a:lnTo>
                <a:lnTo>
                  <a:pt x="2903918" y="1858987"/>
                </a:lnTo>
                <a:lnTo>
                  <a:pt x="2929369" y="1896275"/>
                </a:lnTo>
                <a:lnTo>
                  <a:pt x="2956153" y="1932533"/>
                </a:lnTo>
                <a:lnTo>
                  <a:pt x="2984258" y="1967738"/>
                </a:lnTo>
                <a:lnTo>
                  <a:pt x="3013633" y="2001850"/>
                </a:lnTo>
                <a:lnTo>
                  <a:pt x="3044240" y="2034832"/>
                </a:lnTo>
                <a:lnTo>
                  <a:pt x="3076054" y="2066645"/>
                </a:lnTo>
                <a:lnTo>
                  <a:pt x="3109036" y="2097252"/>
                </a:lnTo>
                <a:lnTo>
                  <a:pt x="3143148" y="2126627"/>
                </a:lnTo>
                <a:lnTo>
                  <a:pt x="3178352" y="2154732"/>
                </a:lnTo>
                <a:lnTo>
                  <a:pt x="3214611" y="2181517"/>
                </a:lnTo>
                <a:lnTo>
                  <a:pt x="3251898" y="2206968"/>
                </a:lnTo>
                <a:lnTo>
                  <a:pt x="3290176" y="2231034"/>
                </a:lnTo>
                <a:lnTo>
                  <a:pt x="3329394" y="2253678"/>
                </a:lnTo>
                <a:lnTo>
                  <a:pt x="3369538" y="2274874"/>
                </a:lnTo>
                <a:lnTo>
                  <a:pt x="3410559" y="2294572"/>
                </a:lnTo>
                <a:lnTo>
                  <a:pt x="3452418" y="2312746"/>
                </a:lnTo>
                <a:lnTo>
                  <a:pt x="3495090" y="2329370"/>
                </a:lnTo>
                <a:lnTo>
                  <a:pt x="3538524" y="2344394"/>
                </a:lnTo>
                <a:lnTo>
                  <a:pt x="3582695" y="2357780"/>
                </a:lnTo>
                <a:lnTo>
                  <a:pt x="3627577" y="2369502"/>
                </a:lnTo>
                <a:lnTo>
                  <a:pt x="3673119" y="2379510"/>
                </a:lnTo>
                <a:lnTo>
                  <a:pt x="3719284" y="2387790"/>
                </a:lnTo>
                <a:lnTo>
                  <a:pt x="3766032" y="2394280"/>
                </a:lnTo>
                <a:lnTo>
                  <a:pt x="3813352" y="2398966"/>
                </a:lnTo>
                <a:lnTo>
                  <a:pt x="3861181" y="2401811"/>
                </a:lnTo>
                <a:lnTo>
                  <a:pt x="3909504" y="2402763"/>
                </a:lnTo>
                <a:lnTo>
                  <a:pt x="3957828" y="2401811"/>
                </a:lnTo>
                <a:lnTo>
                  <a:pt x="4005656" y="2398966"/>
                </a:lnTo>
                <a:lnTo>
                  <a:pt x="4052976" y="2394280"/>
                </a:lnTo>
                <a:lnTo>
                  <a:pt x="4099737" y="2387790"/>
                </a:lnTo>
                <a:lnTo>
                  <a:pt x="4145902" y="2379510"/>
                </a:lnTo>
                <a:lnTo>
                  <a:pt x="4191444" y="2369502"/>
                </a:lnTo>
                <a:lnTo>
                  <a:pt x="4236313" y="2357780"/>
                </a:lnTo>
                <a:lnTo>
                  <a:pt x="4280484" y="2344394"/>
                </a:lnTo>
                <a:lnTo>
                  <a:pt x="4323931" y="2329370"/>
                </a:lnTo>
                <a:lnTo>
                  <a:pt x="4366603" y="2312746"/>
                </a:lnTo>
                <a:lnTo>
                  <a:pt x="4408462" y="2294572"/>
                </a:lnTo>
                <a:lnTo>
                  <a:pt x="4449470" y="2274874"/>
                </a:lnTo>
                <a:lnTo>
                  <a:pt x="4489615" y="2253678"/>
                </a:lnTo>
                <a:lnTo>
                  <a:pt x="4528832" y="2231034"/>
                </a:lnTo>
                <a:lnTo>
                  <a:pt x="4567110" y="2206968"/>
                </a:lnTo>
                <a:lnTo>
                  <a:pt x="4604397" y="2181517"/>
                </a:lnTo>
                <a:lnTo>
                  <a:pt x="4640656" y="2154732"/>
                </a:lnTo>
                <a:lnTo>
                  <a:pt x="4675860" y="2126627"/>
                </a:lnTo>
                <a:lnTo>
                  <a:pt x="4709973" y="2097252"/>
                </a:lnTo>
                <a:lnTo>
                  <a:pt x="4742954" y="2066645"/>
                </a:lnTo>
                <a:lnTo>
                  <a:pt x="4774768" y="2034832"/>
                </a:lnTo>
                <a:lnTo>
                  <a:pt x="4805388" y="2001850"/>
                </a:lnTo>
                <a:lnTo>
                  <a:pt x="4834763" y="1967738"/>
                </a:lnTo>
                <a:lnTo>
                  <a:pt x="4862855" y="1932533"/>
                </a:lnTo>
                <a:lnTo>
                  <a:pt x="4889652" y="1896275"/>
                </a:lnTo>
                <a:lnTo>
                  <a:pt x="4915090" y="1858987"/>
                </a:lnTo>
                <a:lnTo>
                  <a:pt x="4939157" y="1820710"/>
                </a:lnTo>
                <a:lnTo>
                  <a:pt x="4961801" y="1781492"/>
                </a:lnTo>
                <a:lnTo>
                  <a:pt x="4982997" y="1741347"/>
                </a:lnTo>
                <a:lnTo>
                  <a:pt x="5002695" y="1700326"/>
                </a:lnTo>
                <a:lnTo>
                  <a:pt x="5020881" y="1658467"/>
                </a:lnTo>
                <a:lnTo>
                  <a:pt x="5037493" y="1615795"/>
                </a:lnTo>
                <a:lnTo>
                  <a:pt x="5052517" y="1572361"/>
                </a:lnTo>
                <a:lnTo>
                  <a:pt x="5065903" y="1528191"/>
                </a:lnTo>
                <a:lnTo>
                  <a:pt x="5077625" y="1483309"/>
                </a:lnTo>
                <a:lnTo>
                  <a:pt x="5087632" y="1437767"/>
                </a:lnTo>
                <a:lnTo>
                  <a:pt x="5095913" y="1391602"/>
                </a:lnTo>
                <a:lnTo>
                  <a:pt x="5102403" y="1344853"/>
                </a:lnTo>
                <a:lnTo>
                  <a:pt x="5107089" y="1297533"/>
                </a:lnTo>
                <a:lnTo>
                  <a:pt x="5109934" y="1249705"/>
                </a:lnTo>
                <a:lnTo>
                  <a:pt x="5110886" y="12013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94745" y="3676461"/>
            <a:ext cx="1550479" cy="568458"/>
          </a:xfrm>
          <a:prstGeom prst="rect">
            <a:avLst/>
          </a:prstGeom>
        </p:spPr>
        <p:txBody>
          <a:bodyPr vert="horz" wrap="square" lIns="0" tIns="29560" rIns="0" bIns="0" rtlCol="0">
            <a:spAutoFit/>
          </a:bodyPr>
          <a:lstStyle/>
          <a:p>
            <a:pPr marR="3638" indent="-242401" algn="ctr" defTabSz="654893" eaLnBrk="1" fontAlgn="auto" hangingPunct="1">
              <a:lnSpc>
                <a:spcPts val="2084"/>
              </a:lnSpc>
              <a:spcBef>
                <a:spcPts val="233"/>
              </a:spcBef>
              <a:spcAft>
                <a:spcPts val="0"/>
              </a:spcAft>
            </a:pPr>
            <a:r>
              <a:rPr sz="1826" b="1" kern="0" spc="-86" dirty="0" err="1">
                <a:solidFill>
                  <a:srgbClr val="FF9500"/>
                </a:solidFill>
                <a:latin typeface="Mont Bold" pitchFamily="2" charset="0"/>
                <a:cs typeface="Arial Black"/>
              </a:rPr>
              <a:t>Εσωτερικό</a:t>
            </a:r>
            <a:r>
              <a:rPr lang="el-GR" sz="1826" b="1" kern="0" spc="-86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ς</a:t>
            </a:r>
            <a:r>
              <a:rPr sz="1826" b="1" kern="0" spc="-86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 </a:t>
            </a:r>
            <a:r>
              <a:rPr sz="1826" b="1" kern="0" spc="-7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π</a:t>
            </a:r>
            <a:r>
              <a:rPr sz="1826" b="1" kern="0" spc="-7" dirty="0" err="1">
                <a:solidFill>
                  <a:srgbClr val="FF9500"/>
                </a:solidFill>
                <a:latin typeface="Mont Bold" pitchFamily="2" charset="0"/>
                <a:cs typeface="Arial Black"/>
              </a:rPr>
              <a:t>ελάτη</a:t>
            </a:r>
            <a:r>
              <a:rPr lang="el-GR" sz="1826" b="1" kern="0" spc="-7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ς</a:t>
            </a:r>
            <a:endParaRPr sz="1826" b="1" kern="0" dirty="0">
              <a:solidFill>
                <a:sysClr val="windowText" lastClr="000000"/>
              </a:solidFill>
              <a:latin typeface="Mont Bold" pitchFamily="2" charset="0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07263" y="3670608"/>
            <a:ext cx="1513279" cy="568458"/>
          </a:xfrm>
          <a:prstGeom prst="rect">
            <a:avLst/>
          </a:prstGeom>
        </p:spPr>
        <p:txBody>
          <a:bodyPr vert="horz" wrap="square" lIns="0" tIns="29560" rIns="0" bIns="0" rtlCol="0">
            <a:spAutoFit/>
          </a:bodyPr>
          <a:lstStyle/>
          <a:p>
            <a:pPr marR="3638" indent="-225120" algn="ctr" defTabSz="654893" eaLnBrk="1" fontAlgn="auto" hangingPunct="1">
              <a:lnSpc>
                <a:spcPts val="2084"/>
              </a:lnSpc>
              <a:spcBef>
                <a:spcPts val="233"/>
              </a:spcBef>
              <a:spcAft>
                <a:spcPts val="0"/>
              </a:spcAft>
            </a:pPr>
            <a:r>
              <a:rPr sz="1826" b="1" kern="0" spc="-61" dirty="0" err="1">
                <a:solidFill>
                  <a:srgbClr val="FF9500"/>
                </a:solidFill>
                <a:latin typeface="Mont Bold" pitchFamily="2" charset="0"/>
                <a:cs typeface="Arial Black"/>
              </a:rPr>
              <a:t>Εξωτερικό</a:t>
            </a:r>
            <a:r>
              <a:rPr lang="el-GR" sz="1826" b="1" kern="0" spc="-61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ς</a:t>
            </a:r>
            <a:r>
              <a:rPr sz="1826" b="1" kern="0" spc="-61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 </a:t>
            </a:r>
            <a:r>
              <a:rPr sz="1826" b="1" kern="0" spc="-7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π</a:t>
            </a:r>
            <a:r>
              <a:rPr sz="1826" b="1" kern="0" spc="-7" dirty="0" err="1">
                <a:solidFill>
                  <a:srgbClr val="FF9500"/>
                </a:solidFill>
                <a:latin typeface="Mont Bold" pitchFamily="2" charset="0"/>
                <a:cs typeface="Arial Black"/>
              </a:rPr>
              <a:t>ελάτη</a:t>
            </a:r>
            <a:r>
              <a:rPr lang="el-GR" sz="1826" b="1" kern="0" spc="-7" dirty="0">
                <a:solidFill>
                  <a:srgbClr val="FF9500"/>
                </a:solidFill>
                <a:latin typeface="Mont Bold" pitchFamily="2" charset="0"/>
                <a:cs typeface="Arial Black"/>
              </a:rPr>
              <a:t>ς</a:t>
            </a:r>
            <a:endParaRPr sz="1826" b="1" kern="0" dirty="0">
              <a:solidFill>
                <a:sysClr val="windowText" lastClr="000000"/>
              </a:solidFill>
              <a:latin typeface="Mont Bold" pitchFamily="2" charset="0"/>
              <a:cs typeface="Arial Blac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29379" y="1276843"/>
            <a:ext cx="5590234" cy="5361182"/>
          </a:xfrm>
          <a:custGeom>
            <a:avLst/>
            <a:gdLst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7746251 w 8384045"/>
              <a:gd name="connsiteY9" fmla="*/ 3667302 h 7485799"/>
              <a:gd name="connsiteX10" fmla="*/ 7746251 w 8384045"/>
              <a:gd name="connsiteY10" fmla="*/ 3691534 h 7485799"/>
              <a:gd name="connsiteX11" fmla="*/ 7753883 w 8384045"/>
              <a:gd name="connsiteY11" fmla="*/ 3729380 h 7485799"/>
              <a:gd name="connsiteX12" fmla="*/ 7774724 w 8384045"/>
              <a:gd name="connsiteY12" fmla="*/ 3760292 h 7485799"/>
              <a:gd name="connsiteX13" fmla="*/ 7805623 w 8384045"/>
              <a:gd name="connsiteY13" fmla="*/ 3781120 h 7485799"/>
              <a:gd name="connsiteX14" fmla="*/ 7998930 w 8384045"/>
              <a:gd name="connsiteY14" fmla="*/ 4200245 h 7485799"/>
              <a:gd name="connsiteX15" fmla="*/ 8286813 w 8384045"/>
              <a:gd name="connsiteY15" fmla="*/ 3788765 h 7485799"/>
              <a:gd name="connsiteX16" fmla="*/ 8324659 w 8384045"/>
              <a:gd name="connsiteY16" fmla="*/ 3781120 h 7485799"/>
              <a:gd name="connsiteX17" fmla="*/ 8355571 w 8384045"/>
              <a:gd name="connsiteY17" fmla="*/ 3760292 h 7485799"/>
              <a:gd name="connsiteX18" fmla="*/ 8376399 w 8384045"/>
              <a:gd name="connsiteY18" fmla="*/ 3729380 h 7485799"/>
              <a:gd name="connsiteX19" fmla="*/ 8384045 w 8384045"/>
              <a:gd name="connsiteY19" fmla="*/ 3691534 h 7485799"/>
              <a:gd name="connsiteX20" fmla="*/ 8384045 w 8384045"/>
              <a:gd name="connsiteY20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7746251 w 8384045"/>
              <a:gd name="connsiteY9" fmla="*/ 3667302 h 7485799"/>
              <a:gd name="connsiteX10" fmla="*/ 7746251 w 8384045"/>
              <a:gd name="connsiteY10" fmla="*/ 3691534 h 7485799"/>
              <a:gd name="connsiteX11" fmla="*/ 7753883 w 8384045"/>
              <a:gd name="connsiteY11" fmla="*/ 3729380 h 7485799"/>
              <a:gd name="connsiteX12" fmla="*/ 7774724 w 8384045"/>
              <a:gd name="connsiteY12" fmla="*/ 3760292 h 7485799"/>
              <a:gd name="connsiteX13" fmla="*/ 7805623 w 8384045"/>
              <a:gd name="connsiteY13" fmla="*/ 3781120 h 7485799"/>
              <a:gd name="connsiteX14" fmla="*/ 8286813 w 8384045"/>
              <a:gd name="connsiteY14" fmla="*/ 3788765 h 7485799"/>
              <a:gd name="connsiteX15" fmla="*/ 8324659 w 8384045"/>
              <a:gd name="connsiteY15" fmla="*/ 3781120 h 7485799"/>
              <a:gd name="connsiteX16" fmla="*/ 8355571 w 8384045"/>
              <a:gd name="connsiteY16" fmla="*/ 3760292 h 7485799"/>
              <a:gd name="connsiteX17" fmla="*/ 8376399 w 8384045"/>
              <a:gd name="connsiteY17" fmla="*/ 3729380 h 7485799"/>
              <a:gd name="connsiteX18" fmla="*/ 8384045 w 8384045"/>
              <a:gd name="connsiteY18" fmla="*/ 3691534 h 7485799"/>
              <a:gd name="connsiteX19" fmla="*/ 8384045 w 8384045"/>
              <a:gd name="connsiteY19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7746251 w 8384045"/>
              <a:gd name="connsiteY9" fmla="*/ 3667302 h 7485799"/>
              <a:gd name="connsiteX10" fmla="*/ 7746251 w 8384045"/>
              <a:gd name="connsiteY10" fmla="*/ 3691534 h 7485799"/>
              <a:gd name="connsiteX11" fmla="*/ 7753883 w 8384045"/>
              <a:gd name="connsiteY11" fmla="*/ 3729380 h 7485799"/>
              <a:gd name="connsiteX12" fmla="*/ 7774724 w 8384045"/>
              <a:gd name="connsiteY12" fmla="*/ 3760292 h 7485799"/>
              <a:gd name="connsiteX13" fmla="*/ 7805623 w 8384045"/>
              <a:gd name="connsiteY13" fmla="*/ 3781120 h 7485799"/>
              <a:gd name="connsiteX14" fmla="*/ 8324659 w 8384045"/>
              <a:gd name="connsiteY14" fmla="*/ 3781120 h 7485799"/>
              <a:gd name="connsiteX15" fmla="*/ 8355571 w 8384045"/>
              <a:gd name="connsiteY15" fmla="*/ 3760292 h 7485799"/>
              <a:gd name="connsiteX16" fmla="*/ 8376399 w 8384045"/>
              <a:gd name="connsiteY16" fmla="*/ 3729380 h 7485799"/>
              <a:gd name="connsiteX17" fmla="*/ 8384045 w 8384045"/>
              <a:gd name="connsiteY17" fmla="*/ 3691534 h 7485799"/>
              <a:gd name="connsiteX18" fmla="*/ 8384045 w 8384045"/>
              <a:gd name="connsiteY18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7746251 w 8384045"/>
              <a:gd name="connsiteY9" fmla="*/ 3667302 h 7485799"/>
              <a:gd name="connsiteX10" fmla="*/ 7746251 w 8384045"/>
              <a:gd name="connsiteY10" fmla="*/ 3691534 h 7485799"/>
              <a:gd name="connsiteX11" fmla="*/ 7753883 w 8384045"/>
              <a:gd name="connsiteY11" fmla="*/ 3729380 h 7485799"/>
              <a:gd name="connsiteX12" fmla="*/ 7774724 w 8384045"/>
              <a:gd name="connsiteY12" fmla="*/ 3760292 h 7485799"/>
              <a:gd name="connsiteX13" fmla="*/ 8324659 w 8384045"/>
              <a:gd name="connsiteY13" fmla="*/ 3781120 h 7485799"/>
              <a:gd name="connsiteX14" fmla="*/ 8355571 w 8384045"/>
              <a:gd name="connsiteY14" fmla="*/ 3760292 h 7485799"/>
              <a:gd name="connsiteX15" fmla="*/ 8376399 w 8384045"/>
              <a:gd name="connsiteY15" fmla="*/ 3729380 h 7485799"/>
              <a:gd name="connsiteX16" fmla="*/ 8384045 w 8384045"/>
              <a:gd name="connsiteY16" fmla="*/ 3691534 h 7485799"/>
              <a:gd name="connsiteX17" fmla="*/ 8384045 w 8384045"/>
              <a:gd name="connsiteY17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7746251 w 8384045"/>
              <a:gd name="connsiteY9" fmla="*/ 3667302 h 7485799"/>
              <a:gd name="connsiteX10" fmla="*/ 7746251 w 8384045"/>
              <a:gd name="connsiteY10" fmla="*/ 3691534 h 7485799"/>
              <a:gd name="connsiteX11" fmla="*/ 7753883 w 8384045"/>
              <a:gd name="connsiteY11" fmla="*/ 3729380 h 7485799"/>
              <a:gd name="connsiteX12" fmla="*/ 8324659 w 8384045"/>
              <a:gd name="connsiteY12" fmla="*/ 3781120 h 7485799"/>
              <a:gd name="connsiteX13" fmla="*/ 8355571 w 8384045"/>
              <a:gd name="connsiteY13" fmla="*/ 3760292 h 7485799"/>
              <a:gd name="connsiteX14" fmla="*/ 8376399 w 8384045"/>
              <a:gd name="connsiteY14" fmla="*/ 3729380 h 7485799"/>
              <a:gd name="connsiteX15" fmla="*/ 8384045 w 8384045"/>
              <a:gd name="connsiteY15" fmla="*/ 3691534 h 7485799"/>
              <a:gd name="connsiteX16" fmla="*/ 8384045 w 8384045"/>
              <a:gd name="connsiteY16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7746251 w 8384045"/>
              <a:gd name="connsiteY9" fmla="*/ 3667302 h 7485799"/>
              <a:gd name="connsiteX10" fmla="*/ 7746251 w 8384045"/>
              <a:gd name="connsiteY10" fmla="*/ 3691534 h 7485799"/>
              <a:gd name="connsiteX11" fmla="*/ 8324659 w 8384045"/>
              <a:gd name="connsiteY11" fmla="*/ 3781120 h 7485799"/>
              <a:gd name="connsiteX12" fmla="*/ 8355571 w 8384045"/>
              <a:gd name="connsiteY12" fmla="*/ 3760292 h 7485799"/>
              <a:gd name="connsiteX13" fmla="*/ 8376399 w 8384045"/>
              <a:gd name="connsiteY13" fmla="*/ 3729380 h 7485799"/>
              <a:gd name="connsiteX14" fmla="*/ 8384045 w 8384045"/>
              <a:gd name="connsiteY14" fmla="*/ 3691534 h 7485799"/>
              <a:gd name="connsiteX15" fmla="*/ 8384045 w 8384045"/>
              <a:gd name="connsiteY15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7746251 w 8384045"/>
              <a:gd name="connsiteY9" fmla="*/ 3667302 h 7485799"/>
              <a:gd name="connsiteX10" fmla="*/ 8324659 w 8384045"/>
              <a:gd name="connsiteY10" fmla="*/ 3781120 h 7485799"/>
              <a:gd name="connsiteX11" fmla="*/ 8355571 w 8384045"/>
              <a:gd name="connsiteY11" fmla="*/ 3760292 h 7485799"/>
              <a:gd name="connsiteX12" fmla="*/ 8376399 w 8384045"/>
              <a:gd name="connsiteY12" fmla="*/ 3729380 h 7485799"/>
              <a:gd name="connsiteX13" fmla="*/ 8384045 w 8384045"/>
              <a:gd name="connsiteY13" fmla="*/ 3691534 h 7485799"/>
              <a:gd name="connsiteX14" fmla="*/ 8384045 w 8384045"/>
              <a:gd name="connsiteY14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7753883 w 8384045"/>
              <a:gd name="connsiteY8" fmla="*/ 3629456 h 7485799"/>
              <a:gd name="connsiteX9" fmla="*/ 8324659 w 8384045"/>
              <a:gd name="connsiteY9" fmla="*/ 3781120 h 7485799"/>
              <a:gd name="connsiteX10" fmla="*/ 8355571 w 8384045"/>
              <a:gd name="connsiteY10" fmla="*/ 3760292 h 7485799"/>
              <a:gd name="connsiteX11" fmla="*/ 8376399 w 8384045"/>
              <a:gd name="connsiteY11" fmla="*/ 3729380 h 7485799"/>
              <a:gd name="connsiteX12" fmla="*/ 8384045 w 8384045"/>
              <a:gd name="connsiteY12" fmla="*/ 3691534 h 7485799"/>
              <a:gd name="connsiteX13" fmla="*/ 8384045 w 8384045"/>
              <a:gd name="connsiteY13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7774724 w 8384045"/>
              <a:gd name="connsiteY7" fmla="*/ 3598557 h 7485799"/>
              <a:gd name="connsiteX8" fmla="*/ 8324659 w 8384045"/>
              <a:gd name="connsiteY8" fmla="*/ 3781120 h 7485799"/>
              <a:gd name="connsiteX9" fmla="*/ 8355571 w 8384045"/>
              <a:gd name="connsiteY9" fmla="*/ 3760292 h 7485799"/>
              <a:gd name="connsiteX10" fmla="*/ 8376399 w 8384045"/>
              <a:gd name="connsiteY10" fmla="*/ 3729380 h 7485799"/>
              <a:gd name="connsiteX11" fmla="*/ 8384045 w 8384045"/>
              <a:gd name="connsiteY11" fmla="*/ 3691534 h 7485799"/>
              <a:gd name="connsiteX12" fmla="*/ 8384045 w 8384045"/>
              <a:gd name="connsiteY12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8324659 w 8384045"/>
              <a:gd name="connsiteY7" fmla="*/ 3781120 h 7485799"/>
              <a:gd name="connsiteX8" fmla="*/ 8355571 w 8384045"/>
              <a:gd name="connsiteY8" fmla="*/ 3760292 h 7485799"/>
              <a:gd name="connsiteX9" fmla="*/ 8376399 w 8384045"/>
              <a:gd name="connsiteY9" fmla="*/ 3729380 h 7485799"/>
              <a:gd name="connsiteX10" fmla="*/ 8384045 w 8384045"/>
              <a:gd name="connsiteY10" fmla="*/ 3691534 h 7485799"/>
              <a:gd name="connsiteX11" fmla="*/ 8384045 w 8384045"/>
              <a:gd name="connsiteY11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8355571 w 8384045"/>
              <a:gd name="connsiteY7" fmla="*/ 3760292 h 7485799"/>
              <a:gd name="connsiteX8" fmla="*/ 8376399 w 8384045"/>
              <a:gd name="connsiteY8" fmla="*/ 3729380 h 7485799"/>
              <a:gd name="connsiteX9" fmla="*/ 8384045 w 8384045"/>
              <a:gd name="connsiteY9" fmla="*/ 3691534 h 7485799"/>
              <a:gd name="connsiteX10" fmla="*/ 8384045 w 8384045"/>
              <a:gd name="connsiteY10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8376399 w 8384045"/>
              <a:gd name="connsiteY7" fmla="*/ 3729380 h 7485799"/>
              <a:gd name="connsiteX8" fmla="*/ 8384045 w 8384045"/>
              <a:gd name="connsiteY8" fmla="*/ 3691534 h 7485799"/>
              <a:gd name="connsiteX9" fmla="*/ 8384045 w 8384045"/>
              <a:gd name="connsiteY9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8384045 w 8384045"/>
              <a:gd name="connsiteY7" fmla="*/ 3691534 h 7485799"/>
              <a:gd name="connsiteX8" fmla="*/ 8384045 w 8384045"/>
              <a:gd name="connsiteY8" fmla="*/ 3667302 h 7485799"/>
              <a:gd name="connsiteX0" fmla="*/ 2311082 w 8384045"/>
              <a:gd name="connsiteY0" fmla="*/ 2536367 h 7485799"/>
              <a:gd name="connsiteX1" fmla="*/ 2278456 w 8384045"/>
              <a:gd name="connsiteY1" fmla="*/ 2423236 h 7485799"/>
              <a:gd name="connsiteX2" fmla="*/ 1931289 w 8384045"/>
              <a:gd name="connsiteY2" fmla="*/ 1219212 h 7485799"/>
              <a:gd name="connsiteX3" fmla="*/ 1915121 w 8384045"/>
              <a:gd name="connsiteY3" fmla="*/ 1215313 h 7485799"/>
              <a:gd name="connsiteX4" fmla="*/ 1915121 w 8384045"/>
              <a:gd name="connsiteY4" fmla="*/ 2677782 h 7485799"/>
              <a:gd name="connsiteX5" fmla="*/ 1829333 w 8384045"/>
              <a:gd name="connsiteY5" fmla="*/ 2987802 h 7485799"/>
              <a:gd name="connsiteX6" fmla="*/ 1766646 w 8384045"/>
              <a:gd name="connsiteY6" fmla="*/ 2863634 h 7485799"/>
              <a:gd name="connsiteX7" fmla="*/ 1804924 w 8384045"/>
              <a:gd name="connsiteY7" fmla="*/ 2536367 h 7485799"/>
              <a:gd name="connsiteX8" fmla="*/ 1818157 w 8384045"/>
              <a:gd name="connsiteY8" fmla="*/ 2423236 h 7485799"/>
              <a:gd name="connsiteX9" fmla="*/ 1915121 w 8384045"/>
              <a:gd name="connsiteY9" fmla="*/ 2677782 h 7485799"/>
              <a:gd name="connsiteX10" fmla="*/ 1915121 w 8384045"/>
              <a:gd name="connsiteY10" fmla="*/ 1215313 h 7485799"/>
              <a:gd name="connsiteX11" fmla="*/ 1395945 w 8384045"/>
              <a:gd name="connsiteY11" fmla="*/ 1089926 h 7485799"/>
              <a:gd name="connsiteX12" fmla="*/ 1254912 w 8384045"/>
              <a:gd name="connsiteY12" fmla="*/ 993724 h 7485799"/>
              <a:gd name="connsiteX13" fmla="*/ 1222209 w 8384045"/>
              <a:gd name="connsiteY13" fmla="*/ 971410 h 7485799"/>
              <a:gd name="connsiteX14" fmla="*/ 1216926 w 8384045"/>
              <a:gd name="connsiteY14" fmla="*/ 993724 h 7485799"/>
              <a:gd name="connsiteX15" fmla="*/ 1192085 w 8384045"/>
              <a:gd name="connsiteY15" fmla="*/ 974661 h 7485799"/>
              <a:gd name="connsiteX16" fmla="*/ 1187856 w 8384045"/>
              <a:gd name="connsiteY16" fmla="*/ 971410 h 7485799"/>
              <a:gd name="connsiteX17" fmla="*/ 1184605 w 8384045"/>
              <a:gd name="connsiteY17" fmla="*/ 974661 h 7485799"/>
              <a:gd name="connsiteX18" fmla="*/ 1179931 w 8384045"/>
              <a:gd name="connsiteY18" fmla="*/ 831037 h 7485799"/>
              <a:gd name="connsiteX19" fmla="*/ 1195590 w 8384045"/>
              <a:gd name="connsiteY19" fmla="*/ 813828 h 7485799"/>
              <a:gd name="connsiteX20" fmla="*/ 1198918 w 8384045"/>
              <a:gd name="connsiteY20" fmla="*/ 763155 h 7485799"/>
              <a:gd name="connsiteX21" fmla="*/ 1201978 w 8384045"/>
              <a:gd name="connsiteY21" fmla="*/ 716864 h 7485799"/>
              <a:gd name="connsiteX22" fmla="*/ 1232306 w 8384045"/>
              <a:gd name="connsiteY22" fmla="*/ 716864 h 7485799"/>
              <a:gd name="connsiteX23" fmla="*/ 1263281 w 8384045"/>
              <a:gd name="connsiteY23" fmla="*/ 587565 h 7485799"/>
              <a:gd name="connsiteX24" fmla="*/ 1263281 w 8384045"/>
              <a:gd name="connsiteY24" fmla="*/ 505269 h 7485799"/>
              <a:gd name="connsiteX25" fmla="*/ 1263281 w 8384045"/>
              <a:gd name="connsiteY25" fmla="*/ 495985 h 7485799"/>
              <a:gd name="connsiteX26" fmla="*/ 1231226 w 8384045"/>
              <a:gd name="connsiteY26" fmla="*/ 505269 h 7485799"/>
              <a:gd name="connsiteX27" fmla="*/ 1227251 w 8384045"/>
              <a:gd name="connsiteY27" fmla="*/ 227304 h 7485799"/>
              <a:gd name="connsiteX28" fmla="*/ 1169809 w 8384045"/>
              <a:gd name="connsiteY28" fmla="*/ 169037 h 7485799"/>
              <a:gd name="connsiteX29" fmla="*/ 1131417 w 8384045"/>
              <a:gd name="connsiteY29" fmla="*/ 132359 h 7485799"/>
              <a:gd name="connsiteX30" fmla="*/ 1094727 w 8384045"/>
              <a:gd name="connsiteY30" fmla="*/ 101739 h 7485799"/>
              <a:gd name="connsiteX31" fmla="*/ 1042416 w 8384045"/>
              <a:gd name="connsiteY31" fmla="*/ 61645 h 7485799"/>
              <a:gd name="connsiteX32" fmla="*/ 1001014 w 8384045"/>
              <a:gd name="connsiteY32" fmla="*/ 36588 h 7485799"/>
              <a:gd name="connsiteX33" fmla="*/ 954074 w 8384045"/>
              <a:gd name="connsiteY33" fmla="*/ 18313 h 7485799"/>
              <a:gd name="connsiteX34" fmla="*/ 904455 w 8384045"/>
              <a:gd name="connsiteY34" fmla="*/ 6388 h 7485799"/>
              <a:gd name="connsiteX35" fmla="*/ 855002 w 8384045"/>
              <a:gd name="connsiteY35" fmla="*/ 419 h 7485799"/>
              <a:gd name="connsiteX36" fmla="*/ 808596 w 8384045"/>
              <a:gd name="connsiteY36" fmla="*/ 0 h 7485799"/>
              <a:gd name="connsiteX37" fmla="*/ 768096 w 8384045"/>
              <a:gd name="connsiteY37" fmla="*/ 4711 h 7485799"/>
              <a:gd name="connsiteX38" fmla="*/ 695833 w 8384045"/>
              <a:gd name="connsiteY38" fmla="*/ 40982 h 7485799"/>
              <a:gd name="connsiteX39" fmla="*/ 666775 w 8384045"/>
              <a:gd name="connsiteY39" fmla="*/ 73393 h 7485799"/>
              <a:gd name="connsiteX40" fmla="*/ 643420 w 8384045"/>
              <a:gd name="connsiteY40" fmla="*/ 112153 h 7485799"/>
              <a:gd name="connsiteX41" fmla="*/ 595541 w 8384045"/>
              <a:gd name="connsiteY41" fmla="*/ 109232 h 7485799"/>
              <a:gd name="connsiteX42" fmla="*/ 570953 w 8384045"/>
              <a:gd name="connsiteY42" fmla="*/ 119100 h 7485799"/>
              <a:gd name="connsiteX43" fmla="*/ 561886 w 8384045"/>
              <a:gd name="connsiteY43" fmla="*/ 151498 h 7485799"/>
              <a:gd name="connsiteX44" fmla="*/ 560603 w 8384045"/>
              <a:gd name="connsiteY44" fmla="*/ 216192 h 7485799"/>
              <a:gd name="connsiteX45" fmla="*/ 563435 w 8384045"/>
              <a:gd name="connsiteY45" fmla="*/ 312254 h 7485799"/>
              <a:gd name="connsiteX46" fmla="*/ 569683 w 8384045"/>
              <a:gd name="connsiteY46" fmla="*/ 414299 h 7485799"/>
              <a:gd name="connsiteX47" fmla="*/ 575995 w 8384045"/>
              <a:gd name="connsiteY47" fmla="*/ 495985 h 7485799"/>
              <a:gd name="connsiteX48" fmla="*/ 578777 w 8384045"/>
              <a:gd name="connsiteY48" fmla="*/ 528307 h 7485799"/>
              <a:gd name="connsiteX49" fmla="*/ 586803 w 8384045"/>
              <a:gd name="connsiteY49" fmla="*/ 552551 h 7485799"/>
              <a:gd name="connsiteX50" fmla="*/ 553529 w 8384045"/>
              <a:gd name="connsiteY50" fmla="*/ 552551 h 7485799"/>
              <a:gd name="connsiteX51" fmla="*/ 553529 w 8384045"/>
              <a:gd name="connsiteY51" fmla="*/ 609117 h 7485799"/>
              <a:gd name="connsiteX52" fmla="*/ 627595 w 8384045"/>
              <a:gd name="connsiteY52" fmla="*/ 769391 h 7485799"/>
              <a:gd name="connsiteX53" fmla="*/ 654850 w 8384045"/>
              <a:gd name="connsiteY53" fmla="*/ 763155 h 7485799"/>
              <a:gd name="connsiteX54" fmla="*/ 676084 w 8384045"/>
              <a:gd name="connsiteY54" fmla="*/ 863663 h 7485799"/>
              <a:gd name="connsiteX55" fmla="*/ 704659 w 8384045"/>
              <a:gd name="connsiteY55" fmla="*/ 882421 h 7485799"/>
              <a:gd name="connsiteX56" fmla="*/ 727760 w 8384045"/>
              <a:gd name="connsiteY56" fmla="*/ 1081620 h 7485799"/>
              <a:gd name="connsiteX57" fmla="*/ 711492 w 8384045"/>
              <a:gd name="connsiteY57" fmla="*/ 1112469 h 7485799"/>
              <a:gd name="connsiteX58" fmla="*/ 635685 w 8384045"/>
              <a:gd name="connsiteY58" fmla="*/ 1215174 h 7485799"/>
              <a:gd name="connsiteX59" fmla="*/ 173736 w 8384045"/>
              <a:gd name="connsiteY59" fmla="*/ 1429308 h 7485799"/>
              <a:gd name="connsiteX60" fmla="*/ 0 w 8384045"/>
              <a:gd name="connsiteY60" fmla="*/ 2823235 h 7485799"/>
              <a:gd name="connsiteX61" fmla="*/ 56565 w 8384045"/>
              <a:gd name="connsiteY61" fmla="*/ 3740391 h 7485799"/>
              <a:gd name="connsiteX62" fmla="*/ 68681 w 8384045"/>
              <a:gd name="connsiteY62" fmla="*/ 3738308 h 7485799"/>
              <a:gd name="connsiteX63" fmla="*/ 68681 w 8384045"/>
              <a:gd name="connsiteY63" fmla="*/ 3764635 h 7485799"/>
              <a:gd name="connsiteX64" fmla="*/ 79717 w 8384045"/>
              <a:gd name="connsiteY64" fmla="*/ 3762514 h 7485799"/>
              <a:gd name="connsiteX65" fmla="*/ 74752 w 8384045"/>
              <a:gd name="connsiteY65" fmla="*/ 3881805 h 7485799"/>
              <a:gd name="connsiteX66" fmla="*/ 149491 w 8384045"/>
              <a:gd name="connsiteY66" fmla="*/ 4067657 h 7485799"/>
              <a:gd name="connsiteX67" fmla="*/ 267335 w 8384045"/>
              <a:gd name="connsiteY67" fmla="*/ 4125569 h 7485799"/>
              <a:gd name="connsiteX68" fmla="*/ 368350 w 8384045"/>
              <a:gd name="connsiteY68" fmla="*/ 4125569 h 7485799"/>
              <a:gd name="connsiteX69" fmla="*/ 362280 w 8384045"/>
              <a:gd name="connsiteY69" fmla="*/ 4079100 h 7485799"/>
              <a:gd name="connsiteX70" fmla="*/ 264642 w 8384045"/>
              <a:gd name="connsiteY70" fmla="*/ 4020515 h 7485799"/>
              <a:gd name="connsiteX71" fmla="*/ 212115 w 8384045"/>
              <a:gd name="connsiteY71" fmla="*/ 3932301 h 7485799"/>
              <a:gd name="connsiteX72" fmla="*/ 208076 w 8384045"/>
              <a:gd name="connsiteY72" fmla="*/ 3850157 h 7485799"/>
              <a:gd name="connsiteX73" fmla="*/ 269354 w 8384045"/>
              <a:gd name="connsiteY73" fmla="*/ 3823893 h 7485799"/>
              <a:gd name="connsiteX74" fmla="*/ 311111 w 8384045"/>
              <a:gd name="connsiteY74" fmla="*/ 3996956 h 7485799"/>
              <a:gd name="connsiteX75" fmla="*/ 358241 w 8384045"/>
              <a:gd name="connsiteY75" fmla="*/ 3998303 h 7485799"/>
              <a:gd name="connsiteX76" fmla="*/ 362280 w 8384045"/>
              <a:gd name="connsiteY76" fmla="*/ 3846118 h 7485799"/>
              <a:gd name="connsiteX77" fmla="*/ 355193 w 8384045"/>
              <a:gd name="connsiteY77" fmla="*/ 3823893 h 7485799"/>
              <a:gd name="connsiteX78" fmla="*/ 335635 w 8384045"/>
              <a:gd name="connsiteY78" fmla="*/ 3762514 h 7485799"/>
              <a:gd name="connsiteX79" fmla="*/ 327926 w 8384045"/>
              <a:gd name="connsiteY79" fmla="*/ 3738308 h 7485799"/>
              <a:gd name="connsiteX80" fmla="*/ 320916 w 8384045"/>
              <a:gd name="connsiteY80" fmla="*/ 3716274 h 7485799"/>
              <a:gd name="connsiteX81" fmla="*/ 328612 w 8384045"/>
              <a:gd name="connsiteY81" fmla="*/ 3714800 h 7485799"/>
              <a:gd name="connsiteX82" fmla="*/ 328612 w 8384045"/>
              <a:gd name="connsiteY82" fmla="*/ 3693757 h 7485799"/>
              <a:gd name="connsiteX83" fmla="*/ 339394 w 8384045"/>
              <a:gd name="connsiteY83" fmla="*/ 3691902 h 7485799"/>
              <a:gd name="connsiteX84" fmla="*/ 428282 w 8384045"/>
              <a:gd name="connsiteY84" fmla="*/ 2536367 h 7485799"/>
              <a:gd name="connsiteX85" fmla="*/ 468680 w 8384045"/>
              <a:gd name="connsiteY85" fmla="*/ 2908084 h 7485799"/>
              <a:gd name="connsiteX86" fmla="*/ 428282 w 8384045"/>
              <a:gd name="connsiteY86" fmla="*/ 4067657 h 7485799"/>
              <a:gd name="connsiteX87" fmla="*/ 496658 w 8384045"/>
              <a:gd name="connsiteY87" fmla="*/ 4067657 h 7485799"/>
              <a:gd name="connsiteX88" fmla="*/ 746112 w 8384045"/>
              <a:gd name="connsiteY88" fmla="*/ 5248783 h 7485799"/>
              <a:gd name="connsiteX89" fmla="*/ 998499 w 8384045"/>
              <a:gd name="connsiteY89" fmla="*/ 6736258 h 7485799"/>
              <a:gd name="connsiteX90" fmla="*/ 676757 w 8384045"/>
              <a:gd name="connsiteY90" fmla="*/ 7041350 h 7485799"/>
              <a:gd name="connsiteX91" fmla="*/ 676757 w 8384045"/>
              <a:gd name="connsiteY91" fmla="*/ 7097916 h 7485799"/>
              <a:gd name="connsiteX92" fmla="*/ 870699 w 8384045"/>
              <a:gd name="connsiteY92" fmla="*/ 7126198 h 7485799"/>
              <a:gd name="connsiteX93" fmla="*/ 1139380 w 8384045"/>
              <a:gd name="connsiteY93" fmla="*/ 7035292 h 7485799"/>
              <a:gd name="connsiteX94" fmla="*/ 1206715 w 8384045"/>
              <a:gd name="connsiteY94" fmla="*/ 6917118 h 7485799"/>
              <a:gd name="connsiteX95" fmla="*/ 1268666 w 8384045"/>
              <a:gd name="connsiteY95" fmla="*/ 6938327 h 7485799"/>
              <a:gd name="connsiteX96" fmla="*/ 1309992 w 8384045"/>
              <a:gd name="connsiteY96" fmla="*/ 6917118 h 7485799"/>
              <a:gd name="connsiteX97" fmla="*/ 1422209 w 8384045"/>
              <a:gd name="connsiteY97" fmla="*/ 6859537 h 7485799"/>
              <a:gd name="connsiteX98" fmla="*/ 1368196 w 8384045"/>
              <a:gd name="connsiteY98" fmla="*/ 6694259 h 7485799"/>
              <a:gd name="connsiteX99" fmla="*/ 1381798 w 8384045"/>
              <a:gd name="connsiteY99" fmla="*/ 6692544 h 7485799"/>
              <a:gd name="connsiteX100" fmla="*/ 1241729 w 8384045"/>
              <a:gd name="connsiteY100" fmla="*/ 5369992 h 7485799"/>
              <a:gd name="connsiteX101" fmla="*/ 1236345 w 8384045"/>
              <a:gd name="connsiteY101" fmla="*/ 4704689 h 7485799"/>
              <a:gd name="connsiteX102" fmla="*/ 1586509 w 8384045"/>
              <a:gd name="connsiteY102" fmla="*/ 7085800 h 7485799"/>
              <a:gd name="connsiteX103" fmla="*/ 1596148 w 8384045"/>
              <a:gd name="connsiteY103" fmla="*/ 7085050 h 7485799"/>
              <a:gd name="connsiteX104" fmla="*/ 1590624 w 8384045"/>
              <a:gd name="connsiteY104" fmla="*/ 7103377 h 7485799"/>
              <a:gd name="connsiteX105" fmla="*/ 1519174 w 8384045"/>
              <a:gd name="connsiteY105" fmla="*/ 7235291 h 7485799"/>
              <a:gd name="connsiteX106" fmla="*/ 1482813 w 8384045"/>
              <a:gd name="connsiteY106" fmla="*/ 7461555 h 7485799"/>
              <a:gd name="connsiteX107" fmla="*/ 1725231 w 8384045"/>
              <a:gd name="connsiteY107" fmla="*/ 7485799 h 7485799"/>
              <a:gd name="connsiteX108" fmla="*/ 1931289 w 8384045"/>
              <a:gd name="connsiteY108" fmla="*/ 7336295 h 7485799"/>
              <a:gd name="connsiteX109" fmla="*/ 1920951 w 8384045"/>
              <a:gd name="connsiteY109" fmla="*/ 7085050 h 7485799"/>
              <a:gd name="connsiteX110" fmla="*/ 1919922 w 8384045"/>
              <a:gd name="connsiteY110" fmla="*/ 7059752 h 7485799"/>
              <a:gd name="connsiteX111" fmla="*/ 1931289 w 8384045"/>
              <a:gd name="connsiteY111" fmla="*/ 7058863 h 7485799"/>
              <a:gd name="connsiteX112" fmla="*/ 1863382 w 8384045"/>
              <a:gd name="connsiteY112" fmla="*/ 4704689 h 7485799"/>
              <a:gd name="connsiteX113" fmla="*/ 1836127 w 8384045"/>
              <a:gd name="connsiteY113" fmla="*/ 3759847 h 7485799"/>
              <a:gd name="connsiteX114" fmla="*/ 1870684 w 8384045"/>
              <a:gd name="connsiteY114" fmla="*/ 3740391 h 7485799"/>
              <a:gd name="connsiteX115" fmla="*/ 1870684 w 8384045"/>
              <a:gd name="connsiteY115" fmla="*/ 3617836 h 7485799"/>
              <a:gd name="connsiteX116" fmla="*/ 1889061 w 8384045"/>
              <a:gd name="connsiteY116" fmla="*/ 3599865 h 7485799"/>
              <a:gd name="connsiteX117" fmla="*/ 1894928 w 8384045"/>
              <a:gd name="connsiteY117" fmla="*/ 3611105 h 7485799"/>
              <a:gd name="connsiteX118" fmla="*/ 1926285 w 8384045"/>
              <a:gd name="connsiteY118" fmla="*/ 3564636 h 7485799"/>
              <a:gd name="connsiteX119" fmla="*/ 1931289 w 8384045"/>
              <a:gd name="connsiteY119" fmla="*/ 3557232 h 7485799"/>
              <a:gd name="connsiteX120" fmla="*/ 1955533 w 8384045"/>
              <a:gd name="connsiteY120" fmla="*/ 3586861 h 7485799"/>
              <a:gd name="connsiteX121" fmla="*/ 1973491 w 8384045"/>
              <a:gd name="connsiteY121" fmla="*/ 3557232 h 7485799"/>
              <a:gd name="connsiteX122" fmla="*/ 2185835 w 8384045"/>
              <a:gd name="connsiteY122" fmla="*/ 3207067 h 7485799"/>
              <a:gd name="connsiteX123" fmla="*/ 2226780 w 8384045"/>
              <a:gd name="connsiteY123" fmla="*/ 2987802 h 7485799"/>
              <a:gd name="connsiteX124" fmla="*/ 2311082 w 8384045"/>
              <a:gd name="connsiteY124" fmla="*/ 2536367 h 7485799"/>
              <a:gd name="connsiteX0" fmla="*/ 8384045 w 8384045"/>
              <a:gd name="connsiteY0" fmla="*/ 3667302 h 7485799"/>
              <a:gd name="connsiteX1" fmla="*/ 8376399 w 8384045"/>
              <a:gd name="connsiteY1" fmla="*/ 3629456 h 7485799"/>
              <a:gd name="connsiteX2" fmla="*/ 8355571 w 8384045"/>
              <a:gd name="connsiteY2" fmla="*/ 3598557 h 7485799"/>
              <a:gd name="connsiteX3" fmla="*/ 8324659 w 8384045"/>
              <a:gd name="connsiteY3" fmla="*/ 3577717 h 7485799"/>
              <a:gd name="connsiteX4" fmla="*/ 8286813 w 8384045"/>
              <a:gd name="connsiteY4" fmla="*/ 3570071 h 7485799"/>
              <a:gd name="connsiteX5" fmla="*/ 7843482 w 8384045"/>
              <a:gd name="connsiteY5" fmla="*/ 3570071 h 7485799"/>
              <a:gd name="connsiteX6" fmla="*/ 7805623 w 8384045"/>
              <a:gd name="connsiteY6" fmla="*/ 3577717 h 7485799"/>
              <a:gd name="connsiteX7" fmla="*/ 8384045 w 8384045"/>
              <a:gd name="connsiteY7" fmla="*/ 3667302 h 7485799"/>
              <a:gd name="connsiteX0" fmla="*/ 2311082 w 8376399"/>
              <a:gd name="connsiteY0" fmla="*/ 2536367 h 7485799"/>
              <a:gd name="connsiteX1" fmla="*/ 2278456 w 8376399"/>
              <a:gd name="connsiteY1" fmla="*/ 2423236 h 7485799"/>
              <a:gd name="connsiteX2" fmla="*/ 1931289 w 8376399"/>
              <a:gd name="connsiteY2" fmla="*/ 1219212 h 7485799"/>
              <a:gd name="connsiteX3" fmla="*/ 1915121 w 8376399"/>
              <a:gd name="connsiteY3" fmla="*/ 1215313 h 7485799"/>
              <a:gd name="connsiteX4" fmla="*/ 1915121 w 8376399"/>
              <a:gd name="connsiteY4" fmla="*/ 2677782 h 7485799"/>
              <a:gd name="connsiteX5" fmla="*/ 1829333 w 8376399"/>
              <a:gd name="connsiteY5" fmla="*/ 2987802 h 7485799"/>
              <a:gd name="connsiteX6" fmla="*/ 1766646 w 8376399"/>
              <a:gd name="connsiteY6" fmla="*/ 2863634 h 7485799"/>
              <a:gd name="connsiteX7" fmla="*/ 1804924 w 8376399"/>
              <a:gd name="connsiteY7" fmla="*/ 2536367 h 7485799"/>
              <a:gd name="connsiteX8" fmla="*/ 1818157 w 8376399"/>
              <a:gd name="connsiteY8" fmla="*/ 2423236 h 7485799"/>
              <a:gd name="connsiteX9" fmla="*/ 1915121 w 8376399"/>
              <a:gd name="connsiteY9" fmla="*/ 2677782 h 7485799"/>
              <a:gd name="connsiteX10" fmla="*/ 1915121 w 8376399"/>
              <a:gd name="connsiteY10" fmla="*/ 1215313 h 7485799"/>
              <a:gd name="connsiteX11" fmla="*/ 1395945 w 8376399"/>
              <a:gd name="connsiteY11" fmla="*/ 1089926 h 7485799"/>
              <a:gd name="connsiteX12" fmla="*/ 1254912 w 8376399"/>
              <a:gd name="connsiteY12" fmla="*/ 993724 h 7485799"/>
              <a:gd name="connsiteX13" fmla="*/ 1222209 w 8376399"/>
              <a:gd name="connsiteY13" fmla="*/ 971410 h 7485799"/>
              <a:gd name="connsiteX14" fmla="*/ 1216926 w 8376399"/>
              <a:gd name="connsiteY14" fmla="*/ 993724 h 7485799"/>
              <a:gd name="connsiteX15" fmla="*/ 1192085 w 8376399"/>
              <a:gd name="connsiteY15" fmla="*/ 974661 h 7485799"/>
              <a:gd name="connsiteX16" fmla="*/ 1187856 w 8376399"/>
              <a:gd name="connsiteY16" fmla="*/ 971410 h 7485799"/>
              <a:gd name="connsiteX17" fmla="*/ 1184605 w 8376399"/>
              <a:gd name="connsiteY17" fmla="*/ 974661 h 7485799"/>
              <a:gd name="connsiteX18" fmla="*/ 1179931 w 8376399"/>
              <a:gd name="connsiteY18" fmla="*/ 831037 h 7485799"/>
              <a:gd name="connsiteX19" fmla="*/ 1195590 w 8376399"/>
              <a:gd name="connsiteY19" fmla="*/ 813828 h 7485799"/>
              <a:gd name="connsiteX20" fmla="*/ 1198918 w 8376399"/>
              <a:gd name="connsiteY20" fmla="*/ 763155 h 7485799"/>
              <a:gd name="connsiteX21" fmla="*/ 1201978 w 8376399"/>
              <a:gd name="connsiteY21" fmla="*/ 716864 h 7485799"/>
              <a:gd name="connsiteX22" fmla="*/ 1232306 w 8376399"/>
              <a:gd name="connsiteY22" fmla="*/ 716864 h 7485799"/>
              <a:gd name="connsiteX23" fmla="*/ 1263281 w 8376399"/>
              <a:gd name="connsiteY23" fmla="*/ 587565 h 7485799"/>
              <a:gd name="connsiteX24" fmla="*/ 1263281 w 8376399"/>
              <a:gd name="connsiteY24" fmla="*/ 505269 h 7485799"/>
              <a:gd name="connsiteX25" fmla="*/ 1263281 w 8376399"/>
              <a:gd name="connsiteY25" fmla="*/ 495985 h 7485799"/>
              <a:gd name="connsiteX26" fmla="*/ 1231226 w 8376399"/>
              <a:gd name="connsiteY26" fmla="*/ 505269 h 7485799"/>
              <a:gd name="connsiteX27" fmla="*/ 1227251 w 8376399"/>
              <a:gd name="connsiteY27" fmla="*/ 227304 h 7485799"/>
              <a:gd name="connsiteX28" fmla="*/ 1169809 w 8376399"/>
              <a:gd name="connsiteY28" fmla="*/ 169037 h 7485799"/>
              <a:gd name="connsiteX29" fmla="*/ 1131417 w 8376399"/>
              <a:gd name="connsiteY29" fmla="*/ 132359 h 7485799"/>
              <a:gd name="connsiteX30" fmla="*/ 1094727 w 8376399"/>
              <a:gd name="connsiteY30" fmla="*/ 101739 h 7485799"/>
              <a:gd name="connsiteX31" fmla="*/ 1042416 w 8376399"/>
              <a:gd name="connsiteY31" fmla="*/ 61645 h 7485799"/>
              <a:gd name="connsiteX32" fmla="*/ 1001014 w 8376399"/>
              <a:gd name="connsiteY32" fmla="*/ 36588 h 7485799"/>
              <a:gd name="connsiteX33" fmla="*/ 954074 w 8376399"/>
              <a:gd name="connsiteY33" fmla="*/ 18313 h 7485799"/>
              <a:gd name="connsiteX34" fmla="*/ 904455 w 8376399"/>
              <a:gd name="connsiteY34" fmla="*/ 6388 h 7485799"/>
              <a:gd name="connsiteX35" fmla="*/ 855002 w 8376399"/>
              <a:gd name="connsiteY35" fmla="*/ 419 h 7485799"/>
              <a:gd name="connsiteX36" fmla="*/ 808596 w 8376399"/>
              <a:gd name="connsiteY36" fmla="*/ 0 h 7485799"/>
              <a:gd name="connsiteX37" fmla="*/ 768096 w 8376399"/>
              <a:gd name="connsiteY37" fmla="*/ 4711 h 7485799"/>
              <a:gd name="connsiteX38" fmla="*/ 695833 w 8376399"/>
              <a:gd name="connsiteY38" fmla="*/ 40982 h 7485799"/>
              <a:gd name="connsiteX39" fmla="*/ 666775 w 8376399"/>
              <a:gd name="connsiteY39" fmla="*/ 73393 h 7485799"/>
              <a:gd name="connsiteX40" fmla="*/ 643420 w 8376399"/>
              <a:gd name="connsiteY40" fmla="*/ 112153 h 7485799"/>
              <a:gd name="connsiteX41" fmla="*/ 595541 w 8376399"/>
              <a:gd name="connsiteY41" fmla="*/ 109232 h 7485799"/>
              <a:gd name="connsiteX42" fmla="*/ 570953 w 8376399"/>
              <a:gd name="connsiteY42" fmla="*/ 119100 h 7485799"/>
              <a:gd name="connsiteX43" fmla="*/ 561886 w 8376399"/>
              <a:gd name="connsiteY43" fmla="*/ 151498 h 7485799"/>
              <a:gd name="connsiteX44" fmla="*/ 560603 w 8376399"/>
              <a:gd name="connsiteY44" fmla="*/ 216192 h 7485799"/>
              <a:gd name="connsiteX45" fmla="*/ 563435 w 8376399"/>
              <a:gd name="connsiteY45" fmla="*/ 312254 h 7485799"/>
              <a:gd name="connsiteX46" fmla="*/ 569683 w 8376399"/>
              <a:gd name="connsiteY46" fmla="*/ 414299 h 7485799"/>
              <a:gd name="connsiteX47" fmla="*/ 575995 w 8376399"/>
              <a:gd name="connsiteY47" fmla="*/ 495985 h 7485799"/>
              <a:gd name="connsiteX48" fmla="*/ 578777 w 8376399"/>
              <a:gd name="connsiteY48" fmla="*/ 528307 h 7485799"/>
              <a:gd name="connsiteX49" fmla="*/ 586803 w 8376399"/>
              <a:gd name="connsiteY49" fmla="*/ 552551 h 7485799"/>
              <a:gd name="connsiteX50" fmla="*/ 553529 w 8376399"/>
              <a:gd name="connsiteY50" fmla="*/ 552551 h 7485799"/>
              <a:gd name="connsiteX51" fmla="*/ 553529 w 8376399"/>
              <a:gd name="connsiteY51" fmla="*/ 609117 h 7485799"/>
              <a:gd name="connsiteX52" fmla="*/ 627595 w 8376399"/>
              <a:gd name="connsiteY52" fmla="*/ 769391 h 7485799"/>
              <a:gd name="connsiteX53" fmla="*/ 654850 w 8376399"/>
              <a:gd name="connsiteY53" fmla="*/ 763155 h 7485799"/>
              <a:gd name="connsiteX54" fmla="*/ 676084 w 8376399"/>
              <a:gd name="connsiteY54" fmla="*/ 863663 h 7485799"/>
              <a:gd name="connsiteX55" fmla="*/ 704659 w 8376399"/>
              <a:gd name="connsiteY55" fmla="*/ 882421 h 7485799"/>
              <a:gd name="connsiteX56" fmla="*/ 727760 w 8376399"/>
              <a:gd name="connsiteY56" fmla="*/ 1081620 h 7485799"/>
              <a:gd name="connsiteX57" fmla="*/ 711492 w 8376399"/>
              <a:gd name="connsiteY57" fmla="*/ 1112469 h 7485799"/>
              <a:gd name="connsiteX58" fmla="*/ 635685 w 8376399"/>
              <a:gd name="connsiteY58" fmla="*/ 1215174 h 7485799"/>
              <a:gd name="connsiteX59" fmla="*/ 173736 w 8376399"/>
              <a:gd name="connsiteY59" fmla="*/ 1429308 h 7485799"/>
              <a:gd name="connsiteX60" fmla="*/ 0 w 8376399"/>
              <a:gd name="connsiteY60" fmla="*/ 2823235 h 7485799"/>
              <a:gd name="connsiteX61" fmla="*/ 56565 w 8376399"/>
              <a:gd name="connsiteY61" fmla="*/ 3740391 h 7485799"/>
              <a:gd name="connsiteX62" fmla="*/ 68681 w 8376399"/>
              <a:gd name="connsiteY62" fmla="*/ 3738308 h 7485799"/>
              <a:gd name="connsiteX63" fmla="*/ 68681 w 8376399"/>
              <a:gd name="connsiteY63" fmla="*/ 3764635 h 7485799"/>
              <a:gd name="connsiteX64" fmla="*/ 79717 w 8376399"/>
              <a:gd name="connsiteY64" fmla="*/ 3762514 h 7485799"/>
              <a:gd name="connsiteX65" fmla="*/ 74752 w 8376399"/>
              <a:gd name="connsiteY65" fmla="*/ 3881805 h 7485799"/>
              <a:gd name="connsiteX66" fmla="*/ 149491 w 8376399"/>
              <a:gd name="connsiteY66" fmla="*/ 4067657 h 7485799"/>
              <a:gd name="connsiteX67" fmla="*/ 267335 w 8376399"/>
              <a:gd name="connsiteY67" fmla="*/ 4125569 h 7485799"/>
              <a:gd name="connsiteX68" fmla="*/ 368350 w 8376399"/>
              <a:gd name="connsiteY68" fmla="*/ 4125569 h 7485799"/>
              <a:gd name="connsiteX69" fmla="*/ 362280 w 8376399"/>
              <a:gd name="connsiteY69" fmla="*/ 4079100 h 7485799"/>
              <a:gd name="connsiteX70" fmla="*/ 264642 w 8376399"/>
              <a:gd name="connsiteY70" fmla="*/ 4020515 h 7485799"/>
              <a:gd name="connsiteX71" fmla="*/ 212115 w 8376399"/>
              <a:gd name="connsiteY71" fmla="*/ 3932301 h 7485799"/>
              <a:gd name="connsiteX72" fmla="*/ 208076 w 8376399"/>
              <a:gd name="connsiteY72" fmla="*/ 3850157 h 7485799"/>
              <a:gd name="connsiteX73" fmla="*/ 269354 w 8376399"/>
              <a:gd name="connsiteY73" fmla="*/ 3823893 h 7485799"/>
              <a:gd name="connsiteX74" fmla="*/ 311111 w 8376399"/>
              <a:gd name="connsiteY74" fmla="*/ 3996956 h 7485799"/>
              <a:gd name="connsiteX75" fmla="*/ 358241 w 8376399"/>
              <a:gd name="connsiteY75" fmla="*/ 3998303 h 7485799"/>
              <a:gd name="connsiteX76" fmla="*/ 362280 w 8376399"/>
              <a:gd name="connsiteY76" fmla="*/ 3846118 h 7485799"/>
              <a:gd name="connsiteX77" fmla="*/ 355193 w 8376399"/>
              <a:gd name="connsiteY77" fmla="*/ 3823893 h 7485799"/>
              <a:gd name="connsiteX78" fmla="*/ 335635 w 8376399"/>
              <a:gd name="connsiteY78" fmla="*/ 3762514 h 7485799"/>
              <a:gd name="connsiteX79" fmla="*/ 327926 w 8376399"/>
              <a:gd name="connsiteY79" fmla="*/ 3738308 h 7485799"/>
              <a:gd name="connsiteX80" fmla="*/ 320916 w 8376399"/>
              <a:gd name="connsiteY80" fmla="*/ 3716274 h 7485799"/>
              <a:gd name="connsiteX81" fmla="*/ 328612 w 8376399"/>
              <a:gd name="connsiteY81" fmla="*/ 3714800 h 7485799"/>
              <a:gd name="connsiteX82" fmla="*/ 328612 w 8376399"/>
              <a:gd name="connsiteY82" fmla="*/ 3693757 h 7485799"/>
              <a:gd name="connsiteX83" fmla="*/ 339394 w 8376399"/>
              <a:gd name="connsiteY83" fmla="*/ 3691902 h 7485799"/>
              <a:gd name="connsiteX84" fmla="*/ 428282 w 8376399"/>
              <a:gd name="connsiteY84" fmla="*/ 2536367 h 7485799"/>
              <a:gd name="connsiteX85" fmla="*/ 468680 w 8376399"/>
              <a:gd name="connsiteY85" fmla="*/ 2908084 h 7485799"/>
              <a:gd name="connsiteX86" fmla="*/ 428282 w 8376399"/>
              <a:gd name="connsiteY86" fmla="*/ 4067657 h 7485799"/>
              <a:gd name="connsiteX87" fmla="*/ 496658 w 8376399"/>
              <a:gd name="connsiteY87" fmla="*/ 4067657 h 7485799"/>
              <a:gd name="connsiteX88" fmla="*/ 746112 w 8376399"/>
              <a:gd name="connsiteY88" fmla="*/ 5248783 h 7485799"/>
              <a:gd name="connsiteX89" fmla="*/ 998499 w 8376399"/>
              <a:gd name="connsiteY89" fmla="*/ 6736258 h 7485799"/>
              <a:gd name="connsiteX90" fmla="*/ 676757 w 8376399"/>
              <a:gd name="connsiteY90" fmla="*/ 7041350 h 7485799"/>
              <a:gd name="connsiteX91" fmla="*/ 676757 w 8376399"/>
              <a:gd name="connsiteY91" fmla="*/ 7097916 h 7485799"/>
              <a:gd name="connsiteX92" fmla="*/ 870699 w 8376399"/>
              <a:gd name="connsiteY92" fmla="*/ 7126198 h 7485799"/>
              <a:gd name="connsiteX93" fmla="*/ 1139380 w 8376399"/>
              <a:gd name="connsiteY93" fmla="*/ 7035292 h 7485799"/>
              <a:gd name="connsiteX94" fmla="*/ 1206715 w 8376399"/>
              <a:gd name="connsiteY94" fmla="*/ 6917118 h 7485799"/>
              <a:gd name="connsiteX95" fmla="*/ 1268666 w 8376399"/>
              <a:gd name="connsiteY95" fmla="*/ 6938327 h 7485799"/>
              <a:gd name="connsiteX96" fmla="*/ 1309992 w 8376399"/>
              <a:gd name="connsiteY96" fmla="*/ 6917118 h 7485799"/>
              <a:gd name="connsiteX97" fmla="*/ 1422209 w 8376399"/>
              <a:gd name="connsiteY97" fmla="*/ 6859537 h 7485799"/>
              <a:gd name="connsiteX98" fmla="*/ 1368196 w 8376399"/>
              <a:gd name="connsiteY98" fmla="*/ 6694259 h 7485799"/>
              <a:gd name="connsiteX99" fmla="*/ 1381798 w 8376399"/>
              <a:gd name="connsiteY99" fmla="*/ 6692544 h 7485799"/>
              <a:gd name="connsiteX100" fmla="*/ 1241729 w 8376399"/>
              <a:gd name="connsiteY100" fmla="*/ 5369992 h 7485799"/>
              <a:gd name="connsiteX101" fmla="*/ 1236345 w 8376399"/>
              <a:gd name="connsiteY101" fmla="*/ 4704689 h 7485799"/>
              <a:gd name="connsiteX102" fmla="*/ 1586509 w 8376399"/>
              <a:gd name="connsiteY102" fmla="*/ 7085800 h 7485799"/>
              <a:gd name="connsiteX103" fmla="*/ 1596148 w 8376399"/>
              <a:gd name="connsiteY103" fmla="*/ 7085050 h 7485799"/>
              <a:gd name="connsiteX104" fmla="*/ 1590624 w 8376399"/>
              <a:gd name="connsiteY104" fmla="*/ 7103377 h 7485799"/>
              <a:gd name="connsiteX105" fmla="*/ 1519174 w 8376399"/>
              <a:gd name="connsiteY105" fmla="*/ 7235291 h 7485799"/>
              <a:gd name="connsiteX106" fmla="*/ 1482813 w 8376399"/>
              <a:gd name="connsiteY106" fmla="*/ 7461555 h 7485799"/>
              <a:gd name="connsiteX107" fmla="*/ 1725231 w 8376399"/>
              <a:gd name="connsiteY107" fmla="*/ 7485799 h 7485799"/>
              <a:gd name="connsiteX108" fmla="*/ 1931289 w 8376399"/>
              <a:gd name="connsiteY108" fmla="*/ 7336295 h 7485799"/>
              <a:gd name="connsiteX109" fmla="*/ 1920951 w 8376399"/>
              <a:gd name="connsiteY109" fmla="*/ 7085050 h 7485799"/>
              <a:gd name="connsiteX110" fmla="*/ 1919922 w 8376399"/>
              <a:gd name="connsiteY110" fmla="*/ 7059752 h 7485799"/>
              <a:gd name="connsiteX111" fmla="*/ 1931289 w 8376399"/>
              <a:gd name="connsiteY111" fmla="*/ 7058863 h 7485799"/>
              <a:gd name="connsiteX112" fmla="*/ 1863382 w 8376399"/>
              <a:gd name="connsiteY112" fmla="*/ 4704689 h 7485799"/>
              <a:gd name="connsiteX113" fmla="*/ 1836127 w 8376399"/>
              <a:gd name="connsiteY113" fmla="*/ 3759847 h 7485799"/>
              <a:gd name="connsiteX114" fmla="*/ 1870684 w 8376399"/>
              <a:gd name="connsiteY114" fmla="*/ 3740391 h 7485799"/>
              <a:gd name="connsiteX115" fmla="*/ 1870684 w 8376399"/>
              <a:gd name="connsiteY115" fmla="*/ 3617836 h 7485799"/>
              <a:gd name="connsiteX116" fmla="*/ 1889061 w 8376399"/>
              <a:gd name="connsiteY116" fmla="*/ 3599865 h 7485799"/>
              <a:gd name="connsiteX117" fmla="*/ 1894928 w 8376399"/>
              <a:gd name="connsiteY117" fmla="*/ 3611105 h 7485799"/>
              <a:gd name="connsiteX118" fmla="*/ 1926285 w 8376399"/>
              <a:gd name="connsiteY118" fmla="*/ 3564636 h 7485799"/>
              <a:gd name="connsiteX119" fmla="*/ 1931289 w 8376399"/>
              <a:gd name="connsiteY119" fmla="*/ 3557232 h 7485799"/>
              <a:gd name="connsiteX120" fmla="*/ 1955533 w 8376399"/>
              <a:gd name="connsiteY120" fmla="*/ 3586861 h 7485799"/>
              <a:gd name="connsiteX121" fmla="*/ 1973491 w 8376399"/>
              <a:gd name="connsiteY121" fmla="*/ 3557232 h 7485799"/>
              <a:gd name="connsiteX122" fmla="*/ 2185835 w 8376399"/>
              <a:gd name="connsiteY122" fmla="*/ 3207067 h 7485799"/>
              <a:gd name="connsiteX123" fmla="*/ 2226780 w 8376399"/>
              <a:gd name="connsiteY123" fmla="*/ 2987802 h 7485799"/>
              <a:gd name="connsiteX124" fmla="*/ 2311082 w 8376399"/>
              <a:gd name="connsiteY124" fmla="*/ 2536367 h 7485799"/>
              <a:gd name="connsiteX0" fmla="*/ 7805623 w 8376399"/>
              <a:gd name="connsiteY0" fmla="*/ 3577717 h 7485799"/>
              <a:gd name="connsiteX1" fmla="*/ 8376399 w 8376399"/>
              <a:gd name="connsiteY1" fmla="*/ 3629456 h 7485799"/>
              <a:gd name="connsiteX2" fmla="*/ 8355571 w 8376399"/>
              <a:gd name="connsiteY2" fmla="*/ 3598557 h 7485799"/>
              <a:gd name="connsiteX3" fmla="*/ 8324659 w 8376399"/>
              <a:gd name="connsiteY3" fmla="*/ 3577717 h 7485799"/>
              <a:gd name="connsiteX4" fmla="*/ 8286813 w 8376399"/>
              <a:gd name="connsiteY4" fmla="*/ 3570071 h 7485799"/>
              <a:gd name="connsiteX5" fmla="*/ 7843482 w 8376399"/>
              <a:gd name="connsiteY5" fmla="*/ 3570071 h 7485799"/>
              <a:gd name="connsiteX6" fmla="*/ 7805623 w 8376399"/>
              <a:gd name="connsiteY6" fmla="*/ 3577717 h 7485799"/>
              <a:gd name="connsiteX0" fmla="*/ 2311082 w 8355571"/>
              <a:gd name="connsiteY0" fmla="*/ 2536367 h 7485799"/>
              <a:gd name="connsiteX1" fmla="*/ 2278456 w 8355571"/>
              <a:gd name="connsiteY1" fmla="*/ 2423236 h 7485799"/>
              <a:gd name="connsiteX2" fmla="*/ 1931289 w 8355571"/>
              <a:gd name="connsiteY2" fmla="*/ 1219212 h 7485799"/>
              <a:gd name="connsiteX3" fmla="*/ 1915121 w 8355571"/>
              <a:gd name="connsiteY3" fmla="*/ 1215313 h 7485799"/>
              <a:gd name="connsiteX4" fmla="*/ 1915121 w 8355571"/>
              <a:gd name="connsiteY4" fmla="*/ 2677782 h 7485799"/>
              <a:gd name="connsiteX5" fmla="*/ 1829333 w 8355571"/>
              <a:gd name="connsiteY5" fmla="*/ 2987802 h 7485799"/>
              <a:gd name="connsiteX6" fmla="*/ 1766646 w 8355571"/>
              <a:gd name="connsiteY6" fmla="*/ 2863634 h 7485799"/>
              <a:gd name="connsiteX7" fmla="*/ 1804924 w 8355571"/>
              <a:gd name="connsiteY7" fmla="*/ 2536367 h 7485799"/>
              <a:gd name="connsiteX8" fmla="*/ 1818157 w 8355571"/>
              <a:gd name="connsiteY8" fmla="*/ 2423236 h 7485799"/>
              <a:gd name="connsiteX9" fmla="*/ 1915121 w 8355571"/>
              <a:gd name="connsiteY9" fmla="*/ 2677782 h 7485799"/>
              <a:gd name="connsiteX10" fmla="*/ 1915121 w 8355571"/>
              <a:gd name="connsiteY10" fmla="*/ 1215313 h 7485799"/>
              <a:gd name="connsiteX11" fmla="*/ 1395945 w 8355571"/>
              <a:gd name="connsiteY11" fmla="*/ 1089926 h 7485799"/>
              <a:gd name="connsiteX12" fmla="*/ 1254912 w 8355571"/>
              <a:gd name="connsiteY12" fmla="*/ 993724 h 7485799"/>
              <a:gd name="connsiteX13" fmla="*/ 1222209 w 8355571"/>
              <a:gd name="connsiteY13" fmla="*/ 971410 h 7485799"/>
              <a:gd name="connsiteX14" fmla="*/ 1216926 w 8355571"/>
              <a:gd name="connsiteY14" fmla="*/ 993724 h 7485799"/>
              <a:gd name="connsiteX15" fmla="*/ 1192085 w 8355571"/>
              <a:gd name="connsiteY15" fmla="*/ 974661 h 7485799"/>
              <a:gd name="connsiteX16" fmla="*/ 1187856 w 8355571"/>
              <a:gd name="connsiteY16" fmla="*/ 971410 h 7485799"/>
              <a:gd name="connsiteX17" fmla="*/ 1184605 w 8355571"/>
              <a:gd name="connsiteY17" fmla="*/ 974661 h 7485799"/>
              <a:gd name="connsiteX18" fmla="*/ 1179931 w 8355571"/>
              <a:gd name="connsiteY18" fmla="*/ 831037 h 7485799"/>
              <a:gd name="connsiteX19" fmla="*/ 1195590 w 8355571"/>
              <a:gd name="connsiteY19" fmla="*/ 813828 h 7485799"/>
              <a:gd name="connsiteX20" fmla="*/ 1198918 w 8355571"/>
              <a:gd name="connsiteY20" fmla="*/ 763155 h 7485799"/>
              <a:gd name="connsiteX21" fmla="*/ 1201978 w 8355571"/>
              <a:gd name="connsiteY21" fmla="*/ 716864 h 7485799"/>
              <a:gd name="connsiteX22" fmla="*/ 1232306 w 8355571"/>
              <a:gd name="connsiteY22" fmla="*/ 716864 h 7485799"/>
              <a:gd name="connsiteX23" fmla="*/ 1263281 w 8355571"/>
              <a:gd name="connsiteY23" fmla="*/ 587565 h 7485799"/>
              <a:gd name="connsiteX24" fmla="*/ 1263281 w 8355571"/>
              <a:gd name="connsiteY24" fmla="*/ 505269 h 7485799"/>
              <a:gd name="connsiteX25" fmla="*/ 1263281 w 8355571"/>
              <a:gd name="connsiteY25" fmla="*/ 495985 h 7485799"/>
              <a:gd name="connsiteX26" fmla="*/ 1231226 w 8355571"/>
              <a:gd name="connsiteY26" fmla="*/ 505269 h 7485799"/>
              <a:gd name="connsiteX27" fmla="*/ 1227251 w 8355571"/>
              <a:gd name="connsiteY27" fmla="*/ 227304 h 7485799"/>
              <a:gd name="connsiteX28" fmla="*/ 1169809 w 8355571"/>
              <a:gd name="connsiteY28" fmla="*/ 169037 h 7485799"/>
              <a:gd name="connsiteX29" fmla="*/ 1131417 w 8355571"/>
              <a:gd name="connsiteY29" fmla="*/ 132359 h 7485799"/>
              <a:gd name="connsiteX30" fmla="*/ 1094727 w 8355571"/>
              <a:gd name="connsiteY30" fmla="*/ 101739 h 7485799"/>
              <a:gd name="connsiteX31" fmla="*/ 1042416 w 8355571"/>
              <a:gd name="connsiteY31" fmla="*/ 61645 h 7485799"/>
              <a:gd name="connsiteX32" fmla="*/ 1001014 w 8355571"/>
              <a:gd name="connsiteY32" fmla="*/ 36588 h 7485799"/>
              <a:gd name="connsiteX33" fmla="*/ 954074 w 8355571"/>
              <a:gd name="connsiteY33" fmla="*/ 18313 h 7485799"/>
              <a:gd name="connsiteX34" fmla="*/ 904455 w 8355571"/>
              <a:gd name="connsiteY34" fmla="*/ 6388 h 7485799"/>
              <a:gd name="connsiteX35" fmla="*/ 855002 w 8355571"/>
              <a:gd name="connsiteY35" fmla="*/ 419 h 7485799"/>
              <a:gd name="connsiteX36" fmla="*/ 808596 w 8355571"/>
              <a:gd name="connsiteY36" fmla="*/ 0 h 7485799"/>
              <a:gd name="connsiteX37" fmla="*/ 768096 w 8355571"/>
              <a:gd name="connsiteY37" fmla="*/ 4711 h 7485799"/>
              <a:gd name="connsiteX38" fmla="*/ 695833 w 8355571"/>
              <a:gd name="connsiteY38" fmla="*/ 40982 h 7485799"/>
              <a:gd name="connsiteX39" fmla="*/ 666775 w 8355571"/>
              <a:gd name="connsiteY39" fmla="*/ 73393 h 7485799"/>
              <a:gd name="connsiteX40" fmla="*/ 643420 w 8355571"/>
              <a:gd name="connsiteY40" fmla="*/ 112153 h 7485799"/>
              <a:gd name="connsiteX41" fmla="*/ 595541 w 8355571"/>
              <a:gd name="connsiteY41" fmla="*/ 109232 h 7485799"/>
              <a:gd name="connsiteX42" fmla="*/ 570953 w 8355571"/>
              <a:gd name="connsiteY42" fmla="*/ 119100 h 7485799"/>
              <a:gd name="connsiteX43" fmla="*/ 561886 w 8355571"/>
              <a:gd name="connsiteY43" fmla="*/ 151498 h 7485799"/>
              <a:gd name="connsiteX44" fmla="*/ 560603 w 8355571"/>
              <a:gd name="connsiteY44" fmla="*/ 216192 h 7485799"/>
              <a:gd name="connsiteX45" fmla="*/ 563435 w 8355571"/>
              <a:gd name="connsiteY45" fmla="*/ 312254 h 7485799"/>
              <a:gd name="connsiteX46" fmla="*/ 569683 w 8355571"/>
              <a:gd name="connsiteY46" fmla="*/ 414299 h 7485799"/>
              <a:gd name="connsiteX47" fmla="*/ 575995 w 8355571"/>
              <a:gd name="connsiteY47" fmla="*/ 495985 h 7485799"/>
              <a:gd name="connsiteX48" fmla="*/ 578777 w 8355571"/>
              <a:gd name="connsiteY48" fmla="*/ 528307 h 7485799"/>
              <a:gd name="connsiteX49" fmla="*/ 586803 w 8355571"/>
              <a:gd name="connsiteY49" fmla="*/ 552551 h 7485799"/>
              <a:gd name="connsiteX50" fmla="*/ 553529 w 8355571"/>
              <a:gd name="connsiteY50" fmla="*/ 552551 h 7485799"/>
              <a:gd name="connsiteX51" fmla="*/ 553529 w 8355571"/>
              <a:gd name="connsiteY51" fmla="*/ 609117 h 7485799"/>
              <a:gd name="connsiteX52" fmla="*/ 627595 w 8355571"/>
              <a:gd name="connsiteY52" fmla="*/ 769391 h 7485799"/>
              <a:gd name="connsiteX53" fmla="*/ 654850 w 8355571"/>
              <a:gd name="connsiteY53" fmla="*/ 763155 h 7485799"/>
              <a:gd name="connsiteX54" fmla="*/ 676084 w 8355571"/>
              <a:gd name="connsiteY54" fmla="*/ 863663 h 7485799"/>
              <a:gd name="connsiteX55" fmla="*/ 704659 w 8355571"/>
              <a:gd name="connsiteY55" fmla="*/ 882421 h 7485799"/>
              <a:gd name="connsiteX56" fmla="*/ 727760 w 8355571"/>
              <a:gd name="connsiteY56" fmla="*/ 1081620 h 7485799"/>
              <a:gd name="connsiteX57" fmla="*/ 711492 w 8355571"/>
              <a:gd name="connsiteY57" fmla="*/ 1112469 h 7485799"/>
              <a:gd name="connsiteX58" fmla="*/ 635685 w 8355571"/>
              <a:gd name="connsiteY58" fmla="*/ 1215174 h 7485799"/>
              <a:gd name="connsiteX59" fmla="*/ 173736 w 8355571"/>
              <a:gd name="connsiteY59" fmla="*/ 1429308 h 7485799"/>
              <a:gd name="connsiteX60" fmla="*/ 0 w 8355571"/>
              <a:gd name="connsiteY60" fmla="*/ 2823235 h 7485799"/>
              <a:gd name="connsiteX61" fmla="*/ 56565 w 8355571"/>
              <a:gd name="connsiteY61" fmla="*/ 3740391 h 7485799"/>
              <a:gd name="connsiteX62" fmla="*/ 68681 w 8355571"/>
              <a:gd name="connsiteY62" fmla="*/ 3738308 h 7485799"/>
              <a:gd name="connsiteX63" fmla="*/ 68681 w 8355571"/>
              <a:gd name="connsiteY63" fmla="*/ 3764635 h 7485799"/>
              <a:gd name="connsiteX64" fmla="*/ 79717 w 8355571"/>
              <a:gd name="connsiteY64" fmla="*/ 3762514 h 7485799"/>
              <a:gd name="connsiteX65" fmla="*/ 74752 w 8355571"/>
              <a:gd name="connsiteY65" fmla="*/ 3881805 h 7485799"/>
              <a:gd name="connsiteX66" fmla="*/ 149491 w 8355571"/>
              <a:gd name="connsiteY66" fmla="*/ 4067657 h 7485799"/>
              <a:gd name="connsiteX67" fmla="*/ 267335 w 8355571"/>
              <a:gd name="connsiteY67" fmla="*/ 4125569 h 7485799"/>
              <a:gd name="connsiteX68" fmla="*/ 368350 w 8355571"/>
              <a:gd name="connsiteY68" fmla="*/ 4125569 h 7485799"/>
              <a:gd name="connsiteX69" fmla="*/ 362280 w 8355571"/>
              <a:gd name="connsiteY69" fmla="*/ 4079100 h 7485799"/>
              <a:gd name="connsiteX70" fmla="*/ 264642 w 8355571"/>
              <a:gd name="connsiteY70" fmla="*/ 4020515 h 7485799"/>
              <a:gd name="connsiteX71" fmla="*/ 212115 w 8355571"/>
              <a:gd name="connsiteY71" fmla="*/ 3932301 h 7485799"/>
              <a:gd name="connsiteX72" fmla="*/ 208076 w 8355571"/>
              <a:gd name="connsiteY72" fmla="*/ 3850157 h 7485799"/>
              <a:gd name="connsiteX73" fmla="*/ 269354 w 8355571"/>
              <a:gd name="connsiteY73" fmla="*/ 3823893 h 7485799"/>
              <a:gd name="connsiteX74" fmla="*/ 311111 w 8355571"/>
              <a:gd name="connsiteY74" fmla="*/ 3996956 h 7485799"/>
              <a:gd name="connsiteX75" fmla="*/ 358241 w 8355571"/>
              <a:gd name="connsiteY75" fmla="*/ 3998303 h 7485799"/>
              <a:gd name="connsiteX76" fmla="*/ 362280 w 8355571"/>
              <a:gd name="connsiteY76" fmla="*/ 3846118 h 7485799"/>
              <a:gd name="connsiteX77" fmla="*/ 355193 w 8355571"/>
              <a:gd name="connsiteY77" fmla="*/ 3823893 h 7485799"/>
              <a:gd name="connsiteX78" fmla="*/ 335635 w 8355571"/>
              <a:gd name="connsiteY78" fmla="*/ 3762514 h 7485799"/>
              <a:gd name="connsiteX79" fmla="*/ 327926 w 8355571"/>
              <a:gd name="connsiteY79" fmla="*/ 3738308 h 7485799"/>
              <a:gd name="connsiteX80" fmla="*/ 320916 w 8355571"/>
              <a:gd name="connsiteY80" fmla="*/ 3716274 h 7485799"/>
              <a:gd name="connsiteX81" fmla="*/ 328612 w 8355571"/>
              <a:gd name="connsiteY81" fmla="*/ 3714800 h 7485799"/>
              <a:gd name="connsiteX82" fmla="*/ 328612 w 8355571"/>
              <a:gd name="connsiteY82" fmla="*/ 3693757 h 7485799"/>
              <a:gd name="connsiteX83" fmla="*/ 339394 w 8355571"/>
              <a:gd name="connsiteY83" fmla="*/ 3691902 h 7485799"/>
              <a:gd name="connsiteX84" fmla="*/ 428282 w 8355571"/>
              <a:gd name="connsiteY84" fmla="*/ 2536367 h 7485799"/>
              <a:gd name="connsiteX85" fmla="*/ 468680 w 8355571"/>
              <a:gd name="connsiteY85" fmla="*/ 2908084 h 7485799"/>
              <a:gd name="connsiteX86" fmla="*/ 428282 w 8355571"/>
              <a:gd name="connsiteY86" fmla="*/ 4067657 h 7485799"/>
              <a:gd name="connsiteX87" fmla="*/ 496658 w 8355571"/>
              <a:gd name="connsiteY87" fmla="*/ 4067657 h 7485799"/>
              <a:gd name="connsiteX88" fmla="*/ 746112 w 8355571"/>
              <a:gd name="connsiteY88" fmla="*/ 5248783 h 7485799"/>
              <a:gd name="connsiteX89" fmla="*/ 998499 w 8355571"/>
              <a:gd name="connsiteY89" fmla="*/ 6736258 h 7485799"/>
              <a:gd name="connsiteX90" fmla="*/ 676757 w 8355571"/>
              <a:gd name="connsiteY90" fmla="*/ 7041350 h 7485799"/>
              <a:gd name="connsiteX91" fmla="*/ 676757 w 8355571"/>
              <a:gd name="connsiteY91" fmla="*/ 7097916 h 7485799"/>
              <a:gd name="connsiteX92" fmla="*/ 870699 w 8355571"/>
              <a:gd name="connsiteY92" fmla="*/ 7126198 h 7485799"/>
              <a:gd name="connsiteX93" fmla="*/ 1139380 w 8355571"/>
              <a:gd name="connsiteY93" fmla="*/ 7035292 h 7485799"/>
              <a:gd name="connsiteX94" fmla="*/ 1206715 w 8355571"/>
              <a:gd name="connsiteY94" fmla="*/ 6917118 h 7485799"/>
              <a:gd name="connsiteX95" fmla="*/ 1268666 w 8355571"/>
              <a:gd name="connsiteY95" fmla="*/ 6938327 h 7485799"/>
              <a:gd name="connsiteX96" fmla="*/ 1309992 w 8355571"/>
              <a:gd name="connsiteY96" fmla="*/ 6917118 h 7485799"/>
              <a:gd name="connsiteX97" fmla="*/ 1422209 w 8355571"/>
              <a:gd name="connsiteY97" fmla="*/ 6859537 h 7485799"/>
              <a:gd name="connsiteX98" fmla="*/ 1368196 w 8355571"/>
              <a:gd name="connsiteY98" fmla="*/ 6694259 h 7485799"/>
              <a:gd name="connsiteX99" fmla="*/ 1381798 w 8355571"/>
              <a:gd name="connsiteY99" fmla="*/ 6692544 h 7485799"/>
              <a:gd name="connsiteX100" fmla="*/ 1241729 w 8355571"/>
              <a:gd name="connsiteY100" fmla="*/ 5369992 h 7485799"/>
              <a:gd name="connsiteX101" fmla="*/ 1236345 w 8355571"/>
              <a:gd name="connsiteY101" fmla="*/ 4704689 h 7485799"/>
              <a:gd name="connsiteX102" fmla="*/ 1586509 w 8355571"/>
              <a:gd name="connsiteY102" fmla="*/ 7085800 h 7485799"/>
              <a:gd name="connsiteX103" fmla="*/ 1596148 w 8355571"/>
              <a:gd name="connsiteY103" fmla="*/ 7085050 h 7485799"/>
              <a:gd name="connsiteX104" fmla="*/ 1590624 w 8355571"/>
              <a:gd name="connsiteY104" fmla="*/ 7103377 h 7485799"/>
              <a:gd name="connsiteX105" fmla="*/ 1519174 w 8355571"/>
              <a:gd name="connsiteY105" fmla="*/ 7235291 h 7485799"/>
              <a:gd name="connsiteX106" fmla="*/ 1482813 w 8355571"/>
              <a:gd name="connsiteY106" fmla="*/ 7461555 h 7485799"/>
              <a:gd name="connsiteX107" fmla="*/ 1725231 w 8355571"/>
              <a:gd name="connsiteY107" fmla="*/ 7485799 h 7485799"/>
              <a:gd name="connsiteX108" fmla="*/ 1931289 w 8355571"/>
              <a:gd name="connsiteY108" fmla="*/ 7336295 h 7485799"/>
              <a:gd name="connsiteX109" fmla="*/ 1920951 w 8355571"/>
              <a:gd name="connsiteY109" fmla="*/ 7085050 h 7485799"/>
              <a:gd name="connsiteX110" fmla="*/ 1919922 w 8355571"/>
              <a:gd name="connsiteY110" fmla="*/ 7059752 h 7485799"/>
              <a:gd name="connsiteX111" fmla="*/ 1931289 w 8355571"/>
              <a:gd name="connsiteY111" fmla="*/ 7058863 h 7485799"/>
              <a:gd name="connsiteX112" fmla="*/ 1863382 w 8355571"/>
              <a:gd name="connsiteY112" fmla="*/ 4704689 h 7485799"/>
              <a:gd name="connsiteX113" fmla="*/ 1836127 w 8355571"/>
              <a:gd name="connsiteY113" fmla="*/ 3759847 h 7485799"/>
              <a:gd name="connsiteX114" fmla="*/ 1870684 w 8355571"/>
              <a:gd name="connsiteY114" fmla="*/ 3740391 h 7485799"/>
              <a:gd name="connsiteX115" fmla="*/ 1870684 w 8355571"/>
              <a:gd name="connsiteY115" fmla="*/ 3617836 h 7485799"/>
              <a:gd name="connsiteX116" fmla="*/ 1889061 w 8355571"/>
              <a:gd name="connsiteY116" fmla="*/ 3599865 h 7485799"/>
              <a:gd name="connsiteX117" fmla="*/ 1894928 w 8355571"/>
              <a:gd name="connsiteY117" fmla="*/ 3611105 h 7485799"/>
              <a:gd name="connsiteX118" fmla="*/ 1926285 w 8355571"/>
              <a:gd name="connsiteY118" fmla="*/ 3564636 h 7485799"/>
              <a:gd name="connsiteX119" fmla="*/ 1931289 w 8355571"/>
              <a:gd name="connsiteY119" fmla="*/ 3557232 h 7485799"/>
              <a:gd name="connsiteX120" fmla="*/ 1955533 w 8355571"/>
              <a:gd name="connsiteY120" fmla="*/ 3586861 h 7485799"/>
              <a:gd name="connsiteX121" fmla="*/ 1973491 w 8355571"/>
              <a:gd name="connsiteY121" fmla="*/ 3557232 h 7485799"/>
              <a:gd name="connsiteX122" fmla="*/ 2185835 w 8355571"/>
              <a:gd name="connsiteY122" fmla="*/ 3207067 h 7485799"/>
              <a:gd name="connsiteX123" fmla="*/ 2226780 w 8355571"/>
              <a:gd name="connsiteY123" fmla="*/ 2987802 h 7485799"/>
              <a:gd name="connsiteX124" fmla="*/ 2311082 w 8355571"/>
              <a:gd name="connsiteY124" fmla="*/ 2536367 h 7485799"/>
              <a:gd name="connsiteX0" fmla="*/ 7805623 w 8355571"/>
              <a:gd name="connsiteY0" fmla="*/ 3577717 h 7485799"/>
              <a:gd name="connsiteX1" fmla="*/ 8355571 w 8355571"/>
              <a:gd name="connsiteY1" fmla="*/ 3598557 h 7485799"/>
              <a:gd name="connsiteX2" fmla="*/ 8324659 w 8355571"/>
              <a:gd name="connsiteY2" fmla="*/ 3577717 h 7485799"/>
              <a:gd name="connsiteX3" fmla="*/ 8286813 w 8355571"/>
              <a:gd name="connsiteY3" fmla="*/ 3570071 h 7485799"/>
              <a:gd name="connsiteX4" fmla="*/ 7843482 w 8355571"/>
              <a:gd name="connsiteY4" fmla="*/ 3570071 h 7485799"/>
              <a:gd name="connsiteX5" fmla="*/ 7805623 w 8355571"/>
              <a:gd name="connsiteY5" fmla="*/ 3577717 h 7485799"/>
              <a:gd name="connsiteX0" fmla="*/ 2311082 w 8324659"/>
              <a:gd name="connsiteY0" fmla="*/ 2536367 h 7485799"/>
              <a:gd name="connsiteX1" fmla="*/ 2278456 w 8324659"/>
              <a:gd name="connsiteY1" fmla="*/ 2423236 h 7485799"/>
              <a:gd name="connsiteX2" fmla="*/ 1931289 w 8324659"/>
              <a:gd name="connsiteY2" fmla="*/ 1219212 h 7485799"/>
              <a:gd name="connsiteX3" fmla="*/ 1915121 w 8324659"/>
              <a:gd name="connsiteY3" fmla="*/ 1215313 h 7485799"/>
              <a:gd name="connsiteX4" fmla="*/ 1915121 w 8324659"/>
              <a:gd name="connsiteY4" fmla="*/ 2677782 h 7485799"/>
              <a:gd name="connsiteX5" fmla="*/ 1829333 w 8324659"/>
              <a:gd name="connsiteY5" fmla="*/ 2987802 h 7485799"/>
              <a:gd name="connsiteX6" fmla="*/ 1766646 w 8324659"/>
              <a:gd name="connsiteY6" fmla="*/ 2863634 h 7485799"/>
              <a:gd name="connsiteX7" fmla="*/ 1804924 w 8324659"/>
              <a:gd name="connsiteY7" fmla="*/ 2536367 h 7485799"/>
              <a:gd name="connsiteX8" fmla="*/ 1818157 w 8324659"/>
              <a:gd name="connsiteY8" fmla="*/ 2423236 h 7485799"/>
              <a:gd name="connsiteX9" fmla="*/ 1915121 w 8324659"/>
              <a:gd name="connsiteY9" fmla="*/ 2677782 h 7485799"/>
              <a:gd name="connsiteX10" fmla="*/ 1915121 w 8324659"/>
              <a:gd name="connsiteY10" fmla="*/ 1215313 h 7485799"/>
              <a:gd name="connsiteX11" fmla="*/ 1395945 w 8324659"/>
              <a:gd name="connsiteY11" fmla="*/ 1089926 h 7485799"/>
              <a:gd name="connsiteX12" fmla="*/ 1254912 w 8324659"/>
              <a:gd name="connsiteY12" fmla="*/ 993724 h 7485799"/>
              <a:gd name="connsiteX13" fmla="*/ 1222209 w 8324659"/>
              <a:gd name="connsiteY13" fmla="*/ 971410 h 7485799"/>
              <a:gd name="connsiteX14" fmla="*/ 1216926 w 8324659"/>
              <a:gd name="connsiteY14" fmla="*/ 993724 h 7485799"/>
              <a:gd name="connsiteX15" fmla="*/ 1192085 w 8324659"/>
              <a:gd name="connsiteY15" fmla="*/ 974661 h 7485799"/>
              <a:gd name="connsiteX16" fmla="*/ 1187856 w 8324659"/>
              <a:gd name="connsiteY16" fmla="*/ 971410 h 7485799"/>
              <a:gd name="connsiteX17" fmla="*/ 1184605 w 8324659"/>
              <a:gd name="connsiteY17" fmla="*/ 974661 h 7485799"/>
              <a:gd name="connsiteX18" fmla="*/ 1179931 w 8324659"/>
              <a:gd name="connsiteY18" fmla="*/ 831037 h 7485799"/>
              <a:gd name="connsiteX19" fmla="*/ 1195590 w 8324659"/>
              <a:gd name="connsiteY19" fmla="*/ 813828 h 7485799"/>
              <a:gd name="connsiteX20" fmla="*/ 1198918 w 8324659"/>
              <a:gd name="connsiteY20" fmla="*/ 763155 h 7485799"/>
              <a:gd name="connsiteX21" fmla="*/ 1201978 w 8324659"/>
              <a:gd name="connsiteY21" fmla="*/ 716864 h 7485799"/>
              <a:gd name="connsiteX22" fmla="*/ 1232306 w 8324659"/>
              <a:gd name="connsiteY22" fmla="*/ 716864 h 7485799"/>
              <a:gd name="connsiteX23" fmla="*/ 1263281 w 8324659"/>
              <a:gd name="connsiteY23" fmla="*/ 587565 h 7485799"/>
              <a:gd name="connsiteX24" fmla="*/ 1263281 w 8324659"/>
              <a:gd name="connsiteY24" fmla="*/ 505269 h 7485799"/>
              <a:gd name="connsiteX25" fmla="*/ 1263281 w 8324659"/>
              <a:gd name="connsiteY25" fmla="*/ 495985 h 7485799"/>
              <a:gd name="connsiteX26" fmla="*/ 1231226 w 8324659"/>
              <a:gd name="connsiteY26" fmla="*/ 505269 h 7485799"/>
              <a:gd name="connsiteX27" fmla="*/ 1227251 w 8324659"/>
              <a:gd name="connsiteY27" fmla="*/ 227304 h 7485799"/>
              <a:gd name="connsiteX28" fmla="*/ 1169809 w 8324659"/>
              <a:gd name="connsiteY28" fmla="*/ 169037 h 7485799"/>
              <a:gd name="connsiteX29" fmla="*/ 1131417 w 8324659"/>
              <a:gd name="connsiteY29" fmla="*/ 132359 h 7485799"/>
              <a:gd name="connsiteX30" fmla="*/ 1094727 w 8324659"/>
              <a:gd name="connsiteY30" fmla="*/ 101739 h 7485799"/>
              <a:gd name="connsiteX31" fmla="*/ 1042416 w 8324659"/>
              <a:gd name="connsiteY31" fmla="*/ 61645 h 7485799"/>
              <a:gd name="connsiteX32" fmla="*/ 1001014 w 8324659"/>
              <a:gd name="connsiteY32" fmla="*/ 36588 h 7485799"/>
              <a:gd name="connsiteX33" fmla="*/ 954074 w 8324659"/>
              <a:gd name="connsiteY33" fmla="*/ 18313 h 7485799"/>
              <a:gd name="connsiteX34" fmla="*/ 904455 w 8324659"/>
              <a:gd name="connsiteY34" fmla="*/ 6388 h 7485799"/>
              <a:gd name="connsiteX35" fmla="*/ 855002 w 8324659"/>
              <a:gd name="connsiteY35" fmla="*/ 419 h 7485799"/>
              <a:gd name="connsiteX36" fmla="*/ 808596 w 8324659"/>
              <a:gd name="connsiteY36" fmla="*/ 0 h 7485799"/>
              <a:gd name="connsiteX37" fmla="*/ 768096 w 8324659"/>
              <a:gd name="connsiteY37" fmla="*/ 4711 h 7485799"/>
              <a:gd name="connsiteX38" fmla="*/ 695833 w 8324659"/>
              <a:gd name="connsiteY38" fmla="*/ 40982 h 7485799"/>
              <a:gd name="connsiteX39" fmla="*/ 666775 w 8324659"/>
              <a:gd name="connsiteY39" fmla="*/ 73393 h 7485799"/>
              <a:gd name="connsiteX40" fmla="*/ 643420 w 8324659"/>
              <a:gd name="connsiteY40" fmla="*/ 112153 h 7485799"/>
              <a:gd name="connsiteX41" fmla="*/ 595541 w 8324659"/>
              <a:gd name="connsiteY41" fmla="*/ 109232 h 7485799"/>
              <a:gd name="connsiteX42" fmla="*/ 570953 w 8324659"/>
              <a:gd name="connsiteY42" fmla="*/ 119100 h 7485799"/>
              <a:gd name="connsiteX43" fmla="*/ 561886 w 8324659"/>
              <a:gd name="connsiteY43" fmla="*/ 151498 h 7485799"/>
              <a:gd name="connsiteX44" fmla="*/ 560603 w 8324659"/>
              <a:gd name="connsiteY44" fmla="*/ 216192 h 7485799"/>
              <a:gd name="connsiteX45" fmla="*/ 563435 w 8324659"/>
              <a:gd name="connsiteY45" fmla="*/ 312254 h 7485799"/>
              <a:gd name="connsiteX46" fmla="*/ 569683 w 8324659"/>
              <a:gd name="connsiteY46" fmla="*/ 414299 h 7485799"/>
              <a:gd name="connsiteX47" fmla="*/ 575995 w 8324659"/>
              <a:gd name="connsiteY47" fmla="*/ 495985 h 7485799"/>
              <a:gd name="connsiteX48" fmla="*/ 578777 w 8324659"/>
              <a:gd name="connsiteY48" fmla="*/ 528307 h 7485799"/>
              <a:gd name="connsiteX49" fmla="*/ 586803 w 8324659"/>
              <a:gd name="connsiteY49" fmla="*/ 552551 h 7485799"/>
              <a:gd name="connsiteX50" fmla="*/ 553529 w 8324659"/>
              <a:gd name="connsiteY50" fmla="*/ 552551 h 7485799"/>
              <a:gd name="connsiteX51" fmla="*/ 553529 w 8324659"/>
              <a:gd name="connsiteY51" fmla="*/ 609117 h 7485799"/>
              <a:gd name="connsiteX52" fmla="*/ 627595 w 8324659"/>
              <a:gd name="connsiteY52" fmla="*/ 769391 h 7485799"/>
              <a:gd name="connsiteX53" fmla="*/ 654850 w 8324659"/>
              <a:gd name="connsiteY53" fmla="*/ 763155 h 7485799"/>
              <a:gd name="connsiteX54" fmla="*/ 676084 w 8324659"/>
              <a:gd name="connsiteY54" fmla="*/ 863663 h 7485799"/>
              <a:gd name="connsiteX55" fmla="*/ 704659 w 8324659"/>
              <a:gd name="connsiteY55" fmla="*/ 882421 h 7485799"/>
              <a:gd name="connsiteX56" fmla="*/ 727760 w 8324659"/>
              <a:gd name="connsiteY56" fmla="*/ 1081620 h 7485799"/>
              <a:gd name="connsiteX57" fmla="*/ 711492 w 8324659"/>
              <a:gd name="connsiteY57" fmla="*/ 1112469 h 7485799"/>
              <a:gd name="connsiteX58" fmla="*/ 635685 w 8324659"/>
              <a:gd name="connsiteY58" fmla="*/ 1215174 h 7485799"/>
              <a:gd name="connsiteX59" fmla="*/ 173736 w 8324659"/>
              <a:gd name="connsiteY59" fmla="*/ 1429308 h 7485799"/>
              <a:gd name="connsiteX60" fmla="*/ 0 w 8324659"/>
              <a:gd name="connsiteY60" fmla="*/ 2823235 h 7485799"/>
              <a:gd name="connsiteX61" fmla="*/ 56565 w 8324659"/>
              <a:gd name="connsiteY61" fmla="*/ 3740391 h 7485799"/>
              <a:gd name="connsiteX62" fmla="*/ 68681 w 8324659"/>
              <a:gd name="connsiteY62" fmla="*/ 3738308 h 7485799"/>
              <a:gd name="connsiteX63" fmla="*/ 68681 w 8324659"/>
              <a:gd name="connsiteY63" fmla="*/ 3764635 h 7485799"/>
              <a:gd name="connsiteX64" fmla="*/ 79717 w 8324659"/>
              <a:gd name="connsiteY64" fmla="*/ 3762514 h 7485799"/>
              <a:gd name="connsiteX65" fmla="*/ 74752 w 8324659"/>
              <a:gd name="connsiteY65" fmla="*/ 3881805 h 7485799"/>
              <a:gd name="connsiteX66" fmla="*/ 149491 w 8324659"/>
              <a:gd name="connsiteY66" fmla="*/ 4067657 h 7485799"/>
              <a:gd name="connsiteX67" fmla="*/ 267335 w 8324659"/>
              <a:gd name="connsiteY67" fmla="*/ 4125569 h 7485799"/>
              <a:gd name="connsiteX68" fmla="*/ 368350 w 8324659"/>
              <a:gd name="connsiteY68" fmla="*/ 4125569 h 7485799"/>
              <a:gd name="connsiteX69" fmla="*/ 362280 w 8324659"/>
              <a:gd name="connsiteY69" fmla="*/ 4079100 h 7485799"/>
              <a:gd name="connsiteX70" fmla="*/ 264642 w 8324659"/>
              <a:gd name="connsiteY70" fmla="*/ 4020515 h 7485799"/>
              <a:gd name="connsiteX71" fmla="*/ 212115 w 8324659"/>
              <a:gd name="connsiteY71" fmla="*/ 3932301 h 7485799"/>
              <a:gd name="connsiteX72" fmla="*/ 208076 w 8324659"/>
              <a:gd name="connsiteY72" fmla="*/ 3850157 h 7485799"/>
              <a:gd name="connsiteX73" fmla="*/ 269354 w 8324659"/>
              <a:gd name="connsiteY73" fmla="*/ 3823893 h 7485799"/>
              <a:gd name="connsiteX74" fmla="*/ 311111 w 8324659"/>
              <a:gd name="connsiteY74" fmla="*/ 3996956 h 7485799"/>
              <a:gd name="connsiteX75" fmla="*/ 358241 w 8324659"/>
              <a:gd name="connsiteY75" fmla="*/ 3998303 h 7485799"/>
              <a:gd name="connsiteX76" fmla="*/ 362280 w 8324659"/>
              <a:gd name="connsiteY76" fmla="*/ 3846118 h 7485799"/>
              <a:gd name="connsiteX77" fmla="*/ 355193 w 8324659"/>
              <a:gd name="connsiteY77" fmla="*/ 3823893 h 7485799"/>
              <a:gd name="connsiteX78" fmla="*/ 335635 w 8324659"/>
              <a:gd name="connsiteY78" fmla="*/ 3762514 h 7485799"/>
              <a:gd name="connsiteX79" fmla="*/ 327926 w 8324659"/>
              <a:gd name="connsiteY79" fmla="*/ 3738308 h 7485799"/>
              <a:gd name="connsiteX80" fmla="*/ 320916 w 8324659"/>
              <a:gd name="connsiteY80" fmla="*/ 3716274 h 7485799"/>
              <a:gd name="connsiteX81" fmla="*/ 328612 w 8324659"/>
              <a:gd name="connsiteY81" fmla="*/ 3714800 h 7485799"/>
              <a:gd name="connsiteX82" fmla="*/ 328612 w 8324659"/>
              <a:gd name="connsiteY82" fmla="*/ 3693757 h 7485799"/>
              <a:gd name="connsiteX83" fmla="*/ 339394 w 8324659"/>
              <a:gd name="connsiteY83" fmla="*/ 3691902 h 7485799"/>
              <a:gd name="connsiteX84" fmla="*/ 428282 w 8324659"/>
              <a:gd name="connsiteY84" fmla="*/ 2536367 h 7485799"/>
              <a:gd name="connsiteX85" fmla="*/ 468680 w 8324659"/>
              <a:gd name="connsiteY85" fmla="*/ 2908084 h 7485799"/>
              <a:gd name="connsiteX86" fmla="*/ 428282 w 8324659"/>
              <a:gd name="connsiteY86" fmla="*/ 4067657 h 7485799"/>
              <a:gd name="connsiteX87" fmla="*/ 496658 w 8324659"/>
              <a:gd name="connsiteY87" fmla="*/ 4067657 h 7485799"/>
              <a:gd name="connsiteX88" fmla="*/ 746112 w 8324659"/>
              <a:gd name="connsiteY88" fmla="*/ 5248783 h 7485799"/>
              <a:gd name="connsiteX89" fmla="*/ 998499 w 8324659"/>
              <a:gd name="connsiteY89" fmla="*/ 6736258 h 7485799"/>
              <a:gd name="connsiteX90" fmla="*/ 676757 w 8324659"/>
              <a:gd name="connsiteY90" fmla="*/ 7041350 h 7485799"/>
              <a:gd name="connsiteX91" fmla="*/ 676757 w 8324659"/>
              <a:gd name="connsiteY91" fmla="*/ 7097916 h 7485799"/>
              <a:gd name="connsiteX92" fmla="*/ 870699 w 8324659"/>
              <a:gd name="connsiteY92" fmla="*/ 7126198 h 7485799"/>
              <a:gd name="connsiteX93" fmla="*/ 1139380 w 8324659"/>
              <a:gd name="connsiteY93" fmla="*/ 7035292 h 7485799"/>
              <a:gd name="connsiteX94" fmla="*/ 1206715 w 8324659"/>
              <a:gd name="connsiteY94" fmla="*/ 6917118 h 7485799"/>
              <a:gd name="connsiteX95" fmla="*/ 1268666 w 8324659"/>
              <a:gd name="connsiteY95" fmla="*/ 6938327 h 7485799"/>
              <a:gd name="connsiteX96" fmla="*/ 1309992 w 8324659"/>
              <a:gd name="connsiteY96" fmla="*/ 6917118 h 7485799"/>
              <a:gd name="connsiteX97" fmla="*/ 1422209 w 8324659"/>
              <a:gd name="connsiteY97" fmla="*/ 6859537 h 7485799"/>
              <a:gd name="connsiteX98" fmla="*/ 1368196 w 8324659"/>
              <a:gd name="connsiteY98" fmla="*/ 6694259 h 7485799"/>
              <a:gd name="connsiteX99" fmla="*/ 1381798 w 8324659"/>
              <a:gd name="connsiteY99" fmla="*/ 6692544 h 7485799"/>
              <a:gd name="connsiteX100" fmla="*/ 1241729 w 8324659"/>
              <a:gd name="connsiteY100" fmla="*/ 5369992 h 7485799"/>
              <a:gd name="connsiteX101" fmla="*/ 1236345 w 8324659"/>
              <a:gd name="connsiteY101" fmla="*/ 4704689 h 7485799"/>
              <a:gd name="connsiteX102" fmla="*/ 1586509 w 8324659"/>
              <a:gd name="connsiteY102" fmla="*/ 7085800 h 7485799"/>
              <a:gd name="connsiteX103" fmla="*/ 1596148 w 8324659"/>
              <a:gd name="connsiteY103" fmla="*/ 7085050 h 7485799"/>
              <a:gd name="connsiteX104" fmla="*/ 1590624 w 8324659"/>
              <a:gd name="connsiteY104" fmla="*/ 7103377 h 7485799"/>
              <a:gd name="connsiteX105" fmla="*/ 1519174 w 8324659"/>
              <a:gd name="connsiteY105" fmla="*/ 7235291 h 7485799"/>
              <a:gd name="connsiteX106" fmla="*/ 1482813 w 8324659"/>
              <a:gd name="connsiteY106" fmla="*/ 7461555 h 7485799"/>
              <a:gd name="connsiteX107" fmla="*/ 1725231 w 8324659"/>
              <a:gd name="connsiteY107" fmla="*/ 7485799 h 7485799"/>
              <a:gd name="connsiteX108" fmla="*/ 1931289 w 8324659"/>
              <a:gd name="connsiteY108" fmla="*/ 7336295 h 7485799"/>
              <a:gd name="connsiteX109" fmla="*/ 1920951 w 8324659"/>
              <a:gd name="connsiteY109" fmla="*/ 7085050 h 7485799"/>
              <a:gd name="connsiteX110" fmla="*/ 1919922 w 8324659"/>
              <a:gd name="connsiteY110" fmla="*/ 7059752 h 7485799"/>
              <a:gd name="connsiteX111" fmla="*/ 1931289 w 8324659"/>
              <a:gd name="connsiteY111" fmla="*/ 7058863 h 7485799"/>
              <a:gd name="connsiteX112" fmla="*/ 1863382 w 8324659"/>
              <a:gd name="connsiteY112" fmla="*/ 4704689 h 7485799"/>
              <a:gd name="connsiteX113" fmla="*/ 1836127 w 8324659"/>
              <a:gd name="connsiteY113" fmla="*/ 3759847 h 7485799"/>
              <a:gd name="connsiteX114" fmla="*/ 1870684 w 8324659"/>
              <a:gd name="connsiteY114" fmla="*/ 3740391 h 7485799"/>
              <a:gd name="connsiteX115" fmla="*/ 1870684 w 8324659"/>
              <a:gd name="connsiteY115" fmla="*/ 3617836 h 7485799"/>
              <a:gd name="connsiteX116" fmla="*/ 1889061 w 8324659"/>
              <a:gd name="connsiteY116" fmla="*/ 3599865 h 7485799"/>
              <a:gd name="connsiteX117" fmla="*/ 1894928 w 8324659"/>
              <a:gd name="connsiteY117" fmla="*/ 3611105 h 7485799"/>
              <a:gd name="connsiteX118" fmla="*/ 1926285 w 8324659"/>
              <a:gd name="connsiteY118" fmla="*/ 3564636 h 7485799"/>
              <a:gd name="connsiteX119" fmla="*/ 1931289 w 8324659"/>
              <a:gd name="connsiteY119" fmla="*/ 3557232 h 7485799"/>
              <a:gd name="connsiteX120" fmla="*/ 1955533 w 8324659"/>
              <a:gd name="connsiteY120" fmla="*/ 3586861 h 7485799"/>
              <a:gd name="connsiteX121" fmla="*/ 1973491 w 8324659"/>
              <a:gd name="connsiteY121" fmla="*/ 3557232 h 7485799"/>
              <a:gd name="connsiteX122" fmla="*/ 2185835 w 8324659"/>
              <a:gd name="connsiteY122" fmla="*/ 3207067 h 7485799"/>
              <a:gd name="connsiteX123" fmla="*/ 2226780 w 8324659"/>
              <a:gd name="connsiteY123" fmla="*/ 2987802 h 7485799"/>
              <a:gd name="connsiteX124" fmla="*/ 2311082 w 8324659"/>
              <a:gd name="connsiteY124" fmla="*/ 2536367 h 7485799"/>
              <a:gd name="connsiteX0" fmla="*/ 7805623 w 8324659"/>
              <a:gd name="connsiteY0" fmla="*/ 3577717 h 7485799"/>
              <a:gd name="connsiteX1" fmla="*/ 8324659 w 8324659"/>
              <a:gd name="connsiteY1" fmla="*/ 3577717 h 7485799"/>
              <a:gd name="connsiteX2" fmla="*/ 8286813 w 8324659"/>
              <a:gd name="connsiteY2" fmla="*/ 3570071 h 7485799"/>
              <a:gd name="connsiteX3" fmla="*/ 7843482 w 8324659"/>
              <a:gd name="connsiteY3" fmla="*/ 3570071 h 7485799"/>
              <a:gd name="connsiteX4" fmla="*/ 7805623 w 8324659"/>
              <a:gd name="connsiteY4" fmla="*/ 3577717 h 7485799"/>
              <a:gd name="connsiteX0" fmla="*/ 2311082 w 8286813"/>
              <a:gd name="connsiteY0" fmla="*/ 2536367 h 7485799"/>
              <a:gd name="connsiteX1" fmla="*/ 2278456 w 8286813"/>
              <a:gd name="connsiteY1" fmla="*/ 2423236 h 7485799"/>
              <a:gd name="connsiteX2" fmla="*/ 1931289 w 8286813"/>
              <a:gd name="connsiteY2" fmla="*/ 1219212 h 7485799"/>
              <a:gd name="connsiteX3" fmla="*/ 1915121 w 8286813"/>
              <a:gd name="connsiteY3" fmla="*/ 1215313 h 7485799"/>
              <a:gd name="connsiteX4" fmla="*/ 1915121 w 8286813"/>
              <a:gd name="connsiteY4" fmla="*/ 2677782 h 7485799"/>
              <a:gd name="connsiteX5" fmla="*/ 1829333 w 8286813"/>
              <a:gd name="connsiteY5" fmla="*/ 2987802 h 7485799"/>
              <a:gd name="connsiteX6" fmla="*/ 1766646 w 8286813"/>
              <a:gd name="connsiteY6" fmla="*/ 2863634 h 7485799"/>
              <a:gd name="connsiteX7" fmla="*/ 1804924 w 8286813"/>
              <a:gd name="connsiteY7" fmla="*/ 2536367 h 7485799"/>
              <a:gd name="connsiteX8" fmla="*/ 1818157 w 8286813"/>
              <a:gd name="connsiteY8" fmla="*/ 2423236 h 7485799"/>
              <a:gd name="connsiteX9" fmla="*/ 1915121 w 8286813"/>
              <a:gd name="connsiteY9" fmla="*/ 2677782 h 7485799"/>
              <a:gd name="connsiteX10" fmla="*/ 1915121 w 8286813"/>
              <a:gd name="connsiteY10" fmla="*/ 1215313 h 7485799"/>
              <a:gd name="connsiteX11" fmla="*/ 1395945 w 8286813"/>
              <a:gd name="connsiteY11" fmla="*/ 1089926 h 7485799"/>
              <a:gd name="connsiteX12" fmla="*/ 1254912 w 8286813"/>
              <a:gd name="connsiteY12" fmla="*/ 993724 h 7485799"/>
              <a:gd name="connsiteX13" fmla="*/ 1222209 w 8286813"/>
              <a:gd name="connsiteY13" fmla="*/ 971410 h 7485799"/>
              <a:gd name="connsiteX14" fmla="*/ 1216926 w 8286813"/>
              <a:gd name="connsiteY14" fmla="*/ 993724 h 7485799"/>
              <a:gd name="connsiteX15" fmla="*/ 1192085 w 8286813"/>
              <a:gd name="connsiteY15" fmla="*/ 974661 h 7485799"/>
              <a:gd name="connsiteX16" fmla="*/ 1187856 w 8286813"/>
              <a:gd name="connsiteY16" fmla="*/ 971410 h 7485799"/>
              <a:gd name="connsiteX17" fmla="*/ 1184605 w 8286813"/>
              <a:gd name="connsiteY17" fmla="*/ 974661 h 7485799"/>
              <a:gd name="connsiteX18" fmla="*/ 1179931 w 8286813"/>
              <a:gd name="connsiteY18" fmla="*/ 831037 h 7485799"/>
              <a:gd name="connsiteX19" fmla="*/ 1195590 w 8286813"/>
              <a:gd name="connsiteY19" fmla="*/ 813828 h 7485799"/>
              <a:gd name="connsiteX20" fmla="*/ 1198918 w 8286813"/>
              <a:gd name="connsiteY20" fmla="*/ 763155 h 7485799"/>
              <a:gd name="connsiteX21" fmla="*/ 1201978 w 8286813"/>
              <a:gd name="connsiteY21" fmla="*/ 716864 h 7485799"/>
              <a:gd name="connsiteX22" fmla="*/ 1232306 w 8286813"/>
              <a:gd name="connsiteY22" fmla="*/ 716864 h 7485799"/>
              <a:gd name="connsiteX23" fmla="*/ 1263281 w 8286813"/>
              <a:gd name="connsiteY23" fmla="*/ 587565 h 7485799"/>
              <a:gd name="connsiteX24" fmla="*/ 1263281 w 8286813"/>
              <a:gd name="connsiteY24" fmla="*/ 505269 h 7485799"/>
              <a:gd name="connsiteX25" fmla="*/ 1263281 w 8286813"/>
              <a:gd name="connsiteY25" fmla="*/ 495985 h 7485799"/>
              <a:gd name="connsiteX26" fmla="*/ 1231226 w 8286813"/>
              <a:gd name="connsiteY26" fmla="*/ 505269 h 7485799"/>
              <a:gd name="connsiteX27" fmla="*/ 1227251 w 8286813"/>
              <a:gd name="connsiteY27" fmla="*/ 227304 h 7485799"/>
              <a:gd name="connsiteX28" fmla="*/ 1169809 w 8286813"/>
              <a:gd name="connsiteY28" fmla="*/ 169037 h 7485799"/>
              <a:gd name="connsiteX29" fmla="*/ 1131417 w 8286813"/>
              <a:gd name="connsiteY29" fmla="*/ 132359 h 7485799"/>
              <a:gd name="connsiteX30" fmla="*/ 1094727 w 8286813"/>
              <a:gd name="connsiteY30" fmla="*/ 101739 h 7485799"/>
              <a:gd name="connsiteX31" fmla="*/ 1042416 w 8286813"/>
              <a:gd name="connsiteY31" fmla="*/ 61645 h 7485799"/>
              <a:gd name="connsiteX32" fmla="*/ 1001014 w 8286813"/>
              <a:gd name="connsiteY32" fmla="*/ 36588 h 7485799"/>
              <a:gd name="connsiteX33" fmla="*/ 954074 w 8286813"/>
              <a:gd name="connsiteY33" fmla="*/ 18313 h 7485799"/>
              <a:gd name="connsiteX34" fmla="*/ 904455 w 8286813"/>
              <a:gd name="connsiteY34" fmla="*/ 6388 h 7485799"/>
              <a:gd name="connsiteX35" fmla="*/ 855002 w 8286813"/>
              <a:gd name="connsiteY35" fmla="*/ 419 h 7485799"/>
              <a:gd name="connsiteX36" fmla="*/ 808596 w 8286813"/>
              <a:gd name="connsiteY36" fmla="*/ 0 h 7485799"/>
              <a:gd name="connsiteX37" fmla="*/ 768096 w 8286813"/>
              <a:gd name="connsiteY37" fmla="*/ 4711 h 7485799"/>
              <a:gd name="connsiteX38" fmla="*/ 695833 w 8286813"/>
              <a:gd name="connsiteY38" fmla="*/ 40982 h 7485799"/>
              <a:gd name="connsiteX39" fmla="*/ 666775 w 8286813"/>
              <a:gd name="connsiteY39" fmla="*/ 73393 h 7485799"/>
              <a:gd name="connsiteX40" fmla="*/ 643420 w 8286813"/>
              <a:gd name="connsiteY40" fmla="*/ 112153 h 7485799"/>
              <a:gd name="connsiteX41" fmla="*/ 595541 w 8286813"/>
              <a:gd name="connsiteY41" fmla="*/ 109232 h 7485799"/>
              <a:gd name="connsiteX42" fmla="*/ 570953 w 8286813"/>
              <a:gd name="connsiteY42" fmla="*/ 119100 h 7485799"/>
              <a:gd name="connsiteX43" fmla="*/ 561886 w 8286813"/>
              <a:gd name="connsiteY43" fmla="*/ 151498 h 7485799"/>
              <a:gd name="connsiteX44" fmla="*/ 560603 w 8286813"/>
              <a:gd name="connsiteY44" fmla="*/ 216192 h 7485799"/>
              <a:gd name="connsiteX45" fmla="*/ 563435 w 8286813"/>
              <a:gd name="connsiteY45" fmla="*/ 312254 h 7485799"/>
              <a:gd name="connsiteX46" fmla="*/ 569683 w 8286813"/>
              <a:gd name="connsiteY46" fmla="*/ 414299 h 7485799"/>
              <a:gd name="connsiteX47" fmla="*/ 575995 w 8286813"/>
              <a:gd name="connsiteY47" fmla="*/ 495985 h 7485799"/>
              <a:gd name="connsiteX48" fmla="*/ 578777 w 8286813"/>
              <a:gd name="connsiteY48" fmla="*/ 528307 h 7485799"/>
              <a:gd name="connsiteX49" fmla="*/ 586803 w 8286813"/>
              <a:gd name="connsiteY49" fmla="*/ 552551 h 7485799"/>
              <a:gd name="connsiteX50" fmla="*/ 553529 w 8286813"/>
              <a:gd name="connsiteY50" fmla="*/ 552551 h 7485799"/>
              <a:gd name="connsiteX51" fmla="*/ 553529 w 8286813"/>
              <a:gd name="connsiteY51" fmla="*/ 609117 h 7485799"/>
              <a:gd name="connsiteX52" fmla="*/ 627595 w 8286813"/>
              <a:gd name="connsiteY52" fmla="*/ 769391 h 7485799"/>
              <a:gd name="connsiteX53" fmla="*/ 654850 w 8286813"/>
              <a:gd name="connsiteY53" fmla="*/ 763155 h 7485799"/>
              <a:gd name="connsiteX54" fmla="*/ 676084 w 8286813"/>
              <a:gd name="connsiteY54" fmla="*/ 863663 h 7485799"/>
              <a:gd name="connsiteX55" fmla="*/ 704659 w 8286813"/>
              <a:gd name="connsiteY55" fmla="*/ 882421 h 7485799"/>
              <a:gd name="connsiteX56" fmla="*/ 727760 w 8286813"/>
              <a:gd name="connsiteY56" fmla="*/ 1081620 h 7485799"/>
              <a:gd name="connsiteX57" fmla="*/ 711492 w 8286813"/>
              <a:gd name="connsiteY57" fmla="*/ 1112469 h 7485799"/>
              <a:gd name="connsiteX58" fmla="*/ 635685 w 8286813"/>
              <a:gd name="connsiteY58" fmla="*/ 1215174 h 7485799"/>
              <a:gd name="connsiteX59" fmla="*/ 173736 w 8286813"/>
              <a:gd name="connsiteY59" fmla="*/ 1429308 h 7485799"/>
              <a:gd name="connsiteX60" fmla="*/ 0 w 8286813"/>
              <a:gd name="connsiteY60" fmla="*/ 2823235 h 7485799"/>
              <a:gd name="connsiteX61" fmla="*/ 56565 w 8286813"/>
              <a:gd name="connsiteY61" fmla="*/ 3740391 h 7485799"/>
              <a:gd name="connsiteX62" fmla="*/ 68681 w 8286813"/>
              <a:gd name="connsiteY62" fmla="*/ 3738308 h 7485799"/>
              <a:gd name="connsiteX63" fmla="*/ 68681 w 8286813"/>
              <a:gd name="connsiteY63" fmla="*/ 3764635 h 7485799"/>
              <a:gd name="connsiteX64" fmla="*/ 79717 w 8286813"/>
              <a:gd name="connsiteY64" fmla="*/ 3762514 h 7485799"/>
              <a:gd name="connsiteX65" fmla="*/ 74752 w 8286813"/>
              <a:gd name="connsiteY65" fmla="*/ 3881805 h 7485799"/>
              <a:gd name="connsiteX66" fmla="*/ 149491 w 8286813"/>
              <a:gd name="connsiteY66" fmla="*/ 4067657 h 7485799"/>
              <a:gd name="connsiteX67" fmla="*/ 267335 w 8286813"/>
              <a:gd name="connsiteY67" fmla="*/ 4125569 h 7485799"/>
              <a:gd name="connsiteX68" fmla="*/ 368350 w 8286813"/>
              <a:gd name="connsiteY68" fmla="*/ 4125569 h 7485799"/>
              <a:gd name="connsiteX69" fmla="*/ 362280 w 8286813"/>
              <a:gd name="connsiteY69" fmla="*/ 4079100 h 7485799"/>
              <a:gd name="connsiteX70" fmla="*/ 264642 w 8286813"/>
              <a:gd name="connsiteY70" fmla="*/ 4020515 h 7485799"/>
              <a:gd name="connsiteX71" fmla="*/ 212115 w 8286813"/>
              <a:gd name="connsiteY71" fmla="*/ 3932301 h 7485799"/>
              <a:gd name="connsiteX72" fmla="*/ 208076 w 8286813"/>
              <a:gd name="connsiteY72" fmla="*/ 3850157 h 7485799"/>
              <a:gd name="connsiteX73" fmla="*/ 269354 w 8286813"/>
              <a:gd name="connsiteY73" fmla="*/ 3823893 h 7485799"/>
              <a:gd name="connsiteX74" fmla="*/ 311111 w 8286813"/>
              <a:gd name="connsiteY74" fmla="*/ 3996956 h 7485799"/>
              <a:gd name="connsiteX75" fmla="*/ 358241 w 8286813"/>
              <a:gd name="connsiteY75" fmla="*/ 3998303 h 7485799"/>
              <a:gd name="connsiteX76" fmla="*/ 362280 w 8286813"/>
              <a:gd name="connsiteY76" fmla="*/ 3846118 h 7485799"/>
              <a:gd name="connsiteX77" fmla="*/ 355193 w 8286813"/>
              <a:gd name="connsiteY77" fmla="*/ 3823893 h 7485799"/>
              <a:gd name="connsiteX78" fmla="*/ 335635 w 8286813"/>
              <a:gd name="connsiteY78" fmla="*/ 3762514 h 7485799"/>
              <a:gd name="connsiteX79" fmla="*/ 327926 w 8286813"/>
              <a:gd name="connsiteY79" fmla="*/ 3738308 h 7485799"/>
              <a:gd name="connsiteX80" fmla="*/ 320916 w 8286813"/>
              <a:gd name="connsiteY80" fmla="*/ 3716274 h 7485799"/>
              <a:gd name="connsiteX81" fmla="*/ 328612 w 8286813"/>
              <a:gd name="connsiteY81" fmla="*/ 3714800 h 7485799"/>
              <a:gd name="connsiteX82" fmla="*/ 328612 w 8286813"/>
              <a:gd name="connsiteY82" fmla="*/ 3693757 h 7485799"/>
              <a:gd name="connsiteX83" fmla="*/ 339394 w 8286813"/>
              <a:gd name="connsiteY83" fmla="*/ 3691902 h 7485799"/>
              <a:gd name="connsiteX84" fmla="*/ 428282 w 8286813"/>
              <a:gd name="connsiteY84" fmla="*/ 2536367 h 7485799"/>
              <a:gd name="connsiteX85" fmla="*/ 468680 w 8286813"/>
              <a:gd name="connsiteY85" fmla="*/ 2908084 h 7485799"/>
              <a:gd name="connsiteX86" fmla="*/ 428282 w 8286813"/>
              <a:gd name="connsiteY86" fmla="*/ 4067657 h 7485799"/>
              <a:gd name="connsiteX87" fmla="*/ 496658 w 8286813"/>
              <a:gd name="connsiteY87" fmla="*/ 4067657 h 7485799"/>
              <a:gd name="connsiteX88" fmla="*/ 746112 w 8286813"/>
              <a:gd name="connsiteY88" fmla="*/ 5248783 h 7485799"/>
              <a:gd name="connsiteX89" fmla="*/ 998499 w 8286813"/>
              <a:gd name="connsiteY89" fmla="*/ 6736258 h 7485799"/>
              <a:gd name="connsiteX90" fmla="*/ 676757 w 8286813"/>
              <a:gd name="connsiteY90" fmla="*/ 7041350 h 7485799"/>
              <a:gd name="connsiteX91" fmla="*/ 676757 w 8286813"/>
              <a:gd name="connsiteY91" fmla="*/ 7097916 h 7485799"/>
              <a:gd name="connsiteX92" fmla="*/ 870699 w 8286813"/>
              <a:gd name="connsiteY92" fmla="*/ 7126198 h 7485799"/>
              <a:gd name="connsiteX93" fmla="*/ 1139380 w 8286813"/>
              <a:gd name="connsiteY93" fmla="*/ 7035292 h 7485799"/>
              <a:gd name="connsiteX94" fmla="*/ 1206715 w 8286813"/>
              <a:gd name="connsiteY94" fmla="*/ 6917118 h 7485799"/>
              <a:gd name="connsiteX95" fmla="*/ 1268666 w 8286813"/>
              <a:gd name="connsiteY95" fmla="*/ 6938327 h 7485799"/>
              <a:gd name="connsiteX96" fmla="*/ 1309992 w 8286813"/>
              <a:gd name="connsiteY96" fmla="*/ 6917118 h 7485799"/>
              <a:gd name="connsiteX97" fmla="*/ 1422209 w 8286813"/>
              <a:gd name="connsiteY97" fmla="*/ 6859537 h 7485799"/>
              <a:gd name="connsiteX98" fmla="*/ 1368196 w 8286813"/>
              <a:gd name="connsiteY98" fmla="*/ 6694259 h 7485799"/>
              <a:gd name="connsiteX99" fmla="*/ 1381798 w 8286813"/>
              <a:gd name="connsiteY99" fmla="*/ 6692544 h 7485799"/>
              <a:gd name="connsiteX100" fmla="*/ 1241729 w 8286813"/>
              <a:gd name="connsiteY100" fmla="*/ 5369992 h 7485799"/>
              <a:gd name="connsiteX101" fmla="*/ 1236345 w 8286813"/>
              <a:gd name="connsiteY101" fmla="*/ 4704689 h 7485799"/>
              <a:gd name="connsiteX102" fmla="*/ 1586509 w 8286813"/>
              <a:gd name="connsiteY102" fmla="*/ 7085800 h 7485799"/>
              <a:gd name="connsiteX103" fmla="*/ 1596148 w 8286813"/>
              <a:gd name="connsiteY103" fmla="*/ 7085050 h 7485799"/>
              <a:gd name="connsiteX104" fmla="*/ 1590624 w 8286813"/>
              <a:gd name="connsiteY104" fmla="*/ 7103377 h 7485799"/>
              <a:gd name="connsiteX105" fmla="*/ 1519174 w 8286813"/>
              <a:gd name="connsiteY105" fmla="*/ 7235291 h 7485799"/>
              <a:gd name="connsiteX106" fmla="*/ 1482813 w 8286813"/>
              <a:gd name="connsiteY106" fmla="*/ 7461555 h 7485799"/>
              <a:gd name="connsiteX107" fmla="*/ 1725231 w 8286813"/>
              <a:gd name="connsiteY107" fmla="*/ 7485799 h 7485799"/>
              <a:gd name="connsiteX108" fmla="*/ 1931289 w 8286813"/>
              <a:gd name="connsiteY108" fmla="*/ 7336295 h 7485799"/>
              <a:gd name="connsiteX109" fmla="*/ 1920951 w 8286813"/>
              <a:gd name="connsiteY109" fmla="*/ 7085050 h 7485799"/>
              <a:gd name="connsiteX110" fmla="*/ 1919922 w 8286813"/>
              <a:gd name="connsiteY110" fmla="*/ 7059752 h 7485799"/>
              <a:gd name="connsiteX111" fmla="*/ 1931289 w 8286813"/>
              <a:gd name="connsiteY111" fmla="*/ 7058863 h 7485799"/>
              <a:gd name="connsiteX112" fmla="*/ 1863382 w 8286813"/>
              <a:gd name="connsiteY112" fmla="*/ 4704689 h 7485799"/>
              <a:gd name="connsiteX113" fmla="*/ 1836127 w 8286813"/>
              <a:gd name="connsiteY113" fmla="*/ 3759847 h 7485799"/>
              <a:gd name="connsiteX114" fmla="*/ 1870684 w 8286813"/>
              <a:gd name="connsiteY114" fmla="*/ 3740391 h 7485799"/>
              <a:gd name="connsiteX115" fmla="*/ 1870684 w 8286813"/>
              <a:gd name="connsiteY115" fmla="*/ 3617836 h 7485799"/>
              <a:gd name="connsiteX116" fmla="*/ 1889061 w 8286813"/>
              <a:gd name="connsiteY116" fmla="*/ 3599865 h 7485799"/>
              <a:gd name="connsiteX117" fmla="*/ 1894928 w 8286813"/>
              <a:gd name="connsiteY117" fmla="*/ 3611105 h 7485799"/>
              <a:gd name="connsiteX118" fmla="*/ 1926285 w 8286813"/>
              <a:gd name="connsiteY118" fmla="*/ 3564636 h 7485799"/>
              <a:gd name="connsiteX119" fmla="*/ 1931289 w 8286813"/>
              <a:gd name="connsiteY119" fmla="*/ 3557232 h 7485799"/>
              <a:gd name="connsiteX120" fmla="*/ 1955533 w 8286813"/>
              <a:gd name="connsiteY120" fmla="*/ 3586861 h 7485799"/>
              <a:gd name="connsiteX121" fmla="*/ 1973491 w 8286813"/>
              <a:gd name="connsiteY121" fmla="*/ 3557232 h 7485799"/>
              <a:gd name="connsiteX122" fmla="*/ 2185835 w 8286813"/>
              <a:gd name="connsiteY122" fmla="*/ 3207067 h 7485799"/>
              <a:gd name="connsiteX123" fmla="*/ 2226780 w 8286813"/>
              <a:gd name="connsiteY123" fmla="*/ 2987802 h 7485799"/>
              <a:gd name="connsiteX124" fmla="*/ 2311082 w 8286813"/>
              <a:gd name="connsiteY124" fmla="*/ 2536367 h 7485799"/>
              <a:gd name="connsiteX0" fmla="*/ 7805623 w 8286813"/>
              <a:gd name="connsiteY0" fmla="*/ 3577717 h 7485799"/>
              <a:gd name="connsiteX1" fmla="*/ 8286813 w 8286813"/>
              <a:gd name="connsiteY1" fmla="*/ 3570071 h 7485799"/>
              <a:gd name="connsiteX2" fmla="*/ 7843482 w 8286813"/>
              <a:gd name="connsiteY2" fmla="*/ 3570071 h 7485799"/>
              <a:gd name="connsiteX3" fmla="*/ 7805623 w 8286813"/>
              <a:gd name="connsiteY3" fmla="*/ 3577717 h 7485799"/>
              <a:gd name="connsiteX0" fmla="*/ 2311082 w 7843482"/>
              <a:gd name="connsiteY0" fmla="*/ 2536367 h 7485799"/>
              <a:gd name="connsiteX1" fmla="*/ 2278456 w 7843482"/>
              <a:gd name="connsiteY1" fmla="*/ 2423236 h 7485799"/>
              <a:gd name="connsiteX2" fmla="*/ 1931289 w 7843482"/>
              <a:gd name="connsiteY2" fmla="*/ 1219212 h 7485799"/>
              <a:gd name="connsiteX3" fmla="*/ 1915121 w 7843482"/>
              <a:gd name="connsiteY3" fmla="*/ 1215313 h 7485799"/>
              <a:gd name="connsiteX4" fmla="*/ 1915121 w 7843482"/>
              <a:gd name="connsiteY4" fmla="*/ 2677782 h 7485799"/>
              <a:gd name="connsiteX5" fmla="*/ 1829333 w 7843482"/>
              <a:gd name="connsiteY5" fmla="*/ 2987802 h 7485799"/>
              <a:gd name="connsiteX6" fmla="*/ 1766646 w 7843482"/>
              <a:gd name="connsiteY6" fmla="*/ 2863634 h 7485799"/>
              <a:gd name="connsiteX7" fmla="*/ 1804924 w 7843482"/>
              <a:gd name="connsiteY7" fmla="*/ 2536367 h 7485799"/>
              <a:gd name="connsiteX8" fmla="*/ 1818157 w 7843482"/>
              <a:gd name="connsiteY8" fmla="*/ 2423236 h 7485799"/>
              <a:gd name="connsiteX9" fmla="*/ 1915121 w 7843482"/>
              <a:gd name="connsiteY9" fmla="*/ 2677782 h 7485799"/>
              <a:gd name="connsiteX10" fmla="*/ 1915121 w 7843482"/>
              <a:gd name="connsiteY10" fmla="*/ 1215313 h 7485799"/>
              <a:gd name="connsiteX11" fmla="*/ 1395945 w 7843482"/>
              <a:gd name="connsiteY11" fmla="*/ 1089926 h 7485799"/>
              <a:gd name="connsiteX12" fmla="*/ 1254912 w 7843482"/>
              <a:gd name="connsiteY12" fmla="*/ 993724 h 7485799"/>
              <a:gd name="connsiteX13" fmla="*/ 1222209 w 7843482"/>
              <a:gd name="connsiteY13" fmla="*/ 971410 h 7485799"/>
              <a:gd name="connsiteX14" fmla="*/ 1216926 w 7843482"/>
              <a:gd name="connsiteY14" fmla="*/ 993724 h 7485799"/>
              <a:gd name="connsiteX15" fmla="*/ 1192085 w 7843482"/>
              <a:gd name="connsiteY15" fmla="*/ 974661 h 7485799"/>
              <a:gd name="connsiteX16" fmla="*/ 1187856 w 7843482"/>
              <a:gd name="connsiteY16" fmla="*/ 971410 h 7485799"/>
              <a:gd name="connsiteX17" fmla="*/ 1184605 w 7843482"/>
              <a:gd name="connsiteY17" fmla="*/ 974661 h 7485799"/>
              <a:gd name="connsiteX18" fmla="*/ 1179931 w 7843482"/>
              <a:gd name="connsiteY18" fmla="*/ 831037 h 7485799"/>
              <a:gd name="connsiteX19" fmla="*/ 1195590 w 7843482"/>
              <a:gd name="connsiteY19" fmla="*/ 813828 h 7485799"/>
              <a:gd name="connsiteX20" fmla="*/ 1198918 w 7843482"/>
              <a:gd name="connsiteY20" fmla="*/ 763155 h 7485799"/>
              <a:gd name="connsiteX21" fmla="*/ 1201978 w 7843482"/>
              <a:gd name="connsiteY21" fmla="*/ 716864 h 7485799"/>
              <a:gd name="connsiteX22" fmla="*/ 1232306 w 7843482"/>
              <a:gd name="connsiteY22" fmla="*/ 716864 h 7485799"/>
              <a:gd name="connsiteX23" fmla="*/ 1263281 w 7843482"/>
              <a:gd name="connsiteY23" fmla="*/ 587565 h 7485799"/>
              <a:gd name="connsiteX24" fmla="*/ 1263281 w 7843482"/>
              <a:gd name="connsiteY24" fmla="*/ 505269 h 7485799"/>
              <a:gd name="connsiteX25" fmla="*/ 1263281 w 7843482"/>
              <a:gd name="connsiteY25" fmla="*/ 495985 h 7485799"/>
              <a:gd name="connsiteX26" fmla="*/ 1231226 w 7843482"/>
              <a:gd name="connsiteY26" fmla="*/ 505269 h 7485799"/>
              <a:gd name="connsiteX27" fmla="*/ 1227251 w 7843482"/>
              <a:gd name="connsiteY27" fmla="*/ 227304 h 7485799"/>
              <a:gd name="connsiteX28" fmla="*/ 1169809 w 7843482"/>
              <a:gd name="connsiteY28" fmla="*/ 169037 h 7485799"/>
              <a:gd name="connsiteX29" fmla="*/ 1131417 w 7843482"/>
              <a:gd name="connsiteY29" fmla="*/ 132359 h 7485799"/>
              <a:gd name="connsiteX30" fmla="*/ 1094727 w 7843482"/>
              <a:gd name="connsiteY30" fmla="*/ 101739 h 7485799"/>
              <a:gd name="connsiteX31" fmla="*/ 1042416 w 7843482"/>
              <a:gd name="connsiteY31" fmla="*/ 61645 h 7485799"/>
              <a:gd name="connsiteX32" fmla="*/ 1001014 w 7843482"/>
              <a:gd name="connsiteY32" fmla="*/ 36588 h 7485799"/>
              <a:gd name="connsiteX33" fmla="*/ 954074 w 7843482"/>
              <a:gd name="connsiteY33" fmla="*/ 18313 h 7485799"/>
              <a:gd name="connsiteX34" fmla="*/ 904455 w 7843482"/>
              <a:gd name="connsiteY34" fmla="*/ 6388 h 7485799"/>
              <a:gd name="connsiteX35" fmla="*/ 855002 w 7843482"/>
              <a:gd name="connsiteY35" fmla="*/ 419 h 7485799"/>
              <a:gd name="connsiteX36" fmla="*/ 808596 w 7843482"/>
              <a:gd name="connsiteY36" fmla="*/ 0 h 7485799"/>
              <a:gd name="connsiteX37" fmla="*/ 768096 w 7843482"/>
              <a:gd name="connsiteY37" fmla="*/ 4711 h 7485799"/>
              <a:gd name="connsiteX38" fmla="*/ 695833 w 7843482"/>
              <a:gd name="connsiteY38" fmla="*/ 40982 h 7485799"/>
              <a:gd name="connsiteX39" fmla="*/ 666775 w 7843482"/>
              <a:gd name="connsiteY39" fmla="*/ 73393 h 7485799"/>
              <a:gd name="connsiteX40" fmla="*/ 643420 w 7843482"/>
              <a:gd name="connsiteY40" fmla="*/ 112153 h 7485799"/>
              <a:gd name="connsiteX41" fmla="*/ 595541 w 7843482"/>
              <a:gd name="connsiteY41" fmla="*/ 109232 h 7485799"/>
              <a:gd name="connsiteX42" fmla="*/ 570953 w 7843482"/>
              <a:gd name="connsiteY42" fmla="*/ 119100 h 7485799"/>
              <a:gd name="connsiteX43" fmla="*/ 561886 w 7843482"/>
              <a:gd name="connsiteY43" fmla="*/ 151498 h 7485799"/>
              <a:gd name="connsiteX44" fmla="*/ 560603 w 7843482"/>
              <a:gd name="connsiteY44" fmla="*/ 216192 h 7485799"/>
              <a:gd name="connsiteX45" fmla="*/ 563435 w 7843482"/>
              <a:gd name="connsiteY45" fmla="*/ 312254 h 7485799"/>
              <a:gd name="connsiteX46" fmla="*/ 569683 w 7843482"/>
              <a:gd name="connsiteY46" fmla="*/ 414299 h 7485799"/>
              <a:gd name="connsiteX47" fmla="*/ 575995 w 7843482"/>
              <a:gd name="connsiteY47" fmla="*/ 495985 h 7485799"/>
              <a:gd name="connsiteX48" fmla="*/ 578777 w 7843482"/>
              <a:gd name="connsiteY48" fmla="*/ 528307 h 7485799"/>
              <a:gd name="connsiteX49" fmla="*/ 586803 w 7843482"/>
              <a:gd name="connsiteY49" fmla="*/ 552551 h 7485799"/>
              <a:gd name="connsiteX50" fmla="*/ 553529 w 7843482"/>
              <a:gd name="connsiteY50" fmla="*/ 552551 h 7485799"/>
              <a:gd name="connsiteX51" fmla="*/ 553529 w 7843482"/>
              <a:gd name="connsiteY51" fmla="*/ 609117 h 7485799"/>
              <a:gd name="connsiteX52" fmla="*/ 627595 w 7843482"/>
              <a:gd name="connsiteY52" fmla="*/ 769391 h 7485799"/>
              <a:gd name="connsiteX53" fmla="*/ 654850 w 7843482"/>
              <a:gd name="connsiteY53" fmla="*/ 763155 h 7485799"/>
              <a:gd name="connsiteX54" fmla="*/ 676084 w 7843482"/>
              <a:gd name="connsiteY54" fmla="*/ 863663 h 7485799"/>
              <a:gd name="connsiteX55" fmla="*/ 704659 w 7843482"/>
              <a:gd name="connsiteY55" fmla="*/ 882421 h 7485799"/>
              <a:gd name="connsiteX56" fmla="*/ 727760 w 7843482"/>
              <a:gd name="connsiteY56" fmla="*/ 1081620 h 7485799"/>
              <a:gd name="connsiteX57" fmla="*/ 711492 w 7843482"/>
              <a:gd name="connsiteY57" fmla="*/ 1112469 h 7485799"/>
              <a:gd name="connsiteX58" fmla="*/ 635685 w 7843482"/>
              <a:gd name="connsiteY58" fmla="*/ 1215174 h 7485799"/>
              <a:gd name="connsiteX59" fmla="*/ 173736 w 7843482"/>
              <a:gd name="connsiteY59" fmla="*/ 1429308 h 7485799"/>
              <a:gd name="connsiteX60" fmla="*/ 0 w 7843482"/>
              <a:gd name="connsiteY60" fmla="*/ 2823235 h 7485799"/>
              <a:gd name="connsiteX61" fmla="*/ 56565 w 7843482"/>
              <a:gd name="connsiteY61" fmla="*/ 3740391 h 7485799"/>
              <a:gd name="connsiteX62" fmla="*/ 68681 w 7843482"/>
              <a:gd name="connsiteY62" fmla="*/ 3738308 h 7485799"/>
              <a:gd name="connsiteX63" fmla="*/ 68681 w 7843482"/>
              <a:gd name="connsiteY63" fmla="*/ 3764635 h 7485799"/>
              <a:gd name="connsiteX64" fmla="*/ 79717 w 7843482"/>
              <a:gd name="connsiteY64" fmla="*/ 3762514 h 7485799"/>
              <a:gd name="connsiteX65" fmla="*/ 74752 w 7843482"/>
              <a:gd name="connsiteY65" fmla="*/ 3881805 h 7485799"/>
              <a:gd name="connsiteX66" fmla="*/ 149491 w 7843482"/>
              <a:gd name="connsiteY66" fmla="*/ 4067657 h 7485799"/>
              <a:gd name="connsiteX67" fmla="*/ 267335 w 7843482"/>
              <a:gd name="connsiteY67" fmla="*/ 4125569 h 7485799"/>
              <a:gd name="connsiteX68" fmla="*/ 368350 w 7843482"/>
              <a:gd name="connsiteY68" fmla="*/ 4125569 h 7485799"/>
              <a:gd name="connsiteX69" fmla="*/ 362280 w 7843482"/>
              <a:gd name="connsiteY69" fmla="*/ 4079100 h 7485799"/>
              <a:gd name="connsiteX70" fmla="*/ 264642 w 7843482"/>
              <a:gd name="connsiteY70" fmla="*/ 4020515 h 7485799"/>
              <a:gd name="connsiteX71" fmla="*/ 212115 w 7843482"/>
              <a:gd name="connsiteY71" fmla="*/ 3932301 h 7485799"/>
              <a:gd name="connsiteX72" fmla="*/ 208076 w 7843482"/>
              <a:gd name="connsiteY72" fmla="*/ 3850157 h 7485799"/>
              <a:gd name="connsiteX73" fmla="*/ 269354 w 7843482"/>
              <a:gd name="connsiteY73" fmla="*/ 3823893 h 7485799"/>
              <a:gd name="connsiteX74" fmla="*/ 311111 w 7843482"/>
              <a:gd name="connsiteY74" fmla="*/ 3996956 h 7485799"/>
              <a:gd name="connsiteX75" fmla="*/ 358241 w 7843482"/>
              <a:gd name="connsiteY75" fmla="*/ 3998303 h 7485799"/>
              <a:gd name="connsiteX76" fmla="*/ 362280 w 7843482"/>
              <a:gd name="connsiteY76" fmla="*/ 3846118 h 7485799"/>
              <a:gd name="connsiteX77" fmla="*/ 355193 w 7843482"/>
              <a:gd name="connsiteY77" fmla="*/ 3823893 h 7485799"/>
              <a:gd name="connsiteX78" fmla="*/ 335635 w 7843482"/>
              <a:gd name="connsiteY78" fmla="*/ 3762514 h 7485799"/>
              <a:gd name="connsiteX79" fmla="*/ 327926 w 7843482"/>
              <a:gd name="connsiteY79" fmla="*/ 3738308 h 7485799"/>
              <a:gd name="connsiteX80" fmla="*/ 320916 w 7843482"/>
              <a:gd name="connsiteY80" fmla="*/ 3716274 h 7485799"/>
              <a:gd name="connsiteX81" fmla="*/ 328612 w 7843482"/>
              <a:gd name="connsiteY81" fmla="*/ 3714800 h 7485799"/>
              <a:gd name="connsiteX82" fmla="*/ 328612 w 7843482"/>
              <a:gd name="connsiteY82" fmla="*/ 3693757 h 7485799"/>
              <a:gd name="connsiteX83" fmla="*/ 339394 w 7843482"/>
              <a:gd name="connsiteY83" fmla="*/ 3691902 h 7485799"/>
              <a:gd name="connsiteX84" fmla="*/ 428282 w 7843482"/>
              <a:gd name="connsiteY84" fmla="*/ 2536367 h 7485799"/>
              <a:gd name="connsiteX85" fmla="*/ 468680 w 7843482"/>
              <a:gd name="connsiteY85" fmla="*/ 2908084 h 7485799"/>
              <a:gd name="connsiteX86" fmla="*/ 428282 w 7843482"/>
              <a:gd name="connsiteY86" fmla="*/ 4067657 h 7485799"/>
              <a:gd name="connsiteX87" fmla="*/ 496658 w 7843482"/>
              <a:gd name="connsiteY87" fmla="*/ 4067657 h 7485799"/>
              <a:gd name="connsiteX88" fmla="*/ 746112 w 7843482"/>
              <a:gd name="connsiteY88" fmla="*/ 5248783 h 7485799"/>
              <a:gd name="connsiteX89" fmla="*/ 998499 w 7843482"/>
              <a:gd name="connsiteY89" fmla="*/ 6736258 h 7485799"/>
              <a:gd name="connsiteX90" fmla="*/ 676757 w 7843482"/>
              <a:gd name="connsiteY90" fmla="*/ 7041350 h 7485799"/>
              <a:gd name="connsiteX91" fmla="*/ 676757 w 7843482"/>
              <a:gd name="connsiteY91" fmla="*/ 7097916 h 7485799"/>
              <a:gd name="connsiteX92" fmla="*/ 870699 w 7843482"/>
              <a:gd name="connsiteY92" fmla="*/ 7126198 h 7485799"/>
              <a:gd name="connsiteX93" fmla="*/ 1139380 w 7843482"/>
              <a:gd name="connsiteY93" fmla="*/ 7035292 h 7485799"/>
              <a:gd name="connsiteX94" fmla="*/ 1206715 w 7843482"/>
              <a:gd name="connsiteY94" fmla="*/ 6917118 h 7485799"/>
              <a:gd name="connsiteX95" fmla="*/ 1268666 w 7843482"/>
              <a:gd name="connsiteY95" fmla="*/ 6938327 h 7485799"/>
              <a:gd name="connsiteX96" fmla="*/ 1309992 w 7843482"/>
              <a:gd name="connsiteY96" fmla="*/ 6917118 h 7485799"/>
              <a:gd name="connsiteX97" fmla="*/ 1422209 w 7843482"/>
              <a:gd name="connsiteY97" fmla="*/ 6859537 h 7485799"/>
              <a:gd name="connsiteX98" fmla="*/ 1368196 w 7843482"/>
              <a:gd name="connsiteY98" fmla="*/ 6694259 h 7485799"/>
              <a:gd name="connsiteX99" fmla="*/ 1381798 w 7843482"/>
              <a:gd name="connsiteY99" fmla="*/ 6692544 h 7485799"/>
              <a:gd name="connsiteX100" fmla="*/ 1241729 w 7843482"/>
              <a:gd name="connsiteY100" fmla="*/ 5369992 h 7485799"/>
              <a:gd name="connsiteX101" fmla="*/ 1236345 w 7843482"/>
              <a:gd name="connsiteY101" fmla="*/ 4704689 h 7485799"/>
              <a:gd name="connsiteX102" fmla="*/ 1586509 w 7843482"/>
              <a:gd name="connsiteY102" fmla="*/ 7085800 h 7485799"/>
              <a:gd name="connsiteX103" fmla="*/ 1596148 w 7843482"/>
              <a:gd name="connsiteY103" fmla="*/ 7085050 h 7485799"/>
              <a:gd name="connsiteX104" fmla="*/ 1590624 w 7843482"/>
              <a:gd name="connsiteY104" fmla="*/ 7103377 h 7485799"/>
              <a:gd name="connsiteX105" fmla="*/ 1519174 w 7843482"/>
              <a:gd name="connsiteY105" fmla="*/ 7235291 h 7485799"/>
              <a:gd name="connsiteX106" fmla="*/ 1482813 w 7843482"/>
              <a:gd name="connsiteY106" fmla="*/ 7461555 h 7485799"/>
              <a:gd name="connsiteX107" fmla="*/ 1725231 w 7843482"/>
              <a:gd name="connsiteY107" fmla="*/ 7485799 h 7485799"/>
              <a:gd name="connsiteX108" fmla="*/ 1931289 w 7843482"/>
              <a:gd name="connsiteY108" fmla="*/ 7336295 h 7485799"/>
              <a:gd name="connsiteX109" fmla="*/ 1920951 w 7843482"/>
              <a:gd name="connsiteY109" fmla="*/ 7085050 h 7485799"/>
              <a:gd name="connsiteX110" fmla="*/ 1919922 w 7843482"/>
              <a:gd name="connsiteY110" fmla="*/ 7059752 h 7485799"/>
              <a:gd name="connsiteX111" fmla="*/ 1931289 w 7843482"/>
              <a:gd name="connsiteY111" fmla="*/ 7058863 h 7485799"/>
              <a:gd name="connsiteX112" fmla="*/ 1863382 w 7843482"/>
              <a:gd name="connsiteY112" fmla="*/ 4704689 h 7485799"/>
              <a:gd name="connsiteX113" fmla="*/ 1836127 w 7843482"/>
              <a:gd name="connsiteY113" fmla="*/ 3759847 h 7485799"/>
              <a:gd name="connsiteX114" fmla="*/ 1870684 w 7843482"/>
              <a:gd name="connsiteY114" fmla="*/ 3740391 h 7485799"/>
              <a:gd name="connsiteX115" fmla="*/ 1870684 w 7843482"/>
              <a:gd name="connsiteY115" fmla="*/ 3617836 h 7485799"/>
              <a:gd name="connsiteX116" fmla="*/ 1889061 w 7843482"/>
              <a:gd name="connsiteY116" fmla="*/ 3599865 h 7485799"/>
              <a:gd name="connsiteX117" fmla="*/ 1894928 w 7843482"/>
              <a:gd name="connsiteY117" fmla="*/ 3611105 h 7485799"/>
              <a:gd name="connsiteX118" fmla="*/ 1926285 w 7843482"/>
              <a:gd name="connsiteY118" fmla="*/ 3564636 h 7485799"/>
              <a:gd name="connsiteX119" fmla="*/ 1931289 w 7843482"/>
              <a:gd name="connsiteY119" fmla="*/ 3557232 h 7485799"/>
              <a:gd name="connsiteX120" fmla="*/ 1955533 w 7843482"/>
              <a:gd name="connsiteY120" fmla="*/ 3586861 h 7485799"/>
              <a:gd name="connsiteX121" fmla="*/ 1973491 w 7843482"/>
              <a:gd name="connsiteY121" fmla="*/ 3557232 h 7485799"/>
              <a:gd name="connsiteX122" fmla="*/ 2185835 w 7843482"/>
              <a:gd name="connsiteY122" fmla="*/ 3207067 h 7485799"/>
              <a:gd name="connsiteX123" fmla="*/ 2226780 w 7843482"/>
              <a:gd name="connsiteY123" fmla="*/ 2987802 h 7485799"/>
              <a:gd name="connsiteX124" fmla="*/ 2311082 w 7843482"/>
              <a:gd name="connsiteY124" fmla="*/ 2536367 h 7485799"/>
              <a:gd name="connsiteX0" fmla="*/ 7805623 w 7843482"/>
              <a:gd name="connsiteY0" fmla="*/ 3577717 h 7485799"/>
              <a:gd name="connsiteX1" fmla="*/ 7843482 w 7843482"/>
              <a:gd name="connsiteY1" fmla="*/ 3570071 h 7485799"/>
              <a:gd name="connsiteX2" fmla="*/ 7805623 w 7843482"/>
              <a:gd name="connsiteY2" fmla="*/ 3577717 h 7485799"/>
              <a:gd name="connsiteX0" fmla="*/ 2311082 w 7843482"/>
              <a:gd name="connsiteY0" fmla="*/ 2536367 h 7485799"/>
              <a:gd name="connsiteX1" fmla="*/ 2278456 w 7843482"/>
              <a:gd name="connsiteY1" fmla="*/ 2423236 h 7485799"/>
              <a:gd name="connsiteX2" fmla="*/ 1931289 w 7843482"/>
              <a:gd name="connsiteY2" fmla="*/ 1219212 h 7485799"/>
              <a:gd name="connsiteX3" fmla="*/ 1915121 w 7843482"/>
              <a:gd name="connsiteY3" fmla="*/ 1215313 h 7485799"/>
              <a:gd name="connsiteX4" fmla="*/ 1915121 w 7843482"/>
              <a:gd name="connsiteY4" fmla="*/ 2677782 h 7485799"/>
              <a:gd name="connsiteX5" fmla="*/ 1829333 w 7843482"/>
              <a:gd name="connsiteY5" fmla="*/ 2987802 h 7485799"/>
              <a:gd name="connsiteX6" fmla="*/ 1766646 w 7843482"/>
              <a:gd name="connsiteY6" fmla="*/ 2863634 h 7485799"/>
              <a:gd name="connsiteX7" fmla="*/ 1804924 w 7843482"/>
              <a:gd name="connsiteY7" fmla="*/ 2536367 h 7485799"/>
              <a:gd name="connsiteX8" fmla="*/ 1818157 w 7843482"/>
              <a:gd name="connsiteY8" fmla="*/ 2423236 h 7485799"/>
              <a:gd name="connsiteX9" fmla="*/ 1915121 w 7843482"/>
              <a:gd name="connsiteY9" fmla="*/ 2677782 h 7485799"/>
              <a:gd name="connsiteX10" fmla="*/ 1915121 w 7843482"/>
              <a:gd name="connsiteY10" fmla="*/ 1215313 h 7485799"/>
              <a:gd name="connsiteX11" fmla="*/ 1395945 w 7843482"/>
              <a:gd name="connsiteY11" fmla="*/ 1089926 h 7485799"/>
              <a:gd name="connsiteX12" fmla="*/ 1254912 w 7843482"/>
              <a:gd name="connsiteY12" fmla="*/ 993724 h 7485799"/>
              <a:gd name="connsiteX13" fmla="*/ 1222209 w 7843482"/>
              <a:gd name="connsiteY13" fmla="*/ 971410 h 7485799"/>
              <a:gd name="connsiteX14" fmla="*/ 1216926 w 7843482"/>
              <a:gd name="connsiteY14" fmla="*/ 993724 h 7485799"/>
              <a:gd name="connsiteX15" fmla="*/ 1192085 w 7843482"/>
              <a:gd name="connsiteY15" fmla="*/ 974661 h 7485799"/>
              <a:gd name="connsiteX16" fmla="*/ 1187856 w 7843482"/>
              <a:gd name="connsiteY16" fmla="*/ 971410 h 7485799"/>
              <a:gd name="connsiteX17" fmla="*/ 1184605 w 7843482"/>
              <a:gd name="connsiteY17" fmla="*/ 974661 h 7485799"/>
              <a:gd name="connsiteX18" fmla="*/ 1179931 w 7843482"/>
              <a:gd name="connsiteY18" fmla="*/ 831037 h 7485799"/>
              <a:gd name="connsiteX19" fmla="*/ 1195590 w 7843482"/>
              <a:gd name="connsiteY19" fmla="*/ 813828 h 7485799"/>
              <a:gd name="connsiteX20" fmla="*/ 1198918 w 7843482"/>
              <a:gd name="connsiteY20" fmla="*/ 763155 h 7485799"/>
              <a:gd name="connsiteX21" fmla="*/ 1201978 w 7843482"/>
              <a:gd name="connsiteY21" fmla="*/ 716864 h 7485799"/>
              <a:gd name="connsiteX22" fmla="*/ 1232306 w 7843482"/>
              <a:gd name="connsiteY22" fmla="*/ 716864 h 7485799"/>
              <a:gd name="connsiteX23" fmla="*/ 1263281 w 7843482"/>
              <a:gd name="connsiteY23" fmla="*/ 587565 h 7485799"/>
              <a:gd name="connsiteX24" fmla="*/ 1263281 w 7843482"/>
              <a:gd name="connsiteY24" fmla="*/ 505269 h 7485799"/>
              <a:gd name="connsiteX25" fmla="*/ 1263281 w 7843482"/>
              <a:gd name="connsiteY25" fmla="*/ 495985 h 7485799"/>
              <a:gd name="connsiteX26" fmla="*/ 1231226 w 7843482"/>
              <a:gd name="connsiteY26" fmla="*/ 505269 h 7485799"/>
              <a:gd name="connsiteX27" fmla="*/ 1227251 w 7843482"/>
              <a:gd name="connsiteY27" fmla="*/ 227304 h 7485799"/>
              <a:gd name="connsiteX28" fmla="*/ 1169809 w 7843482"/>
              <a:gd name="connsiteY28" fmla="*/ 169037 h 7485799"/>
              <a:gd name="connsiteX29" fmla="*/ 1131417 w 7843482"/>
              <a:gd name="connsiteY29" fmla="*/ 132359 h 7485799"/>
              <a:gd name="connsiteX30" fmla="*/ 1094727 w 7843482"/>
              <a:gd name="connsiteY30" fmla="*/ 101739 h 7485799"/>
              <a:gd name="connsiteX31" fmla="*/ 1042416 w 7843482"/>
              <a:gd name="connsiteY31" fmla="*/ 61645 h 7485799"/>
              <a:gd name="connsiteX32" fmla="*/ 1001014 w 7843482"/>
              <a:gd name="connsiteY32" fmla="*/ 36588 h 7485799"/>
              <a:gd name="connsiteX33" fmla="*/ 954074 w 7843482"/>
              <a:gd name="connsiteY33" fmla="*/ 18313 h 7485799"/>
              <a:gd name="connsiteX34" fmla="*/ 904455 w 7843482"/>
              <a:gd name="connsiteY34" fmla="*/ 6388 h 7485799"/>
              <a:gd name="connsiteX35" fmla="*/ 855002 w 7843482"/>
              <a:gd name="connsiteY35" fmla="*/ 419 h 7485799"/>
              <a:gd name="connsiteX36" fmla="*/ 808596 w 7843482"/>
              <a:gd name="connsiteY36" fmla="*/ 0 h 7485799"/>
              <a:gd name="connsiteX37" fmla="*/ 768096 w 7843482"/>
              <a:gd name="connsiteY37" fmla="*/ 4711 h 7485799"/>
              <a:gd name="connsiteX38" fmla="*/ 695833 w 7843482"/>
              <a:gd name="connsiteY38" fmla="*/ 40982 h 7485799"/>
              <a:gd name="connsiteX39" fmla="*/ 666775 w 7843482"/>
              <a:gd name="connsiteY39" fmla="*/ 73393 h 7485799"/>
              <a:gd name="connsiteX40" fmla="*/ 643420 w 7843482"/>
              <a:gd name="connsiteY40" fmla="*/ 112153 h 7485799"/>
              <a:gd name="connsiteX41" fmla="*/ 595541 w 7843482"/>
              <a:gd name="connsiteY41" fmla="*/ 109232 h 7485799"/>
              <a:gd name="connsiteX42" fmla="*/ 570953 w 7843482"/>
              <a:gd name="connsiteY42" fmla="*/ 119100 h 7485799"/>
              <a:gd name="connsiteX43" fmla="*/ 561886 w 7843482"/>
              <a:gd name="connsiteY43" fmla="*/ 151498 h 7485799"/>
              <a:gd name="connsiteX44" fmla="*/ 560603 w 7843482"/>
              <a:gd name="connsiteY44" fmla="*/ 216192 h 7485799"/>
              <a:gd name="connsiteX45" fmla="*/ 563435 w 7843482"/>
              <a:gd name="connsiteY45" fmla="*/ 312254 h 7485799"/>
              <a:gd name="connsiteX46" fmla="*/ 569683 w 7843482"/>
              <a:gd name="connsiteY46" fmla="*/ 414299 h 7485799"/>
              <a:gd name="connsiteX47" fmla="*/ 575995 w 7843482"/>
              <a:gd name="connsiteY47" fmla="*/ 495985 h 7485799"/>
              <a:gd name="connsiteX48" fmla="*/ 578777 w 7843482"/>
              <a:gd name="connsiteY48" fmla="*/ 528307 h 7485799"/>
              <a:gd name="connsiteX49" fmla="*/ 586803 w 7843482"/>
              <a:gd name="connsiteY49" fmla="*/ 552551 h 7485799"/>
              <a:gd name="connsiteX50" fmla="*/ 553529 w 7843482"/>
              <a:gd name="connsiteY50" fmla="*/ 552551 h 7485799"/>
              <a:gd name="connsiteX51" fmla="*/ 553529 w 7843482"/>
              <a:gd name="connsiteY51" fmla="*/ 609117 h 7485799"/>
              <a:gd name="connsiteX52" fmla="*/ 627595 w 7843482"/>
              <a:gd name="connsiteY52" fmla="*/ 769391 h 7485799"/>
              <a:gd name="connsiteX53" fmla="*/ 654850 w 7843482"/>
              <a:gd name="connsiteY53" fmla="*/ 763155 h 7485799"/>
              <a:gd name="connsiteX54" fmla="*/ 676084 w 7843482"/>
              <a:gd name="connsiteY54" fmla="*/ 863663 h 7485799"/>
              <a:gd name="connsiteX55" fmla="*/ 704659 w 7843482"/>
              <a:gd name="connsiteY55" fmla="*/ 882421 h 7485799"/>
              <a:gd name="connsiteX56" fmla="*/ 727760 w 7843482"/>
              <a:gd name="connsiteY56" fmla="*/ 1081620 h 7485799"/>
              <a:gd name="connsiteX57" fmla="*/ 711492 w 7843482"/>
              <a:gd name="connsiteY57" fmla="*/ 1112469 h 7485799"/>
              <a:gd name="connsiteX58" fmla="*/ 635685 w 7843482"/>
              <a:gd name="connsiteY58" fmla="*/ 1215174 h 7485799"/>
              <a:gd name="connsiteX59" fmla="*/ 173736 w 7843482"/>
              <a:gd name="connsiteY59" fmla="*/ 1429308 h 7485799"/>
              <a:gd name="connsiteX60" fmla="*/ 0 w 7843482"/>
              <a:gd name="connsiteY60" fmla="*/ 2823235 h 7485799"/>
              <a:gd name="connsiteX61" fmla="*/ 56565 w 7843482"/>
              <a:gd name="connsiteY61" fmla="*/ 3740391 h 7485799"/>
              <a:gd name="connsiteX62" fmla="*/ 68681 w 7843482"/>
              <a:gd name="connsiteY62" fmla="*/ 3738308 h 7485799"/>
              <a:gd name="connsiteX63" fmla="*/ 68681 w 7843482"/>
              <a:gd name="connsiteY63" fmla="*/ 3764635 h 7485799"/>
              <a:gd name="connsiteX64" fmla="*/ 79717 w 7843482"/>
              <a:gd name="connsiteY64" fmla="*/ 3762514 h 7485799"/>
              <a:gd name="connsiteX65" fmla="*/ 74752 w 7843482"/>
              <a:gd name="connsiteY65" fmla="*/ 3881805 h 7485799"/>
              <a:gd name="connsiteX66" fmla="*/ 149491 w 7843482"/>
              <a:gd name="connsiteY66" fmla="*/ 4067657 h 7485799"/>
              <a:gd name="connsiteX67" fmla="*/ 267335 w 7843482"/>
              <a:gd name="connsiteY67" fmla="*/ 4125569 h 7485799"/>
              <a:gd name="connsiteX68" fmla="*/ 368350 w 7843482"/>
              <a:gd name="connsiteY68" fmla="*/ 4125569 h 7485799"/>
              <a:gd name="connsiteX69" fmla="*/ 362280 w 7843482"/>
              <a:gd name="connsiteY69" fmla="*/ 4079100 h 7485799"/>
              <a:gd name="connsiteX70" fmla="*/ 264642 w 7843482"/>
              <a:gd name="connsiteY70" fmla="*/ 4020515 h 7485799"/>
              <a:gd name="connsiteX71" fmla="*/ 212115 w 7843482"/>
              <a:gd name="connsiteY71" fmla="*/ 3932301 h 7485799"/>
              <a:gd name="connsiteX72" fmla="*/ 208076 w 7843482"/>
              <a:gd name="connsiteY72" fmla="*/ 3850157 h 7485799"/>
              <a:gd name="connsiteX73" fmla="*/ 269354 w 7843482"/>
              <a:gd name="connsiteY73" fmla="*/ 3823893 h 7485799"/>
              <a:gd name="connsiteX74" fmla="*/ 311111 w 7843482"/>
              <a:gd name="connsiteY74" fmla="*/ 3996956 h 7485799"/>
              <a:gd name="connsiteX75" fmla="*/ 358241 w 7843482"/>
              <a:gd name="connsiteY75" fmla="*/ 3998303 h 7485799"/>
              <a:gd name="connsiteX76" fmla="*/ 362280 w 7843482"/>
              <a:gd name="connsiteY76" fmla="*/ 3846118 h 7485799"/>
              <a:gd name="connsiteX77" fmla="*/ 355193 w 7843482"/>
              <a:gd name="connsiteY77" fmla="*/ 3823893 h 7485799"/>
              <a:gd name="connsiteX78" fmla="*/ 335635 w 7843482"/>
              <a:gd name="connsiteY78" fmla="*/ 3762514 h 7485799"/>
              <a:gd name="connsiteX79" fmla="*/ 327926 w 7843482"/>
              <a:gd name="connsiteY79" fmla="*/ 3738308 h 7485799"/>
              <a:gd name="connsiteX80" fmla="*/ 320916 w 7843482"/>
              <a:gd name="connsiteY80" fmla="*/ 3716274 h 7485799"/>
              <a:gd name="connsiteX81" fmla="*/ 328612 w 7843482"/>
              <a:gd name="connsiteY81" fmla="*/ 3714800 h 7485799"/>
              <a:gd name="connsiteX82" fmla="*/ 328612 w 7843482"/>
              <a:gd name="connsiteY82" fmla="*/ 3693757 h 7485799"/>
              <a:gd name="connsiteX83" fmla="*/ 339394 w 7843482"/>
              <a:gd name="connsiteY83" fmla="*/ 3691902 h 7485799"/>
              <a:gd name="connsiteX84" fmla="*/ 428282 w 7843482"/>
              <a:gd name="connsiteY84" fmla="*/ 2536367 h 7485799"/>
              <a:gd name="connsiteX85" fmla="*/ 468680 w 7843482"/>
              <a:gd name="connsiteY85" fmla="*/ 2908084 h 7485799"/>
              <a:gd name="connsiteX86" fmla="*/ 428282 w 7843482"/>
              <a:gd name="connsiteY86" fmla="*/ 4067657 h 7485799"/>
              <a:gd name="connsiteX87" fmla="*/ 496658 w 7843482"/>
              <a:gd name="connsiteY87" fmla="*/ 4067657 h 7485799"/>
              <a:gd name="connsiteX88" fmla="*/ 746112 w 7843482"/>
              <a:gd name="connsiteY88" fmla="*/ 5248783 h 7485799"/>
              <a:gd name="connsiteX89" fmla="*/ 998499 w 7843482"/>
              <a:gd name="connsiteY89" fmla="*/ 6736258 h 7485799"/>
              <a:gd name="connsiteX90" fmla="*/ 676757 w 7843482"/>
              <a:gd name="connsiteY90" fmla="*/ 7041350 h 7485799"/>
              <a:gd name="connsiteX91" fmla="*/ 676757 w 7843482"/>
              <a:gd name="connsiteY91" fmla="*/ 7097916 h 7485799"/>
              <a:gd name="connsiteX92" fmla="*/ 870699 w 7843482"/>
              <a:gd name="connsiteY92" fmla="*/ 7126198 h 7485799"/>
              <a:gd name="connsiteX93" fmla="*/ 1139380 w 7843482"/>
              <a:gd name="connsiteY93" fmla="*/ 7035292 h 7485799"/>
              <a:gd name="connsiteX94" fmla="*/ 1206715 w 7843482"/>
              <a:gd name="connsiteY94" fmla="*/ 6917118 h 7485799"/>
              <a:gd name="connsiteX95" fmla="*/ 1268666 w 7843482"/>
              <a:gd name="connsiteY95" fmla="*/ 6938327 h 7485799"/>
              <a:gd name="connsiteX96" fmla="*/ 1309992 w 7843482"/>
              <a:gd name="connsiteY96" fmla="*/ 6917118 h 7485799"/>
              <a:gd name="connsiteX97" fmla="*/ 1422209 w 7843482"/>
              <a:gd name="connsiteY97" fmla="*/ 6859537 h 7485799"/>
              <a:gd name="connsiteX98" fmla="*/ 1368196 w 7843482"/>
              <a:gd name="connsiteY98" fmla="*/ 6694259 h 7485799"/>
              <a:gd name="connsiteX99" fmla="*/ 1381798 w 7843482"/>
              <a:gd name="connsiteY99" fmla="*/ 6692544 h 7485799"/>
              <a:gd name="connsiteX100" fmla="*/ 1241729 w 7843482"/>
              <a:gd name="connsiteY100" fmla="*/ 5369992 h 7485799"/>
              <a:gd name="connsiteX101" fmla="*/ 1236345 w 7843482"/>
              <a:gd name="connsiteY101" fmla="*/ 4704689 h 7485799"/>
              <a:gd name="connsiteX102" fmla="*/ 1586509 w 7843482"/>
              <a:gd name="connsiteY102" fmla="*/ 7085800 h 7485799"/>
              <a:gd name="connsiteX103" fmla="*/ 1596148 w 7843482"/>
              <a:gd name="connsiteY103" fmla="*/ 7085050 h 7485799"/>
              <a:gd name="connsiteX104" fmla="*/ 1590624 w 7843482"/>
              <a:gd name="connsiteY104" fmla="*/ 7103377 h 7485799"/>
              <a:gd name="connsiteX105" fmla="*/ 1519174 w 7843482"/>
              <a:gd name="connsiteY105" fmla="*/ 7235291 h 7485799"/>
              <a:gd name="connsiteX106" fmla="*/ 1482813 w 7843482"/>
              <a:gd name="connsiteY106" fmla="*/ 7461555 h 7485799"/>
              <a:gd name="connsiteX107" fmla="*/ 1725231 w 7843482"/>
              <a:gd name="connsiteY107" fmla="*/ 7485799 h 7485799"/>
              <a:gd name="connsiteX108" fmla="*/ 1931289 w 7843482"/>
              <a:gd name="connsiteY108" fmla="*/ 7336295 h 7485799"/>
              <a:gd name="connsiteX109" fmla="*/ 1920951 w 7843482"/>
              <a:gd name="connsiteY109" fmla="*/ 7085050 h 7485799"/>
              <a:gd name="connsiteX110" fmla="*/ 1919922 w 7843482"/>
              <a:gd name="connsiteY110" fmla="*/ 7059752 h 7485799"/>
              <a:gd name="connsiteX111" fmla="*/ 1931289 w 7843482"/>
              <a:gd name="connsiteY111" fmla="*/ 7058863 h 7485799"/>
              <a:gd name="connsiteX112" fmla="*/ 1863382 w 7843482"/>
              <a:gd name="connsiteY112" fmla="*/ 4704689 h 7485799"/>
              <a:gd name="connsiteX113" fmla="*/ 1836127 w 7843482"/>
              <a:gd name="connsiteY113" fmla="*/ 3759847 h 7485799"/>
              <a:gd name="connsiteX114" fmla="*/ 1870684 w 7843482"/>
              <a:gd name="connsiteY114" fmla="*/ 3740391 h 7485799"/>
              <a:gd name="connsiteX115" fmla="*/ 1870684 w 7843482"/>
              <a:gd name="connsiteY115" fmla="*/ 3617836 h 7485799"/>
              <a:gd name="connsiteX116" fmla="*/ 1889061 w 7843482"/>
              <a:gd name="connsiteY116" fmla="*/ 3599865 h 7485799"/>
              <a:gd name="connsiteX117" fmla="*/ 1894928 w 7843482"/>
              <a:gd name="connsiteY117" fmla="*/ 3611105 h 7485799"/>
              <a:gd name="connsiteX118" fmla="*/ 1926285 w 7843482"/>
              <a:gd name="connsiteY118" fmla="*/ 3564636 h 7485799"/>
              <a:gd name="connsiteX119" fmla="*/ 1931289 w 7843482"/>
              <a:gd name="connsiteY119" fmla="*/ 3557232 h 7485799"/>
              <a:gd name="connsiteX120" fmla="*/ 1955533 w 7843482"/>
              <a:gd name="connsiteY120" fmla="*/ 3586861 h 7485799"/>
              <a:gd name="connsiteX121" fmla="*/ 1973491 w 7843482"/>
              <a:gd name="connsiteY121" fmla="*/ 3557232 h 7485799"/>
              <a:gd name="connsiteX122" fmla="*/ 2185835 w 7843482"/>
              <a:gd name="connsiteY122" fmla="*/ 3207067 h 7485799"/>
              <a:gd name="connsiteX123" fmla="*/ 2226780 w 7843482"/>
              <a:gd name="connsiteY123" fmla="*/ 2987802 h 7485799"/>
              <a:gd name="connsiteX124" fmla="*/ 2311082 w 7843482"/>
              <a:gd name="connsiteY124" fmla="*/ 2536367 h 7485799"/>
              <a:gd name="connsiteX0" fmla="*/ 7805623 w 7843482"/>
              <a:gd name="connsiteY0" fmla="*/ 3577717 h 7485799"/>
              <a:gd name="connsiteX1" fmla="*/ 7800023 w 7843482"/>
              <a:gd name="connsiteY1" fmla="*/ 3573375 h 7485799"/>
              <a:gd name="connsiteX2" fmla="*/ 7843482 w 7843482"/>
              <a:gd name="connsiteY2" fmla="*/ 3570071 h 7485799"/>
              <a:gd name="connsiteX3" fmla="*/ 7805623 w 7843482"/>
              <a:gd name="connsiteY3" fmla="*/ 3577717 h 7485799"/>
              <a:gd name="connsiteX0" fmla="*/ 2311082 w 7805623"/>
              <a:gd name="connsiteY0" fmla="*/ 2536367 h 7485799"/>
              <a:gd name="connsiteX1" fmla="*/ 2278456 w 7805623"/>
              <a:gd name="connsiteY1" fmla="*/ 2423236 h 7485799"/>
              <a:gd name="connsiteX2" fmla="*/ 1931289 w 7805623"/>
              <a:gd name="connsiteY2" fmla="*/ 1219212 h 7485799"/>
              <a:gd name="connsiteX3" fmla="*/ 1915121 w 7805623"/>
              <a:gd name="connsiteY3" fmla="*/ 1215313 h 7485799"/>
              <a:gd name="connsiteX4" fmla="*/ 1915121 w 7805623"/>
              <a:gd name="connsiteY4" fmla="*/ 2677782 h 7485799"/>
              <a:gd name="connsiteX5" fmla="*/ 1829333 w 7805623"/>
              <a:gd name="connsiteY5" fmla="*/ 2987802 h 7485799"/>
              <a:gd name="connsiteX6" fmla="*/ 1766646 w 7805623"/>
              <a:gd name="connsiteY6" fmla="*/ 2863634 h 7485799"/>
              <a:gd name="connsiteX7" fmla="*/ 1804924 w 7805623"/>
              <a:gd name="connsiteY7" fmla="*/ 2536367 h 7485799"/>
              <a:gd name="connsiteX8" fmla="*/ 1818157 w 7805623"/>
              <a:gd name="connsiteY8" fmla="*/ 2423236 h 7485799"/>
              <a:gd name="connsiteX9" fmla="*/ 1915121 w 7805623"/>
              <a:gd name="connsiteY9" fmla="*/ 2677782 h 7485799"/>
              <a:gd name="connsiteX10" fmla="*/ 1915121 w 7805623"/>
              <a:gd name="connsiteY10" fmla="*/ 1215313 h 7485799"/>
              <a:gd name="connsiteX11" fmla="*/ 1395945 w 7805623"/>
              <a:gd name="connsiteY11" fmla="*/ 1089926 h 7485799"/>
              <a:gd name="connsiteX12" fmla="*/ 1254912 w 7805623"/>
              <a:gd name="connsiteY12" fmla="*/ 993724 h 7485799"/>
              <a:gd name="connsiteX13" fmla="*/ 1222209 w 7805623"/>
              <a:gd name="connsiteY13" fmla="*/ 971410 h 7485799"/>
              <a:gd name="connsiteX14" fmla="*/ 1216926 w 7805623"/>
              <a:gd name="connsiteY14" fmla="*/ 993724 h 7485799"/>
              <a:gd name="connsiteX15" fmla="*/ 1192085 w 7805623"/>
              <a:gd name="connsiteY15" fmla="*/ 974661 h 7485799"/>
              <a:gd name="connsiteX16" fmla="*/ 1187856 w 7805623"/>
              <a:gd name="connsiteY16" fmla="*/ 971410 h 7485799"/>
              <a:gd name="connsiteX17" fmla="*/ 1184605 w 7805623"/>
              <a:gd name="connsiteY17" fmla="*/ 974661 h 7485799"/>
              <a:gd name="connsiteX18" fmla="*/ 1179931 w 7805623"/>
              <a:gd name="connsiteY18" fmla="*/ 831037 h 7485799"/>
              <a:gd name="connsiteX19" fmla="*/ 1195590 w 7805623"/>
              <a:gd name="connsiteY19" fmla="*/ 813828 h 7485799"/>
              <a:gd name="connsiteX20" fmla="*/ 1198918 w 7805623"/>
              <a:gd name="connsiteY20" fmla="*/ 763155 h 7485799"/>
              <a:gd name="connsiteX21" fmla="*/ 1201978 w 7805623"/>
              <a:gd name="connsiteY21" fmla="*/ 716864 h 7485799"/>
              <a:gd name="connsiteX22" fmla="*/ 1232306 w 7805623"/>
              <a:gd name="connsiteY22" fmla="*/ 716864 h 7485799"/>
              <a:gd name="connsiteX23" fmla="*/ 1263281 w 7805623"/>
              <a:gd name="connsiteY23" fmla="*/ 587565 h 7485799"/>
              <a:gd name="connsiteX24" fmla="*/ 1263281 w 7805623"/>
              <a:gd name="connsiteY24" fmla="*/ 505269 h 7485799"/>
              <a:gd name="connsiteX25" fmla="*/ 1263281 w 7805623"/>
              <a:gd name="connsiteY25" fmla="*/ 495985 h 7485799"/>
              <a:gd name="connsiteX26" fmla="*/ 1231226 w 7805623"/>
              <a:gd name="connsiteY26" fmla="*/ 505269 h 7485799"/>
              <a:gd name="connsiteX27" fmla="*/ 1227251 w 7805623"/>
              <a:gd name="connsiteY27" fmla="*/ 227304 h 7485799"/>
              <a:gd name="connsiteX28" fmla="*/ 1169809 w 7805623"/>
              <a:gd name="connsiteY28" fmla="*/ 169037 h 7485799"/>
              <a:gd name="connsiteX29" fmla="*/ 1131417 w 7805623"/>
              <a:gd name="connsiteY29" fmla="*/ 132359 h 7485799"/>
              <a:gd name="connsiteX30" fmla="*/ 1094727 w 7805623"/>
              <a:gd name="connsiteY30" fmla="*/ 101739 h 7485799"/>
              <a:gd name="connsiteX31" fmla="*/ 1042416 w 7805623"/>
              <a:gd name="connsiteY31" fmla="*/ 61645 h 7485799"/>
              <a:gd name="connsiteX32" fmla="*/ 1001014 w 7805623"/>
              <a:gd name="connsiteY32" fmla="*/ 36588 h 7485799"/>
              <a:gd name="connsiteX33" fmla="*/ 954074 w 7805623"/>
              <a:gd name="connsiteY33" fmla="*/ 18313 h 7485799"/>
              <a:gd name="connsiteX34" fmla="*/ 904455 w 7805623"/>
              <a:gd name="connsiteY34" fmla="*/ 6388 h 7485799"/>
              <a:gd name="connsiteX35" fmla="*/ 855002 w 7805623"/>
              <a:gd name="connsiteY35" fmla="*/ 419 h 7485799"/>
              <a:gd name="connsiteX36" fmla="*/ 808596 w 7805623"/>
              <a:gd name="connsiteY36" fmla="*/ 0 h 7485799"/>
              <a:gd name="connsiteX37" fmla="*/ 768096 w 7805623"/>
              <a:gd name="connsiteY37" fmla="*/ 4711 h 7485799"/>
              <a:gd name="connsiteX38" fmla="*/ 695833 w 7805623"/>
              <a:gd name="connsiteY38" fmla="*/ 40982 h 7485799"/>
              <a:gd name="connsiteX39" fmla="*/ 666775 w 7805623"/>
              <a:gd name="connsiteY39" fmla="*/ 73393 h 7485799"/>
              <a:gd name="connsiteX40" fmla="*/ 643420 w 7805623"/>
              <a:gd name="connsiteY40" fmla="*/ 112153 h 7485799"/>
              <a:gd name="connsiteX41" fmla="*/ 595541 w 7805623"/>
              <a:gd name="connsiteY41" fmla="*/ 109232 h 7485799"/>
              <a:gd name="connsiteX42" fmla="*/ 570953 w 7805623"/>
              <a:gd name="connsiteY42" fmla="*/ 119100 h 7485799"/>
              <a:gd name="connsiteX43" fmla="*/ 561886 w 7805623"/>
              <a:gd name="connsiteY43" fmla="*/ 151498 h 7485799"/>
              <a:gd name="connsiteX44" fmla="*/ 560603 w 7805623"/>
              <a:gd name="connsiteY44" fmla="*/ 216192 h 7485799"/>
              <a:gd name="connsiteX45" fmla="*/ 563435 w 7805623"/>
              <a:gd name="connsiteY45" fmla="*/ 312254 h 7485799"/>
              <a:gd name="connsiteX46" fmla="*/ 569683 w 7805623"/>
              <a:gd name="connsiteY46" fmla="*/ 414299 h 7485799"/>
              <a:gd name="connsiteX47" fmla="*/ 575995 w 7805623"/>
              <a:gd name="connsiteY47" fmla="*/ 495985 h 7485799"/>
              <a:gd name="connsiteX48" fmla="*/ 578777 w 7805623"/>
              <a:gd name="connsiteY48" fmla="*/ 528307 h 7485799"/>
              <a:gd name="connsiteX49" fmla="*/ 586803 w 7805623"/>
              <a:gd name="connsiteY49" fmla="*/ 552551 h 7485799"/>
              <a:gd name="connsiteX50" fmla="*/ 553529 w 7805623"/>
              <a:gd name="connsiteY50" fmla="*/ 552551 h 7485799"/>
              <a:gd name="connsiteX51" fmla="*/ 553529 w 7805623"/>
              <a:gd name="connsiteY51" fmla="*/ 609117 h 7485799"/>
              <a:gd name="connsiteX52" fmla="*/ 627595 w 7805623"/>
              <a:gd name="connsiteY52" fmla="*/ 769391 h 7485799"/>
              <a:gd name="connsiteX53" fmla="*/ 654850 w 7805623"/>
              <a:gd name="connsiteY53" fmla="*/ 763155 h 7485799"/>
              <a:gd name="connsiteX54" fmla="*/ 676084 w 7805623"/>
              <a:gd name="connsiteY54" fmla="*/ 863663 h 7485799"/>
              <a:gd name="connsiteX55" fmla="*/ 704659 w 7805623"/>
              <a:gd name="connsiteY55" fmla="*/ 882421 h 7485799"/>
              <a:gd name="connsiteX56" fmla="*/ 727760 w 7805623"/>
              <a:gd name="connsiteY56" fmla="*/ 1081620 h 7485799"/>
              <a:gd name="connsiteX57" fmla="*/ 711492 w 7805623"/>
              <a:gd name="connsiteY57" fmla="*/ 1112469 h 7485799"/>
              <a:gd name="connsiteX58" fmla="*/ 635685 w 7805623"/>
              <a:gd name="connsiteY58" fmla="*/ 1215174 h 7485799"/>
              <a:gd name="connsiteX59" fmla="*/ 173736 w 7805623"/>
              <a:gd name="connsiteY59" fmla="*/ 1429308 h 7485799"/>
              <a:gd name="connsiteX60" fmla="*/ 0 w 7805623"/>
              <a:gd name="connsiteY60" fmla="*/ 2823235 h 7485799"/>
              <a:gd name="connsiteX61" fmla="*/ 56565 w 7805623"/>
              <a:gd name="connsiteY61" fmla="*/ 3740391 h 7485799"/>
              <a:gd name="connsiteX62" fmla="*/ 68681 w 7805623"/>
              <a:gd name="connsiteY62" fmla="*/ 3738308 h 7485799"/>
              <a:gd name="connsiteX63" fmla="*/ 68681 w 7805623"/>
              <a:gd name="connsiteY63" fmla="*/ 3764635 h 7485799"/>
              <a:gd name="connsiteX64" fmla="*/ 79717 w 7805623"/>
              <a:gd name="connsiteY64" fmla="*/ 3762514 h 7485799"/>
              <a:gd name="connsiteX65" fmla="*/ 74752 w 7805623"/>
              <a:gd name="connsiteY65" fmla="*/ 3881805 h 7485799"/>
              <a:gd name="connsiteX66" fmla="*/ 149491 w 7805623"/>
              <a:gd name="connsiteY66" fmla="*/ 4067657 h 7485799"/>
              <a:gd name="connsiteX67" fmla="*/ 267335 w 7805623"/>
              <a:gd name="connsiteY67" fmla="*/ 4125569 h 7485799"/>
              <a:gd name="connsiteX68" fmla="*/ 368350 w 7805623"/>
              <a:gd name="connsiteY68" fmla="*/ 4125569 h 7485799"/>
              <a:gd name="connsiteX69" fmla="*/ 362280 w 7805623"/>
              <a:gd name="connsiteY69" fmla="*/ 4079100 h 7485799"/>
              <a:gd name="connsiteX70" fmla="*/ 264642 w 7805623"/>
              <a:gd name="connsiteY70" fmla="*/ 4020515 h 7485799"/>
              <a:gd name="connsiteX71" fmla="*/ 212115 w 7805623"/>
              <a:gd name="connsiteY71" fmla="*/ 3932301 h 7485799"/>
              <a:gd name="connsiteX72" fmla="*/ 208076 w 7805623"/>
              <a:gd name="connsiteY72" fmla="*/ 3850157 h 7485799"/>
              <a:gd name="connsiteX73" fmla="*/ 269354 w 7805623"/>
              <a:gd name="connsiteY73" fmla="*/ 3823893 h 7485799"/>
              <a:gd name="connsiteX74" fmla="*/ 311111 w 7805623"/>
              <a:gd name="connsiteY74" fmla="*/ 3996956 h 7485799"/>
              <a:gd name="connsiteX75" fmla="*/ 358241 w 7805623"/>
              <a:gd name="connsiteY75" fmla="*/ 3998303 h 7485799"/>
              <a:gd name="connsiteX76" fmla="*/ 362280 w 7805623"/>
              <a:gd name="connsiteY76" fmla="*/ 3846118 h 7485799"/>
              <a:gd name="connsiteX77" fmla="*/ 355193 w 7805623"/>
              <a:gd name="connsiteY77" fmla="*/ 3823893 h 7485799"/>
              <a:gd name="connsiteX78" fmla="*/ 335635 w 7805623"/>
              <a:gd name="connsiteY78" fmla="*/ 3762514 h 7485799"/>
              <a:gd name="connsiteX79" fmla="*/ 327926 w 7805623"/>
              <a:gd name="connsiteY79" fmla="*/ 3738308 h 7485799"/>
              <a:gd name="connsiteX80" fmla="*/ 320916 w 7805623"/>
              <a:gd name="connsiteY80" fmla="*/ 3716274 h 7485799"/>
              <a:gd name="connsiteX81" fmla="*/ 328612 w 7805623"/>
              <a:gd name="connsiteY81" fmla="*/ 3714800 h 7485799"/>
              <a:gd name="connsiteX82" fmla="*/ 328612 w 7805623"/>
              <a:gd name="connsiteY82" fmla="*/ 3693757 h 7485799"/>
              <a:gd name="connsiteX83" fmla="*/ 339394 w 7805623"/>
              <a:gd name="connsiteY83" fmla="*/ 3691902 h 7485799"/>
              <a:gd name="connsiteX84" fmla="*/ 428282 w 7805623"/>
              <a:gd name="connsiteY84" fmla="*/ 2536367 h 7485799"/>
              <a:gd name="connsiteX85" fmla="*/ 468680 w 7805623"/>
              <a:gd name="connsiteY85" fmla="*/ 2908084 h 7485799"/>
              <a:gd name="connsiteX86" fmla="*/ 428282 w 7805623"/>
              <a:gd name="connsiteY86" fmla="*/ 4067657 h 7485799"/>
              <a:gd name="connsiteX87" fmla="*/ 496658 w 7805623"/>
              <a:gd name="connsiteY87" fmla="*/ 4067657 h 7485799"/>
              <a:gd name="connsiteX88" fmla="*/ 746112 w 7805623"/>
              <a:gd name="connsiteY88" fmla="*/ 5248783 h 7485799"/>
              <a:gd name="connsiteX89" fmla="*/ 998499 w 7805623"/>
              <a:gd name="connsiteY89" fmla="*/ 6736258 h 7485799"/>
              <a:gd name="connsiteX90" fmla="*/ 676757 w 7805623"/>
              <a:gd name="connsiteY90" fmla="*/ 7041350 h 7485799"/>
              <a:gd name="connsiteX91" fmla="*/ 676757 w 7805623"/>
              <a:gd name="connsiteY91" fmla="*/ 7097916 h 7485799"/>
              <a:gd name="connsiteX92" fmla="*/ 870699 w 7805623"/>
              <a:gd name="connsiteY92" fmla="*/ 7126198 h 7485799"/>
              <a:gd name="connsiteX93" fmla="*/ 1139380 w 7805623"/>
              <a:gd name="connsiteY93" fmla="*/ 7035292 h 7485799"/>
              <a:gd name="connsiteX94" fmla="*/ 1206715 w 7805623"/>
              <a:gd name="connsiteY94" fmla="*/ 6917118 h 7485799"/>
              <a:gd name="connsiteX95" fmla="*/ 1268666 w 7805623"/>
              <a:gd name="connsiteY95" fmla="*/ 6938327 h 7485799"/>
              <a:gd name="connsiteX96" fmla="*/ 1309992 w 7805623"/>
              <a:gd name="connsiteY96" fmla="*/ 6917118 h 7485799"/>
              <a:gd name="connsiteX97" fmla="*/ 1422209 w 7805623"/>
              <a:gd name="connsiteY97" fmla="*/ 6859537 h 7485799"/>
              <a:gd name="connsiteX98" fmla="*/ 1368196 w 7805623"/>
              <a:gd name="connsiteY98" fmla="*/ 6694259 h 7485799"/>
              <a:gd name="connsiteX99" fmla="*/ 1381798 w 7805623"/>
              <a:gd name="connsiteY99" fmla="*/ 6692544 h 7485799"/>
              <a:gd name="connsiteX100" fmla="*/ 1241729 w 7805623"/>
              <a:gd name="connsiteY100" fmla="*/ 5369992 h 7485799"/>
              <a:gd name="connsiteX101" fmla="*/ 1236345 w 7805623"/>
              <a:gd name="connsiteY101" fmla="*/ 4704689 h 7485799"/>
              <a:gd name="connsiteX102" fmla="*/ 1586509 w 7805623"/>
              <a:gd name="connsiteY102" fmla="*/ 7085800 h 7485799"/>
              <a:gd name="connsiteX103" fmla="*/ 1596148 w 7805623"/>
              <a:gd name="connsiteY103" fmla="*/ 7085050 h 7485799"/>
              <a:gd name="connsiteX104" fmla="*/ 1590624 w 7805623"/>
              <a:gd name="connsiteY104" fmla="*/ 7103377 h 7485799"/>
              <a:gd name="connsiteX105" fmla="*/ 1519174 w 7805623"/>
              <a:gd name="connsiteY105" fmla="*/ 7235291 h 7485799"/>
              <a:gd name="connsiteX106" fmla="*/ 1482813 w 7805623"/>
              <a:gd name="connsiteY106" fmla="*/ 7461555 h 7485799"/>
              <a:gd name="connsiteX107" fmla="*/ 1725231 w 7805623"/>
              <a:gd name="connsiteY107" fmla="*/ 7485799 h 7485799"/>
              <a:gd name="connsiteX108" fmla="*/ 1931289 w 7805623"/>
              <a:gd name="connsiteY108" fmla="*/ 7336295 h 7485799"/>
              <a:gd name="connsiteX109" fmla="*/ 1920951 w 7805623"/>
              <a:gd name="connsiteY109" fmla="*/ 7085050 h 7485799"/>
              <a:gd name="connsiteX110" fmla="*/ 1919922 w 7805623"/>
              <a:gd name="connsiteY110" fmla="*/ 7059752 h 7485799"/>
              <a:gd name="connsiteX111" fmla="*/ 1931289 w 7805623"/>
              <a:gd name="connsiteY111" fmla="*/ 7058863 h 7485799"/>
              <a:gd name="connsiteX112" fmla="*/ 1863382 w 7805623"/>
              <a:gd name="connsiteY112" fmla="*/ 4704689 h 7485799"/>
              <a:gd name="connsiteX113" fmla="*/ 1836127 w 7805623"/>
              <a:gd name="connsiteY113" fmla="*/ 3759847 h 7485799"/>
              <a:gd name="connsiteX114" fmla="*/ 1870684 w 7805623"/>
              <a:gd name="connsiteY114" fmla="*/ 3740391 h 7485799"/>
              <a:gd name="connsiteX115" fmla="*/ 1870684 w 7805623"/>
              <a:gd name="connsiteY115" fmla="*/ 3617836 h 7485799"/>
              <a:gd name="connsiteX116" fmla="*/ 1889061 w 7805623"/>
              <a:gd name="connsiteY116" fmla="*/ 3599865 h 7485799"/>
              <a:gd name="connsiteX117" fmla="*/ 1894928 w 7805623"/>
              <a:gd name="connsiteY117" fmla="*/ 3611105 h 7485799"/>
              <a:gd name="connsiteX118" fmla="*/ 1926285 w 7805623"/>
              <a:gd name="connsiteY118" fmla="*/ 3564636 h 7485799"/>
              <a:gd name="connsiteX119" fmla="*/ 1931289 w 7805623"/>
              <a:gd name="connsiteY119" fmla="*/ 3557232 h 7485799"/>
              <a:gd name="connsiteX120" fmla="*/ 1955533 w 7805623"/>
              <a:gd name="connsiteY120" fmla="*/ 3586861 h 7485799"/>
              <a:gd name="connsiteX121" fmla="*/ 1973491 w 7805623"/>
              <a:gd name="connsiteY121" fmla="*/ 3557232 h 7485799"/>
              <a:gd name="connsiteX122" fmla="*/ 2185835 w 7805623"/>
              <a:gd name="connsiteY122" fmla="*/ 3207067 h 7485799"/>
              <a:gd name="connsiteX123" fmla="*/ 2226780 w 7805623"/>
              <a:gd name="connsiteY123" fmla="*/ 2987802 h 7485799"/>
              <a:gd name="connsiteX124" fmla="*/ 2311082 w 7805623"/>
              <a:gd name="connsiteY124" fmla="*/ 2536367 h 7485799"/>
              <a:gd name="connsiteX0" fmla="*/ 7805623 w 7805623"/>
              <a:gd name="connsiteY0" fmla="*/ 3577717 h 7485799"/>
              <a:gd name="connsiteX1" fmla="*/ 7800023 w 7805623"/>
              <a:gd name="connsiteY1" fmla="*/ 3573375 h 7485799"/>
              <a:gd name="connsiteX2" fmla="*/ 7805623 w 7805623"/>
              <a:gd name="connsiteY2" fmla="*/ 3577717 h 748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5623" h="7485799">
                <a:moveTo>
                  <a:pt x="2311082" y="2536367"/>
                </a:moveTo>
                <a:lnTo>
                  <a:pt x="2278456" y="2423236"/>
                </a:lnTo>
                <a:lnTo>
                  <a:pt x="1931289" y="1219212"/>
                </a:lnTo>
                <a:lnTo>
                  <a:pt x="1915121" y="1215313"/>
                </a:lnTo>
                <a:lnTo>
                  <a:pt x="1915121" y="2677782"/>
                </a:lnTo>
                <a:lnTo>
                  <a:pt x="1829333" y="2987802"/>
                </a:lnTo>
                <a:lnTo>
                  <a:pt x="1766646" y="2863634"/>
                </a:lnTo>
                <a:lnTo>
                  <a:pt x="1804924" y="2536367"/>
                </a:lnTo>
                <a:lnTo>
                  <a:pt x="1818157" y="2423236"/>
                </a:lnTo>
                <a:lnTo>
                  <a:pt x="1915121" y="2677782"/>
                </a:lnTo>
                <a:lnTo>
                  <a:pt x="1915121" y="1215313"/>
                </a:lnTo>
                <a:lnTo>
                  <a:pt x="1395945" y="1089926"/>
                </a:lnTo>
                <a:lnTo>
                  <a:pt x="1254912" y="993724"/>
                </a:lnTo>
                <a:lnTo>
                  <a:pt x="1222209" y="971410"/>
                </a:lnTo>
                <a:lnTo>
                  <a:pt x="1216926" y="993724"/>
                </a:lnTo>
                <a:lnTo>
                  <a:pt x="1192085" y="974661"/>
                </a:lnTo>
                <a:lnTo>
                  <a:pt x="1187856" y="971410"/>
                </a:lnTo>
                <a:lnTo>
                  <a:pt x="1184605" y="974661"/>
                </a:lnTo>
                <a:lnTo>
                  <a:pt x="1179931" y="831037"/>
                </a:lnTo>
                <a:lnTo>
                  <a:pt x="1195590" y="813828"/>
                </a:lnTo>
                <a:lnTo>
                  <a:pt x="1198918" y="763155"/>
                </a:lnTo>
                <a:lnTo>
                  <a:pt x="1201978" y="716864"/>
                </a:lnTo>
                <a:lnTo>
                  <a:pt x="1232306" y="716864"/>
                </a:lnTo>
                <a:lnTo>
                  <a:pt x="1263281" y="587565"/>
                </a:lnTo>
                <a:lnTo>
                  <a:pt x="1263281" y="505269"/>
                </a:lnTo>
                <a:lnTo>
                  <a:pt x="1263281" y="495985"/>
                </a:lnTo>
                <a:lnTo>
                  <a:pt x="1231226" y="505269"/>
                </a:lnTo>
                <a:lnTo>
                  <a:pt x="1227251" y="227304"/>
                </a:lnTo>
                <a:lnTo>
                  <a:pt x="1169809" y="169037"/>
                </a:lnTo>
                <a:lnTo>
                  <a:pt x="1131417" y="132359"/>
                </a:lnTo>
                <a:lnTo>
                  <a:pt x="1094727" y="101739"/>
                </a:lnTo>
                <a:lnTo>
                  <a:pt x="1042416" y="61645"/>
                </a:lnTo>
                <a:lnTo>
                  <a:pt x="1001014" y="36588"/>
                </a:lnTo>
                <a:lnTo>
                  <a:pt x="954074" y="18313"/>
                </a:lnTo>
                <a:lnTo>
                  <a:pt x="904455" y="6388"/>
                </a:lnTo>
                <a:lnTo>
                  <a:pt x="855002" y="419"/>
                </a:lnTo>
                <a:lnTo>
                  <a:pt x="808596" y="0"/>
                </a:lnTo>
                <a:lnTo>
                  <a:pt x="768096" y="4711"/>
                </a:lnTo>
                <a:lnTo>
                  <a:pt x="695833" y="40982"/>
                </a:lnTo>
                <a:lnTo>
                  <a:pt x="666775" y="73393"/>
                </a:lnTo>
                <a:lnTo>
                  <a:pt x="643420" y="112153"/>
                </a:lnTo>
                <a:lnTo>
                  <a:pt x="595541" y="109232"/>
                </a:lnTo>
                <a:lnTo>
                  <a:pt x="570953" y="119100"/>
                </a:lnTo>
                <a:lnTo>
                  <a:pt x="561886" y="151498"/>
                </a:lnTo>
                <a:cubicBezTo>
                  <a:pt x="561458" y="173063"/>
                  <a:pt x="561031" y="194627"/>
                  <a:pt x="560603" y="216192"/>
                </a:cubicBezTo>
                <a:lnTo>
                  <a:pt x="563435" y="312254"/>
                </a:lnTo>
                <a:lnTo>
                  <a:pt x="569683" y="414299"/>
                </a:lnTo>
                <a:lnTo>
                  <a:pt x="575995" y="495985"/>
                </a:lnTo>
                <a:lnTo>
                  <a:pt x="578777" y="528307"/>
                </a:lnTo>
                <a:lnTo>
                  <a:pt x="586803" y="552551"/>
                </a:lnTo>
                <a:lnTo>
                  <a:pt x="553529" y="552551"/>
                </a:lnTo>
                <a:lnTo>
                  <a:pt x="553529" y="609117"/>
                </a:lnTo>
                <a:lnTo>
                  <a:pt x="627595" y="769391"/>
                </a:lnTo>
                <a:lnTo>
                  <a:pt x="654850" y="763155"/>
                </a:lnTo>
                <a:lnTo>
                  <a:pt x="676084" y="863663"/>
                </a:lnTo>
                <a:lnTo>
                  <a:pt x="704659" y="882421"/>
                </a:lnTo>
                <a:lnTo>
                  <a:pt x="727760" y="1081620"/>
                </a:lnTo>
                <a:lnTo>
                  <a:pt x="711492" y="1112469"/>
                </a:lnTo>
                <a:lnTo>
                  <a:pt x="635685" y="1215174"/>
                </a:lnTo>
                <a:lnTo>
                  <a:pt x="173736" y="1429308"/>
                </a:lnTo>
                <a:lnTo>
                  <a:pt x="0" y="2823235"/>
                </a:lnTo>
                <a:lnTo>
                  <a:pt x="56565" y="3740391"/>
                </a:lnTo>
                <a:lnTo>
                  <a:pt x="68681" y="3738308"/>
                </a:lnTo>
                <a:lnTo>
                  <a:pt x="68681" y="3764635"/>
                </a:lnTo>
                <a:lnTo>
                  <a:pt x="79717" y="3762514"/>
                </a:lnTo>
                <a:lnTo>
                  <a:pt x="74752" y="3881805"/>
                </a:lnTo>
                <a:lnTo>
                  <a:pt x="149491" y="4067657"/>
                </a:lnTo>
                <a:lnTo>
                  <a:pt x="267335" y="4125569"/>
                </a:lnTo>
                <a:lnTo>
                  <a:pt x="368350" y="4125569"/>
                </a:lnTo>
                <a:lnTo>
                  <a:pt x="362280" y="4079100"/>
                </a:lnTo>
                <a:lnTo>
                  <a:pt x="264642" y="4020515"/>
                </a:lnTo>
                <a:lnTo>
                  <a:pt x="212115" y="3932301"/>
                </a:lnTo>
                <a:lnTo>
                  <a:pt x="208076" y="3850157"/>
                </a:lnTo>
                <a:lnTo>
                  <a:pt x="269354" y="3823893"/>
                </a:lnTo>
                <a:lnTo>
                  <a:pt x="311111" y="3996956"/>
                </a:lnTo>
                <a:lnTo>
                  <a:pt x="358241" y="3998303"/>
                </a:lnTo>
                <a:lnTo>
                  <a:pt x="362280" y="3846118"/>
                </a:lnTo>
                <a:lnTo>
                  <a:pt x="355193" y="3823893"/>
                </a:lnTo>
                <a:lnTo>
                  <a:pt x="335635" y="3762514"/>
                </a:lnTo>
                <a:lnTo>
                  <a:pt x="327926" y="3738308"/>
                </a:lnTo>
                <a:lnTo>
                  <a:pt x="320916" y="3716274"/>
                </a:lnTo>
                <a:lnTo>
                  <a:pt x="328612" y="3714800"/>
                </a:lnTo>
                <a:lnTo>
                  <a:pt x="328612" y="3693757"/>
                </a:lnTo>
                <a:lnTo>
                  <a:pt x="339394" y="3691902"/>
                </a:lnTo>
                <a:lnTo>
                  <a:pt x="428282" y="2536367"/>
                </a:lnTo>
                <a:lnTo>
                  <a:pt x="468680" y="2908084"/>
                </a:lnTo>
                <a:lnTo>
                  <a:pt x="428282" y="4067657"/>
                </a:lnTo>
                <a:lnTo>
                  <a:pt x="496658" y="4067657"/>
                </a:lnTo>
                <a:lnTo>
                  <a:pt x="746112" y="5248783"/>
                </a:lnTo>
                <a:lnTo>
                  <a:pt x="998499" y="6736258"/>
                </a:lnTo>
                <a:lnTo>
                  <a:pt x="676757" y="7041350"/>
                </a:lnTo>
                <a:lnTo>
                  <a:pt x="676757" y="7097916"/>
                </a:lnTo>
                <a:lnTo>
                  <a:pt x="870699" y="7126198"/>
                </a:lnTo>
                <a:lnTo>
                  <a:pt x="1139380" y="7035292"/>
                </a:lnTo>
                <a:lnTo>
                  <a:pt x="1206715" y="6917118"/>
                </a:lnTo>
                <a:lnTo>
                  <a:pt x="1268666" y="6938327"/>
                </a:lnTo>
                <a:lnTo>
                  <a:pt x="1309992" y="6917118"/>
                </a:lnTo>
                <a:lnTo>
                  <a:pt x="1422209" y="6859537"/>
                </a:lnTo>
                <a:lnTo>
                  <a:pt x="1368196" y="6694259"/>
                </a:lnTo>
                <a:lnTo>
                  <a:pt x="1381798" y="6692544"/>
                </a:lnTo>
                <a:lnTo>
                  <a:pt x="1241729" y="5369992"/>
                </a:lnTo>
                <a:cubicBezTo>
                  <a:pt x="1239934" y="5148224"/>
                  <a:pt x="1238140" y="4926457"/>
                  <a:pt x="1236345" y="4704689"/>
                </a:cubicBezTo>
                <a:lnTo>
                  <a:pt x="1586509" y="7085800"/>
                </a:lnTo>
                <a:lnTo>
                  <a:pt x="1596148" y="7085050"/>
                </a:lnTo>
                <a:lnTo>
                  <a:pt x="1590624" y="7103377"/>
                </a:lnTo>
                <a:lnTo>
                  <a:pt x="1519174" y="7235291"/>
                </a:lnTo>
                <a:lnTo>
                  <a:pt x="1482813" y="7461555"/>
                </a:lnTo>
                <a:lnTo>
                  <a:pt x="1725231" y="7485799"/>
                </a:lnTo>
                <a:lnTo>
                  <a:pt x="1931289" y="7336295"/>
                </a:lnTo>
                <a:lnTo>
                  <a:pt x="1920951" y="7085050"/>
                </a:lnTo>
                <a:lnTo>
                  <a:pt x="1919922" y="7059752"/>
                </a:lnTo>
                <a:lnTo>
                  <a:pt x="1931289" y="7058863"/>
                </a:lnTo>
                <a:lnTo>
                  <a:pt x="1863382" y="4704689"/>
                </a:lnTo>
                <a:lnTo>
                  <a:pt x="1836127" y="3759847"/>
                </a:lnTo>
                <a:lnTo>
                  <a:pt x="1870684" y="3740391"/>
                </a:lnTo>
                <a:lnTo>
                  <a:pt x="1870684" y="3617836"/>
                </a:lnTo>
                <a:lnTo>
                  <a:pt x="1889061" y="3599865"/>
                </a:lnTo>
                <a:lnTo>
                  <a:pt x="1894928" y="3611105"/>
                </a:lnTo>
                <a:lnTo>
                  <a:pt x="1926285" y="3564636"/>
                </a:lnTo>
                <a:lnTo>
                  <a:pt x="1931289" y="3557232"/>
                </a:lnTo>
                <a:lnTo>
                  <a:pt x="1955533" y="3586861"/>
                </a:lnTo>
                <a:lnTo>
                  <a:pt x="1973491" y="3557232"/>
                </a:lnTo>
                <a:lnTo>
                  <a:pt x="2185835" y="3207067"/>
                </a:lnTo>
                <a:lnTo>
                  <a:pt x="2226780" y="2987802"/>
                </a:lnTo>
                <a:lnTo>
                  <a:pt x="2311082" y="2536367"/>
                </a:lnTo>
                <a:close/>
              </a:path>
              <a:path w="7805623" h="7485799">
                <a:moveTo>
                  <a:pt x="7805623" y="3577717"/>
                </a:moveTo>
                <a:lnTo>
                  <a:pt x="7800023" y="3573375"/>
                </a:lnTo>
                <a:lnTo>
                  <a:pt x="7805623" y="3577717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 descr="A person holding shopping bags and talking on a cell phone&#10;&#10;Description automatically generated">
            <a:extLst>
              <a:ext uri="{FF2B5EF4-FFF2-40B4-BE49-F238E27FC236}">
                <a16:creationId xmlns:a16="http://schemas.microsoft.com/office/drawing/2014/main" id="{73CFE9C3-DC0C-1E85-9D31-A098F064F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"/>
          <a:stretch/>
        </p:blipFill>
        <p:spPr>
          <a:xfrm>
            <a:off x="529559" y="3626099"/>
            <a:ext cx="3142673" cy="3153794"/>
          </a:xfrm>
          <a:custGeom>
            <a:avLst/>
            <a:gdLst>
              <a:gd name="connsiteX0" fmla="*/ 516722 w 4342219"/>
              <a:gd name="connsiteY0" fmla="*/ 0 h 5172068"/>
              <a:gd name="connsiteX1" fmla="*/ 3825498 w 4342219"/>
              <a:gd name="connsiteY1" fmla="*/ 0 h 5172068"/>
              <a:gd name="connsiteX2" fmla="*/ 3900205 w 4342219"/>
              <a:gd name="connsiteY2" fmla="*/ 23191 h 5172068"/>
              <a:gd name="connsiteX3" fmla="*/ 4342219 w 4342219"/>
              <a:gd name="connsiteY3" fmla="*/ 690035 h 5172068"/>
              <a:gd name="connsiteX4" fmla="*/ 4342219 w 4342219"/>
              <a:gd name="connsiteY4" fmla="*/ 4448350 h 5172068"/>
              <a:gd name="connsiteX5" fmla="*/ 3618501 w 4342219"/>
              <a:gd name="connsiteY5" fmla="*/ 5172068 h 5172068"/>
              <a:gd name="connsiteX6" fmla="*/ 723718 w 4342219"/>
              <a:gd name="connsiteY6" fmla="*/ 5172068 h 5172068"/>
              <a:gd name="connsiteX7" fmla="*/ 0 w 4342219"/>
              <a:gd name="connsiteY7" fmla="*/ 4448350 h 5172068"/>
              <a:gd name="connsiteX8" fmla="*/ 0 w 4342219"/>
              <a:gd name="connsiteY8" fmla="*/ 690035 h 5172068"/>
              <a:gd name="connsiteX9" fmla="*/ 442015 w 4342219"/>
              <a:gd name="connsiteY9" fmla="*/ 23191 h 51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2219" h="5172068">
                <a:moveTo>
                  <a:pt x="516722" y="0"/>
                </a:moveTo>
                <a:lnTo>
                  <a:pt x="3825498" y="0"/>
                </a:lnTo>
                <a:lnTo>
                  <a:pt x="3900205" y="23191"/>
                </a:lnTo>
                <a:cubicBezTo>
                  <a:pt x="4159958" y="133057"/>
                  <a:pt x="4342219" y="390262"/>
                  <a:pt x="4342219" y="690035"/>
                </a:cubicBezTo>
                <a:lnTo>
                  <a:pt x="4342219" y="4448350"/>
                </a:lnTo>
                <a:cubicBezTo>
                  <a:pt x="4342219" y="4848048"/>
                  <a:pt x="4018199" y="5172068"/>
                  <a:pt x="3618501" y="5172068"/>
                </a:cubicBezTo>
                <a:lnTo>
                  <a:pt x="723718" y="5172068"/>
                </a:lnTo>
                <a:cubicBezTo>
                  <a:pt x="324020" y="5172068"/>
                  <a:pt x="0" y="4848048"/>
                  <a:pt x="0" y="4448350"/>
                </a:cubicBezTo>
                <a:lnTo>
                  <a:pt x="0" y="690035"/>
                </a:lnTo>
                <a:cubicBezTo>
                  <a:pt x="0" y="390262"/>
                  <a:pt x="182261" y="133057"/>
                  <a:pt x="442015" y="231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27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3D4349-BCFE-EDC9-998C-13F95678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100" y="3276600"/>
            <a:ext cx="4443161" cy="4417976"/>
          </a:xfrm>
          <a:custGeom>
            <a:avLst/>
            <a:gdLst>
              <a:gd name="connsiteX0" fmla="*/ 1850911 w 3701822"/>
              <a:gd name="connsiteY0" fmla="*/ 0 h 3680840"/>
              <a:gd name="connsiteX1" fmla="*/ 3701822 w 3701822"/>
              <a:gd name="connsiteY1" fmla="*/ 1850911 h 3680840"/>
              <a:gd name="connsiteX2" fmla="*/ 2223934 w 3701822"/>
              <a:gd name="connsiteY2" fmla="*/ 3664218 h 3680840"/>
              <a:gd name="connsiteX3" fmla="*/ 2115023 w 3701822"/>
              <a:gd name="connsiteY3" fmla="*/ 3680840 h 3680840"/>
              <a:gd name="connsiteX4" fmla="*/ 1586800 w 3701822"/>
              <a:gd name="connsiteY4" fmla="*/ 3680840 h 3680840"/>
              <a:gd name="connsiteX5" fmla="*/ 1477888 w 3701822"/>
              <a:gd name="connsiteY5" fmla="*/ 3664218 h 3680840"/>
              <a:gd name="connsiteX6" fmla="*/ 0 w 3701822"/>
              <a:gd name="connsiteY6" fmla="*/ 1850911 h 3680840"/>
              <a:gd name="connsiteX7" fmla="*/ 1850911 w 3701822"/>
              <a:gd name="connsiteY7" fmla="*/ 0 h 368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1822" h="3680840">
                <a:moveTo>
                  <a:pt x="1850911" y="0"/>
                </a:moveTo>
                <a:cubicBezTo>
                  <a:pt x="2873141" y="0"/>
                  <a:pt x="3701822" y="828681"/>
                  <a:pt x="3701822" y="1850911"/>
                </a:cubicBezTo>
                <a:cubicBezTo>
                  <a:pt x="3701822" y="2745362"/>
                  <a:pt x="3067363" y="3491628"/>
                  <a:pt x="2223934" y="3664218"/>
                </a:cubicBezTo>
                <a:lnTo>
                  <a:pt x="2115023" y="3680840"/>
                </a:lnTo>
                <a:lnTo>
                  <a:pt x="1586800" y="3680840"/>
                </a:lnTo>
                <a:lnTo>
                  <a:pt x="1477888" y="3664218"/>
                </a:lnTo>
                <a:cubicBezTo>
                  <a:pt x="634459" y="3491628"/>
                  <a:pt x="0" y="2745362"/>
                  <a:pt x="0" y="1850911"/>
                </a:cubicBezTo>
                <a:cubicBezTo>
                  <a:pt x="0" y="828681"/>
                  <a:pt x="828681" y="0"/>
                  <a:pt x="1850911" y="0"/>
                </a:cubicBezTo>
                <a:close/>
              </a:path>
            </a:pathLst>
          </a:custGeom>
        </p:spPr>
      </p:pic>
      <p:sp>
        <p:nvSpPr>
          <p:cNvPr id="3" name="object 3"/>
          <p:cNvSpPr/>
          <p:nvPr/>
        </p:nvSpPr>
        <p:spPr>
          <a:xfrm>
            <a:off x="24760" y="-336533"/>
            <a:ext cx="3464018" cy="3983825"/>
          </a:xfrm>
          <a:custGeom>
            <a:avLst/>
            <a:gdLst/>
            <a:ahLst/>
            <a:cxnLst/>
            <a:rect l="l" t="t" r="r" b="b"/>
            <a:pathLst>
              <a:path w="4836795" h="5896609">
                <a:moveTo>
                  <a:pt x="1792706" y="0"/>
                </a:moveTo>
                <a:lnTo>
                  <a:pt x="0" y="0"/>
                </a:lnTo>
                <a:lnTo>
                  <a:pt x="0" y="5896559"/>
                </a:lnTo>
                <a:lnTo>
                  <a:pt x="1792706" y="5896559"/>
                </a:lnTo>
                <a:lnTo>
                  <a:pt x="1843921" y="5896218"/>
                </a:lnTo>
                <a:lnTo>
                  <a:pt x="1894844" y="5895197"/>
                </a:lnTo>
                <a:lnTo>
                  <a:pt x="1945473" y="5893500"/>
                </a:lnTo>
                <a:lnTo>
                  <a:pt x="1995804" y="5891132"/>
                </a:lnTo>
                <a:lnTo>
                  <a:pt x="2045831" y="5888096"/>
                </a:lnTo>
                <a:lnTo>
                  <a:pt x="2095552" y="5884396"/>
                </a:lnTo>
                <a:lnTo>
                  <a:pt x="2144963" y="5880036"/>
                </a:lnTo>
                <a:lnTo>
                  <a:pt x="2194058" y="5875021"/>
                </a:lnTo>
                <a:lnTo>
                  <a:pt x="2242836" y="5869353"/>
                </a:lnTo>
                <a:lnTo>
                  <a:pt x="2291290" y="5863038"/>
                </a:lnTo>
                <a:lnTo>
                  <a:pt x="2339418" y="5856079"/>
                </a:lnTo>
                <a:lnTo>
                  <a:pt x="2387216" y="5848479"/>
                </a:lnTo>
                <a:lnTo>
                  <a:pt x="2434679" y="5840244"/>
                </a:lnTo>
                <a:lnTo>
                  <a:pt x="2481803" y="5831377"/>
                </a:lnTo>
                <a:lnTo>
                  <a:pt x="2528585" y="5821881"/>
                </a:lnTo>
                <a:lnTo>
                  <a:pt x="2575021" y="5811762"/>
                </a:lnTo>
                <a:lnTo>
                  <a:pt x="2621106" y="5801022"/>
                </a:lnTo>
                <a:lnTo>
                  <a:pt x="2666837" y="5789666"/>
                </a:lnTo>
                <a:lnTo>
                  <a:pt x="2712209" y="5777698"/>
                </a:lnTo>
                <a:lnTo>
                  <a:pt x="2757219" y="5765122"/>
                </a:lnTo>
                <a:lnTo>
                  <a:pt x="2801862" y="5751941"/>
                </a:lnTo>
                <a:lnTo>
                  <a:pt x="2846135" y="5738160"/>
                </a:lnTo>
                <a:lnTo>
                  <a:pt x="2890034" y="5723783"/>
                </a:lnTo>
                <a:lnTo>
                  <a:pt x="2933554" y="5708813"/>
                </a:lnTo>
                <a:lnTo>
                  <a:pt x="2976692" y="5693255"/>
                </a:lnTo>
                <a:lnTo>
                  <a:pt x="3019444" y="5677113"/>
                </a:lnTo>
                <a:lnTo>
                  <a:pt x="3061806" y="5660390"/>
                </a:lnTo>
                <a:lnTo>
                  <a:pt x="3103773" y="5643091"/>
                </a:lnTo>
                <a:lnTo>
                  <a:pt x="3145342" y="5625219"/>
                </a:lnTo>
                <a:lnTo>
                  <a:pt x="3186509" y="5606779"/>
                </a:lnTo>
                <a:lnTo>
                  <a:pt x="3227269" y="5587774"/>
                </a:lnTo>
                <a:lnTo>
                  <a:pt x="3267620" y="5568208"/>
                </a:lnTo>
                <a:lnTo>
                  <a:pt x="3307556" y="5548086"/>
                </a:lnTo>
                <a:lnTo>
                  <a:pt x="3347074" y="5527411"/>
                </a:lnTo>
                <a:lnTo>
                  <a:pt x="3386170" y="5506187"/>
                </a:lnTo>
                <a:lnTo>
                  <a:pt x="3424839" y="5484419"/>
                </a:lnTo>
                <a:lnTo>
                  <a:pt x="3463079" y="5462110"/>
                </a:lnTo>
                <a:lnTo>
                  <a:pt x="3500885" y="5439264"/>
                </a:lnTo>
                <a:lnTo>
                  <a:pt x="3538252" y="5415885"/>
                </a:lnTo>
                <a:lnTo>
                  <a:pt x="3575178" y="5391978"/>
                </a:lnTo>
                <a:lnTo>
                  <a:pt x="3611657" y="5367545"/>
                </a:lnTo>
                <a:lnTo>
                  <a:pt x="3647686" y="5342592"/>
                </a:lnTo>
                <a:lnTo>
                  <a:pt x="3683262" y="5317121"/>
                </a:lnTo>
                <a:lnTo>
                  <a:pt x="3718379" y="5291138"/>
                </a:lnTo>
                <a:lnTo>
                  <a:pt x="3753035" y="5264646"/>
                </a:lnTo>
                <a:lnTo>
                  <a:pt x="3787224" y="5237648"/>
                </a:lnTo>
                <a:lnTo>
                  <a:pt x="3820944" y="5210150"/>
                </a:lnTo>
                <a:lnTo>
                  <a:pt x="3854189" y="5182154"/>
                </a:lnTo>
                <a:lnTo>
                  <a:pt x="3886957" y="5153666"/>
                </a:lnTo>
                <a:lnTo>
                  <a:pt x="3919243" y="5124688"/>
                </a:lnTo>
                <a:lnTo>
                  <a:pt x="3951043" y="5095225"/>
                </a:lnTo>
                <a:lnTo>
                  <a:pt x="3982353" y="5065280"/>
                </a:lnTo>
                <a:lnTo>
                  <a:pt x="4013169" y="5034859"/>
                </a:lnTo>
                <a:lnTo>
                  <a:pt x="4043488" y="5003964"/>
                </a:lnTo>
                <a:lnTo>
                  <a:pt x="4073304" y="4972599"/>
                </a:lnTo>
                <a:lnTo>
                  <a:pt x="4102615" y="4940770"/>
                </a:lnTo>
                <a:lnTo>
                  <a:pt x="4131416" y="4908479"/>
                </a:lnTo>
                <a:lnTo>
                  <a:pt x="4159704" y="4875731"/>
                </a:lnTo>
                <a:lnTo>
                  <a:pt x="4187473" y="4842529"/>
                </a:lnTo>
                <a:lnTo>
                  <a:pt x="4214721" y="4808877"/>
                </a:lnTo>
                <a:lnTo>
                  <a:pt x="4241444" y="4774781"/>
                </a:lnTo>
                <a:lnTo>
                  <a:pt x="4267636" y="4740242"/>
                </a:lnTo>
                <a:lnTo>
                  <a:pt x="4293295" y="4705266"/>
                </a:lnTo>
                <a:lnTo>
                  <a:pt x="4318416" y="4669857"/>
                </a:lnTo>
                <a:lnTo>
                  <a:pt x="4342996" y="4634017"/>
                </a:lnTo>
                <a:lnTo>
                  <a:pt x="4367030" y="4597753"/>
                </a:lnTo>
                <a:lnTo>
                  <a:pt x="4390514" y="4561066"/>
                </a:lnTo>
                <a:lnTo>
                  <a:pt x="4413445" y="4523962"/>
                </a:lnTo>
                <a:lnTo>
                  <a:pt x="4435819" y="4486444"/>
                </a:lnTo>
                <a:lnTo>
                  <a:pt x="4457630" y="4448516"/>
                </a:lnTo>
                <a:lnTo>
                  <a:pt x="4478877" y="4410182"/>
                </a:lnTo>
                <a:lnTo>
                  <a:pt x="4499554" y="4371447"/>
                </a:lnTo>
                <a:lnTo>
                  <a:pt x="4519657" y="4332313"/>
                </a:lnTo>
                <a:lnTo>
                  <a:pt x="4539183" y="4292786"/>
                </a:lnTo>
                <a:lnTo>
                  <a:pt x="4558127" y="4252868"/>
                </a:lnTo>
                <a:lnTo>
                  <a:pt x="4576486" y="4212565"/>
                </a:lnTo>
                <a:lnTo>
                  <a:pt x="4594255" y="4171880"/>
                </a:lnTo>
                <a:lnTo>
                  <a:pt x="4611432" y="4130817"/>
                </a:lnTo>
                <a:lnTo>
                  <a:pt x="4628010" y="4089379"/>
                </a:lnTo>
                <a:lnTo>
                  <a:pt x="4643988" y="4047572"/>
                </a:lnTo>
                <a:lnTo>
                  <a:pt x="4659360" y="4005398"/>
                </a:lnTo>
                <a:lnTo>
                  <a:pt x="4674122" y="3962862"/>
                </a:lnTo>
                <a:lnTo>
                  <a:pt x="4688272" y="3919968"/>
                </a:lnTo>
                <a:lnTo>
                  <a:pt x="4701804" y="3876720"/>
                </a:lnTo>
                <a:lnTo>
                  <a:pt x="4714715" y="3833121"/>
                </a:lnTo>
                <a:lnTo>
                  <a:pt x="4727000" y="3789177"/>
                </a:lnTo>
                <a:lnTo>
                  <a:pt x="4738657" y="3744889"/>
                </a:lnTo>
                <a:lnTo>
                  <a:pt x="4749680" y="3700264"/>
                </a:lnTo>
                <a:lnTo>
                  <a:pt x="4760066" y="3655304"/>
                </a:lnTo>
                <a:lnTo>
                  <a:pt x="4769810" y="3610014"/>
                </a:lnTo>
                <a:lnTo>
                  <a:pt x="4778910" y="3564397"/>
                </a:lnTo>
                <a:lnTo>
                  <a:pt x="4787360" y="3518458"/>
                </a:lnTo>
                <a:lnTo>
                  <a:pt x="4795157" y="3472200"/>
                </a:lnTo>
                <a:lnTo>
                  <a:pt x="4802297" y="3425628"/>
                </a:lnTo>
                <a:lnTo>
                  <a:pt x="4808776" y="3378745"/>
                </a:lnTo>
                <a:lnTo>
                  <a:pt x="4814590" y="3331556"/>
                </a:lnTo>
                <a:lnTo>
                  <a:pt x="4819735" y="3284063"/>
                </a:lnTo>
                <a:lnTo>
                  <a:pt x="4824207" y="3236273"/>
                </a:lnTo>
                <a:lnTo>
                  <a:pt x="4828002" y="3188187"/>
                </a:lnTo>
                <a:lnTo>
                  <a:pt x="4831115" y="3139811"/>
                </a:lnTo>
                <a:lnTo>
                  <a:pt x="4833544" y="3091148"/>
                </a:lnTo>
                <a:lnTo>
                  <a:pt x="4835284" y="3042202"/>
                </a:lnTo>
                <a:lnTo>
                  <a:pt x="4836330" y="2992978"/>
                </a:lnTo>
                <a:lnTo>
                  <a:pt x="4836680" y="2943479"/>
                </a:lnTo>
                <a:lnTo>
                  <a:pt x="4836332" y="2893915"/>
                </a:lnTo>
                <a:lnTo>
                  <a:pt x="4835289" y="2844634"/>
                </a:lnTo>
                <a:lnTo>
                  <a:pt x="4833556" y="2795640"/>
                </a:lnTo>
                <a:lnTo>
                  <a:pt x="4831136" y="2746935"/>
                </a:lnTo>
                <a:lnTo>
                  <a:pt x="4828034" y="2698525"/>
                </a:lnTo>
                <a:lnTo>
                  <a:pt x="4824253" y="2650413"/>
                </a:lnTo>
                <a:lnTo>
                  <a:pt x="4819797" y="2602603"/>
                </a:lnTo>
                <a:lnTo>
                  <a:pt x="4814670" y="2555099"/>
                </a:lnTo>
                <a:lnTo>
                  <a:pt x="4808876" y="2507904"/>
                </a:lnTo>
                <a:lnTo>
                  <a:pt x="4802420" y="2461022"/>
                </a:lnTo>
                <a:lnTo>
                  <a:pt x="4795304" y="2414457"/>
                </a:lnTo>
                <a:lnTo>
                  <a:pt x="4787532" y="2368213"/>
                </a:lnTo>
                <a:lnTo>
                  <a:pt x="4779110" y="2322294"/>
                </a:lnTo>
                <a:lnTo>
                  <a:pt x="4770040" y="2276704"/>
                </a:lnTo>
                <a:lnTo>
                  <a:pt x="4760326" y="2231446"/>
                </a:lnTo>
                <a:lnTo>
                  <a:pt x="4749973" y="2186524"/>
                </a:lnTo>
                <a:lnTo>
                  <a:pt x="4738984" y="2141943"/>
                </a:lnTo>
                <a:lnTo>
                  <a:pt x="4727363" y="2097705"/>
                </a:lnTo>
                <a:lnTo>
                  <a:pt x="4715114" y="2053815"/>
                </a:lnTo>
                <a:lnTo>
                  <a:pt x="4702241" y="2010277"/>
                </a:lnTo>
                <a:lnTo>
                  <a:pt x="4688748" y="1967094"/>
                </a:lnTo>
                <a:lnTo>
                  <a:pt x="4674639" y="1924270"/>
                </a:lnTo>
                <a:lnTo>
                  <a:pt x="4659917" y="1881809"/>
                </a:lnTo>
                <a:lnTo>
                  <a:pt x="4644587" y="1839716"/>
                </a:lnTo>
                <a:lnTo>
                  <a:pt x="4628653" y="1797993"/>
                </a:lnTo>
                <a:lnTo>
                  <a:pt x="4612117" y="1756644"/>
                </a:lnTo>
                <a:lnTo>
                  <a:pt x="4594986" y="1715674"/>
                </a:lnTo>
                <a:lnTo>
                  <a:pt x="4577261" y="1675086"/>
                </a:lnTo>
                <a:lnTo>
                  <a:pt x="4558947" y="1634884"/>
                </a:lnTo>
                <a:lnTo>
                  <a:pt x="4540049" y="1595072"/>
                </a:lnTo>
                <a:lnTo>
                  <a:pt x="4520569" y="1555654"/>
                </a:lnTo>
                <a:lnTo>
                  <a:pt x="4500512" y="1516633"/>
                </a:lnTo>
                <a:lnTo>
                  <a:pt x="4479882" y="1478013"/>
                </a:lnTo>
                <a:lnTo>
                  <a:pt x="4458683" y="1439799"/>
                </a:lnTo>
                <a:lnTo>
                  <a:pt x="4436918" y="1401994"/>
                </a:lnTo>
                <a:lnTo>
                  <a:pt x="4414592" y="1364601"/>
                </a:lnTo>
                <a:lnTo>
                  <a:pt x="4391707" y="1327626"/>
                </a:lnTo>
                <a:lnTo>
                  <a:pt x="4368270" y="1291070"/>
                </a:lnTo>
                <a:lnTo>
                  <a:pt x="4344282" y="1254939"/>
                </a:lnTo>
                <a:lnTo>
                  <a:pt x="4319748" y="1219236"/>
                </a:lnTo>
                <a:lnTo>
                  <a:pt x="4294672" y="1183966"/>
                </a:lnTo>
                <a:lnTo>
                  <a:pt x="4269059" y="1149131"/>
                </a:lnTo>
                <a:lnTo>
                  <a:pt x="4242910" y="1114735"/>
                </a:lnTo>
                <a:lnTo>
                  <a:pt x="4216232" y="1080783"/>
                </a:lnTo>
                <a:lnTo>
                  <a:pt x="4189027" y="1047279"/>
                </a:lnTo>
                <a:lnTo>
                  <a:pt x="4161300" y="1014225"/>
                </a:lnTo>
                <a:lnTo>
                  <a:pt x="4133054" y="981626"/>
                </a:lnTo>
                <a:lnTo>
                  <a:pt x="4104293" y="949487"/>
                </a:lnTo>
                <a:lnTo>
                  <a:pt x="4075022" y="917809"/>
                </a:lnTo>
                <a:lnTo>
                  <a:pt x="4045243" y="886599"/>
                </a:lnTo>
                <a:lnTo>
                  <a:pt x="4014962" y="855858"/>
                </a:lnTo>
                <a:lnTo>
                  <a:pt x="3984182" y="825592"/>
                </a:lnTo>
                <a:lnTo>
                  <a:pt x="3952906" y="795803"/>
                </a:lnTo>
                <a:lnTo>
                  <a:pt x="3921139" y="766496"/>
                </a:lnTo>
                <a:lnTo>
                  <a:pt x="3888885" y="737675"/>
                </a:lnTo>
                <a:lnTo>
                  <a:pt x="3856147" y="709343"/>
                </a:lnTo>
                <a:lnTo>
                  <a:pt x="3822930" y="681505"/>
                </a:lnTo>
                <a:lnTo>
                  <a:pt x="3789237" y="654163"/>
                </a:lnTo>
                <a:lnTo>
                  <a:pt x="3755072" y="627323"/>
                </a:lnTo>
                <a:lnTo>
                  <a:pt x="3720439" y="600987"/>
                </a:lnTo>
                <a:lnTo>
                  <a:pt x="3685343" y="575159"/>
                </a:lnTo>
                <a:lnTo>
                  <a:pt x="3649786" y="549845"/>
                </a:lnTo>
                <a:lnTo>
                  <a:pt x="3613774" y="525046"/>
                </a:lnTo>
                <a:lnTo>
                  <a:pt x="3577309" y="500767"/>
                </a:lnTo>
                <a:lnTo>
                  <a:pt x="3540395" y="477012"/>
                </a:lnTo>
                <a:lnTo>
                  <a:pt x="3503038" y="453785"/>
                </a:lnTo>
                <a:lnTo>
                  <a:pt x="3465239" y="431089"/>
                </a:lnTo>
                <a:lnTo>
                  <a:pt x="3427005" y="408929"/>
                </a:lnTo>
                <a:lnTo>
                  <a:pt x="3388337" y="387308"/>
                </a:lnTo>
                <a:lnTo>
                  <a:pt x="3349241" y="366230"/>
                </a:lnTo>
                <a:lnTo>
                  <a:pt x="3309719" y="345699"/>
                </a:lnTo>
                <a:lnTo>
                  <a:pt x="3269777" y="325718"/>
                </a:lnTo>
                <a:lnTo>
                  <a:pt x="3229418" y="306292"/>
                </a:lnTo>
                <a:lnTo>
                  <a:pt x="3188645" y="287424"/>
                </a:lnTo>
                <a:lnTo>
                  <a:pt x="3147464" y="269119"/>
                </a:lnTo>
                <a:lnTo>
                  <a:pt x="3105876" y="251379"/>
                </a:lnTo>
                <a:lnTo>
                  <a:pt x="3063888" y="234209"/>
                </a:lnTo>
                <a:lnTo>
                  <a:pt x="3021502" y="217613"/>
                </a:lnTo>
                <a:lnTo>
                  <a:pt x="2978722" y="201594"/>
                </a:lnTo>
                <a:lnTo>
                  <a:pt x="2935552" y="186157"/>
                </a:lnTo>
                <a:lnTo>
                  <a:pt x="2891997" y="171304"/>
                </a:lnTo>
                <a:lnTo>
                  <a:pt x="2848059" y="157041"/>
                </a:lnTo>
                <a:lnTo>
                  <a:pt x="2803744" y="143370"/>
                </a:lnTo>
                <a:lnTo>
                  <a:pt x="2759054" y="130296"/>
                </a:lnTo>
                <a:lnTo>
                  <a:pt x="2713994" y="117823"/>
                </a:lnTo>
                <a:lnTo>
                  <a:pt x="2668568" y="105953"/>
                </a:lnTo>
                <a:lnTo>
                  <a:pt x="2622779" y="94692"/>
                </a:lnTo>
                <a:lnTo>
                  <a:pt x="2576632" y="84043"/>
                </a:lnTo>
                <a:lnTo>
                  <a:pt x="2530131" y="74009"/>
                </a:lnTo>
                <a:lnTo>
                  <a:pt x="2483278" y="64595"/>
                </a:lnTo>
                <a:lnTo>
                  <a:pt x="2436079" y="55805"/>
                </a:lnTo>
                <a:lnTo>
                  <a:pt x="2388537" y="47641"/>
                </a:lnTo>
                <a:lnTo>
                  <a:pt x="2340656" y="40109"/>
                </a:lnTo>
                <a:lnTo>
                  <a:pt x="2292439" y="33212"/>
                </a:lnTo>
                <a:lnTo>
                  <a:pt x="2243892" y="26953"/>
                </a:lnTo>
                <a:lnTo>
                  <a:pt x="2195017" y="21337"/>
                </a:lnTo>
                <a:lnTo>
                  <a:pt x="2145819" y="16367"/>
                </a:lnTo>
                <a:lnTo>
                  <a:pt x="2096302" y="12048"/>
                </a:lnTo>
                <a:lnTo>
                  <a:pt x="2046469" y="8382"/>
                </a:lnTo>
                <a:lnTo>
                  <a:pt x="1996324" y="5375"/>
                </a:lnTo>
                <a:lnTo>
                  <a:pt x="1945871" y="3029"/>
                </a:lnTo>
                <a:lnTo>
                  <a:pt x="1895115" y="1348"/>
                </a:lnTo>
                <a:lnTo>
                  <a:pt x="1844058" y="337"/>
                </a:lnTo>
                <a:lnTo>
                  <a:pt x="1792706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1003"/>
          </a:p>
        </p:txBody>
      </p:sp>
      <p:sp>
        <p:nvSpPr>
          <p:cNvPr id="5" name="object 5"/>
          <p:cNvSpPr txBox="1"/>
          <p:nvPr/>
        </p:nvSpPr>
        <p:spPr>
          <a:xfrm>
            <a:off x="338963" y="597055"/>
            <a:ext cx="2755525" cy="2474635"/>
          </a:xfrm>
          <a:prstGeom prst="rect">
            <a:avLst/>
          </a:prstGeom>
        </p:spPr>
        <p:txBody>
          <a:bodyPr vert="horz" wrap="square" lIns="0" tIns="55482" rIns="0" bIns="0" rtlCol="0">
            <a:spAutoFit/>
          </a:bodyPr>
          <a:lstStyle/>
          <a:p>
            <a:pPr marL="9096" marR="15463">
              <a:lnSpc>
                <a:spcPts val="4684"/>
              </a:lnSpc>
              <a:spcBef>
                <a:spcPts val="437"/>
              </a:spcBef>
            </a:pPr>
            <a:r>
              <a:rPr sz="4118" b="1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Θετικέ</a:t>
            </a:r>
            <a:r>
              <a:rPr lang="el-GR" sz="4118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ς</a:t>
            </a:r>
            <a:r>
              <a:rPr sz="4118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4118" b="1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Συνέ</a:t>
            </a:r>
            <a:r>
              <a:rPr sz="4118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π</a:t>
            </a:r>
            <a:r>
              <a:rPr sz="4118" b="1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ειε</a:t>
            </a:r>
            <a:r>
              <a:rPr lang="el-GR" sz="4118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ς</a:t>
            </a:r>
            <a:r>
              <a:rPr sz="4118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από Καλή Ποιότητα</a:t>
            </a:r>
            <a:endParaRPr sz="4118" b="1" dirty="0">
              <a:latin typeface="Mont Bold" pitchFamily="2" charset="0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77261" y="1082364"/>
            <a:ext cx="5575776" cy="2764425"/>
          </a:xfrm>
          <a:prstGeom prst="rect">
            <a:avLst/>
          </a:prstGeom>
        </p:spPr>
        <p:txBody>
          <a:bodyPr vert="horz" wrap="square" lIns="0" tIns="9095" rIns="0" bIns="0" rtlCol="0">
            <a:spAutoFit/>
          </a:bodyPr>
          <a:lstStyle/>
          <a:p>
            <a:pPr marL="9096" marR="3638">
              <a:spcBef>
                <a:spcPts val="72"/>
              </a:spcBef>
            </a:pP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Οι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κ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α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τ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α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ν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α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λωτέ</a:t>
            </a:r>
            <a:r>
              <a:rPr lang="el-GR"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ς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είν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α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ι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π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ρόθυ</a:t>
            </a:r>
            <a:r>
              <a:rPr lang="el-GR"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μ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οι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να π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ληρώσουν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ση</a:t>
            </a:r>
            <a:r>
              <a:rPr lang="el-GR"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μ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α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ντικά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περισσότερο για την αγορά π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ροϊόντων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κ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α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λή</a:t>
            </a:r>
            <a:r>
              <a:rPr lang="el-GR"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ς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 π</a:t>
            </a:r>
            <a:r>
              <a:rPr sz="3581" dirty="0" err="1">
                <a:solidFill>
                  <a:schemeClr val="tx1"/>
                </a:solidFill>
                <a:latin typeface="Mont Bold" pitchFamily="2" charset="0"/>
                <a:cs typeface="Century Gothic"/>
              </a:rPr>
              <a:t>οιότητ</a:t>
            </a:r>
            <a:r>
              <a:rPr sz="3581" dirty="0">
                <a:solidFill>
                  <a:schemeClr val="tx1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3581" dirty="0" smtClean="0">
                <a:solidFill>
                  <a:schemeClr val="tx1"/>
                </a:solidFill>
                <a:latin typeface="Mont Bold" pitchFamily="2" charset="0"/>
                <a:cs typeface="Century Gothic"/>
              </a:rPr>
              <a:t>ς</a:t>
            </a:r>
            <a:endParaRPr sz="3581" dirty="0">
              <a:solidFill>
                <a:schemeClr val="tx1"/>
              </a:solidFill>
              <a:latin typeface="Mont Bold" pitchFamily="2" charset="0"/>
              <a:cs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2E9E5443-8A42-EBF6-3291-B43B45EEEBC4}"/>
              </a:ext>
            </a:extLst>
          </p:cNvPr>
          <p:cNvSpPr/>
          <p:nvPr/>
        </p:nvSpPr>
        <p:spPr>
          <a:xfrm rot="5400000">
            <a:off x="442038" y="-239915"/>
            <a:ext cx="3197611" cy="3677442"/>
          </a:xfrm>
          <a:custGeom>
            <a:avLst/>
            <a:gdLst/>
            <a:ahLst/>
            <a:cxnLst/>
            <a:rect l="l" t="t" r="r" b="b"/>
            <a:pathLst>
              <a:path w="4836795" h="5896609">
                <a:moveTo>
                  <a:pt x="1792706" y="0"/>
                </a:moveTo>
                <a:lnTo>
                  <a:pt x="0" y="0"/>
                </a:lnTo>
                <a:lnTo>
                  <a:pt x="0" y="5896559"/>
                </a:lnTo>
                <a:lnTo>
                  <a:pt x="1792706" y="5896559"/>
                </a:lnTo>
                <a:lnTo>
                  <a:pt x="1843921" y="5896218"/>
                </a:lnTo>
                <a:lnTo>
                  <a:pt x="1894844" y="5895197"/>
                </a:lnTo>
                <a:lnTo>
                  <a:pt x="1945473" y="5893500"/>
                </a:lnTo>
                <a:lnTo>
                  <a:pt x="1995804" y="5891132"/>
                </a:lnTo>
                <a:lnTo>
                  <a:pt x="2045831" y="5888096"/>
                </a:lnTo>
                <a:lnTo>
                  <a:pt x="2095552" y="5884396"/>
                </a:lnTo>
                <a:lnTo>
                  <a:pt x="2144963" y="5880036"/>
                </a:lnTo>
                <a:lnTo>
                  <a:pt x="2194058" y="5875021"/>
                </a:lnTo>
                <a:lnTo>
                  <a:pt x="2242836" y="5869353"/>
                </a:lnTo>
                <a:lnTo>
                  <a:pt x="2291290" y="5863038"/>
                </a:lnTo>
                <a:lnTo>
                  <a:pt x="2339418" y="5856079"/>
                </a:lnTo>
                <a:lnTo>
                  <a:pt x="2387216" y="5848479"/>
                </a:lnTo>
                <a:lnTo>
                  <a:pt x="2434679" y="5840244"/>
                </a:lnTo>
                <a:lnTo>
                  <a:pt x="2481803" y="5831377"/>
                </a:lnTo>
                <a:lnTo>
                  <a:pt x="2528585" y="5821881"/>
                </a:lnTo>
                <a:lnTo>
                  <a:pt x="2575021" y="5811762"/>
                </a:lnTo>
                <a:lnTo>
                  <a:pt x="2621106" y="5801022"/>
                </a:lnTo>
                <a:lnTo>
                  <a:pt x="2666837" y="5789666"/>
                </a:lnTo>
                <a:lnTo>
                  <a:pt x="2712209" y="5777698"/>
                </a:lnTo>
                <a:lnTo>
                  <a:pt x="2757219" y="5765122"/>
                </a:lnTo>
                <a:lnTo>
                  <a:pt x="2801862" y="5751941"/>
                </a:lnTo>
                <a:lnTo>
                  <a:pt x="2846135" y="5738160"/>
                </a:lnTo>
                <a:lnTo>
                  <a:pt x="2890034" y="5723783"/>
                </a:lnTo>
                <a:lnTo>
                  <a:pt x="2933554" y="5708813"/>
                </a:lnTo>
                <a:lnTo>
                  <a:pt x="2976692" y="5693255"/>
                </a:lnTo>
                <a:lnTo>
                  <a:pt x="3019444" y="5677113"/>
                </a:lnTo>
                <a:lnTo>
                  <a:pt x="3061806" y="5660390"/>
                </a:lnTo>
                <a:lnTo>
                  <a:pt x="3103773" y="5643091"/>
                </a:lnTo>
                <a:lnTo>
                  <a:pt x="3145342" y="5625219"/>
                </a:lnTo>
                <a:lnTo>
                  <a:pt x="3186509" y="5606779"/>
                </a:lnTo>
                <a:lnTo>
                  <a:pt x="3227269" y="5587774"/>
                </a:lnTo>
                <a:lnTo>
                  <a:pt x="3267620" y="5568208"/>
                </a:lnTo>
                <a:lnTo>
                  <a:pt x="3307556" y="5548086"/>
                </a:lnTo>
                <a:lnTo>
                  <a:pt x="3347074" y="5527411"/>
                </a:lnTo>
                <a:lnTo>
                  <a:pt x="3386170" y="5506187"/>
                </a:lnTo>
                <a:lnTo>
                  <a:pt x="3424839" y="5484419"/>
                </a:lnTo>
                <a:lnTo>
                  <a:pt x="3463079" y="5462110"/>
                </a:lnTo>
                <a:lnTo>
                  <a:pt x="3500885" y="5439264"/>
                </a:lnTo>
                <a:lnTo>
                  <a:pt x="3538252" y="5415885"/>
                </a:lnTo>
                <a:lnTo>
                  <a:pt x="3575178" y="5391978"/>
                </a:lnTo>
                <a:lnTo>
                  <a:pt x="3611657" y="5367545"/>
                </a:lnTo>
                <a:lnTo>
                  <a:pt x="3647686" y="5342592"/>
                </a:lnTo>
                <a:lnTo>
                  <a:pt x="3683262" y="5317121"/>
                </a:lnTo>
                <a:lnTo>
                  <a:pt x="3718379" y="5291138"/>
                </a:lnTo>
                <a:lnTo>
                  <a:pt x="3753035" y="5264646"/>
                </a:lnTo>
                <a:lnTo>
                  <a:pt x="3787224" y="5237648"/>
                </a:lnTo>
                <a:lnTo>
                  <a:pt x="3820944" y="5210150"/>
                </a:lnTo>
                <a:lnTo>
                  <a:pt x="3854189" y="5182154"/>
                </a:lnTo>
                <a:lnTo>
                  <a:pt x="3886957" y="5153666"/>
                </a:lnTo>
                <a:lnTo>
                  <a:pt x="3919243" y="5124688"/>
                </a:lnTo>
                <a:lnTo>
                  <a:pt x="3951043" y="5095225"/>
                </a:lnTo>
                <a:lnTo>
                  <a:pt x="3982353" y="5065280"/>
                </a:lnTo>
                <a:lnTo>
                  <a:pt x="4013169" y="5034859"/>
                </a:lnTo>
                <a:lnTo>
                  <a:pt x="4043488" y="5003964"/>
                </a:lnTo>
                <a:lnTo>
                  <a:pt x="4073304" y="4972599"/>
                </a:lnTo>
                <a:lnTo>
                  <a:pt x="4102615" y="4940770"/>
                </a:lnTo>
                <a:lnTo>
                  <a:pt x="4131416" y="4908479"/>
                </a:lnTo>
                <a:lnTo>
                  <a:pt x="4159704" y="4875731"/>
                </a:lnTo>
                <a:lnTo>
                  <a:pt x="4187473" y="4842529"/>
                </a:lnTo>
                <a:lnTo>
                  <a:pt x="4214721" y="4808877"/>
                </a:lnTo>
                <a:lnTo>
                  <a:pt x="4241444" y="4774781"/>
                </a:lnTo>
                <a:lnTo>
                  <a:pt x="4267636" y="4740242"/>
                </a:lnTo>
                <a:lnTo>
                  <a:pt x="4293295" y="4705266"/>
                </a:lnTo>
                <a:lnTo>
                  <a:pt x="4318416" y="4669857"/>
                </a:lnTo>
                <a:lnTo>
                  <a:pt x="4342996" y="4634017"/>
                </a:lnTo>
                <a:lnTo>
                  <a:pt x="4367030" y="4597753"/>
                </a:lnTo>
                <a:lnTo>
                  <a:pt x="4390514" y="4561066"/>
                </a:lnTo>
                <a:lnTo>
                  <a:pt x="4413445" y="4523962"/>
                </a:lnTo>
                <a:lnTo>
                  <a:pt x="4435819" y="4486444"/>
                </a:lnTo>
                <a:lnTo>
                  <a:pt x="4457630" y="4448516"/>
                </a:lnTo>
                <a:lnTo>
                  <a:pt x="4478877" y="4410182"/>
                </a:lnTo>
                <a:lnTo>
                  <a:pt x="4499554" y="4371447"/>
                </a:lnTo>
                <a:lnTo>
                  <a:pt x="4519657" y="4332313"/>
                </a:lnTo>
                <a:lnTo>
                  <a:pt x="4539183" y="4292786"/>
                </a:lnTo>
                <a:lnTo>
                  <a:pt x="4558127" y="4252868"/>
                </a:lnTo>
                <a:lnTo>
                  <a:pt x="4576486" y="4212565"/>
                </a:lnTo>
                <a:lnTo>
                  <a:pt x="4594255" y="4171880"/>
                </a:lnTo>
                <a:lnTo>
                  <a:pt x="4611432" y="4130817"/>
                </a:lnTo>
                <a:lnTo>
                  <a:pt x="4628010" y="4089379"/>
                </a:lnTo>
                <a:lnTo>
                  <a:pt x="4643988" y="4047572"/>
                </a:lnTo>
                <a:lnTo>
                  <a:pt x="4659360" y="4005398"/>
                </a:lnTo>
                <a:lnTo>
                  <a:pt x="4674122" y="3962862"/>
                </a:lnTo>
                <a:lnTo>
                  <a:pt x="4688272" y="3919968"/>
                </a:lnTo>
                <a:lnTo>
                  <a:pt x="4701804" y="3876720"/>
                </a:lnTo>
                <a:lnTo>
                  <a:pt x="4714715" y="3833121"/>
                </a:lnTo>
                <a:lnTo>
                  <a:pt x="4727000" y="3789177"/>
                </a:lnTo>
                <a:lnTo>
                  <a:pt x="4738657" y="3744889"/>
                </a:lnTo>
                <a:lnTo>
                  <a:pt x="4749680" y="3700264"/>
                </a:lnTo>
                <a:lnTo>
                  <a:pt x="4760066" y="3655304"/>
                </a:lnTo>
                <a:lnTo>
                  <a:pt x="4769810" y="3610014"/>
                </a:lnTo>
                <a:lnTo>
                  <a:pt x="4778910" y="3564397"/>
                </a:lnTo>
                <a:lnTo>
                  <a:pt x="4787360" y="3518458"/>
                </a:lnTo>
                <a:lnTo>
                  <a:pt x="4795157" y="3472200"/>
                </a:lnTo>
                <a:lnTo>
                  <a:pt x="4802297" y="3425628"/>
                </a:lnTo>
                <a:lnTo>
                  <a:pt x="4808776" y="3378745"/>
                </a:lnTo>
                <a:lnTo>
                  <a:pt x="4814590" y="3331556"/>
                </a:lnTo>
                <a:lnTo>
                  <a:pt x="4819735" y="3284063"/>
                </a:lnTo>
                <a:lnTo>
                  <a:pt x="4824207" y="3236273"/>
                </a:lnTo>
                <a:lnTo>
                  <a:pt x="4828002" y="3188187"/>
                </a:lnTo>
                <a:lnTo>
                  <a:pt x="4831115" y="3139811"/>
                </a:lnTo>
                <a:lnTo>
                  <a:pt x="4833544" y="3091148"/>
                </a:lnTo>
                <a:lnTo>
                  <a:pt x="4835284" y="3042202"/>
                </a:lnTo>
                <a:lnTo>
                  <a:pt x="4836330" y="2992978"/>
                </a:lnTo>
                <a:lnTo>
                  <a:pt x="4836680" y="2943479"/>
                </a:lnTo>
                <a:lnTo>
                  <a:pt x="4836332" y="2893915"/>
                </a:lnTo>
                <a:lnTo>
                  <a:pt x="4835289" y="2844634"/>
                </a:lnTo>
                <a:lnTo>
                  <a:pt x="4833556" y="2795640"/>
                </a:lnTo>
                <a:lnTo>
                  <a:pt x="4831136" y="2746935"/>
                </a:lnTo>
                <a:lnTo>
                  <a:pt x="4828034" y="2698525"/>
                </a:lnTo>
                <a:lnTo>
                  <a:pt x="4824253" y="2650413"/>
                </a:lnTo>
                <a:lnTo>
                  <a:pt x="4819797" y="2602603"/>
                </a:lnTo>
                <a:lnTo>
                  <a:pt x="4814670" y="2555099"/>
                </a:lnTo>
                <a:lnTo>
                  <a:pt x="4808876" y="2507904"/>
                </a:lnTo>
                <a:lnTo>
                  <a:pt x="4802420" y="2461022"/>
                </a:lnTo>
                <a:lnTo>
                  <a:pt x="4795304" y="2414457"/>
                </a:lnTo>
                <a:lnTo>
                  <a:pt x="4787532" y="2368213"/>
                </a:lnTo>
                <a:lnTo>
                  <a:pt x="4779110" y="2322294"/>
                </a:lnTo>
                <a:lnTo>
                  <a:pt x="4770040" y="2276704"/>
                </a:lnTo>
                <a:lnTo>
                  <a:pt x="4760326" y="2231446"/>
                </a:lnTo>
                <a:lnTo>
                  <a:pt x="4749973" y="2186524"/>
                </a:lnTo>
                <a:lnTo>
                  <a:pt x="4738984" y="2141943"/>
                </a:lnTo>
                <a:lnTo>
                  <a:pt x="4727363" y="2097705"/>
                </a:lnTo>
                <a:lnTo>
                  <a:pt x="4715114" y="2053815"/>
                </a:lnTo>
                <a:lnTo>
                  <a:pt x="4702241" y="2010277"/>
                </a:lnTo>
                <a:lnTo>
                  <a:pt x="4688748" y="1967094"/>
                </a:lnTo>
                <a:lnTo>
                  <a:pt x="4674639" y="1924270"/>
                </a:lnTo>
                <a:lnTo>
                  <a:pt x="4659917" y="1881809"/>
                </a:lnTo>
                <a:lnTo>
                  <a:pt x="4644587" y="1839716"/>
                </a:lnTo>
                <a:lnTo>
                  <a:pt x="4628653" y="1797993"/>
                </a:lnTo>
                <a:lnTo>
                  <a:pt x="4612117" y="1756644"/>
                </a:lnTo>
                <a:lnTo>
                  <a:pt x="4594986" y="1715674"/>
                </a:lnTo>
                <a:lnTo>
                  <a:pt x="4577261" y="1675086"/>
                </a:lnTo>
                <a:lnTo>
                  <a:pt x="4558947" y="1634884"/>
                </a:lnTo>
                <a:lnTo>
                  <a:pt x="4540049" y="1595072"/>
                </a:lnTo>
                <a:lnTo>
                  <a:pt x="4520569" y="1555654"/>
                </a:lnTo>
                <a:lnTo>
                  <a:pt x="4500512" y="1516633"/>
                </a:lnTo>
                <a:lnTo>
                  <a:pt x="4479882" y="1478013"/>
                </a:lnTo>
                <a:lnTo>
                  <a:pt x="4458683" y="1439799"/>
                </a:lnTo>
                <a:lnTo>
                  <a:pt x="4436918" y="1401994"/>
                </a:lnTo>
                <a:lnTo>
                  <a:pt x="4414592" y="1364601"/>
                </a:lnTo>
                <a:lnTo>
                  <a:pt x="4391707" y="1327626"/>
                </a:lnTo>
                <a:lnTo>
                  <a:pt x="4368270" y="1291070"/>
                </a:lnTo>
                <a:lnTo>
                  <a:pt x="4344282" y="1254939"/>
                </a:lnTo>
                <a:lnTo>
                  <a:pt x="4319748" y="1219236"/>
                </a:lnTo>
                <a:lnTo>
                  <a:pt x="4294672" y="1183966"/>
                </a:lnTo>
                <a:lnTo>
                  <a:pt x="4269059" y="1149131"/>
                </a:lnTo>
                <a:lnTo>
                  <a:pt x="4242910" y="1114735"/>
                </a:lnTo>
                <a:lnTo>
                  <a:pt x="4216232" y="1080783"/>
                </a:lnTo>
                <a:lnTo>
                  <a:pt x="4189027" y="1047279"/>
                </a:lnTo>
                <a:lnTo>
                  <a:pt x="4161300" y="1014225"/>
                </a:lnTo>
                <a:lnTo>
                  <a:pt x="4133054" y="981626"/>
                </a:lnTo>
                <a:lnTo>
                  <a:pt x="4104293" y="949487"/>
                </a:lnTo>
                <a:lnTo>
                  <a:pt x="4075022" y="917809"/>
                </a:lnTo>
                <a:lnTo>
                  <a:pt x="4045243" y="886599"/>
                </a:lnTo>
                <a:lnTo>
                  <a:pt x="4014962" y="855858"/>
                </a:lnTo>
                <a:lnTo>
                  <a:pt x="3984182" y="825592"/>
                </a:lnTo>
                <a:lnTo>
                  <a:pt x="3952906" y="795803"/>
                </a:lnTo>
                <a:lnTo>
                  <a:pt x="3921139" y="766496"/>
                </a:lnTo>
                <a:lnTo>
                  <a:pt x="3888885" y="737675"/>
                </a:lnTo>
                <a:lnTo>
                  <a:pt x="3856147" y="709343"/>
                </a:lnTo>
                <a:lnTo>
                  <a:pt x="3822930" y="681505"/>
                </a:lnTo>
                <a:lnTo>
                  <a:pt x="3789237" y="654163"/>
                </a:lnTo>
                <a:lnTo>
                  <a:pt x="3755072" y="627323"/>
                </a:lnTo>
                <a:lnTo>
                  <a:pt x="3720439" y="600987"/>
                </a:lnTo>
                <a:lnTo>
                  <a:pt x="3685343" y="575159"/>
                </a:lnTo>
                <a:lnTo>
                  <a:pt x="3649786" y="549845"/>
                </a:lnTo>
                <a:lnTo>
                  <a:pt x="3613774" y="525046"/>
                </a:lnTo>
                <a:lnTo>
                  <a:pt x="3577309" y="500767"/>
                </a:lnTo>
                <a:lnTo>
                  <a:pt x="3540395" y="477012"/>
                </a:lnTo>
                <a:lnTo>
                  <a:pt x="3503038" y="453785"/>
                </a:lnTo>
                <a:lnTo>
                  <a:pt x="3465239" y="431089"/>
                </a:lnTo>
                <a:lnTo>
                  <a:pt x="3427005" y="408929"/>
                </a:lnTo>
                <a:lnTo>
                  <a:pt x="3388337" y="387308"/>
                </a:lnTo>
                <a:lnTo>
                  <a:pt x="3349241" y="366230"/>
                </a:lnTo>
                <a:lnTo>
                  <a:pt x="3309719" y="345699"/>
                </a:lnTo>
                <a:lnTo>
                  <a:pt x="3269777" y="325718"/>
                </a:lnTo>
                <a:lnTo>
                  <a:pt x="3229418" y="306292"/>
                </a:lnTo>
                <a:lnTo>
                  <a:pt x="3188645" y="287424"/>
                </a:lnTo>
                <a:lnTo>
                  <a:pt x="3147464" y="269119"/>
                </a:lnTo>
                <a:lnTo>
                  <a:pt x="3105876" y="251379"/>
                </a:lnTo>
                <a:lnTo>
                  <a:pt x="3063888" y="234209"/>
                </a:lnTo>
                <a:lnTo>
                  <a:pt x="3021502" y="217613"/>
                </a:lnTo>
                <a:lnTo>
                  <a:pt x="2978722" y="201594"/>
                </a:lnTo>
                <a:lnTo>
                  <a:pt x="2935552" y="186157"/>
                </a:lnTo>
                <a:lnTo>
                  <a:pt x="2891997" y="171304"/>
                </a:lnTo>
                <a:lnTo>
                  <a:pt x="2848059" y="157041"/>
                </a:lnTo>
                <a:lnTo>
                  <a:pt x="2803744" y="143370"/>
                </a:lnTo>
                <a:lnTo>
                  <a:pt x="2759054" y="130296"/>
                </a:lnTo>
                <a:lnTo>
                  <a:pt x="2713994" y="117823"/>
                </a:lnTo>
                <a:lnTo>
                  <a:pt x="2668568" y="105953"/>
                </a:lnTo>
                <a:lnTo>
                  <a:pt x="2622779" y="94692"/>
                </a:lnTo>
                <a:lnTo>
                  <a:pt x="2576632" y="84043"/>
                </a:lnTo>
                <a:lnTo>
                  <a:pt x="2530131" y="74009"/>
                </a:lnTo>
                <a:lnTo>
                  <a:pt x="2483278" y="64595"/>
                </a:lnTo>
                <a:lnTo>
                  <a:pt x="2436079" y="55805"/>
                </a:lnTo>
                <a:lnTo>
                  <a:pt x="2388537" y="47641"/>
                </a:lnTo>
                <a:lnTo>
                  <a:pt x="2340656" y="40109"/>
                </a:lnTo>
                <a:lnTo>
                  <a:pt x="2292439" y="33212"/>
                </a:lnTo>
                <a:lnTo>
                  <a:pt x="2243892" y="26953"/>
                </a:lnTo>
                <a:lnTo>
                  <a:pt x="2195017" y="21337"/>
                </a:lnTo>
                <a:lnTo>
                  <a:pt x="2145819" y="16367"/>
                </a:lnTo>
                <a:lnTo>
                  <a:pt x="2096302" y="12048"/>
                </a:lnTo>
                <a:lnTo>
                  <a:pt x="2046469" y="8382"/>
                </a:lnTo>
                <a:lnTo>
                  <a:pt x="1996324" y="5375"/>
                </a:lnTo>
                <a:lnTo>
                  <a:pt x="1945871" y="3029"/>
                </a:lnTo>
                <a:lnTo>
                  <a:pt x="1895115" y="1348"/>
                </a:lnTo>
                <a:lnTo>
                  <a:pt x="1844058" y="337"/>
                </a:lnTo>
                <a:lnTo>
                  <a:pt x="1792706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6267" y="305727"/>
            <a:ext cx="2829152" cy="2264389"/>
          </a:xfrm>
          <a:prstGeom prst="rect">
            <a:avLst/>
          </a:prstGeom>
        </p:spPr>
        <p:txBody>
          <a:bodyPr vert="horz" wrap="square" lIns="0" tIns="50025" rIns="0" bIns="0" rtlCol="0">
            <a:spAutoFit/>
          </a:bodyPr>
          <a:lstStyle/>
          <a:p>
            <a:pPr marL="9096" marR="13644" algn="ctr">
              <a:lnSpc>
                <a:spcPts val="4326"/>
              </a:lnSpc>
              <a:spcBef>
                <a:spcPts val="394"/>
              </a:spcBef>
            </a:pPr>
            <a:r>
              <a:rPr sz="3796" dirty="0" err="1">
                <a:solidFill>
                  <a:srgbClr val="FFFFFF"/>
                </a:solidFill>
                <a:latin typeface="Mont Bold" pitchFamily="2" charset="0"/>
              </a:rPr>
              <a:t>Αρνητικέ</a:t>
            </a:r>
            <a:r>
              <a:rPr lang="el-GR" sz="3796" dirty="0">
                <a:solidFill>
                  <a:srgbClr val="FFFFFF"/>
                </a:solidFill>
                <a:latin typeface="Mont Bold" pitchFamily="2" charset="0"/>
              </a:rPr>
              <a:t>ς</a:t>
            </a:r>
            <a:r>
              <a:rPr sz="3796" dirty="0">
                <a:solidFill>
                  <a:srgbClr val="FFFFFF"/>
                </a:solidFill>
                <a:latin typeface="Mont Bold" pitchFamily="2" charset="0"/>
              </a:rPr>
              <a:t> </a:t>
            </a:r>
            <a:r>
              <a:rPr sz="3796" dirty="0" err="1">
                <a:solidFill>
                  <a:srgbClr val="FFFFFF"/>
                </a:solidFill>
                <a:latin typeface="Mont Bold" pitchFamily="2" charset="0"/>
              </a:rPr>
              <a:t>Συνέ</a:t>
            </a:r>
            <a:r>
              <a:rPr sz="3796" dirty="0">
                <a:solidFill>
                  <a:srgbClr val="FFFFFF"/>
                </a:solidFill>
                <a:latin typeface="Mont Bold" pitchFamily="2" charset="0"/>
              </a:rPr>
              <a:t>π</a:t>
            </a:r>
            <a:r>
              <a:rPr sz="3796" dirty="0" err="1">
                <a:solidFill>
                  <a:srgbClr val="FFFFFF"/>
                </a:solidFill>
                <a:latin typeface="Mont Bold" pitchFamily="2" charset="0"/>
              </a:rPr>
              <a:t>ειε</a:t>
            </a:r>
            <a:r>
              <a:rPr lang="el-GR" sz="3796" dirty="0">
                <a:solidFill>
                  <a:srgbClr val="FFFFFF"/>
                </a:solidFill>
                <a:latin typeface="Mont Bold" pitchFamily="2" charset="0"/>
              </a:rPr>
              <a:t>ς</a:t>
            </a:r>
            <a:r>
              <a:rPr sz="3796" dirty="0">
                <a:solidFill>
                  <a:srgbClr val="FFFFFF"/>
                </a:solidFill>
                <a:latin typeface="Mont Bold" pitchFamily="2" charset="0"/>
              </a:rPr>
              <a:t> απ</a:t>
            </a:r>
            <a:r>
              <a:rPr sz="3796" dirty="0" err="1">
                <a:solidFill>
                  <a:srgbClr val="FFFFFF"/>
                </a:solidFill>
                <a:latin typeface="Mont Bold" pitchFamily="2" charset="0"/>
              </a:rPr>
              <a:t>ό</a:t>
            </a:r>
            <a:r>
              <a:rPr sz="3796" dirty="0">
                <a:solidFill>
                  <a:srgbClr val="FFFFFF"/>
                </a:solidFill>
                <a:latin typeface="Mont Bold" pitchFamily="2" charset="0"/>
              </a:rPr>
              <a:t> </a:t>
            </a:r>
            <a:r>
              <a:rPr lang="el-GR" sz="3796" dirty="0">
                <a:solidFill>
                  <a:srgbClr val="FFFFFF"/>
                </a:solidFill>
                <a:latin typeface="Mont Bold" pitchFamily="2" charset="0"/>
              </a:rPr>
              <a:t>Κακ</a:t>
            </a:r>
            <a:r>
              <a:rPr lang="en-US" sz="3796" dirty="0" err="1">
                <a:solidFill>
                  <a:srgbClr val="FFFFFF"/>
                </a:solidFill>
                <a:latin typeface="Mont Bold" pitchFamily="2" charset="0"/>
              </a:rPr>
              <a:t>ή</a:t>
            </a:r>
            <a:r>
              <a:rPr sz="3796" dirty="0">
                <a:solidFill>
                  <a:srgbClr val="FFFFFF"/>
                </a:solidFill>
                <a:latin typeface="Mont Bold" pitchFamily="2" charset="0"/>
              </a:rPr>
              <a:t> </a:t>
            </a:r>
            <a:r>
              <a:rPr sz="3796" dirty="0" err="1">
                <a:solidFill>
                  <a:srgbClr val="FFFFFF"/>
                </a:solidFill>
                <a:latin typeface="Mont Bold" pitchFamily="2" charset="0"/>
              </a:rPr>
              <a:t>Ποιότητ</a:t>
            </a:r>
            <a:r>
              <a:rPr sz="3796" dirty="0">
                <a:solidFill>
                  <a:srgbClr val="FFFFFF"/>
                </a:solidFill>
                <a:latin typeface="Mont Bold" pitchFamily="2" charset="0"/>
              </a:rPr>
              <a:t>α</a:t>
            </a:r>
            <a:endParaRPr sz="3796" dirty="0">
              <a:latin typeface="Mont Bold" pitchFamily="2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4000" y="791135"/>
            <a:ext cx="6497364" cy="5108016"/>
          </a:xfrm>
          <a:prstGeom prst="rect">
            <a:avLst/>
          </a:prstGeom>
        </p:spPr>
        <p:txBody>
          <a:bodyPr vert="horz" wrap="square" lIns="0" tIns="9095" rIns="0" bIns="0" rtlCol="0">
            <a:spAutoFit/>
          </a:bodyPr>
          <a:lstStyle/>
          <a:p>
            <a:pPr marL="9096" marR="734026" defTabSz="654893" eaLnBrk="1" fontAlgn="auto" hangingPunct="1">
              <a:spcBef>
                <a:spcPts val="72"/>
              </a:spcBef>
              <a:spcAft>
                <a:spcPts val="0"/>
              </a:spcAft>
            </a:pPr>
            <a:r>
              <a:rPr lang="en-US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• 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1</a:t>
            </a:r>
            <a:r>
              <a:rPr lang="en-US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στι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4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συν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λλ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γέ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ιχείρηση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δη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ιουργεί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κά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οιο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ρό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β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λη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 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του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ελάτε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.</a:t>
            </a:r>
          </a:p>
          <a:p>
            <a:pPr marL="9096" marR="3638" defTabSz="654893" eaLnBrk="1" fontAlgn="auto" hangingPunct="1">
              <a:spcBef>
                <a:spcPts val="1432"/>
              </a:spcBef>
              <a:spcAft>
                <a:spcPts val="0"/>
              </a:spcAft>
            </a:pPr>
            <a:r>
              <a:rPr lang="en-US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•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Το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70-90% των 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ελ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τών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ρό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β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λη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 δεν παραπονιέται. Για κάθε ένα παράπονο που δέχεται η επιχείρηση, αντιστοιχούν 3 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ελάτε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που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δεν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έ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ειν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ν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ικ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νο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οιη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ένοι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.</a:t>
            </a:r>
          </a:p>
          <a:p>
            <a:pPr marL="9096" marR="537103" defTabSz="654893" eaLnBrk="1" fontAlgn="auto" hangingPunct="1">
              <a:spcBef>
                <a:spcPts val="1436"/>
              </a:spcBef>
              <a:spcAft>
                <a:spcPts val="0"/>
              </a:spcAft>
            </a:pPr>
            <a:r>
              <a:rPr lang="en-US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• 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9</a:t>
            </a:r>
            <a:r>
              <a:rPr lang="en-US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στου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10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δυσ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ρεστη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ένου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ελάτε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δεν 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επ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ιστρέφ</a:t>
            </a:r>
            <a:r>
              <a:rPr lang="el-GR"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ουν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γι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 συναλλαγέ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800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800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την ίδια επιχείρηση.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8703FF-8388-0328-41E6-E82BBFE385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88" y="3345143"/>
            <a:ext cx="4319849" cy="4295363"/>
          </a:xfrm>
          <a:custGeom>
            <a:avLst/>
            <a:gdLst>
              <a:gd name="connsiteX0" fmla="*/ 1850911 w 3701822"/>
              <a:gd name="connsiteY0" fmla="*/ 0 h 3680840"/>
              <a:gd name="connsiteX1" fmla="*/ 3701822 w 3701822"/>
              <a:gd name="connsiteY1" fmla="*/ 1850911 h 3680840"/>
              <a:gd name="connsiteX2" fmla="*/ 2223934 w 3701822"/>
              <a:gd name="connsiteY2" fmla="*/ 3664218 h 3680840"/>
              <a:gd name="connsiteX3" fmla="*/ 2115023 w 3701822"/>
              <a:gd name="connsiteY3" fmla="*/ 3680840 h 3680840"/>
              <a:gd name="connsiteX4" fmla="*/ 1586800 w 3701822"/>
              <a:gd name="connsiteY4" fmla="*/ 3680840 h 3680840"/>
              <a:gd name="connsiteX5" fmla="*/ 1477888 w 3701822"/>
              <a:gd name="connsiteY5" fmla="*/ 3664218 h 3680840"/>
              <a:gd name="connsiteX6" fmla="*/ 0 w 3701822"/>
              <a:gd name="connsiteY6" fmla="*/ 1850911 h 3680840"/>
              <a:gd name="connsiteX7" fmla="*/ 1850911 w 3701822"/>
              <a:gd name="connsiteY7" fmla="*/ 0 h 368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1822" h="3680840">
                <a:moveTo>
                  <a:pt x="1850911" y="0"/>
                </a:moveTo>
                <a:cubicBezTo>
                  <a:pt x="2873141" y="0"/>
                  <a:pt x="3701822" y="828681"/>
                  <a:pt x="3701822" y="1850911"/>
                </a:cubicBezTo>
                <a:cubicBezTo>
                  <a:pt x="3701822" y="2745362"/>
                  <a:pt x="3067363" y="3491628"/>
                  <a:pt x="2223934" y="3664218"/>
                </a:cubicBezTo>
                <a:lnTo>
                  <a:pt x="2115023" y="3680840"/>
                </a:lnTo>
                <a:lnTo>
                  <a:pt x="1586800" y="3680840"/>
                </a:lnTo>
                <a:lnTo>
                  <a:pt x="1477888" y="3664218"/>
                </a:lnTo>
                <a:cubicBezTo>
                  <a:pt x="634459" y="3491628"/>
                  <a:pt x="0" y="2745362"/>
                  <a:pt x="0" y="1850911"/>
                </a:cubicBezTo>
                <a:cubicBezTo>
                  <a:pt x="0" y="828681"/>
                  <a:pt x="828681" y="0"/>
                  <a:pt x="1850911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0861748-7F10-2746-26AD-A2BCF86396E6}"/>
              </a:ext>
            </a:extLst>
          </p:cNvPr>
          <p:cNvSpPr/>
          <p:nvPr/>
        </p:nvSpPr>
        <p:spPr>
          <a:xfrm rot="5400000">
            <a:off x="8295390" y="-239915"/>
            <a:ext cx="3197611" cy="3677442"/>
          </a:xfrm>
          <a:custGeom>
            <a:avLst/>
            <a:gdLst/>
            <a:ahLst/>
            <a:cxnLst/>
            <a:rect l="l" t="t" r="r" b="b"/>
            <a:pathLst>
              <a:path w="4836795" h="5896609">
                <a:moveTo>
                  <a:pt x="1792706" y="0"/>
                </a:moveTo>
                <a:lnTo>
                  <a:pt x="0" y="0"/>
                </a:lnTo>
                <a:lnTo>
                  <a:pt x="0" y="5896559"/>
                </a:lnTo>
                <a:lnTo>
                  <a:pt x="1792706" y="5896559"/>
                </a:lnTo>
                <a:lnTo>
                  <a:pt x="1843921" y="5896218"/>
                </a:lnTo>
                <a:lnTo>
                  <a:pt x="1894844" y="5895197"/>
                </a:lnTo>
                <a:lnTo>
                  <a:pt x="1945473" y="5893500"/>
                </a:lnTo>
                <a:lnTo>
                  <a:pt x="1995804" y="5891132"/>
                </a:lnTo>
                <a:lnTo>
                  <a:pt x="2045831" y="5888096"/>
                </a:lnTo>
                <a:lnTo>
                  <a:pt x="2095552" y="5884396"/>
                </a:lnTo>
                <a:lnTo>
                  <a:pt x="2144963" y="5880036"/>
                </a:lnTo>
                <a:lnTo>
                  <a:pt x="2194058" y="5875021"/>
                </a:lnTo>
                <a:lnTo>
                  <a:pt x="2242836" y="5869353"/>
                </a:lnTo>
                <a:lnTo>
                  <a:pt x="2291290" y="5863038"/>
                </a:lnTo>
                <a:lnTo>
                  <a:pt x="2339418" y="5856079"/>
                </a:lnTo>
                <a:lnTo>
                  <a:pt x="2387216" y="5848479"/>
                </a:lnTo>
                <a:lnTo>
                  <a:pt x="2434679" y="5840244"/>
                </a:lnTo>
                <a:lnTo>
                  <a:pt x="2481803" y="5831377"/>
                </a:lnTo>
                <a:lnTo>
                  <a:pt x="2528585" y="5821881"/>
                </a:lnTo>
                <a:lnTo>
                  <a:pt x="2575021" y="5811762"/>
                </a:lnTo>
                <a:lnTo>
                  <a:pt x="2621106" y="5801022"/>
                </a:lnTo>
                <a:lnTo>
                  <a:pt x="2666837" y="5789666"/>
                </a:lnTo>
                <a:lnTo>
                  <a:pt x="2712209" y="5777698"/>
                </a:lnTo>
                <a:lnTo>
                  <a:pt x="2757219" y="5765122"/>
                </a:lnTo>
                <a:lnTo>
                  <a:pt x="2801862" y="5751941"/>
                </a:lnTo>
                <a:lnTo>
                  <a:pt x="2846135" y="5738160"/>
                </a:lnTo>
                <a:lnTo>
                  <a:pt x="2890034" y="5723783"/>
                </a:lnTo>
                <a:lnTo>
                  <a:pt x="2933554" y="5708813"/>
                </a:lnTo>
                <a:lnTo>
                  <a:pt x="2976692" y="5693255"/>
                </a:lnTo>
                <a:lnTo>
                  <a:pt x="3019444" y="5677113"/>
                </a:lnTo>
                <a:lnTo>
                  <a:pt x="3061806" y="5660390"/>
                </a:lnTo>
                <a:lnTo>
                  <a:pt x="3103773" y="5643091"/>
                </a:lnTo>
                <a:lnTo>
                  <a:pt x="3145342" y="5625219"/>
                </a:lnTo>
                <a:lnTo>
                  <a:pt x="3186509" y="5606779"/>
                </a:lnTo>
                <a:lnTo>
                  <a:pt x="3227269" y="5587774"/>
                </a:lnTo>
                <a:lnTo>
                  <a:pt x="3267620" y="5568208"/>
                </a:lnTo>
                <a:lnTo>
                  <a:pt x="3307556" y="5548086"/>
                </a:lnTo>
                <a:lnTo>
                  <a:pt x="3347074" y="5527411"/>
                </a:lnTo>
                <a:lnTo>
                  <a:pt x="3386170" y="5506187"/>
                </a:lnTo>
                <a:lnTo>
                  <a:pt x="3424839" y="5484419"/>
                </a:lnTo>
                <a:lnTo>
                  <a:pt x="3463079" y="5462110"/>
                </a:lnTo>
                <a:lnTo>
                  <a:pt x="3500885" y="5439264"/>
                </a:lnTo>
                <a:lnTo>
                  <a:pt x="3538252" y="5415885"/>
                </a:lnTo>
                <a:lnTo>
                  <a:pt x="3575178" y="5391978"/>
                </a:lnTo>
                <a:lnTo>
                  <a:pt x="3611657" y="5367545"/>
                </a:lnTo>
                <a:lnTo>
                  <a:pt x="3647686" y="5342592"/>
                </a:lnTo>
                <a:lnTo>
                  <a:pt x="3683262" y="5317121"/>
                </a:lnTo>
                <a:lnTo>
                  <a:pt x="3718379" y="5291138"/>
                </a:lnTo>
                <a:lnTo>
                  <a:pt x="3753035" y="5264646"/>
                </a:lnTo>
                <a:lnTo>
                  <a:pt x="3787224" y="5237648"/>
                </a:lnTo>
                <a:lnTo>
                  <a:pt x="3820944" y="5210150"/>
                </a:lnTo>
                <a:lnTo>
                  <a:pt x="3854189" y="5182154"/>
                </a:lnTo>
                <a:lnTo>
                  <a:pt x="3886957" y="5153666"/>
                </a:lnTo>
                <a:lnTo>
                  <a:pt x="3919243" y="5124688"/>
                </a:lnTo>
                <a:lnTo>
                  <a:pt x="3951043" y="5095225"/>
                </a:lnTo>
                <a:lnTo>
                  <a:pt x="3982353" y="5065280"/>
                </a:lnTo>
                <a:lnTo>
                  <a:pt x="4013169" y="5034859"/>
                </a:lnTo>
                <a:lnTo>
                  <a:pt x="4043488" y="5003964"/>
                </a:lnTo>
                <a:lnTo>
                  <a:pt x="4073304" y="4972599"/>
                </a:lnTo>
                <a:lnTo>
                  <a:pt x="4102615" y="4940770"/>
                </a:lnTo>
                <a:lnTo>
                  <a:pt x="4131416" y="4908479"/>
                </a:lnTo>
                <a:lnTo>
                  <a:pt x="4159704" y="4875731"/>
                </a:lnTo>
                <a:lnTo>
                  <a:pt x="4187473" y="4842529"/>
                </a:lnTo>
                <a:lnTo>
                  <a:pt x="4214721" y="4808877"/>
                </a:lnTo>
                <a:lnTo>
                  <a:pt x="4241444" y="4774781"/>
                </a:lnTo>
                <a:lnTo>
                  <a:pt x="4267636" y="4740242"/>
                </a:lnTo>
                <a:lnTo>
                  <a:pt x="4293295" y="4705266"/>
                </a:lnTo>
                <a:lnTo>
                  <a:pt x="4318416" y="4669857"/>
                </a:lnTo>
                <a:lnTo>
                  <a:pt x="4342996" y="4634017"/>
                </a:lnTo>
                <a:lnTo>
                  <a:pt x="4367030" y="4597753"/>
                </a:lnTo>
                <a:lnTo>
                  <a:pt x="4390514" y="4561066"/>
                </a:lnTo>
                <a:lnTo>
                  <a:pt x="4413445" y="4523962"/>
                </a:lnTo>
                <a:lnTo>
                  <a:pt x="4435819" y="4486444"/>
                </a:lnTo>
                <a:lnTo>
                  <a:pt x="4457630" y="4448516"/>
                </a:lnTo>
                <a:lnTo>
                  <a:pt x="4478877" y="4410182"/>
                </a:lnTo>
                <a:lnTo>
                  <a:pt x="4499554" y="4371447"/>
                </a:lnTo>
                <a:lnTo>
                  <a:pt x="4519657" y="4332313"/>
                </a:lnTo>
                <a:lnTo>
                  <a:pt x="4539183" y="4292786"/>
                </a:lnTo>
                <a:lnTo>
                  <a:pt x="4558127" y="4252868"/>
                </a:lnTo>
                <a:lnTo>
                  <a:pt x="4576486" y="4212565"/>
                </a:lnTo>
                <a:lnTo>
                  <a:pt x="4594255" y="4171880"/>
                </a:lnTo>
                <a:lnTo>
                  <a:pt x="4611432" y="4130817"/>
                </a:lnTo>
                <a:lnTo>
                  <a:pt x="4628010" y="4089379"/>
                </a:lnTo>
                <a:lnTo>
                  <a:pt x="4643988" y="4047572"/>
                </a:lnTo>
                <a:lnTo>
                  <a:pt x="4659360" y="4005398"/>
                </a:lnTo>
                <a:lnTo>
                  <a:pt x="4674122" y="3962862"/>
                </a:lnTo>
                <a:lnTo>
                  <a:pt x="4688272" y="3919968"/>
                </a:lnTo>
                <a:lnTo>
                  <a:pt x="4701804" y="3876720"/>
                </a:lnTo>
                <a:lnTo>
                  <a:pt x="4714715" y="3833121"/>
                </a:lnTo>
                <a:lnTo>
                  <a:pt x="4727000" y="3789177"/>
                </a:lnTo>
                <a:lnTo>
                  <a:pt x="4738657" y="3744889"/>
                </a:lnTo>
                <a:lnTo>
                  <a:pt x="4749680" y="3700264"/>
                </a:lnTo>
                <a:lnTo>
                  <a:pt x="4760066" y="3655304"/>
                </a:lnTo>
                <a:lnTo>
                  <a:pt x="4769810" y="3610014"/>
                </a:lnTo>
                <a:lnTo>
                  <a:pt x="4778910" y="3564397"/>
                </a:lnTo>
                <a:lnTo>
                  <a:pt x="4787360" y="3518458"/>
                </a:lnTo>
                <a:lnTo>
                  <a:pt x="4795157" y="3472200"/>
                </a:lnTo>
                <a:lnTo>
                  <a:pt x="4802297" y="3425628"/>
                </a:lnTo>
                <a:lnTo>
                  <a:pt x="4808776" y="3378745"/>
                </a:lnTo>
                <a:lnTo>
                  <a:pt x="4814590" y="3331556"/>
                </a:lnTo>
                <a:lnTo>
                  <a:pt x="4819735" y="3284063"/>
                </a:lnTo>
                <a:lnTo>
                  <a:pt x="4824207" y="3236273"/>
                </a:lnTo>
                <a:lnTo>
                  <a:pt x="4828002" y="3188187"/>
                </a:lnTo>
                <a:lnTo>
                  <a:pt x="4831115" y="3139811"/>
                </a:lnTo>
                <a:lnTo>
                  <a:pt x="4833544" y="3091148"/>
                </a:lnTo>
                <a:lnTo>
                  <a:pt x="4835284" y="3042202"/>
                </a:lnTo>
                <a:lnTo>
                  <a:pt x="4836330" y="2992978"/>
                </a:lnTo>
                <a:lnTo>
                  <a:pt x="4836680" y="2943479"/>
                </a:lnTo>
                <a:lnTo>
                  <a:pt x="4836332" y="2893915"/>
                </a:lnTo>
                <a:lnTo>
                  <a:pt x="4835289" y="2844634"/>
                </a:lnTo>
                <a:lnTo>
                  <a:pt x="4833556" y="2795640"/>
                </a:lnTo>
                <a:lnTo>
                  <a:pt x="4831136" y="2746935"/>
                </a:lnTo>
                <a:lnTo>
                  <a:pt x="4828034" y="2698525"/>
                </a:lnTo>
                <a:lnTo>
                  <a:pt x="4824253" y="2650413"/>
                </a:lnTo>
                <a:lnTo>
                  <a:pt x="4819797" y="2602603"/>
                </a:lnTo>
                <a:lnTo>
                  <a:pt x="4814670" y="2555099"/>
                </a:lnTo>
                <a:lnTo>
                  <a:pt x="4808876" y="2507904"/>
                </a:lnTo>
                <a:lnTo>
                  <a:pt x="4802420" y="2461022"/>
                </a:lnTo>
                <a:lnTo>
                  <a:pt x="4795304" y="2414457"/>
                </a:lnTo>
                <a:lnTo>
                  <a:pt x="4787532" y="2368213"/>
                </a:lnTo>
                <a:lnTo>
                  <a:pt x="4779110" y="2322294"/>
                </a:lnTo>
                <a:lnTo>
                  <a:pt x="4770040" y="2276704"/>
                </a:lnTo>
                <a:lnTo>
                  <a:pt x="4760326" y="2231446"/>
                </a:lnTo>
                <a:lnTo>
                  <a:pt x="4749973" y="2186524"/>
                </a:lnTo>
                <a:lnTo>
                  <a:pt x="4738984" y="2141943"/>
                </a:lnTo>
                <a:lnTo>
                  <a:pt x="4727363" y="2097705"/>
                </a:lnTo>
                <a:lnTo>
                  <a:pt x="4715114" y="2053815"/>
                </a:lnTo>
                <a:lnTo>
                  <a:pt x="4702241" y="2010277"/>
                </a:lnTo>
                <a:lnTo>
                  <a:pt x="4688748" y="1967094"/>
                </a:lnTo>
                <a:lnTo>
                  <a:pt x="4674639" y="1924270"/>
                </a:lnTo>
                <a:lnTo>
                  <a:pt x="4659917" y="1881809"/>
                </a:lnTo>
                <a:lnTo>
                  <a:pt x="4644587" y="1839716"/>
                </a:lnTo>
                <a:lnTo>
                  <a:pt x="4628653" y="1797993"/>
                </a:lnTo>
                <a:lnTo>
                  <a:pt x="4612117" y="1756644"/>
                </a:lnTo>
                <a:lnTo>
                  <a:pt x="4594986" y="1715674"/>
                </a:lnTo>
                <a:lnTo>
                  <a:pt x="4577261" y="1675086"/>
                </a:lnTo>
                <a:lnTo>
                  <a:pt x="4558947" y="1634884"/>
                </a:lnTo>
                <a:lnTo>
                  <a:pt x="4540049" y="1595072"/>
                </a:lnTo>
                <a:lnTo>
                  <a:pt x="4520569" y="1555654"/>
                </a:lnTo>
                <a:lnTo>
                  <a:pt x="4500512" y="1516633"/>
                </a:lnTo>
                <a:lnTo>
                  <a:pt x="4479882" y="1478013"/>
                </a:lnTo>
                <a:lnTo>
                  <a:pt x="4458683" y="1439799"/>
                </a:lnTo>
                <a:lnTo>
                  <a:pt x="4436918" y="1401994"/>
                </a:lnTo>
                <a:lnTo>
                  <a:pt x="4414592" y="1364601"/>
                </a:lnTo>
                <a:lnTo>
                  <a:pt x="4391707" y="1327626"/>
                </a:lnTo>
                <a:lnTo>
                  <a:pt x="4368270" y="1291070"/>
                </a:lnTo>
                <a:lnTo>
                  <a:pt x="4344282" y="1254939"/>
                </a:lnTo>
                <a:lnTo>
                  <a:pt x="4319748" y="1219236"/>
                </a:lnTo>
                <a:lnTo>
                  <a:pt x="4294672" y="1183966"/>
                </a:lnTo>
                <a:lnTo>
                  <a:pt x="4269059" y="1149131"/>
                </a:lnTo>
                <a:lnTo>
                  <a:pt x="4242910" y="1114735"/>
                </a:lnTo>
                <a:lnTo>
                  <a:pt x="4216232" y="1080783"/>
                </a:lnTo>
                <a:lnTo>
                  <a:pt x="4189027" y="1047279"/>
                </a:lnTo>
                <a:lnTo>
                  <a:pt x="4161300" y="1014225"/>
                </a:lnTo>
                <a:lnTo>
                  <a:pt x="4133054" y="981626"/>
                </a:lnTo>
                <a:lnTo>
                  <a:pt x="4104293" y="949487"/>
                </a:lnTo>
                <a:lnTo>
                  <a:pt x="4075022" y="917809"/>
                </a:lnTo>
                <a:lnTo>
                  <a:pt x="4045243" y="886599"/>
                </a:lnTo>
                <a:lnTo>
                  <a:pt x="4014962" y="855858"/>
                </a:lnTo>
                <a:lnTo>
                  <a:pt x="3984182" y="825592"/>
                </a:lnTo>
                <a:lnTo>
                  <a:pt x="3952906" y="795803"/>
                </a:lnTo>
                <a:lnTo>
                  <a:pt x="3921139" y="766496"/>
                </a:lnTo>
                <a:lnTo>
                  <a:pt x="3888885" y="737675"/>
                </a:lnTo>
                <a:lnTo>
                  <a:pt x="3856147" y="709343"/>
                </a:lnTo>
                <a:lnTo>
                  <a:pt x="3822930" y="681505"/>
                </a:lnTo>
                <a:lnTo>
                  <a:pt x="3789237" y="654163"/>
                </a:lnTo>
                <a:lnTo>
                  <a:pt x="3755072" y="627323"/>
                </a:lnTo>
                <a:lnTo>
                  <a:pt x="3720439" y="600987"/>
                </a:lnTo>
                <a:lnTo>
                  <a:pt x="3685343" y="575159"/>
                </a:lnTo>
                <a:lnTo>
                  <a:pt x="3649786" y="549845"/>
                </a:lnTo>
                <a:lnTo>
                  <a:pt x="3613774" y="525046"/>
                </a:lnTo>
                <a:lnTo>
                  <a:pt x="3577309" y="500767"/>
                </a:lnTo>
                <a:lnTo>
                  <a:pt x="3540395" y="477012"/>
                </a:lnTo>
                <a:lnTo>
                  <a:pt x="3503038" y="453785"/>
                </a:lnTo>
                <a:lnTo>
                  <a:pt x="3465239" y="431089"/>
                </a:lnTo>
                <a:lnTo>
                  <a:pt x="3427005" y="408929"/>
                </a:lnTo>
                <a:lnTo>
                  <a:pt x="3388337" y="387308"/>
                </a:lnTo>
                <a:lnTo>
                  <a:pt x="3349241" y="366230"/>
                </a:lnTo>
                <a:lnTo>
                  <a:pt x="3309719" y="345699"/>
                </a:lnTo>
                <a:lnTo>
                  <a:pt x="3269777" y="325718"/>
                </a:lnTo>
                <a:lnTo>
                  <a:pt x="3229418" y="306292"/>
                </a:lnTo>
                <a:lnTo>
                  <a:pt x="3188645" y="287424"/>
                </a:lnTo>
                <a:lnTo>
                  <a:pt x="3147464" y="269119"/>
                </a:lnTo>
                <a:lnTo>
                  <a:pt x="3105876" y="251379"/>
                </a:lnTo>
                <a:lnTo>
                  <a:pt x="3063888" y="234209"/>
                </a:lnTo>
                <a:lnTo>
                  <a:pt x="3021502" y="217613"/>
                </a:lnTo>
                <a:lnTo>
                  <a:pt x="2978722" y="201594"/>
                </a:lnTo>
                <a:lnTo>
                  <a:pt x="2935552" y="186157"/>
                </a:lnTo>
                <a:lnTo>
                  <a:pt x="2891997" y="171304"/>
                </a:lnTo>
                <a:lnTo>
                  <a:pt x="2848059" y="157041"/>
                </a:lnTo>
                <a:lnTo>
                  <a:pt x="2803744" y="143370"/>
                </a:lnTo>
                <a:lnTo>
                  <a:pt x="2759054" y="130296"/>
                </a:lnTo>
                <a:lnTo>
                  <a:pt x="2713994" y="117823"/>
                </a:lnTo>
                <a:lnTo>
                  <a:pt x="2668568" y="105953"/>
                </a:lnTo>
                <a:lnTo>
                  <a:pt x="2622779" y="94692"/>
                </a:lnTo>
                <a:lnTo>
                  <a:pt x="2576632" y="84043"/>
                </a:lnTo>
                <a:lnTo>
                  <a:pt x="2530131" y="74009"/>
                </a:lnTo>
                <a:lnTo>
                  <a:pt x="2483278" y="64595"/>
                </a:lnTo>
                <a:lnTo>
                  <a:pt x="2436079" y="55805"/>
                </a:lnTo>
                <a:lnTo>
                  <a:pt x="2388537" y="47641"/>
                </a:lnTo>
                <a:lnTo>
                  <a:pt x="2340656" y="40109"/>
                </a:lnTo>
                <a:lnTo>
                  <a:pt x="2292439" y="33212"/>
                </a:lnTo>
                <a:lnTo>
                  <a:pt x="2243892" y="26953"/>
                </a:lnTo>
                <a:lnTo>
                  <a:pt x="2195017" y="21337"/>
                </a:lnTo>
                <a:lnTo>
                  <a:pt x="2145819" y="16367"/>
                </a:lnTo>
                <a:lnTo>
                  <a:pt x="2096302" y="12048"/>
                </a:lnTo>
                <a:lnTo>
                  <a:pt x="2046469" y="8382"/>
                </a:lnTo>
                <a:lnTo>
                  <a:pt x="1996324" y="5375"/>
                </a:lnTo>
                <a:lnTo>
                  <a:pt x="1945871" y="3029"/>
                </a:lnTo>
                <a:lnTo>
                  <a:pt x="1895115" y="1348"/>
                </a:lnTo>
                <a:lnTo>
                  <a:pt x="1844058" y="337"/>
                </a:lnTo>
                <a:lnTo>
                  <a:pt x="1792706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79621" y="372916"/>
            <a:ext cx="2829152" cy="2256246"/>
          </a:xfrm>
          <a:prstGeom prst="rect">
            <a:avLst/>
          </a:prstGeom>
        </p:spPr>
        <p:txBody>
          <a:bodyPr vert="horz" wrap="square" lIns="0" tIns="50025" rIns="0" bIns="0" rtlCol="0">
            <a:spAutoFit/>
          </a:bodyPr>
          <a:lstStyle/>
          <a:p>
            <a:pPr marL="9096" marR="13644" algn="ctr">
              <a:lnSpc>
                <a:spcPts val="4326"/>
              </a:lnSpc>
              <a:spcBef>
                <a:spcPts val="394"/>
              </a:spcBef>
            </a:pPr>
            <a:r>
              <a:rPr lang="el-GR" sz="3796" spc="-7" dirty="0">
                <a:solidFill>
                  <a:srgbClr val="FFFFFF"/>
                </a:solidFill>
              </a:rPr>
              <a:t>Αρνητικές Συνέπειες </a:t>
            </a:r>
            <a:r>
              <a:rPr lang="el-GR" sz="3796" spc="-107" dirty="0">
                <a:solidFill>
                  <a:srgbClr val="FFFFFF"/>
                </a:solidFill>
              </a:rPr>
              <a:t>από</a:t>
            </a:r>
            <a:r>
              <a:rPr lang="el-GR" sz="3796" spc="-440" dirty="0">
                <a:solidFill>
                  <a:srgbClr val="FFFFFF"/>
                </a:solidFill>
              </a:rPr>
              <a:t> </a:t>
            </a:r>
            <a:r>
              <a:rPr lang="el-GR" sz="3796" spc="-32" dirty="0">
                <a:solidFill>
                  <a:srgbClr val="FFFFFF"/>
                </a:solidFill>
              </a:rPr>
              <a:t>Κακή </a:t>
            </a:r>
            <a:r>
              <a:rPr lang="el-GR" sz="3796" spc="-7" dirty="0">
                <a:solidFill>
                  <a:srgbClr val="FFFFFF"/>
                </a:solidFill>
              </a:rPr>
              <a:t>Ποιότητα</a:t>
            </a:r>
            <a:endParaRPr sz="3796" dirty="0"/>
          </a:p>
        </p:txBody>
      </p:sp>
      <p:sp>
        <p:nvSpPr>
          <p:cNvPr id="5" name="object 5"/>
          <p:cNvSpPr txBox="1"/>
          <p:nvPr/>
        </p:nvSpPr>
        <p:spPr>
          <a:xfrm>
            <a:off x="883228" y="895119"/>
            <a:ext cx="6140513" cy="5129625"/>
          </a:xfrm>
          <a:prstGeom prst="rect">
            <a:avLst/>
          </a:prstGeom>
        </p:spPr>
        <p:txBody>
          <a:bodyPr vert="horz" wrap="square" lIns="0" tIns="9095" rIns="0" bIns="0" rtlCol="0">
            <a:spAutoFit/>
          </a:bodyPr>
          <a:lstStyle/>
          <a:p>
            <a:pPr marL="9096" marR="3638" defTabSz="654893" eaLnBrk="1" fontAlgn="auto" hangingPunct="1">
              <a:lnSpc>
                <a:spcPct val="110600"/>
              </a:lnSpc>
              <a:spcBef>
                <a:spcPts val="72"/>
              </a:spcBef>
              <a:spcAft>
                <a:spcPts val="0"/>
              </a:spcAft>
            </a:pPr>
            <a:r>
              <a:rPr lang="en-US" sz="2507" b="1" kern="0" spc="9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•</a:t>
            </a:r>
            <a:r>
              <a:rPr sz="2507" b="1" kern="0" spc="9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Το</a:t>
            </a:r>
            <a:r>
              <a:rPr sz="2507" b="1" kern="0" spc="-16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5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κόστο</a:t>
            </a:r>
            <a:r>
              <a:rPr lang="el-GR" sz="2507" b="1" kern="0" spc="-5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6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5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spc="-5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ροσέλκυση</a:t>
            </a:r>
            <a:r>
              <a:rPr lang="el-GR" sz="2507" b="1" kern="0" spc="-5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6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νέου</a:t>
            </a:r>
            <a:r>
              <a:rPr sz="2507" b="1" kern="0" spc="-16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πελάτη </a:t>
            </a:r>
            <a:r>
              <a:rPr sz="2507" b="1" kern="0" spc="10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είν</a:t>
            </a:r>
            <a:r>
              <a:rPr sz="2507" b="1" kern="0" spc="10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αι</a:t>
            </a:r>
            <a:r>
              <a:rPr sz="2507" b="1" kern="0" spc="-179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865" b="1" kern="0" spc="-21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5</a:t>
            </a:r>
            <a:r>
              <a:rPr sz="2507" b="1" kern="0" spc="-12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4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φορέ</a:t>
            </a:r>
            <a:r>
              <a:rPr lang="el-GR" sz="2507" b="1" kern="0" spc="-4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2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εγ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λύτερο</a:t>
            </a:r>
            <a:r>
              <a:rPr sz="2507" b="1" kern="0" spc="-11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5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από</a:t>
            </a:r>
            <a:r>
              <a:rPr sz="2507" b="1" kern="0" spc="-12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5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το</a:t>
            </a:r>
            <a:r>
              <a:rPr sz="2507" b="1" kern="0" spc="5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5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κόστο</a:t>
            </a:r>
            <a:r>
              <a:rPr lang="el-GR" sz="2507" b="1" kern="0" spc="-5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79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δι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τήρηση</a:t>
            </a:r>
            <a:r>
              <a:rPr lang="el-GR"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79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14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ενό</a:t>
            </a:r>
            <a:r>
              <a:rPr lang="el-GR" sz="2507" b="1" kern="0" spc="-1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υφιστά</a:t>
            </a:r>
            <a:r>
              <a:rPr lang="el-GR"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ενου</a:t>
            </a:r>
            <a:r>
              <a:rPr sz="2507" b="1" kern="0" spc="9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πελάτη.</a:t>
            </a:r>
            <a:endParaRPr sz="2507" b="1" kern="0" dirty="0">
              <a:solidFill>
                <a:prstClr val="black"/>
              </a:solidFill>
              <a:latin typeface="Mont Bold" pitchFamily="2" charset="0"/>
              <a:cs typeface="Century Gothic"/>
            </a:endParaRPr>
          </a:p>
          <a:p>
            <a:pPr marL="9096" marR="505723" defTabSz="654893" eaLnBrk="1" fontAlgn="auto" hangingPunct="1">
              <a:lnSpc>
                <a:spcPct val="110600"/>
              </a:lnSpc>
              <a:spcBef>
                <a:spcPts val="1432"/>
              </a:spcBef>
              <a:spcAft>
                <a:spcPts val="0"/>
              </a:spcAft>
            </a:pPr>
            <a:r>
              <a:rPr lang="en-US" sz="2507" b="1" kern="0" spc="11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•</a:t>
            </a:r>
            <a:r>
              <a:rPr sz="2507" b="1" kern="0" spc="118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Η</a:t>
            </a:r>
            <a:r>
              <a:rPr sz="2507" b="1" kern="0" spc="-186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δυσαρέσκεια</a:t>
            </a:r>
            <a:r>
              <a:rPr sz="2507" b="1" kern="0" spc="-18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4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του</a:t>
            </a:r>
            <a:r>
              <a:rPr sz="2507" b="1" kern="0" spc="-18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ελάτη</a:t>
            </a:r>
            <a:r>
              <a:rPr sz="2507" b="1" kern="0" spc="-18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507" b="1" kern="0" spc="15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507" b="1" kern="0" spc="15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507" b="1" kern="0" spc="-18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18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έν</a:t>
            </a:r>
            <a:r>
              <a:rPr sz="2507" b="1" kern="0" spc="-1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 </a:t>
            </a:r>
            <a:r>
              <a:rPr sz="2507" b="1" kern="0" spc="43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είδο</a:t>
            </a:r>
            <a:r>
              <a:rPr lang="el-GR" sz="2507" b="1" kern="0" spc="43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3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1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spc="-14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ροϊόντο</a:t>
            </a:r>
            <a:r>
              <a:rPr lang="el-GR" sz="2507" b="1" kern="0" spc="-1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3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επιδρά</a:t>
            </a:r>
            <a:r>
              <a:rPr sz="2507" b="1" kern="0" spc="-13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αρνητικά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στην</a:t>
            </a:r>
            <a:r>
              <a:rPr sz="2507" b="1" kern="0" spc="-226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αξιολόγηση</a:t>
            </a:r>
            <a:r>
              <a:rPr sz="2507" b="1" kern="0" spc="-16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4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και</a:t>
            </a:r>
            <a:r>
              <a:rPr sz="2507" b="1" kern="0" spc="-22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39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των</a:t>
            </a:r>
            <a:r>
              <a:rPr sz="2507" b="1" kern="0" spc="-226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άλλων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ροϊόντων</a:t>
            </a:r>
            <a:r>
              <a:rPr sz="2507" b="1" kern="0" spc="-211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τη</a:t>
            </a:r>
            <a:r>
              <a:rPr lang="el-GR"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5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spc="-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ιχείρηση</a:t>
            </a:r>
            <a:r>
              <a:rPr lang="el-GR"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.</a:t>
            </a:r>
            <a:endParaRPr sz="2507" b="1" kern="0" dirty="0">
              <a:solidFill>
                <a:prstClr val="black"/>
              </a:solidFill>
              <a:latin typeface="Mont Bold" pitchFamily="2" charset="0"/>
              <a:cs typeface="Century Gothic"/>
            </a:endParaRPr>
          </a:p>
          <a:p>
            <a:pPr marL="9096" marR="49572" defTabSz="654893" eaLnBrk="1" fontAlgn="auto" hangingPunct="1">
              <a:lnSpc>
                <a:spcPct val="110600"/>
              </a:lnSpc>
              <a:spcBef>
                <a:spcPts val="1432"/>
              </a:spcBef>
              <a:spcAft>
                <a:spcPts val="0"/>
              </a:spcAft>
            </a:pPr>
            <a:r>
              <a:rPr lang="en-US" sz="2507" b="1" kern="0" spc="9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•</a:t>
            </a:r>
            <a:r>
              <a:rPr sz="2507" b="1" kern="0" spc="9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Το</a:t>
            </a:r>
            <a:r>
              <a:rPr sz="2507" b="1" kern="0" spc="-115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29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20-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50%</a:t>
            </a:r>
            <a:r>
              <a:rPr sz="2507" b="1" kern="0" spc="-115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4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του</a:t>
            </a:r>
            <a:r>
              <a:rPr sz="2507" b="1" kern="0" spc="-115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λειτουργικού</a:t>
            </a:r>
            <a:r>
              <a:rPr sz="2507" b="1" kern="0" spc="-115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29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κόστου</a:t>
            </a:r>
            <a:r>
              <a:rPr lang="el-GR" sz="2507" b="1" kern="0" spc="-29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29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507" b="1" kern="0" spc="6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507" b="1" kern="0" spc="68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</a:t>
            </a:r>
            <a:r>
              <a:rPr sz="2507" b="1" kern="0" spc="6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2507" b="1" kern="0" spc="68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11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ιχείρηση</a:t>
            </a:r>
            <a:r>
              <a:rPr lang="el-GR"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111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4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συνδέετ</a:t>
            </a:r>
            <a:r>
              <a:rPr sz="2507" b="1" kern="0" spc="4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507" b="1" kern="0" spc="4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ι</a:t>
            </a:r>
            <a:r>
              <a:rPr sz="2507" b="1" kern="0" spc="-172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507" b="1" kern="0" spc="10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507" b="1" kern="0" spc="10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ε</a:t>
            </a:r>
            <a:r>
              <a:rPr sz="2507" b="1" kern="0" spc="10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ρο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β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λή</a:t>
            </a:r>
            <a:r>
              <a:rPr lang="el-GR"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μ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507" b="1" kern="0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τ</a:t>
            </a:r>
            <a:r>
              <a:rPr sz="2507" b="1" kern="0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sz="2507" b="1" kern="0" spc="-154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 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π</a:t>
            </a:r>
            <a:r>
              <a:rPr sz="2507" b="1" kern="0" spc="-7" dirty="0" err="1">
                <a:solidFill>
                  <a:prstClr val="black"/>
                </a:solidFill>
                <a:latin typeface="Mont Bold" pitchFamily="2" charset="0"/>
                <a:cs typeface="Century Gothic"/>
              </a:rPr>
              <a:t>οιότητ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ς</a:t>
            </a:r>
            <a:r>
              <a:rPr sz="2507" b="1" kern="0" spc="-7" dirty="0">
                <a:solidFill>
                  <a:prstClr val="black"/>
                </a:solidFill>
                <a:latin typeface="Mont Bold" pitchFamily="2" charset="0"/>
                <a:cs typeface="Century Gothic"/>
              </a:rPr>
              <a:t>.</a:t>
            </a:r>
            <a:endParaRPr sz="2507" b="1" kern="0" dirty="0">
              <a:solidFill>
                <a:prstClr val="black"/>
              </a:solidFill>
              <a:latin typeface="Mont Bold" pitchFamily="2" charset="0"/>
              <a:cs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114FF-D1A6-D762-2E94-F1FAD0AA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Γιατί Ευρωπαϊκό Έτος Δεξιοτήτων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31CD4-B9FF-7B18-62EE-D3F4F209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57300"/>
            <a:ext cx="10972800" cy="5052668"/>
          </a:xfrm>
        </p:spPr>
        <p:txBody>
          <a:bodyPr/>
          <a:lstStyle/>
          <a:p>
            <a:pPr algn="ctr"/>
            <a:r>
              <a:rPr lang="el-GR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αναγκαιότητα του Έτους:</a:t>
            </a:r>
          </a:p>
          <a:p>
            <a:pPr algn="ctr"/>
            <a:r>
              <a:rPr lang="el-GR" sz="2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Μεγάλες προκλήσεις - Γ</a:t>
            </a:r>
            <a:r>
              <a:rPr lang="el-GR" sz="2200" b="1" i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ενική έλλειψη δεξιοτήτων στην Ευρώπη</a:t>
            </a:r>
            <a:endParaRPr lang="en-US" sz="2200" b="1" i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2100" b="0" i="0" dirty="0">
              <a:solidFill>
                <a:srgbClr val="2D2D2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στους 10 ενήλικες και 1 στα 3 άτομα που εργάζονται στην Ευρώπη δεν διαθέτουν βασικές ψηφιακές δεξιότητες (Δείκτης Ψηφιακής Οικονομίας και 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Κοινωνίας-</a:t>
            </a: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 </a:t>
            </a: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77% των εταιρειών στην ΕΕ αναφέρουν ότι αντιμετωπίζουν δυσκολίες όσον αφορά την εξεύρεση εργαζομένων με τις απαραίτητες δεξιότητες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Μόνο το 37% των ενηλίκων παρακολουθούν προγράμματα κατάρτισης σε τακτική βάση.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Έως το 2030 θα πρέπει να απασχολούνται στην ΕΕ 20 εκατομμύρια ειδικοί του τομέα των Τεχνολογιών Πληροφορικής και Επικοινωνιών (ΤΠΕ)</a:t>
            </a:r>
          </a:p>
          <a:p>
            <a:endParaRPr lang="el-GR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CY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CE61672-85A1-91D9-9082-C1EACCE9DFB3}"/>
              </a:ext>
            </a:extLst>
          </p:cNvPr>
          <p:cNvGrpSpPr/>
          <p:nvPr/>
        </p:nvGrpSpPr>
        <p:grpSpPr>
          <a:xfrm>
            <a:off x="1239009" y="427488"/>
            <a:ext cx="10148961" cy="6365502"/>
            <a:chOff x="2769930" y="1210935"/>
            <a:chExt cx="12248533" cy="7682368"/>
          </a:xfrm>
        </p:grpSpPr>
        <p:grpSp>
          <p:nvGrpSpPr>
            <p:cNvPr id="5" name="object 5"/>
            <p:cNvGrpSpPr/>
            <p:nvPr/>
          </p:nvGrpSpPr>
          <p:grpSpPr>
            <a:xfrm>
              <a:off x="5211713" y="1210935"/>
              <a:ext cx="7159830" cy="2810537"/>
              <a:chOff x="8029359" y="1210931"/>
              <a:chExt cx="5318760" cy="2087839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8306891" y="2923485"/>
                <a:ext cx="4856178" cy="375285"/>
              </a:xfrm>
              <a:custGeom>
                <a:avLst/>
                <a:gdLst/>
                <a:ahLst/>
                <a:cxnLst/>
                <a:rect l="l" t="t" r="r" b="b"/>
                <a:pathLst>
                  <a:path w="7219950" h="375285">
                    <a:moveTo>
                      <a:pt x="0" y="374865"/>
                    </a:moveTo>
                    <a:lnTo>
                      <a:pt x="0" y="0"/>
                    </a:lnTo>
                    <a:lnTo>
                      <a:pt x="7219734" y="0"/>
                    </a:lnTo>
                    <a:lnTo>
                      <a:pt x="7219734" y="374865"/>
                    </a:lnTo>
                  </a:path>
                </a:pathLst>
              </a:custGeom>
              <a:ln w="762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defTabSz="65489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289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8029359" y="1210931"/>
                <a:ext cx="5318760" cy="868680"/>
              </a:xfrm>
              <a:custGeom>
                <a:avLst/>
                <a:gdLst/>
                <a:ahLst/>
                <a:cxnLst/>
                <a:rect l="l" t="t" r="r" b="b"/>
                <a:pathLst>
                  <a:path w="5318759" h="868680">
                    <a:moveTo>
                      <a:pt x="5318747" y="416077"/>
                    </a:moveTo>
                    <a:lnTo>
                      <a:pt x="5315839" y="367715"/>
                    </a:lnTo>
                    <a:lnTo>
                      <a:pt x="5307355" y="320954"/>
                    </a:lnTo>
                    <a:lnTo>
                      <a:pt x="5293601" y="276098"/>
                    </a:lnTo>
                    <a:lnTo>
                      <a:pt x="5274932" y="233489"/>
                    </a:lnTo>
                    <a:lnTo>
                      <a:pt x="5251653" y="193421"/>
                    </a:lnTo>
                    <a:lnTo>
                      <a:pt x="5224119" y="156210"/>
                    </a:lnTo>
                    <a:lnTo>
                      <a:pt x="5192636" y="122199"/>
                    </a:lnTo>
                    <a:lnTo>
                      <a:pt x="5157533" y="91681"/>
                    </a:lnTo>
                    <a:lnTo>
                      <a:pt x="5119154" y="64998"/>
                    </a:lnTo>
                    <a:lnTo>
                      <a:pt x="5077815" y="42443"/>
                    </a:lnTo>
                    <a:lnTo>
                      <a:pt x="5033861" y="24345"/>
                    </a:lnTo>
                    <a:lnTo>
                      <a:pt x="4987607" y="11036"/>
                    </a:lnTo>
                    <a:lnTo>
                      <a:pt x="4939385" y="2806"/>
                    </a:lnTo>
                    <a:lnTo>
                      <a:pt x="4889525" y="0"/>
                    </a:lnTo>
                    <a:lnTo>
                      <a:pt x="1649730" y="0"/>
                    </a:lnTo>
                    <a:lnTo>
                      <a:pt x="1549552" y="0"/>
                    </a:lnTo>
                    <a:lnTo>
                      <a:pt x="442112" y="0"/>
                    </a:lnTo>
                    <a:lnTo>
                      <a:pt x="429412" y="0"/>
                    </a:lnTo>
                    <a:lnTo>
                      <a:pt x="379526" y="2806"/>
                    </a:lnTo>
                    <a:lnTo>
                      <a:pt x="331266" y="11036"/>
                    </a:lnTo>
                    <a:lnTo>
                      <a:pt x="284988" y="24345"/>
                    </a:lnTo>
                    <a:lnTo>
                      <a:pt x="241007" y="42443"/>
                    </a:lnTo>
                    <a:lnTo>
                      <a:pt x="199656" y="64998"/>
                    </a:lnTo>
                    <a:lnTo>
                      <a:pt x="161264" y="91681"/>
                    </a:lnTo>
                    <a:lnTo>
                      <a:pt x="126149" y="122199"/>
                    </a:lnTo>
                    <a:lnTo>
                      <a:pt x="94653" y="156210"/>
                    </a:lnTo>
                    <a:lnTo>
                      <a:pt x="67106" y="193421"/>
                    </a:lnTo>
                    <a:lnTo>
                      <a:pt x="43827" y="233489"/>
                    </a:lnTo>
                    <a:lnTo>
                      <a:pt x="25146" y="276098"/>
                    </a:lnTo>
                    <a:lnTo>
                      <a:pt x="11391" y="320954"/>
                    </a:lnTo>
                    <a:lnTo>
                      <a:pt x="2908" y="367715"/>
                    </a:lnTo>
                    <a:lnTo>
                      <a:pt x="0" y="416077"/>
                    </a:lnTo>
                    <a:lnTo>
                      <a:pt x="0" y="452094"/>
                    </a:lnTo>
                    <a:lnTo>
                      <a:pt x="2908" y="500405"/>
                    </a:lnTo>
                    <a:lnTo>
                      <a:pt x="11391" y="547154"/>
                    </a:lnTo>
                    <a:lnTo>
                      <a:pt x="25146" y="591985"/>
                    </a:lnTo>
                    <a:lnTo>
                      <a:pt x="43827" y="634593"/>
                    </a:lnTo>
                    <a:lnTo>
                      <a:pt x="67106" y="674662"/>
                    </a:lnTo>
                    <a:lnTo>
                      <a:pt x="94653" y="711860"/>
                    </a:lnTo>
                    <a:lnTo>
                      <a:pt x="126149" y="745883"/>
                    </a:lnTo>
                    <a:lnTo>
                      <a:pt x="161264" y="776401"/>
                    </a:lnTo>
                    <a:lnTo>
                      <a:pt x="199656" y="803109"/>
                    </a:lnTo>
                    <a:lnTo>
                      <a:pt x="241007" y="825677"/>
                    </a:lnTo>
                    <a:lnTo>
                      <a:pt x="284988" y="843775"/>
                    </a:lnTo>
                    <a:lnTo>
                      <a:pt x="331266" y="857110"/>
                    </a:lnTo>
                    <a:lnTo>
                      <a:pt x="379526" y="865339"/>
                    </a:lnTo>
                    <a:lnTo>
                      <a:pt x="429412" y="868159"/>
                    </a:lnTo>
                    <a:lnTo>
                      <a:pt x="1549552" y="868159"/>
                    </a:lnTo>
                    <a:lnTo>
                      <a:pt x="1649730" y="868159"/>
                    </a:lnTo>
                    <a:lnTo>
                      <a:pt x="4889525" y="868159"/>
                    </a:lnTo>
                    <a:lnTo>
                      <a:pt x="4939385" y="865339"/>
                    </a:lnTo>
                    <a:lnTo>
                      <a:pt x="4987607" y="857110"/>
                    </a:lnTo>
                    <a:lnTo>
                      <a:pt x="5033861" y="843775"/>
                    </a:lnTo>
                    <a:lnTo>
                      <a:pt x="5077815" y="825677"/>
                    </a:lnTo>
                    <a:lnTo>
                      <a:pt x="5119154" y="803109"/>
                    </a:lnTo>
                    <a:lnTo>
                      <a:pt x="5157533" y="776401"/>
                    </a:lnTo>
                    <a:lnTo>
                      <a:pt x="5192636" y="745883"/>
                    </a:lnTo>
                    <a:lnTo>
                      <a:pt x="5224119" y="711860"/>
                    </a:lnTo>
                    <a:lnTo>
                      <a:pt x="5251653" y="674662"/>
                    </a:lnTo>
                    <a:lnTo>
                      <a:pt x="5274932" y="634593"/>
                    </a:lnTo>
                    <a:lnTo>
                      <a:pt x="5293601" y="591985"/>
                    </a:lnTo>
                    <a:lnTo>
                      <a:pt x="5307355" y="547154"/>
                    </a:lnTo>
                    <a:lnTo>
                      <a:pt x="5315839" y="500405"/>
                    </a:lnTo>
                    <a:lnTo>
                      <a:pt x="5318747" y="452094"/>
                    </a:lnTo>
                    <a:lnTo>
                      <a:pt x="5318747" y="416077"/>
                    </a:lnTo>
                    <a:close/>
                  </a:path>
                </a:pathLst>
              </a:custGeom>
              <a:solidFill>
                <a:srgbClr val="FF9500"/>
              </a:solidFill>
            </p:spPr>
            <p:txBody>
              <a:bodyPr wrap="square" lIns="0" tIns="0" rIns="0" bIns="0" rtlCol="0"/>
              <a:lstStyle/>
              <a:p>
                <a:pPr defTabSz="654893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sz="1289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1" name="object 11"/>
            <p:cNvSpPr/>
            <p:nvPr/>
          </p:nvSpPr>
          <p:spPr>
            <a:xfrm>
              <a:off x="12260545" y="4656243"/>
              <a:ext cx="45719" cy="1579457"/>
            </a:xfrm>
            <a:custGeom>
              <a:avLst/>
              <a:gdLst/>
              <a:ahLst/>
              <a:cxnLst/>
              <a:rect l="l" t="t" r="r" b="b"/>
              <a:pathLst>
                <a:path h="1814829">
                  <a:moveTo>
                    <a:pt x="0" y="0"/>
                  </a:moveTo>
                  <a:lnTo>
                    <a:pt x="0" y="1814487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794124" y="6235700"/>
              <a:ext cx="2932557" cy="557332"/>
            </a:xfrm>
            <a:custGeom>
              <a:avLst/>
              <a:gdLst/>
              <a:ahLst/>
              <a:cxnLst/>
              <a:rect l="l" t="t" r="r" b="b"/>
              <a:pathLst>
                <a:path w="1724659" h="414020">
                  <a:moveTo>
                    <a:pt x="0" y="413994"/>
                  </a:moveTo>
                  <a:lnTo>
                    <a:pt x="0" y="0"/>
                  </a:lnTo>
                  <a:lnTo>
                    <a:pt x="1724634" y="0"/>
                  </a:lnTo>
                  <a:lnTo>
                    <a:pt x="1724634" y="413994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9777706" y="4539073"/>
              <a:ext cx="4649930" cy="893269"/>
            </a:xfrm>
            <a:custGeom>
              <a:avLst/>
              <a:gdLst/>
              <a:ahLst/>
              <a:cxnLst/>
              <a:rect l="l" t="t" r="r" b="b"/>
              <a:pathLst>
                <a:path w="3201034" h="663575">
                  <a:moveTo>
                    <a:pt x="2882760" y="0"/>
                  </a:moveTo>
                  <a:lnTo>
                    <a:pt x="317868" y="0"/>
                  </a:lnTo>
                  <a:lnTo>
                    <a:pt x="271076" y="3462"/>
                  </a:lnTo>
                  <a:lnTo>
                    <a:pt x="226356" y="13514"/>
                  </a:lnTo>
                  <a:lnTo>
                    <a:pt x="184210" y="29655"/>
                  </a:lnTo>
                  <a:lnTo>
                    <a:pt x="145139" y="51384"/>
                  </a:lnTo>
                  <a:lnTo>
                    <a:pt x="109648" y="78201"/>
                  </a:lnTo>
                  <a:lnTo>
                    <a:pt x="78238" y="109604"/>
                  </a:lnTo>
                  <a:lnTo>
                    <a:pt x="51412" y="145092"/>
                  </a:lnTo>
                  <a:lnTo>
                    <a:pt x="29673" y="184165"/>
                  </a:lnTo>
                  <a:lnTo>
                    <a:pt x="13523" y="226321"/>
                  </a:lnTo>
                  <a:lnTo>
                    <a:pt x="3464" y="271060"/>
                  </a:lnTo>
                  <a:lnTo>
                    <a:pt x="0" y="317881"/>
                  </a:lnTo>
                  <a:lnTo>
                    <a:pt x="0" y="345363"/>
                  </a:lnTo>
                  <a:lnTo>
                    <a:pt x="3464" y="392155"/>
                  </a:lnTo>
                  <a:lnTo>
                    <a:pt x="13523" y="436876"/>
                  </a:lnTo>
                  <a:lnTo>
                    <a:pt x="29673" y="479024"/>
                  </a:lnTo>
                  <a:lnTo>
                    <a:pt x="51412" y="518096"/>
                  </a:lnTo>
                  <a:lnTo>
                    <a:pt x="78238" y="553588"/>
                  </a:lnTo>
                  <a:lnTo>
                    <a:pt x="109648" y="585000"/>
                  </a:lnTo>
                  <a:lnTo>
                    <a:pt x="145139" y="611828"/>
                  </a:lnTo>
                  <a:lnTo>
                    <a:pt x="184210" y="633568"/>
                  </a:lnTo>
                  <a:lnTo>
                    <a:pt x="226356" y="649720"/>
                  </a:lnTo>
                  <a:lnTo>
                    <a:pt x="271076" y="659779"/>
                  </a:lnTo>
                  <a:lnTo>
                    <a:pt x="317868" y="663244"/>
                  </a:lnTo>
                  <a:lnTo>
                    <a:pt x="2882760" y="663244"/>
                  </a:lnTo>
                  <a:lnTo>
                    <a:pt x="2929552" y="659779"/>
                  </a:lnTo>
                  <a:lnTo>
                    <a:pt x="2974273" y="649720"/>
                  </a:lnTo>
                  <a:lnTo>
                    <a:pt x="3016420" y="633568"/>
                  </a:lnTo>
                  <a:lnTo>
                    <a:pt x="3055492" y="611828"/>
                  </a:lnTo>
                  <a:lnTo>
                    <a:pt x="3090985" y="585000"/>
                  </a:lnTo>
                  <a:lnTo>
                    <a:pt x="3122396" y="553588"/>
                  </a:lnTo>
                  <a:lnTo>
                    <a:pt x="3149224" y="518096"/>
                  </a:lnTo>
                  <a:lnTo>
                    <a:pt x="3170965" y="479024"/>
                  </a:lnTo>
                  <a:lnTo>
                    <a:pt x="3187116" y="436876"/>
                  </a:lnTo>
                  <a:lnTo>
                    <a:pt x="3197176" y="392155"/>
                  </a:lnTo>
                  <a:lnTo>
                    <a:pt x="3200641" y="345363"/>
                  </a:lnTo>
                  <a:lnTo>
                    <a:pt x="3200641" y="317881"/>
                  </a:lnTo>
                  <a:lnTo>
                    <a:pt x="3197176" y="271060"/>
                  </a:lnTo>
                  <a:lnTo>
                    <a:pt x="3187116" y="226321"/>
                  </a:lnTo>
                  <a:lnTo>
                    <a:pt x="3170965" y="184165"/>
                  </a:lnTo>
                  <a:lnTo>
                    <a:pt x="3149224" y="145092"/>
                  </a:lnTo>
                  <a:lnTo>
                    <a:pt x="3122396" y="109604"/>
                  </a:lnTo>
                  <a:lnTo>
                    <a:pt x="3090985" y="78201"/>
                  </a:lnTo>
                  <a:lnTo>
                    <a:pt x="3055492" y="51384"/>
                  </a:lnTo>
                  <a:lnTo>
                    <a:pt x="3016420" y="29655"/>
                  </a:lnTo>
                  <a:lnTo>
                    <a:pt x="2974273" y="13514"/>
                  </a:lnTo>
                  <a:lnTo>
                    <a:pt x="2929552" y="3462"/>
                  </a:lnTo>
                  <a:lnTo>
                    <a:pt x="2882760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590570" y="4656243"/>
              <a:ext cx="71503" cy="1581790"/>
            </a:xfrm>
            <a:custGeom>
              <a:avLst/>
              <a:gdLst/>
              <a:ahLst/>
              <a:cxnLst/>
              <a:rect l="l" t="t" r="r" b="b"/>
              <a:pathLst>
                <a:path h="1814829">
                  <a:moveTo>
                    <a:pt x="0" y="0"/>
                  </a:moveTo>
                  <a:lnTo>
                    <a:pt x="0" y="1814487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064800" y="6235700"/>
              <a:ext cx="2932556" cy="557332"/>
            </a:xfrm>
            <a:custGeom>
              <a:avLst/>
              <a:gdLst/>
              <a:ahLst/>
              <a:cxnLst/>
              <a:rect l="l" t="t" r="r" b="b"/>
              <a:pathLst>
                <a:path w="1724659" h="414020">
                  <a:moveTo>
                    <a:pt x="0" y="413994"/>
                  </a:moveTo>
                  <a:lnTo>
                    <a:pt x="0" y="0"/>
                  </a:lnTo>
                  <a:lnTo>
                    <a:pt x="1724571" y="0"/>
                  </a:lnTo>
                  <a:lnTo>
                    <a:pt x="1724571" y="413994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430781" y="4539073"/>
              <a:ext cx="4309062" cy="893269"/>
            </a:xfrm>
            <a:custGeom>
              <a:avLst/>
              <a:gdLst/>
              <a:ahLst/>
              <a:cxnLst/>
              <a:rect l="l" t="t" r="r" b="b"/>
              <a:pathLst>
                <a:path w="3201034" h="663575">
                  <a:moveTo>
                    <a:pt x="2882607" y="0"/>
                  </a:moveTo>
                  <a:lnTo>
                    <a:pt x="317906" y="0"/>
                  </a:lnTo>
                  <a:lnTo>
                    <a:pt x="271091" y="3462"/>
                  </a:lnTo>
                  <a:lnTo>
                    <a:pt x="226354" y="13514"/>
                  </a:lnTo>
                  <a:lnTo>
                    <a:pt x="184197" y="29655"/>
                  </a:lnTo>
                  <a:lnTo>
                    <a:pt x="145121" y="51384"/>
                  </a:lnTo>
                  <a:lnTo>
                    <a:pt x="109629" y="78201"/>
                  </a:lnTo>
                  <a:lnTo>
                    <a:pt x="78220" y="109604"/>
                  </a:lnTo>
                  <a:lnTo>
                    <a:pt x="51398" y="145092"/>
                  </a:lnTo>
                  <a:lnTo>
                    <a:pt x="29664" y="184165"/>
                  </a:lnTo>
                  <a:lnTo>
                    <a:pt x="13518" y="226321"/>
                  </a:lnTo>
                  <a:lnTo>
                    <a:pt x="3463" y="271060"/>
                  </a:lnTo>
                  <a:lnTo>
                    <a:pt x="0" y="317881"/>
                  </a:lnTo>
                  <a:lnTo>
                    <a:pt x="0" y="345363"/>
                  </a:lnTo>
                  <a:lnTo>
                    <a:pt x="3463" y="392155"/>
                  </a:lnTo>
                  <a:lnTo>
                    <a:pt x="13518" y="436876"/>
                  </a:lnTo>
                  <a:lnTo>
                    <a:pt x="29664" y="479024"/>
                  </a:lnTo>
                  <a:lnTo>
                    <a:pt x="51398" y="518096"/>
                  </a:lnTo>
                  <a:lnTo>
                    <a:pt x="78220" y="553588"/>
                  </a:lnTo>
                  <a:lnTo>
                    <a:pt x="109629" y="585000"/>
                  </a:lnTo>
                  <a:lnTo>
                    <a:pt x="145121" y="611828"/>
                  </a:lnTo>
                  <a:lnTo>
                    <a:pt x="184197" y="633568"/>
                  </a:lnTo>
                  <a:lnTo>
                    <a:pt x="226354" y="649720"/>
                  </a:lnTo>
                  <a:lnTo>
                    <a:pt x="271091" y="659779"/>
                  </a:lnTo>
                  <a:lnTo>
                    <a:pt x="317906" y="663244"/>
                  </a:lnTo>
                  <a:lnTo>
                    <a:pt x="2882607" y="663244"/>
                  </a:lnTo>
                  <a:lnTo>
                    <a:pt x="2929414" y="659779"/>
                  </a:lnTo>
                  <a:lnTo>
                    <a:pt x="2974143" y="649720"/>
                  </a:lnTo>
                  <a:lnTo>
                    <a:pt x="3016295" y="633568"/>
                  </a:lnTo>
                  <a:lnTo>
                    <a:pt x="3055368" y="611828"/>
                  </a:lnTo>
                  <a:lnTo>
                    <a:pt x="3090858" y="585000"/>
                  </a:lnTo>
                  <a:lnTo>
                    <a:pt x="3122266" y="553588"/>
                  </a:lnTo>
                  <a:lnTo>
                    <a:pt x="3149088" y="518096"/>
                  </a:lnTo>
                  <a:lnTo>
                    <a:pt x="3170823" y="479024"/>
                  </a:lnTo>
                  <a:lnTo>
                    <a:pt x="3186969" y="436876"/>
                  </a:lnTo>
                  <a:lnTo>
                    <a:pt x="3197025" y="392155"/>
                  </a:lnTo>
                  <a:lnTo>
                    <a:pt x="3200488" y="345363"/>
                  </a:lnTo>
                  <a:lnTo>
                    <a:pt x="3200488" y="317881"/>
                  </a:lnTo>
                  <a:lnTo>
                    <a:pt x="3197025" y="271060"/>
                  </a:lnTo>
                  <a:lnTo>
                    <a:pt x="3186969" y="226321"/>
                  </a:lnTo>
                  <a:lnTo>
                    <a:pt x="3170823" y="184165"/>
                  </a:lnTo>
                  <a:lnTo>
                    <a:pt x="3149088" y="145092"/>
                  </a:lnTo>
                  <a:lnTo>
                    <a:pt x="3122266" y="109604"/>
                  </a:lnTo>
                  <a:lnTo>
                    <a:pt x="3090858" y="78201"/>
                  </a:lnTo>
                  <a:lnTo>
                    <a:pt x="3055368" y="51384"/>
                  </a:lnTo>
                  <a:lnTo>
                    <a:pt x="3016295" y="29655"/>
                  </a:lnTo>
                  <a:lnTo>
                    <a:pt x="2974143" y="13514"/>
                  </a:lnTo>
                  <a:lnTo>
                    <a:pt x="2929414" y="3462"/>
                  </a:lnTo>
                  <a:lnTo>
                    <a:pt x="2882607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956380" y="7163210"/>
              <a:ext cx="2474602" cy="1364099"/>
            </a:xfrm>
            <a:custGeom>
              <a:avLst/>
              <a:gdLst/>
              <a:ahLst/>
              <a:cxnLst/>
              <a:rect l="l" t="t" r="r" b="b"/>
              <a:pathLst>
                <a:path w="1604645" h="663575">
                  <a:moveTo>
                    <a:pt x="1286408" y="0"/>
                  </a:moveTo>
                  <a:lnTo>
                    <a:pt x="317906" y="0"/>
                  </a:lnTo>
                  <a:lnTo>
                    <a:pt x="271093" y="3460"/>
                  </a:lnTo>
                  <a:lnTo>
                    <a:pt x="226358" y="13508"/>
                  </a:lnTo>
                  <a:lnTo>
                    <a:pt x="184202" y="29643"/>
                  </a:lnTo>
                  <a:lnTo>
                    <a:pt x="145127" y="51365"/>
                  </a:lnTo>
                  <a:lnTo>
                    <a:pt x="109634" y="78173"/>
                  </a:lnTo>
                  <a:lnTo>
                    <a:pt x="78225" y="109568"/>
                  </a:lnTo>
                  <a:lnTo>
                    <a:pt x="51401" y="145048"/>
                  </a:lnTo>
                  <a:lnTo>
                    <a:pt x="29666" y="184113"/>
                  </a:lnTo>
                  <a:lnTo>
                    <a:pt x="13519" y="226263"/>
                  </a:lnTo>
                  <a:lnTo>
                    <a:pt x="3463" y="270998"/>
                  </a:lnTo>
                  <a:lnTo>
                    <a:pt x="0" y="317817"/>
                  </a:lnTo>
                  <a:lnTo>
                    <a:pt x="0" y="345300"/>
                  </a:lnTo>
                  <a:lnTo>
                    <a:pt x="3463" y="392107"/>
                  </a:lnTo>
                  <a:lnTo>
                    <a:pt x="13519" y="436841"/>
                  </a:lnTo>
                  <a:lnTo>
                    <a:pt x="29666" y="478999"/>
                  </a:lnTo>
                  <a:lnTo>
                    <a:pt x="51401" y="518079"/>
                  </a:lnTo>
                  <a:lnTo>
                    <a:pt x="78225" y="553578"/>
                  </a:lnTo>
                  <a:lnTo>
                    <a:pt x="109634" y="584994"/>
                  </a:lnTo>
                  <a:lnTo>
                    <a:pt x="145127" y="611824"/>
                  </a:lnTo>
                  <a:lnTo>
                    <a:pt x="184202" y="633567"/>
                  </a:lnTo>
                  <a:lnTo>
                    <a:pt x="226358" y="649720"/>
                  </a:lnTo>
                  <a:lnTo>
                    <a:pt x="271093" y="659779"/>
                  </a:lnTo>
                  <a:lnTo>
                    <a:pt x="317906" y="663244"/>
                  </a:lnTo>
                  <a:lnTo>
                    <a:pt x="1286408" y="663244"/>
                  </a:lnTo>
                  <a:lnTo>
                    <a:pt x="1333198" y="659779"/>
                  </a:lnTo>
                  <a:lnTo>
                    <a:pt x="1377915" y="649720"/>
                  </a:lnTo>
                  <a:lnTo>
                    <a:pt x="1420057" y="633567"/>
                  </a:lnTo>
                  <a:lnTo>
                    <a:pt x="1459121" y="611824"/>
                  </a:lnTo>
                  <a:lnTo>
                    <a:pt x="1494606" y="584994"/>
                  </a:lnTo>
                  <a:lnTo>
                    <a:pt x="1526009" y="553578"/>
                  </a:lnTo>
                  <a:lnTo>
                    <a:pt x="1552828" y="518079"/>
                  </a:lnTo>
                  <a:lnTo>
                    <a:pt x="1574561" y="478999"/>
                  </a:lnTo>
                  <a:lnTo>
                    <a:pt x="1590707" y="436841"/>
                  </a:lnTo>
                  <a:lnTo>
                    <a:pt x="1600762" y="392107"/>
                  </a:lnTo>
                  <a:lnTo>
                    <a:pt x="1604225" y="345300"/>
                  </a:lnTo>
                  <a:lnTo>
                    <a:pt x="1604225" y="317817"/>
                  </a:lnTo>
                  <a:lnTo>
                    <a:pt x="1600762" y="270998"/>
                  </a:lnTo>
                  <a:lnTo>
                    <a:pt x="1590707" y="226263"/>
                  </a:lnTo>
                  <a:lnTo>
                    <a:pt x="1574561" y="184113"/>
                  </a:lnTo>
                  <a:lnTo>
                    <a:pt x="1552828" y="145048"/>
                  </a:lnTo>
                  <a:lnTo>
                    <a:pt x="1526009" y="109568"/>
                  </a:lnTo>
                  <a:lnTo>
                    <a:pt x="1494606" y="78173"/>
                  </a:lnTo>
                  <a:lnTo>
                    <a:pt x="1459121" y="51365"/>
                  </a:lnTo>
                  <a:lnTo>
                    <a:pt x="1420057" y="29643"/>
                  </a:lnTo>
                  <a:lnTo>
                    <a:pt x="1377915" y="13508"/>
                  </a:lnTo>
                  <a:lnTo>
                    <a:pt x="1333198" y="3460"/>
                  </a:lnTo>
                  <a:lnTo>
                    <a:pt x="1286408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828075" y="7187955"/>
              <a:ext cx="2452321" cy="1372089"/>
            </a:xfrm>
            <a:custGeom>
              <a:avLst/>
              <a:gdLst/>
              <a:ahLst/>
              <a:cxnLst/>
              <a:rect l="l" t="t" r="r" b="b"/>
              <a:pathLst>
                <a:path w="1604645" h="663575">
                  <a:moveTo>
                    <a:pt x="1286382" y="0"/>
                  </a:moveTo>
                  <a:lnTo>
                    <a:pt x="317880" y="0"/>
                  </a:lnTo>
                  <a:lnTo>
                    <a:pt x="271074" y="3460"/>
                  </a:lnTo>
                  <a:lnTo>
                    <a:pt x="226344" y="13508"/>
                  </a:lnTo>
                  <a:lnTo>
                    <a:pt x="184192" y="29643"/>
                  </a:lnTo>
                  <a:lnTo>
                    <a:pt x="145120" y="51365"/>
                  </a:lnTo>
                  <a:lnTo>
                    <a:pt x="109630" y="78173"/>
                  </a:lnTo>
                  <a:lnTo>
                    <a:pt x="78222" y="109568"/>
                  </a:lnTo>
                  <a:lnTo>
                    <a:pt x="51400" y="145048"/>
                  </a:lnTo>
                  <a:lnTo>
                    <a:pt x="29665" y="184113"/>
                  </a:lnTo>
                  <a:lnTo>
                    <a:pt x="13519" y="226263"/>
                  </a:lnTo>
                  <a:lnTo>
                    <a:pt x="3463" y="270998"/>
                  </a:lnTo>
                  <a:lnTo>
                    <a:pt x="0" y="317817"/>
                  </a:lnTo>
                  <a:lnTo>
                    <a:pt x="0" y="345300"/>
                  </a:lnTo>
                  <a:lnTo>
                    <a:pt x="3463" y="392107"/>
                  </a:lnTo>
                  <a:lnTo>
                    <a:pt x="13519" y="436841"/>
                  </a:lnTo>
                  <a:lnTo>
                    <a:pt x="29665" y="478999"/>
                  </a:lnTo>
                  <a:lnTo>
                    <a:pt x="51400" y="518079"/>
                  </a:lnTo>
                  <a:lnTo>
                    <a:pt x="78222" y="553578"/>
                  </a:lnTo>
                  <a:lnTo>
                    <a:pt x="109630" y="584994"/>
                  </a:lnTo>
                  <a:lnTo>
                    <a:pt x="145120" y="611824"/>
                  </a:lnTo>
                  <a:lnTo>
                    <a:pt x="184192" y="633567"/>
                  </a:lnTo>
                  <a:lnTo>
                    <a:pt x="226344" y="649720"/>
                  </a:lnTo>
                  <a:lnTo>
                    <a:pt x="271074" y="659779"/>
                  </a:lnTo>
                  <a:lnTo>
                    <a:pt x="317880" y="663244"/>
                  </a:lnTo>
                  <a:lnTo>
                    <a:pt x="1286382" y="663244"/>
                  </a:lnTo>
                  <a:lnTo>
                    <a:pt x="1333174" y="659779"/>
                  </a:lnTo>
                  <a:lnTo>
                    <a:pt x="1377894" y="649720"/>
                  </a:lnTo>
                  <a:lnTo>
                    <a:pt x="1420041" y="633567"/>
                  </a:lnTo>
                  <a:lnTo>
                    <a:pt x="1459111" y="611824"/>
                  </a:lnTo>
                  <a:lnTo>
                    <a:pt x="1494602" y="584994"/>
                  </a:lnTo>
                  <a:lnTo>
                    <a:pt x="1526012" y="553578"/>
                  </a:lnTo>
                  <a:lnTo>
                    <a:pt x="1552838" y="518079"/>
                  </a:lnTo>
                  <a:lnTo>
                    <a:pt x="1574577" y="478999"/>
                  </a:lnTo>
                  <a:lnTo>
                    <a:pt x="1590728" y="436841"/>
                  </a:lnTo>
                  <a:lnTo>
                    <a:pt x="1600786" y="392107"/>
                  </a:lnTo>
                  <a:lnTo>
                    <a:pt x="1604251" y="345300"/>
                  </a:lnTo>
                  <a:lnTo>
                    <a:pt x="1604251" y="317817"/>
                  </a:lnTo>
                  <a:lnTo>
                    <a:pt x="1600786" y="270998"/>
                  </a:lnTo>
                  <a:lnTo>
                    <a:pt x="1590728" y="226263"/>
                  </a:lnTo>
                  <a:lnTo>
                    <a:pt x="1574577" y="184113"/>
                  </a:lnTo>
                  <a:lnTo>
                    <a:pt x="1552838" y="145048"/>
                  </a:lnTo>
                  <a:lnTo>
                    <a:pt x="1526012" y="109568"/>
                  </a:lnTo>
                  <a:lnTo>
                    <a:pt x="1494602" y="78173"/>
                  </a:lnTo>
                  <a:lnTo>
                    <a:pt x="1459111" y="51365"/>
                  </a:lnTo>
                  <a:lnTo>
                    <a:pt x="1420041" y="29643"/>
                  </a:lnTo>
                  <a:lnTo>
                    <a:pt x="1377894" y="13508"/>
                  </a:lnTo>
                  <a:lnTo>
                    <a:pt x="1333174" y="3460"/>
                  </a:lnTo>
                  <a:lnTo>
                    <a:pt x="1286382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9579857" y="7199006"/>
              <a:ext cx="2474602" cy="1413095"/>
            </a:xfrm>
            <a:custGeom>
              <a:avLst/>
              <a:gdLst/>
              <a:ahLst/>
              <a:cxnLst/>
              <a:rect l="l" t="t" r="r" b="b"/>
              <a:pathLst>
                <a:path w="1604644" h="663575">
                  <a:moveTo>
                    <a:pt x="1286370" y="0"/>
                  </a:moveTo>
                  <a:lnTo>
                    <a:pt x="317868" y="0"/>
                  </a:lnTo>
                  <a:lnTo>
                    <a:pt x="271036" y="3460"/>
                  </a:lnTo>
                  <a:lnTo>
                    <a:pt x="226291" y="13508"/>
                  </a:lnTo>
                  <a:lnTo>
                    <a:pt x="184133" y="29643"/>
                  </a:lnTo>
                  <a:lnTo>
                    <a:pt x="145061" y="51365"/>
                  </a:lnTo>
                  <a:lnTo>
                    <a:pt x="109576" y="78173"/>
                  </a:lnTo>
                  <a:lnTo>
                    <a:pt x="78178" y="109568"/>
                  </a:lnTo>
                  <a:lnTo>
                    <a:pt x="51368" y="145048"/>
                  </a:lnTo>
                  <a:lnTo>
                    <a:pt x="29644" y="184113"/>
                  </a:lnTo>
                  <a:lnTo>
                    <a:pt x="13508" y="226263"/>
                  </a:lnTo>
                  <a:lnTo>
                    <a:pt x="3460" y="270998"/>
                  </a:lnTo>
                  <a:lnTo>
                    <a:pt x="0" y="317817"/>
                  </a:lnTo>
                  <a:lnTo>
                    <a:pt x="0" y="345300"/>
                  </a:lnTo>
                  <a:lnTo>
                    <a:pt x="3460" y="392107"/>
                  </a:lnTo>
                  <a:lnTo>
                    <a:pt x="13508" y="436841"/>
                  </a:lnTo>
                  <a:lnTo>
                    <a:pt x="29644" y="478999"/>
                  </a:lnTo>
                  <a:lnTo>
                    <a:pt x="51368" y="518079"/>
                  </a:lnTo>
                  <a:lnTo>
                    <a:pt x="78178" y="553578"/>
                  </a:lnTo>
                  <a:lnTo>
                    <a:pt x="109576" y="584994"/>
                  </a:lnTo>
                  <a:lnTo>
                    <a:pt x="145061" y="611824"/>
                  </a:lnTo>
                  <a:lnTo>
                    <a:pt x="184133" y="633567"/>
                  </a:lnTo>
                  <a:lnTo>
                    <a:pt x="226291" y="649720"/>
                  </a:lnTo>
                  <a:lnTo>
                    <a:pt x="271036" y="659779"/>
                  </a:lnTo>
                  <a:lnTo>
                    <a:pt x="317868" y="663244"/>
                  </a:lnTo>
                  <a:lnTo>
                    <a:pt x="1286370" y="663244"/>
                  </a:lnTo>
                  <a:lnTo>
                    <a:pt x="1333162" y="659779"/>
                  </a:lnTo>
                  <a:lnTo>
                    <a:pt x="1377876" y="649720"/>
                  </a:lnTo>
                  <a:lnTo>
                    <a:pt x="1420013" y="633567"/>
                  </a:lnTo>
                  <a:lnTo>
                    <a:pt x="1459069" y="611824"/>
                  </a:lnTo>
                  <a:lnTo>
                    <a:pt x="1494545" y="584994"/>
                  </a:lnTo>
                  <a:lnTo>
                    <a:pt x="1525939" y="553578"/>
                  </a:lnTo>
                  <a:lnTo>
                    <a:pt x="1552748" y="518079"/>
                  </a:lnTo>
                  <a:lnTo>
                    <a:pt x="1574473" y="478999"/>
                  </a:lnTo>
                  <a:lnTo>
                    <a:pt x="1590611" y="436841"/>
                  </a:lnTo>
                  <a:lnTo>
                    <a:pt x="1600662" y="392107"/>
                  </a:lnTo>
                  <a:lnTo>
                    <a:pt x="1604124" y="345300"/>
                  </a:lnTo>
                  <a:lnTo>
                    <a:pt x="1604124" y="317817"/>
                  </a:lnTo>
                  <a:lnTo>
                    <a:pt x="1600662" y="270998"/>
                  </a:lnTo>
                  <a:lnTo>
                    <a:pt x="1590611" y="226263"/>
                  </a:lnTo>
                  <a:lnTo>
                    <a:pt x="1574473" y="184113"/>
                  </a:lnTo>
                  <a:lnTo>
                    <a:pt x="1552748" y="145048"/>
                  </a:lnTo>
                  <a:lnTo>
                    <a:pt x="1525939" y="109568"/>
                  </a:lnTo>
                  <a:lnTo>
                    <a:pt x="1494545" y="78173"/>
                  </a:lnTo>
                  <a:lnTo>
                    <a:pt x="1459069" y="51365"/>
                  </a:lnTo>
                  <a:lnTo>
                    <a:pt x="1420013" y="29643"/>
                  </a:lnTo>
                  <a:lnTo>
                    <a:pt x="1377876" y="13508"/>
                  </a:lnTo>
                  <a:lnTo>
                    <a:pt x="1333162" y="3460"/>
                  </a:lnTo>
                  <a:lnTo>
                    <a:pt x="1286370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2543861" y="7195946"/>
              <a:ext cx="2474602" cy="1364099"/>
            </a:xfrm>
            <a:custGeom>
              <a:avLst/>
              <a:gdLst/>
              <a:ahLst/>
              <a:cxnLst/>
              <a:rect l="l" t="t" r="r" b="b"/>
              <a:pathLst>
                <a:path w="1604644" h="663575">
                  <a:moveTo>
                    <a:pt x="1286370" y="0"/>
                  </a:moveTo>
                  <a:lnTo>
                    <a:pt x="317868" y="0"/>
                  </a:lnTo>
                  <a:lnTo>
                    <a:pt x="271076" y="3460"/>
                  </a:lnTo>
                  <a:lnTo>
                    <a:pt x="226356" y="13508"/>
                  </a:lnTo>
                  <a:lnTo>
                    <a:pt x="184210" y="29643"/>
                  </a:lnTo>
                  <a:lnTo>
                    <a:pt x="145139" y="51365"/>
                  </a:lnTo>
                  <a:lnTo>
                    <a:pt x="109648" y="78173"/>
                  </a:lnTo>
                  <a:lnTo>
                    <a:pt x="78238" y="109568"/>
                  </a:lnTo>
                  <a:lnTo>
                    <a:pt x="51412" y="145048"/>
                  </a:lnTo>
                  <a:lnTo>
                    <a:pt x="29673" y="184113"/>
                  </a:lnTo>
                  <a:lnTo>
                    <a:pt x="13523" y="226263"/>
                  </a:lnTo>
                  <a:lnTo>
                    <a:pt x="3464" y="270998"/>
                  </a:lnTo>
                  <a:lnTo>
                    <a:pt x="0" y="317817"/>
                  </a:lnTo>
                  <a:lnTo>
                    <a:pt x="0" y="345300"/>
                  </a:lnTo>
                  <a:lnTo>
                    <a:pt x="3464" y="392107"/>
                  </a:lnTo>
                  <a:lnTo>
                    <a:pt x="13523" y="436841"/>
                  </a:lnTo>
                  <a:lnTo>
                    <a:pt x="29673" y="478999"/>
                  </a:lnTo>
                  <a:lnTo>
                    <a:pt x="51412" y="518079"/>
                  </a:lnTo>
                  <a:lnTo>
                    <a:pt x="78238" y="553578"/>
                  </a:lnTo>
                  <a:lnTo>
                    <a:pt x="109648" y="584994"/>
                  </a:lnTo>
                  <a:lnTo>
                    <a:pt x="145139" y="611824"/>
                  </a:lnTo>
                  <a:lnTo>
                    <a:pt x="184210" y="633567"/>
                  </a:lnTo>
                  <a:lnTo>
                    <a:pt x="226356" y="649720"/>
                  </a:lnTo>
                  <a:lnTo>
                    <a:pt x="271076" y="659779"/>
                  </a:lnTo>
                  <a:lnTo>
                    <a:pt x="317868" y="663244"/>
                  </a:lnTo>
                  <a:lnTo>
                    <a:pt x="1286370" y="663244"/>
                  </a:lnTo>
                  <a:lnTo>
                    <a:pt x="1333162" y="659779"/>
                  </a:lnTo>
                  <a:lnTo>
                    <a:pt x="1377883" y="649720"/>
                  </a:lnTo>
                  <a:lnTo>
                    <a:pt x="1420030" y="633567"/>
                  </a:lnTo>
                  <a:lnTo>
                    <a:pt x="1459102" y="611824"/>
                  </a:lnTo>
                  <a:lnTo>
                    <a:pt x="1494595" y="584994"/>
                  </a:lnTo>
                  <a:lnTo>
                    <a:pt x="1526006" y="553578"/>
                  </a:lnTo>
                  <a:lnTo>
                    <a:pt x="1552834" y="518079"/>
                  </a:lnTo>
                  <a:lnTo>
                    <a:pt x="1574575" y="478999"/>
                  </a:lnTo>
                  <a:lnTo>
                    <a:pt x="1590726" y="436841"/>
                  </a:lnTo>
                  <a:lnTo>
                    <a:pt x="1600786" y="392107"/>
                  </a:lnTo>
                  <a:lnTo>
                    <a:pt x="1604251" y="345300"/>
                  </a:lnTo>
                  <a:lnTo>
                    <a:pt x="1604251" y="317817"/>
                  </a:lnTo>
                  <a:lnTo>
                    <a:pt x="1600786" y="270998"/>
                  </a:lnTo>
                  <a:lnTo>
                    <a:pt x="1590726" y="226263"/>
                  </a:lnTo>
                  <a:lnTo>
                    <a:pt x="1574575" y="184113"/>
                  </a:lnTo>
                  <a:lnTo>
                    <a:pt x="1552834" y="145048"/>
                  </a:lnTo>
                  <a:lnTo>
                    <a:pt x="1526006" y="109568"/>
                  </a:lnTo>
                  <a:lnTo>
                    <a:pt x="1494595" y="78173"/>
                  </a:lnTo>
                  <a:lnTo>
                    <a:pt x="1459102" y="51365"/>
                  </a:lnTo>
                  <a:lnTo>
                    <a:pt x="1420030" y="29643"/>
                  </a:lnTo>
                  <a:lnTo>
                    <a:pt x="1377883" y="13508"/>
                  </a:lnTo>
                  <a:lnTo>
                    <a:pt x="1333162" y="3460"/>
                  </a:lnTo>
                  <a:lnTo>
                    <a:pt x="1286370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 flipH="1">
              <a:off x="8859617" y="2435333"/>
              <a:ext cx="39517" cy="108095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0"/>
                  </a:moveTo>
                  <a:lnTo>
                    <a:pt x="0" y="761593"/>
                  </a:lnTo>
                </a:path>
              </a:pathLst>
            </a:custGeom>
            <a:ln w="762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289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3510845" y="4829614"/>
              <a:ext cx="4187136" cy="386231"/>
            </a:xfrm>
            <a:prstGeom prst="rect">
              <a:avLst/>
            </a:prstGeom>
          </p:spPr>
          <p:txBody>
            <a:bodyPr vert="horz" wrap="square" lIns="0" tIns="11369" rIns="0" bIns="0" rtlCol="0">
              <a:spAutoFit/>
            </a:bodyPr>
            <a:lstStyle/>
            <a:p>
              <a:pPr marL="9096" algn="ctr" defTabSz="654893" eaLnBrk="1" fontAlgn="auto" hangingPunct="1">
                <a:spcBef>
                  <a:spcPts val="90"/>
                </a:spcBef>
                <a:spcAft>
                  <a:spcPts val="0"/>
                </a:spcAft>
              </a:pPr>
              <a:r>
                <a:rPr sz="2005" b="1" kern="0" spc="-18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Κόστο</a:t>
              </a:r>
              <a:r>
                <a:rPr lang="el-GR" sz="2005" b="1" kern="0" spc="-18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r>
                <a:rPr sz="2005" b="1" kern="0" spc="-5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 </a:t>
              </a: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Συ</a:t>
              </a:r>
              <a:r>
                <a:rPr lang="el-GR"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μμ</a:t>
              </a: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όρφωση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endParaRPr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0034553" y="4829614"/>
              <a:ext cx="4175770" cy="386231"/>
            </a:xfrm>
            <a:prstGeom prst="rect">
              <a:avLst/>
            </a:prstGeom>
          </p:spPr>
          <p:txBody>
            <a:bodyPr vert="horz" wrap="square" lIns="0" tIns="11369" rIns="0" bIns="0" rtlCol="0">
              <a:spAutoFit/>
            </a:bodyPr>
            <a:lstStyle/>
            <a:p>
              <a:pPr marL="9096" algn="ctr" defTabSz="654893" eaLnBrk="1" fontAlgn="auto" hangingPunct="1">
                <a:spcBef>
                  <a:spcPts val="90"/>
                </a:spcBef>
                <a:spcAft>
                  <a:spcPts val="0"/>
                </a:spcAft>
              </a:pPr>
              <a:r>
                <a:rPr sz="2005" b="1" kern="0" spc="-18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Κόστο</a:t>
              </a:r>
              <a:r>
                <a:rPr lang="el-GR" sz="2005" b="1" kern="0" spc="-18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r>
                <a:rPr sz="2005" b="1" kern="0" spc="11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 </a:t>
              </a:r>
              <a:r>
                <a:rPr sz="2005" b="1" kern="0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Μη-</a:t>
              </a: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Συ</a:t>
              </a:r>
              <a:r>
                <a:rPr lang="el-GR"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μμ</a:t>
              </a: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όρφωση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endParaRPr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3272402" y="7456476"/>
              <a:ext cx="1780932" cy="777452"/>
            </a:xfrm>
            <a:prstGeom prst="rect">
              <a:avLst/>
            </a:prstGeom>
          </p:spPr>
          <p:txBody>
            <a:bodyPr vert="horz" wrap="square" lIns="0" tIns="26832" rIns="0" bIns="0" rtlCol="0">
              <a:spAutoFit/>
            </a:bodyPr>
            <a:lstStyle/>
            <a:p>
              <a:pPr marL="9096" marR="3638" indent="103237" algn="ctr" defTabSz="654893" eaLnBrk="1" fontAlgn="auto" hangingPunct="1">
                <a:spcBef>
                  <a:spcPts val="211"/>
                </a:spcBef>
                <a:spcAft>
                  <a:spcPts val="0"/>
                </a:spcAft>
              </a:pP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Κόστο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r>
                <a:rPr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 </a:t>
              </a: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Πρόληψη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endParaRPr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6308318" y="7485217"/>
              <a:ext cx="1710081" cy="777452"/>
            </a:xfrm>
            <a:prstGeom prst="rect">
              <a:avLst/>
            </a:prstGeom>
          </p:spPr>
          <p:txBody>
            <a:bodyPr vert="horz" wrap="square" lIns="0" tIns="26832" rIns="0" bIns="0" rtlCol="0">
              <a:spAutoFit/>
            </a:bodyPr>
            <a:lstStyle/>
            <a:p>
              <a:pPr marL="9096" marR="3638" indent="95960" defTabSz="654893" eaLnBrk="1" fontAlgn="auto" hangingPunct="1">
                <a:spcBef>
                  <a:spcPts val="211"/>
                </a:spcBef>
                <a:spcAft>
                  <a:spcPts val="0"/>
                </a:spcAft>
              </a:pP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Κόστο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r>
                <a:rPr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 </a:t>
              </a: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Εκτί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μ</a:t>
              </a: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ηση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endParaRPr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9751259" y="7342956"/>
              <a:ext cx="2094081" cy="1550347"/>
            </a:xfrm>
            <a:prstGeom prst="rect">
              <a:avLst/>
            </a:prstGeom>
          </p:spPr>
          <p:txBody>
            <a:bodyPr vert="horz" wrap="square" lIns="0" tIns="11824" rIns="0" bIns="0" rtlCol="0">
              <a:spAutoFit/>
            </a:bodyPr>
            <a:lstStyle/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Κόστο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endParaRPr lang="en-US" sz="2005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endParaRPr>
            </a:p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Εσωτερικής</a:t>
              </a:r>
              <a:endParaRPr lang="en-US" sz="2005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endParaRPr>
            </a:p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Αστοχίας</a:t>
              </a:r>
              <a:endParaRPr lang="el-GR"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endParaRPr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55A28EA-0665-20A6-5408-B0F5BF22E0D4}"/>
                </a:ext>
              </a:extLst>
            </p:cNvPr>
            <p:cNvSpPr txBox="1"/>
            <p:nvPr/>
          </p:nvSpPr>
          <p:spPr>
            <a:xfrm>
              <a:off x="5514623" y="1549430"/>
              <a:ext cx="6959952" cy="537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l-GR" sz="2292" b="1" kern="0" spc="75" dirty="0">
                  <a:solidFill>
                    <a:srgbClr val="FFFFFF"/>
                  </a:solidFill>
                  <a:latin typeface="Mont Bold" pitchFamily="2" charset="0"/>
                </a:rPr>
                <a:t>Στοιχεία</a:t>
              </a:r>
              <a:r>
                <a:rPr lang="el-GR" sz="2292" b="1" kern="0" spc="-143" dirty="0">
                  <a:solidFill>
                    <a:srgbClr val="FFFFFF"/>
                  </a:solidFill>
                  <a:latin typeface="Mont Bold" pitchFamily="2" charset="0"/>
                </a:rPr>
                <a:t> </a:t>
              </a:r>
              <a:r>
                <a:rPr lang="el-GR" sz="2292" b="1" kern="0" spc="-7" dirty="0">
                  <a:solidFill>
                    <a:srgbClr val="FFFFFF"/>
                  </a:solidFill>
                  <a:latin typeface="Mont Bold" pitchFamily="2" charset="0"/>
                </a:rPr>
                <a:t>Κόστους</a:t>
              </a:r>
              <a:r>
                <a:rPr lang="el-GR" sz="2292" b="1" kern="0" spc="-140" dirty="0">
                  <a:solidFill>
                    <a:srgbClr val="FFFFFF"/>
                  </a:solidFill>
                  <a:latin typeface="Mont Bold" pitchFamily="2" charset="0"/>
                </a:rPr>
                <a:t> </a:t>
              </a:r>
              <a:r>
                <a:rPr lang="el-GR" sz="2292" b="1" kern="0" spc="25" dirty="0">
                  <a:solidFill>
                    <a:srgbClr val="FFFFFF"/>
                  </a:solidFill>
                  <a:latin typeface="Mont Bold" pitchFamily="2" charset="0"/>
                </a:rPr>
                <a:t>Ποιότητας</a:t>
              </a:r>
              <a:endParaRPr lang="en-CY" sz="2292" b="1" kern="0" dirty="0">
                <a:solidFill>
                  <a:sysClr val="windowText" lastClr="000000"/>
                </a:solidFill>
                <a:latin typeface="Mont Bold" pitchFamily="2" charset="0"/>
              </a:endParaRPr>
            </a:p>
          </p:txBody>
        </p:sp>
        <p:sp>
          <p:nvSpPr>
            <p:cNvPr id="52" name="object 40">
              <a:extLst>
                <a:ext uri="{FF2B5EF4-FFF2-40B4-BE49-F238E27FC236}">
                  <a16:creationId xmlns:a16="http://schemas.microsoft.com/office/drawing/2014/main" id="{DE0A2C13-9BE3-6D39-6486-894748A122CC}"/>
                </a:ext>
              </a:extLst>
            </p:cNvPr>
            <p:cNvSpPr txBox="1"/>
            <p:nvPr/>
          </p:nvSpPr>
          <p:spPr>
            <a:xfrm>
              <a:off x="12889220" y="7339895"/>
              <a:ext cx="1783882" cy="1550347"/>
            </a:xfrm>
            <a:prstGeom prst="rect">
              <a:avLst/>
            </a:prstGeom>
          </p:spPr>
          <p:txBody>
            <a:bodyPr vert="horz" wrap="square" lIns="0" tIns="11824" rIns="0" bIns="0" rtlCol="0">
              <a:spAutoFit/>
            </a:bodyPr>
            <a:lstStyle/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r>
                <a:rPr sz="2005" b="1" kern="0" spc="-7" dirty="0" err="1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Κόστο</a:t>
              </a: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ς</a:t>
              </a:r>
              <a:endParaRPr lang="en-US" sz="2005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endParaRPr>
            </a:p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Εξωτερικής</a:t>
              </a:r>
              <a:endParaRPr lang="en-US" sz="2005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endParaRPr>
            </a:p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r>
                <a:rPr lang="el-GR" sz="2005" b="1" kern="0" spc="-7" dirty="0">
                  <a:solidFill>
                    <a:srgbClr val="FFFFFF"/>
                  </a:solidFill>
                  <a:latin typeface="Mont Bold" pitchFamily="2" charset="0"/>
                  <a:cs typeface="Century Gothic"/>
                </a:rPr>
                <a:t>Αστοχίας</a:t>
              </a:r>
              <a:endParaRPr lang="el-GR"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  <a:p>
              <a:pPr marL="9096" algn="ctr" defTabSz="654893" eaLnBrk="1" fontAlgn="auto" hangingPunct="1">
                <a:spcBef>
                  <a:spcPts val="93"/>
                </a:spcBef>
                <a:spcAft>
                  <a:spcPts val="0"/>
                </a:spcAft>
              </a:pPr>
              <a:endParaRPr sz="2005" b="1" kern="0" dirty="0">
                <a:solidFill>
                  <a:sysClr val="windowText" lastClr="000000"/>
                </a:solidFill>
                <a:latin typeface="Mont Bold" pitchFamily="2" charset="0"/>
                <a:cs typeface="Century Gothic"/>
              </a:endParaRP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99F4291D-D66A-ADAF-E8A6-51F805AF7738}"/>
                </a:ext>
              </a:extLst>
            </p:cNvPr>
            <p:cNvSpPr/>
            <p:nvPr/>
          </p:nvSpPr>
          <p:spPr>
            <a:xfrm>
              <a:off x="2769930" y="7039058"/>
              <a:ext cx="9536335" cy="1715356"/>
            </a:xfrm>
            <a:prstGeom prst="roundRect">
              <a:avLst/>
            </a:prstGeom>
            <a:noFill/>
            <a:ln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54893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CY" sz="1289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object 13">
            <a:extLst>
              <a:ext uri="{FF2B5EF4-FFF2-40B4-BE49-F238E27FC236}">
                <a16:creationId xmlns:a16="http://schemas.microsoft.com/office/drawing/2014/main" id="{DAAA410B-ECA2-2E15-F7BA-EA6D85B01641}"/>
              </a:ext>
            </a:extLst>
          </p:cNvPr>
          <p:cNvSpPr/>
          <p:nvPr/>
        </p:nvSpPr>
        <p:spPr>
          <a:xfrm>
            <a:off x="8836711" y="2719552"/>
            <a:ext cx="2235438" cy="153924"/>
          </a:xfrm>
          <a:custGeom>
            <a:avLst/>
            <a:gdLst>
              <a:gd name="connsiteX0" fmla="*/ 276059 w 2004161"/>
              <a:gd name="connsiteY0" fmla="*/ 0 h 137998"/>
              <a:gd name="connsiteX1" fmla="*/ 0 w 2004161"/>
              <a:gd name="connsiteY1" fmla="*/ 0 h 137998"/>
              <a:gd name="connsiteX2" fmla="*/ 138061 w 2004161"/>
              <a:gd name="connsiteY2" fmla="*/ 137998 h 137998"/>
              <a:gd name="connsiteX3" fmla="*/ 276059 w 2004161"/>
              <a:gd name="connsiteY3" fmla="*/ 0 h 137998"/>
              <a:gd name="connsiteX0" fmla="*/ 2004161 w 2004161"/>
              <a:gd name="connsiteY0" fmla="*/ 0 h 137998"/>
              <a:gd name="connsiteX1" fmla="*/ 1728101 w 2004161"/>
              <a:gd name="connsiteY1" fmla="*/ 0 h 137998"/>
              <a:gd name="connsiteX2" fmla="*/ 2004161 w 2004161"/>
              <a:gd name="connsiteY2" fmla="*/ 0 h 13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161" h="137998">
                <a:moveTo>
                  <a:pt x="276059" y="0"/>
                </a:moveTo>
                <a:lnTo>
                  <a:pt x="0" y="0"/>
                </a:lnTo>
                <a:lnTo>
                  <a:pt x="138061" y="137998"/>
                </a:lnTo>
                <a:lnTo>
                  <a:pt x="276059" y="0"/>
                </a:lnTo>
                <a:close/>
              </a:path>
              <a:path w="2004161" h="137998">
                <a:moveTo>
                  <a:pt x="2004161" y="0"/>
                </a:moveTo>
                <a:lnTo>
                  <a:pt x="1728101" y="0"/>
                </a:lnTo>
                <a:lnTo>
                  <a:pt x="200416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5641F374-A4E6-B847-E9DE-280F7DD4C005}"/>
              </a:ext>
            </a:extLst>
          </p:cNvPr>
          <p:cNvSpPr/>
          <p:nvPr/>
        </p:nvSpPr>
        <p:spPr>
          <a:xfrm>
            <a:off x="3431918" y="2719552"/>
            <a:ext cx="2235438" cy="153924"/>
          </a:xfrm>
          <a:custGeom>
            <a:avLst/>
            <a:gdLst>
              <a:gd name="connsiteX0" fmla="*/ 276059 w 2004161"/>
              <a:gd name="connsiteY0" fmla="*/ 0 h 137998"/>
              <a:gd name="connsiteX1" fmla="*/ 0 w 2004161"/>
              <a:gd name="connsiteY1" fmla="*/ 0 h 137998"/>
              <a:gd name="connsiteX2" fmla="*/ 138061 w 2004161"/>
              <a:gd name="connsiteY2" fmla="*/ 137998 h 137998"/>
              <a:gd name="connsiteX3" fmla="*/ 276059 w 2004161"/>
              <a:gd name="connsiteY3" fmla="*/ 0 h 137998"/>
              <a:gd name="connsiteX0" fmla="*/ 2004161 w 2004161"/>
              <a:gd name="connsiteY0" fmla="*/ 0 h 137998"/>
              <a:gd name="connsiteX1" fmla="*/ 1728101 w 2004161"/>
              <a:gd name="connsiteY1" fmla="*/ 0 h 137998"/>
              <a:gd name="connsiteX2" fmla="*/ 2004161 w 2004161"/>
              <a:gd name="connsiteY2" fmla="*/ 0 h 13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161" h="137998">
                <a:moveTo>
                  <a:pt x="276059" y="0"/>
                </a:moveTo>
                <a:lnTo>
                  <a:pt x="0" y="0"/>
                </a:lnTo>
                <a:lnTo>
                  <a:pt x="138061" y="137998"/>
                </a:lnTo>
                <a:lnTo>
                  <a:pt x="276059" y="0"/>
                </a:lnTo>
                <a:close/>
              </a:path>
              <a:path w="2004161" h="137998">
                <a:moveTo>
                  <a:pt x="2004161" y="0"/>
                </a:moveTo>
                <a:lnTo>
                  <a:pt x="1728101" y="0"/>
                </a:lnTo>
                <a:lnTo>
                  <a:pt x="200416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CE842D3D-3738-9ED2-1C35-2013690F5887}"/>
              </a:ext>
            </a:extLst>
          </p:cNvPr>
          <p:cNvSpPr/>
          <p:nvPr/>
        </p:nvSpPr>
        <p:spPr>
          <a:xfrm>
            <a:off x="7733763" y="5017360"/>
            <a:ext cx="2235438" cy="153924"/>
          </a:xfrm>
          <a:custGeom>
            <a:avLst/>
            <a:gdLst>
              <a:gd name="connsiteX0" fmla="*/ 276059 w 2004161"/>
              <a:gd name="connsiteY0" fmla="*/ 0 h 137998"/>
              <a:gd name="connsiteX1" fmla="*/ 0 w 2004161"/>
              <a:gd name="connsiteY1" fmla="*/ 0 h 137998"/>
              <a:gd name="connsiteX2" fmla="*/ 138061 w 2004161"/>
              <a:gd name="connsiteY2" fmla="*/ 137998 h 137998"/>
              <a:gd name="connsiteX3" fmla="*/ 276059 w 2004161"/>
              <a:gd name="connsiteY3" fmla="*/ 0 h 137998"/>
              <a:gd name="connsiteX0" fmla="*/ 2004161 w 2004161"/>
              <a:gd name="connsiteY0" fmla="*/ 0 h 137998"/>
              <a:gd name="connsiteX1" fmla="*/ 1728101 w 2004161"/>
              <a:gd name="connsiteY1" fmla="*/ 0 h 137998"/>
              <a:gd name="connsiteX2" fmla="*/ 2004161 w 2004161"/>
              <a:gd name="connsiteY2" fmla="*/ 0 h 13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161" h="137998">
                <a:moveTo>
                  <a:pt x="276059" y="0"/>
                </a:moveTo>
                <a:lnTo>
                  <a:pt x="0" y="0"/>
                </a:lnTo>
                <a:lnTo>
                  <a:pt x="138061" y="137998"/>
                </a:lnTo>
                <a:lnTo>
                  <a:pt x="276059" y="0"/>
                </a:lnTo>
                <a:close/>
              </a:path>
              <a:path w="2004161" h="137998">
                <a:moveTo>
                  <a:pt x="2004161" y="0"/>
                </a:moveTo>
                <a:lnTo>
                  <a:pt x="1728101" y="0"/>
                </a:lnTo>
                <a:lnTo>
                  <a:pt x="200416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635525A9-D809-08D7-19D0-30829EC5A687}"/>
              </a:ext>
            </a:extLst>
          </p:cNvPr>
          <p:cNvSpPr/>
          <p:nvPr/>
        </p:nvSpPr>
        <p:spPr>
          <a:xfrm>
            <a:off x="10157951" y="5017360"/>
            <a:ext cx="2235438" cy="153924"/>
          </a:xfrm>
          <a:custGeom>
            <a:avLst/>
            <a:gdLst>
              <a:gd name="connsiteX0" fmla="*/ 276059 w 2004161"/>
              <a:gd name="connsiteY0" fmla="*/ 0 h 137998"/>
              <a:gd name="connsiteX1" fmla="*/ 0 w 2004161"/>
              <a:gd name="connsiteY1" fmla="*/ 0 h 137998"/>
              <a:gd name="connsiteX2" fmla="*/ 138061 w 2004161"/>
              <a:gd name="connsiteY2" fmla="*/ 137998 h 137998"/>
              <a:gd name="connsiteX3" fmla="*/ 276059 w 2004161"/>
              <a:gd name="connsiteY3" fmla="*/ 0 h 137998"/>
              <a:gd name="connsiteX0" fmla="*/ 2004161 w 2004161"/>
              <a:gd name="connsiteY0" fmla="*/ 0 h 137998"/>
              <a:gd name="connsiteX1" fmla="*/ 1728101 w 2004161"/>
              <a:gd name="connsiteY1" fmla="*/ 0 h 137998"/>
              <a:gd name="connsiteX2" fmla="*/ 2004161 w 2004161"/>
              <a:gd name="connsiteY2" fmla="*/ 0 h 13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161" h="137998">
                <a:moveTo>
                  <a:pt x="276059" y="0"/>
                </a:moveTo>
                <a:lnTo>
                  <a:pt x="0" y="0"/>
                </a:lnTo>
                <a:lnTo>
                  <a:pt x="138061" y="137998"/>
                </a:lnTo>
                <a:lnTo>
                  <a:pt x="276059" y="0"/>
                </a:lnTo>
                <a:close/>
              </a:path>
              <a:path w="2004161" h="137998">
                <a:moveTo>
                  <a:pt x="2004161" y="0"/>
                </a:moveTo>
                <a:lnTo>
                  <a:pt x="1728101" y="0"/>
                </a:lnTo>
                <a:lnTo>
                  <a:pt x="200416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B2E89859-D18C-25D1-B67F-1A424CDB47B8}"/>
              </a:ext>
            </a:extLst>
          </p:cNvPr>
          <p:cNvSpPr/>
          <p:nvPr/>
        </p:nvSpPr>
        <p:spPr>
          <a:xfrm>
            <a:off x="2161578" y="5017360"/>
            <a:ext cx="2235438" cy="153924"/>
          </a:xfrm>
          <a:custGeom>
            <a:avLst/>
            <a:gdLst>
              <a:gd name="connsiteX0" fmla="*/ 276059 w 2004161"/>
              <a:gd name="connsiteY0" fmla="*/ 0 h 137998"/>
              <a:gd name="connsiteX1" fmla="*/ 0 w 2004161"/>
              <a:gd name="connsiteY1" fmla="*/ 0 h 137998"/>
              <a:gd name="connsiteX2" fmla="*/ 138061 w 2004161"/>
              <a:gd name="connsiteY2" fmla="*/ 137998 h 137998"/>
              <a:gd name="connsiteX3" fmla="*/ 276059 w 2004161"/>
              <a:gd name="connsiteY3" fmla="*/ 0 h 137998"/>
              <a:gd name="connsiteX0" fmla="*/ 2004161 w 2004161"/>
              <a:gd name="connsiteY0" fmla="*/ 0 h 137998"/>
              <a:gd name="connsiteX1" fmla="*/ 1728101 w 2004161"/>
              <a:gd name="connsiteY1" fmla="*/ 0 h 137998"/>
              <a:gd name="connsiteX2" fmla="*/ 2004161 w 2004161"/>
              <a:gd name="connsiteY2" fmla="*/ 0 h 13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161" h="137998">
                <a:moveTo>
                  <a:pt x="276059" y="0"/>
                </a:moveTo>
                <a:lnTo>
                  <a:pt x="0" y="0"/>
                </a:lnTo>
                <a:lnTo>
                  <a:pt x="138061" y="137998"/>
                </a:lnTo>
                <a:lnTo>
                  <a:pt x="276059" y="0"/>
                </a:lnTo>
                <a:close/>
              </a:path>
              <a:path w="2004161" h="137998">
                <a:moveTo>
                  <a:pt x="2004161" y="0"/>
                </a:moveTo>
                <a:lnTo>
                  <a:pt x="1728101" y="0"/>
                </a:lnTo>
                <a:lnTo>
                  <a:pt x="200416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6640B122-DAEA-617C-3B3F-9E4DBFB7E282}"/>
              </a:ext>
            </a:extLst>
          </p:cNvPr>
          <p:cNvSpPr/>
          <p:nvPr/>
        </p:nvSpPr>
        <p:spPr>
          <a:xfrm>
            <a:off x="4597255" y="5017360"/>
            <a:ext cx="2235438" cy="153924"/>
          </a:xfrm>
          <a:custGeom>
            <a:avLst/>
            <a:gdLst>
              <a:gd name="connsiteX0" fmla="*/ 276059 w 2004161"/>
              <a:gd name="connsiteY0" fmla="*/ 0 h 137998"/>
              <a:gd name="connsiteX1" fmla="*/ 0 w 2004161"/>
              <a:gd name="connsiteY1" fmla="*/ 0 h 137998"/>
              <a:gd name="connsiteX2" fmla="*/ 138061 w 2004161"/>
              <a:gd name="connsiteY2" fmla="*/ 137998 h 137998"/>
              <a:gd name="connsiteX3" fmla="*/ 276059 w 2004161"/>
              <a:gd name="connsiteY3" fmla="*/ 0 h 137998"/>
              <a:gd name="connsiteX0" fmla="*/ 2004161 w 2004161"/>
              <a:gd name="connsiteY0" fmla="*/ 0 h 137998"/>
              <a:gd name="connsiteX1" fmla="*/ 1728101 w 2004161"/>
              <a:gd name="connsiteY1" fmla="*/ 0 h 137998"/>
              <a:gd name="connsiteX2" fmla="*/ 2004161 w 2004161"/>
              <a:gd name="connsiteY2" fmla="*/ 0 h 13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4161" h="137998">
                <a:moveTo>
                  <a:pt x="276059" y="0"/>
                </a:moveTo>
                <a:lnTo>
                  <a:pt x="0" y="0"/>
                </a:lnTo>
                <a:lnTo>
                  <a:pt x="138061" y="137998"/>
                </a:lnTo>
                <a:lnTo>
                  <a:pt x="276059" y="0"/>
                </a:lnTo>
                <a:close/>
              </a:path>
              <a:path w="2004161" h="137998">
                <a:moveTo>
                  <a:pt x="2004161" y="0"/>
                </a:moveTo>
                <a:lnTo>
                  <a:pt x="1728101" y="0"/>
                </a:lnTo>
                <a:lnTo>
                  <a:pt x="200416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24760" y="0"/>
            <a:ext cx="3465382" cy="6858000"/>
          </a:xfrm>
          <a:custGeom>
            <a:avLst/>
            <a:gdLst/>
            <a:ahLst/>
            <a:cxnLst/>
            <a:rect l="l" t="t" r="r" b="b"/>
            <a:pathLst>
              <a:path w="4838700" h="9575800">
                <a:moveTo>
                  <a:pt x="4838115" y="0"/>
                </a:moveTo>
                <a:lnTo>
                  <a:pt x="0" y="0"/>
                </a:lnTo>
                <a:lnTo>
                  <a:pt x="0" y="9575800"/>
                </a:lnTo>
                <a:lnTo>
                  <a:pt x="4838115" y="9575800"/>
                </a:lnTo>
                <a:lnTo>
                  <a:pt x="4838115" y="0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>
              <a:solidFill>
                <a:sysClr val="windowText" lastClr="000000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5276" y="2539519"/>
            <a:ext cx="2761883" cy="1551677"/>
          </a:xfrm>
          <a:prstGeom prst="rect">
            <a:avLst/>
          </a:prstGeom>
        </p:spPr>
        <p:txBody>
          <a:bodyPr vert="horz" wrap="square" lIns="0" tIns="43658" rIns="0" bIns="0" rtlCol="0">
            <a:spAutoFit/>
          </a:bodyPr>
          <a:lstStyle/>
          <a:p>
            <a:pPr marL="9096" marR="11824" defTabSz="654893" eaLnBrk="1" fontAlgn="auto" hangingPunct="1">
              <a:lnSpc>
                <a:spcPts val="3925"/>
              </a:lnSpc>
              <a:spcBef>
                <a:spcPts val="344"/>
              </a:spcBef>
              <a:spcAft>
                <a:spcPts val="0"/>
              </a:spcAft>
            </a:pPr>
            <a:r>
              <a:rPr sz="343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Αναδιάταξη </a:t>
            </a:r>
            <a:r>
              <a:rPr sz="3438" b="1" kern="0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του</a:t>
            </a:r>
            <a:r>
              <a:rPr sz="3438" b="1" kern="0" spc="-369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438" b="1" kern="0" spc="-111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Κόστου</a:t>
            </a:r>
            <a:r>
              <a:rPr lang="el-GR" sz="3438" b="1" kern="0" spc="-11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ς</a:t>
            </a:r>
            <a:r>
              <a:rPr sz="3438" b="1" kern="0" spc="-11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sz="3438" b="1" kern="0" spc="-7" dirty="0" err="1">
                <a:solidFill>
                  <a:srgbClr val="FFFFFF"/>
                </a:solidFill>
                <a:latin typeface="Mont Bold" pitchFamily="2" charset="0"/>
                <a:cs typeface="Century Gothic"/>
              </a:rPr>
              <a:t>Ποιότητ</a:t>
            </a:r>
            <a:r>
              <a:rPr sz="343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</a:t>
            </a:r>
            <a:r>
              <a:rPr lang="el-GR" sz="3438" b="1" kern="0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ς</a:t>
            </a:r>
            <a:endParaRPr sz="3438" b="1" kern="0" dirty="0">
              <a:solidFill>
                <a:sysClr val="windowText" lastClr="000000"/>
              </a:solidFill>
              <a:latin typeface="Mont Bold" pitchFamily="2" charset="0"/>
              <a:cs typeface="Century Gothic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0FB2B60-A008-D26C-1468-3BF2DBE1C7D3}"/>
              </a:ext>
            </a:extLst>
          </p:cNvPr>
          <p:cNvSpPr/>
          <p:nvPr/>
        </p:nvSpPr>
        <p:spPr>
          <a:xfrm>
            <a:off x="5039040" y="665899"/>
            <a:ext cx="0" cy="5225359"/>
          </a:xfrm>
          <a:custGeom>
            <a:avLst/>
            <a:gdLst/>
            <a:ahLst/>
            <a:cxnLst/>
            <a:rect l="l" t="t" r="r" b="b"/>
            <a:pathLst>
              <a:path h="7296150">
                <a:moveTo>
                  <a:pt x="0" y="7295896"/>
                </a:moveTo>
                <a:lnTo>
                  <a:pt x="0" y="0"/>
                </a:lnTo>
              </a:path>
            </a:pathLst>
          </a:custGeom>
          <a:ln w="10092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FC62E9F8-FD69-E52E-925B-47CFFB8B2E7B}"/>
              </a:ext>
            </a:extLst>
          </p:cNvPr>
          <p:cNvSpPr/>
          <p:nvPr/>
        </p:nvSpPr>
        <p:spPr>
          <a:xfrm>
            <a:off x="5039040" y="5809158"/>
            <a:ext cx="5457284" cy="82101"/>
          </a:xfrm>
          <a:custGeom>
            <a:avLst/>
            <a:gdLst/>
            <a:ahLst/>
            <a:cxnLst/>
            <a:rect l="l" t="t" r="r" b="b"/>
            <a:pathLst>
              <a:path w="12885419" h="134620">
                <a:moveTo>
                  <a:pt x="0" y="134124"/>
                </a:moveTo>
                <a:lnTo>
                  <a:pt x="12884823" y="134124"/>
                </a:lnTo>
                <a:lnTo>
                  <a:pt x="12884823" y="0"/>
                </a:lnTo>
                <a:lnTo>
                  <a:pt x="0" y="0"/>
                </a:lnTo>
                <a:lnTo>
                  <a:pt x="0" y="1341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sz="1289" kern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C1912-7F62-AC16-0C03-A40961481806}"/>
              </a:ext>
            </a:extLst>
          </p:cNvPr>
          <p:cNvSpPr txBox="1"/>
          <p:nvPr/>
        </p:nvSpPr>
        <p:spPr>
          <a:xfrm>
            <a:off x="5303948" y="5850208"/>
            <a:ext cx="2069492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sysClr val="windowText" lastClr="000000"/>
                </a:solidFill>
                <a:latin typeface="Mont Bold" pitchFamily="2" charset="0"/>
              </a:rPr>
              <a:t>Πριν από την Εφαρμογή συστήματος Ποιότητας </a:t>
            </a:r>
            <a:endParaRPr lang="en-CY" sz="1432" b="1" kern="0" dirty="0">
              <a:solidFill>
                <a:sysClr val="windowText" lastClr="000000"/>
              </a:solidFill>
              <a:latin typeface="Mont 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14D4C0-3B47-AA1B-9E9C-7274C0D8E907}"/>
              </a:ext>
            </a:extLst>
          </p:cNvPr>
          <p:cNvSpPr txBox="1"/>
          <p:nvPr/>
        </p:nvSpPr>
        <p:spPr>
          <a:xfrm>
            <a:off x="8152500" y="5870734"/>
            <a:ext cx="2069492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sysClr val="windowText" lastClr="000000"/>
                </a:solidFill>
                <a:latin typeface="Mont Bold" pitchFamily="2" charset="0"/>
              </a:rPr>
              <a:t>Μετά από την εφαρμογή συστήματος Ποιότητας </a:t>
            </a:r>
            <a:endParaRPr lang="en-CY" sz="1432" b="1" kern="0" dirty="0">
              <a:solidFill>
                <a:sysClr val="windowText" lastClr="000000"/>
              </a:solidFill>
              <a:latin typeface="Mont Bol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BD2A0F-66A9-40A6-C26D-A29723121F74}"/>
              </a:ext>
            </a:extLst>
          </p:cNvPr>
          <p:cNvSpPr txBox="1"/>
          <p:nvPr/>
        </p:nvSpPr>
        <p:spPr>
          <a:xfrm rot="16200000">
            <a:off x="4033330" y="3278877"/>
            <a:ext cx="1146032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sysClr val="windowText" lastClr="000000"/>
                </a:solidFill>
                <a:latin typeface="Mont Bold" pitchFamily="2" charset="0"/>
              </a:rPr>
              <a:t>Κόστος</a:t>
            </a:r>
            <a:endParaRPr lang="en-CY" sz="1432" b="1" kern="0" dirty="0">
              <a:solidFill>
                <a:sysClr val="windowText" lastClr="000000"/>
              </a:solidFill>
              <a:latin typeface="Mont Bold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8AFD6F-4F86-BB87-E682-877D426DD653}"/>
              </a:ext>
            </a:extLst>
          </p:cNvPr>
          <p:cNvSpPr/>
          <p:nvPr/>
        </p:nvSpPr>
        <p:spPr>
          <a:xfrm>
            <a:off x="5339097" y="1443322"/>
            <a:ext cx="1964626" cy="60030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Πρόληψης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4EEE10-E8D0-C7A1-B23F-436D0223B603}"/>
              </a:ext>
            </a:extLst>
          </p:cNvPr>
          <p:cNvSpPr/>
          <p:nvPr/>
        </p:nvSpPr>
        <p:spPr>
          <a:xfrm>
            <a:off x="5339097" y="2039274"/>
            <a:ext cx="1964626" cy="111256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Εκτίμησης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D957CE-1091-8B9D-1E71-D81FCC4EE50A}"/>
              </a:ext>
            </a:extLst>
          </p:cNvPr>
          <p:cNvSpPr/>
          <p:nvPr/>
        </p:nvSpPr>
        <p:spPr>
          <a:xfrm>
            <a:off x="5339097" y="4094032"/>
            <a:ext cx="1964626" cy="1565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Εξωτερικής Αστοχίας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EBB52E-9EAE-075F-54EF-8BC1B8EDDB13}"/>
              </a:ext>
            </a:extLst>
          </p:cNvPr>
          <p:cNvSpPr/>
          <p:nvPr/>
        </p:nvSpPr>
        <p:spPr>
          <a:xfrm>
            <a:off x="5339097" y="3151844"/>
            <a:ext cx="1964626" cy="942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Εσωτερικής Αστοχίας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A80ACA-DB61-D987-9216-074D21692975}"/>
              </a:ext>
            </a:extLst>
          </p:cNvPr>
          <p:cNvSpPr/>
          <p:nvPr/>
        </p:nvSpPr>
        <p:spPr>
          <a:xfrm>
            <a:off x="7998702" y="2802177"/>
            <a:ext cx="1964626" cy="9823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Πρόληψης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244AA-9A7B-D76F-E10E-240CCA159927}"/>
              </a:ext>
            </a:extLst>
          </p:cNvPr>
          <p:cNvSpPr/>
          <p:nvPr/>
        </p:nvSpPr>
        <p:spPr>
          <a:xfrm>
            <a:off x="7998702" y="3782640"/>
            <a:ext cx="1964626" cy="6381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Εκτίμησης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632547-7E4F-BE52-29C7-FF19B8BAD13B}"/>
              </a:ext>
            </a:extLst>
          </p:cNvPr>
          <p:cNvSpPr/>
          <p:nvPr/>
        </p:nvSpPr>
        <p:spPr>
          <a:xfrm>
            <a:off x="8003250" y="5013122"/>
            <a:ext cx="1964626" cy="63811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Εξωτερικής Αστοχίας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0CEA53-E5F5-2F93-C4DE-1EF38998F5E4}"/>
              </a:ext>
            </a:extLst>
          </p:cNvPr>
          <p:cNvSpPr/>
          <p:nvPr/>
        </p:nvSpPr>
        <p:spPr>
          <a:xfrm>
            <a:off x="7998702" y="4375006"/>
            <a:ext cx="1964626" cy="6381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2" b="1" kern="0" dirty="0">
                <a:solidFill>
                  <a:prstClr val="white"/>
                </a:solidFill>
                <a:latin typeface="Mont SemiBold" pitchFamily="2" charset="0"/>
              </a:rPr>
              <a:t>Κόστος Εσωτερικής Αστοχίας</a:t>
            </a:r>
            <a:endParaRPr lang="en-CY" sz="1432" b="1" kern="0" dirty="0">
              <a:solidFill>
                <a:prstClr val="white"/>
              </a:solidFill>
              <a:latin typeface="Mont SemiBold" pitchFamily="2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9A76870-3B1D-164B-C396-9BF17B40ACF2}"/>
              </a:ext>
            </a:extLst>
          </p:cNvPr>
          <p:cNvSpPr/>
          <p:nvPr/>
        </p:nvSpPr>
        <p:spPr>
          <a:xfrm rot="2206071">
            <a:off x="7520542" y="1252507"/>
            <a:ext cx="1562967" cy="6381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489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89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2943" y="1409801"/>
            <a:ext cx="6138484" cy="53430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8201D3-FEC6-0BBC-EC00-8A58C9CEE33D}"/>
              </a:ext>
            </a:extLst>
          </p:cNvPr>
          <p:cNvGrpSpPr/>
          <p:nvPr/>
        </p:nvGrpSpPr>
        <p:grpSpPr>
          <a:xfrm>
            <a:off x="3528225" y="3443456"/>
            <a:ext cx="5147922" cy="3309380"/>
            <a:chOff x="4211408" y="3892334"/>
            <a:chExt cx="8712195" cy="560070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5108" y="3892334"/>
              <a:ext cx="3238495" cy="560070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793728" y="3997253"/>
              <a:ext cx="2842895" cy="5215890"/>
            </a:xfrm>
            <a:custGeom>
              <a:avLst/>
              <a:gdLst/>
              <a:ahLst/>
              <a:cxnLst/>
              <a:rect l="l" t="t" r="r" b="b"/>
              <a:pathLst>
                <a:path w="2842895" h="5215890">
                  <a:moveTo>
                    <a:pt x="2462161" y="0"/>
                  </a:moveTo>
                  <a:lnTo>
                    <a:pt x="2046389" y="690575"/>
                  </a:lnTo>
                  <a:lnTo>
                    <a:pt x="0" y="4089488"/>
                  </a:lnTo>
                  <a:lnTo>
                    <a:pt x="380619" y="5215432"/>
                  </a:lnTo>
                  <a:lnTo>
                    <a:pt x="2842768" y="1125943"/>
                  </a:lnTo>
                  <a:lnTo>
                    <a:pt x="2462161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1408" y="3892334"/>
              <a:ext cx="3238494" cy="56007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18005" y="3997253"/>
              <a:ext cx="2842895" cy="5215890"/>
            </a:xfrm>
            <a:custGeom>
              <a:avLst/>
              <a:gdLst/>
              <a:ahLst/>
              <a:cxnLst/>
              <a:rect l="l" t="t" r="r" b="b"/>
              <a:pathLst>
                <a:path w="2842895" h="5215890">
                  <a:moveTo>
                    <a:pt x="380606" y="0"/>
                  </a:moveTo>
                  <a:lnTo>
                    <a:pt x="0" y="1125943"/>
                  </a:lnTo>
                  <a:lnTo>
                    <a:pt x="2462149" y="5215432"/>
                  </a:lnTo>
                  <a:lnTo>
                    <a:pt x="2842768" y="4089488"/>
                  </a:lnTo>
                  <a:lnTo>
                    <a:pt x="796378" y="690575"/>
                  </a:lnTo>
                  <a:lnTo>
                    <a:pt x="380606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AC94F5C-0471-907A-1CE4-75C6DDE0263A}"/>
              </a:ext>
            </a:extLst>
          </p:cNvPr>
          <p:cNvGrpSpPr/>
          <p:nvPr/>
        </p:nvGrpSpPr>
        <p:grpSpPr>
          <a:xfrm>
            <a:off x="3094778" y="1470788"/>
            <a:ext cx="5908482" cy="5116738"/>
            <a:chOff x="3477854" y="553848"/>
            <a:chExt cx="9999345" cy="8659420"/>
          </a:xfrm>
        </p:grpSpPr>
        <p:sp>
          <p:nvSpPr>
            <p:cNvPr id="5" name="object 5"/>
            <p:cNvSpPr/>
            <p:nvPr/>
          </p:nvSpPr>
          <p:spPr>
            <a:xfrm>
              <a:off x="5441905" y="3955690"/>
              <a:ext cx="6071235" cy="1797050"/>
            </a:xfrm>
            <a:custGeom>
              <a:avLst/>
              <a:gdLst/>
              <a:ahLst/>
              <a:cxnLst/>
              <a:rect l="l" t="t" r="r" b="b"/>
              <a:pathLst>
                <a:path w="6071234" h="1797050">
                  <a:moveTo>
                    <a:pt x="6070688" y="0"/>
                  </a:moveTo>
                  <a:lnTo>
                    <a:pt x="0" y="0"/>
                  </a:lnTo>
                  <a:lnTo>
                    <a:pt x="1037501" y="1796999"/>
                  </a:lnTo>
                  <a:lnTo>
                    <a:pt x="5033187" y="1796999"/>
                  </a:lnTo>
                  <a:lnTo>
                    <a:pt x="6070688" y="0"/>
                  </a:lnTo>
                  <a:close/>
                </a:path>
              </a:pathLst>
            </a:custGeom>
            <a:solidFill>
              <a:srgbClr val="FF5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" name="object 6"/>
            <p:cNvSpPr/>
            <p:nvPr/>
          </p:nvSpPr>
          <p:spPr>
            <a:xfrm>
              <a:off x="6572059" y="5913173"/>
              <a:ext cx="3810635" cy="3300095"/>
            </a:xfrm>
            <a:custGeom>
              <a:avLst/>
              <a:gdLst/>
              <a:ahLst/>
              <a:cxnLst/>
              <a:rect l="l" t="t" r="r" b="b"/>
              <a:pathLst>
                <a:path w="3810634" h="3300095">
                  <a:moveTo>
                    <a:pt x="3810380" y="0"/>
                  </a:moveTo>
                  <a:lnTo>
                    <a:pt x="0" y="0"/>
                  </a:lnTo>
                  <a:lnTo>
                    <a:pt x="1905190" y="3299879"/>
                  </a:lnTo>
                  <a:lnTo>
                    <a:pt x="3810380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7" name="object 7"/>
            <p:cNvSpPr/>
            <p:nvPr/>
          </p:nvSpPr>
          <p:spPr>
            <a:xfrm>
              <a:off x="3477854" y="553848"/>
              <a:ext cx="9999345" cy="1283970"/>
            </a:xfrm>
            <a:custGeom>
              <a:avLst/>
              <a:gdLst/>
              <a:ahLst/>
              <a:cxnLst/>
              <a:rect l="l" t="t" r="r" b="b"/>
              <a:pathLst>
                <a:path w="9999344" h="1283970">
                  <a:moveTo>
                    <a:pt x="9998798" y="0"/>
                  </a:moveTo>
                  <a:lnTo>
                    <a:pt x="0" y="0"/>
                  </a:lnTo>
                  <a:lnTo>
                    <a:pt x="741248" y="1283868"/>
                  </a:lnTo>
                  <a:lnTo>
                    <a:pt x="9257550" y="1283868"/>
                  </a:lnTo>
                  <a:lnTo>
                    <a:pt x="9998798" y="0"/>
                  </a:lnTo>
                  <a:close/>
                </a:path>
              </a:pathLst>
            </a:custGeom>
            <a:solidFill>
              <a:srgbClr val="FF95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8" name="object 8"/>
            <p:cNvSpPr/>
            <p:nvPr/>
          </p:nvSpPr>
          <p:spPr>
            <a:xfrm>
              <a:off x="4311749" y="1998204"/>
              <a:ext cx="8331200" cy="1797050"/>
            </a:xfrm>
            <a:custGeom>
              <a:avLst/>
              <a:gdLst/>
              <a:ahLst/>
              <a:cxnLst/>
              <a:rect l="l" t="t" r="r" b="b"/>
              <a:pathLst>
                <a:path w="8331200" h="1797050">
                  <a:moveTo>
                    <a:pt x="8330996" y="0"/>
                  </a:moveTo>
                  <a:lnTo>
                    <a:pt x="0" y="0"/>
                  </a:lnTo>
                  <a:lnTo>
                    <a:pt x="1037501" y="1796999"/>
                  </a:lnTo>
                  <a:lnTo>
                    <a:pt x="7293508" y="1796999"/>
                  </a:lnTo>
                  <a:lnTo>
                    <a:pt x="8330996" y="0"/>
                  </a:lnTo>
                  <a:close/>
                </a:path>
              </a:pathLst>
            </a:custGeom>
            <a:solidFill>
              <a:srgbClr val="FF8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</p:grpSp>
      <p:sp>
        <p:nvSpPr>
          <p:cNvPr id="18" name="object 5">
            <a:extLst>
              <a:ext uri="{FF2B5EF4-FFF2-40B4-BE49-F238E27FC236}">
                <a16:creationId xmlns:a16="http://schemas.microsoft.com/office/drawing/2014/main" id="{CB1671CE-5F1C-6A12-F678-4E6C7F0F6A8D}"/>
              </a:ext>
            </a:extLst>
          </p:cNvPr>
          <p:cNvSpPr txBox="1">
            <a:spLocks/>
          </p:cNvSpPr>
          <p:nvPr/>
        </p:nvSpPr>
        <p:spPr>
          <a:xfrm>
            <a:off x="420414" y="254678"/>
            <a:ext cx="10797854" cy="846128"/>
          </a:xfrm>
          <a:prstGeom prst="rect">
            <a:avLst/>
          </a:prstGeom>
        </p:spPr>
        <p:txBody>
          <a:bodyPr vert="horz" wrap="square" lIns="0" tIns="117537" rIns="0" bIns="0" rtlCol="0">
            <a:spAutoFit/>
          </a:bodyPr>
          <a:lstStyle>
            <a:lvl1pPr>
              <a:defRPr sz="4350" b="1" i="0">
                <a:solidFill>
                  <a:srgbClr val="FF9B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438036" algn="ctr">
              <a:spcBef>
                <a:spcPts val="75"/>
              </a:spcBef>
            </a:pPr>
            <a:r>
              <a:rPr lang="el-GR" sz="4727" spc="-333" dirty="0">
                <a:solidFill>
                  <a:srgbClr val="231F20"/>
                </a:solidFill>
              </a:rPr>
              <a:t>Η δύναμη της </a:t>
            </a:r>
            <a:r>
              <a:rPr lang="el-GR" sz="4727" spc="-827" dirty="0">
                <a:solidFill>
                  <a:srgbClr val="231F20"/>
                </a:solidFill>
              </a:rPr>
              <a:t> </a:t>
            </a:r>
            <a:r>
              <a:rPr lang="el-GR" sz="4727" spc="-444" dirty="0">
                <a:solidFill>
                  <a:srgbClr val="231F20"/>
                </a:solidFill>
              </a:rPr>
              <a:t>Ο</a:t>
            </a:r>
            <a:r>
              <a:rPr lang="el-GR" sz="4727" spc="-347" dirty="0">
                <a:solidFill>
                  <a:srgbClr val="231F20"/>
                </a:solidFill>
              </a:rPr>
              <a:t>λ</a:t>
            </a:r>
            <a:r>
              <a:rPr lang="el-GR" sz="4727" spc="-229" dirty="0">
                <a:solidFill>
                  <a:srgbClr val="231F20"/>
                </a:solidFill>
              </a:rPr>
              <a:t>ική</a:t>
            </a:r>
            <a:r>
              <a:rPr lang="el-GR" sz="4727" spc="68" dirty="0">
                <a:solidFill>
                  <a:srgbClr val="231F20"/>
                </a:solidFill>
              </a:rPr>
              <a:t>ς</a:t>
            </a:r>
            <a:r>
              <a:rPr lang="el-GR" sz="4727" spc="-820" dirty="0">
                <a:solidFill>
                  <a:srgbClr val="231F20"/>
                </a:solidFill>
              </a:rPr>
              <a:t> </a:t>
            </a:r>
            <a:r>
              <a:rPr lang="el-GR" sz="4727" spc="-86" dirty="0">
                <a:solidFill>
                  <a:srgbClr val="231F20"/>
                </a:solidFill>
              </a:rPr>
              <a:t>Ποιότητας</a:t>
            </a:r>
            <a:endParaRPr lang="el-GR" sz="4727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501B61-65F1-05B8-70B5-3E2484E7FE8A}"/>
              </a:ext>
            </a:extLst>
          </p:cNvPr>
          <p:cNvSpPr txBox="1"/>
          <p:nvPr/>
        </p:nvSpPr>
        <p:spPr>
          <a:xfrm>
            <a:off x="3421926" y="1645872"/>
            <a:ext cx="5254221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292" b="1" spc="-7" dirty="0">
                <a:solidFill>
                  <a:srgbClr val="FFFFFF"/>
                </a:solidFill>
                <a:latin typeface="Mont Bold" pitchFamily="2" charset="0"/>
              </a:rPr>
              <a:t>ΠΕΛΑΤΕΣ</a:t>
            </a:r>
            <a:endParaRPr lang="en-CY" sz="2292" b="1" dirty="0">
              <a:latin typeface="Mont Bol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FCA4F5-E1E5-0C05-D676-F00F14F2BEDD}"/>
              </a:ext>
            </a:extLst>
          </p:cNvPr>
          <p:cNvSpPr txBox="1"/>
          <p:nvPr/>
        </p:nvSpPr>
        <p:spPr>
          <a:xfrm>
            <a:off x="3421926" y="2648650"/>
            <a:ext cx="5254221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2"/>
              </a:spcBef>
            </a:pPr>
            <a:r>
              <a:rPr lang="el-GR" sz="2292" b="1" spc="-54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ΠΡΟΣΩΠΙΚΟ</a:t>
            </a:r>
            <a:r>
              <a:rPr lang="el-GR" sz="2292" b="1" spc="-279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292" b="1" spc="-23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1ης</a:t>
            </a:r>
            <a:r>
              <a:rPr lang="el-GR" sz="2292" b="1" spc="-279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292" b="1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ΓΡΑΜΜΗΣ</a:t>
            </a:r>
            <a:endParaRPr lang="el-GR" sz="2292" b="1" dirty="0">
              <a:latin typeface="Mont Bold" pitchFamily="2" charset="0"/>
              <a:cs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467C3-2C39-95AB-2704-29A6227EE1EC}"/>
              </a:ext>
            </a:extLst>
          </p:cNvPr>
          <p:cNvSpPr txBox="1"/>
          <p:nvPr/>
        </p:nvSpPr>
        <p:spPr>
          <a:xfrm>
            <a:off x="3421926" y="3636604"/>
            <a:ext cx="525422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5428" marR="699917" algn="ctr">
              <a:lnSpc>
                <a:spcPts val="2650"/>
              </a:lnSpc>
            </a:pPr>
            <a:r>
              <a:rPr lang="el-GR" sz="2292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ΣΤΕΛΕΧΗ</a:t>
            </a:r>
            <a:r>
              <a:rPr lang="el-GR" sz="2292" b="1" spc="-204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 </a:t>
            </a:r>
            <a:r>
              <a:rPr lang="el-GR" sz="2292" b="1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ΜΕΣΟΥ ΕΠΙΠΕΔΟΥ</a:t>
            </a:r>
            <a:endParaRPr lang="el-GR" sz="2292" b="1" dirty="0">
              <a:latin typeface="Mont Bold" pitchFamily="2" charset="0"/>
              <a:cs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1FCE9-E2CD-4445-068C-5035200F4547}"/>
              </a:ext>
            </a:extLst>
          </p:cNvPr>
          <p:cNvSpPr txBox="1"/>
          <p:nvPr/>
        </p:nvSpPr>
        <p:spPr>
          <a:xfrm>
            <a:off x="4022228" y="4681849"/>
            <a:ext cx="40383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7047" marR="1201092" indent="-455" algn="ctr">
              <a:lnSpc>
                <a:spcPts val="2650"/>
              </a:lnSpc>
            </a:pPr>
            <a:r>
              <a:rPr lang="el-GR" sz="2292" b="1" spc="-7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ΑΝΩΤΕΡΗ </a:t>
            </a:r>
            <a:r>
              <a:rPr lang="el-GR" sz="2292" b="1" spc="-36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ΔΙΟΙΚΗΣΗ</a:t>
            </a:r>
            <a:endParaRPr lang="el-GR" sz="2292" b="1" dirty="0">
              <a:latin typeface="Mont Bold" pitchFamily="2" charset="0"/>
              <a:cs typeface="Century Gothic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DA39B-7BCD-54FB-D1B2-E8F658F9DA21}"/>
              </a:ext>
            </a:extLst>
          </p:cNvPr>
          <p:cNvSpPr txBox="1"/>
          <p:nvPr/>
        </p:nvSpPr>
        <p:spPr>
          <a:xfrm rot="3511911">
            <a:off x="1829610" y="4883820"/>
            <a:ext cx="5254221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292" b="1" spc="-7" dirty="0">
                <a:solidFill>
                  <a:srgbClr val="FFFFFF"/>
                </a:solidFill>
                <a:latin typeface="Mont Bold" pitchFamily="2" charset="0"/>
              </a:rPr>
              <a:t>ΠΕΛΑΤΕΣ</a:t>
            </a:r>
            <a:endParaRPr lang="en-CY" sz="2292" b="1" dirty="0">
              <a:latin typeface="Mont Bo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E84D6-42A2-AABA-86C6-F8B7708DFB17}"/>
              </a:ext>
            </a:extLst>
          </p:cNvPr>
          <p:cNvSpPr txBox="1"/>
          <p:nvPr/>
        </p:nvSpPr>
        <p:spPr>
          <a:xfrm rot="18101882">
            <a:off x="5082024" y="4823923"/>
            <a:ext cx="5254221" cy="445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292" b="1" spc="-7" dirty="0">
                <a:solidFill>
                  <a:srgbClr val="FFFFFF"/>
                </a:solidFill>
                <a:latin typeface="Mont Bold" pitchFamily="2" charset="0"/>
              </a:rPr>
              <a:t>ΠΕΛΑΤΕΣ</a:t>
            </a:r>
            <a:endParaRPr lang="en-CY" sz="2292" b="1" dirty="0">
              <a:latin typeface="Mont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4761" y="-1"/>
            <a:ext cx="12142480" cy="2268870"/>
          </a:xfrm>
          <a:custGeom>
            <a:avLst/>
            <a:gdLst/>
            <a:ahLst/>
            <a:cxnLst/>
            <a:rect l="l" t="t" r="r" b="b"/>
            <a:pathLst>
              <a:path w="16954500" h="3168015">
                <a:moveTo>
                  <a:pt x="15836722" y="0"/>
                </a:moveTo>
                <a:lnTo>
                  <a:pt x="1631619" y="0"/>
                </a:lnTo>
                <a:lnTo>
                  <a:pt x="0" y="1171892"/>
                </a:lnTo>
                <a:lnTo>
                  <a:pt x="0" y="3167862"/>
                </a:lnTo>
                <a:lnTo>
                  <a:pt x="16954500" y="3167862"/>
                </a:lnTo>
                <a:lnTo>
                  <a:pt x="16954500" y="1130795"/>
                </a:lnTo>
                <a:lnTo>
                  <a:pt x="15836722" y="0"/>
                </a:lnTo>
                <a:close/>
              </a:path>
            </a:pathLst>
          </a:custGeom>
          <a:solidFill>
            <a:srgbClr val="FF9B00"/>
          </a:solidFill>
        </p:spPr>
        <p:txBody>
          <a:bodyPr wrap="square" lIns="0" tIns="0" rIns="0" bIns="0" rtlCol="0"/>
          <a:lstStyle/>
          <a:p>
            <a:endParaRPr sz="1003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6184" y="577104"/>
            <a:ext cx="9939632" cy="1241482"/>
          </a:xfrm>
          <a:prstGeom prst="rect">
            <a:avLst/>
          </a:prstGeom>
        </p:spPr>
        <p:txBody>
          <a:bodyPr vert="horz" wrap="square" lIns="0" tIns="111875" rIns="0" bIns="0" rtlCol="0">
            <a:spAutoFit/>
          </a:bodyPr>
          <a:lstStyle/>
          <a:p>
            <a:pPr marR="16372" algn="ctr">
              <a:lnSpc>
                <a:spcPts val="4433"/>
              </a:lnSpc>
              <a:spcBef>
                <a:spcPts val="881"/>
              </a:spcBef>
            </a:pPr>
            <a:r>
              <a:rPr sz="5157" dirty="0" err="1">
                <a:solidFill>
                  <a:srgbClr val="FFFFFF"/>
                </a:solidFill>
                <a:latin typeface="Mont Bold" pitchFamily="2" charset="0"/>
              </a:rPr>
              <a:t>Εργ</a:t>
            </a:r>
            <a:r>
              <a:rPr sz="5157" dirty="0">
                <a:solidFill>
                  <a:srgbClr val="FFFFFF"/>
                </a:solidFill>
                <a:latin typeface="Mont Bold" pitchFamily="2" charset="0"/>
              </a:rPr>
              <a:t>α</a:t>
            </a:r>
            <a:r>
              <a:rPr sz="5157" dirty="0" err="1">
                <a:solidFill>
                  <a:srgbClr val="FFFFFF"/>
                </a:solidFill>
                <a:latin typeface="Mont Bold" pitchFamily="2" charset="0"/>
              </a:rPr>
              <a:t>λεί</a:t>
            </a:r>
            <a:r>
              <a:rPr sz="5157" dirty="0">
                <a:solidFill>
                  <a:srgbClr val="FFFFFF"/>
                </a:solidFill>
                <a:latin typeface="Mont Bold" pitchFamily="2" charset="0"/>
              </a:rPr>
              <a:t>α β</a:t>
            </a:r>
            <a:r>
              <a:rPr sz="5157" dirty="0" err="1">
                <a:solidFill>
                  <a:srgbClr val="FFFFFF"/>
                </a:solidFill>
                <a:latin typeface="Mont Bold" pitchFamily="2" charset="0"/>
              </a:rPr>
              <a:t>ελτίωση</a:t>
            </a:r>
            <a:r>
              <a:rPr lang="el-GR" sz="5157" dirty="0">
                <a:solidFill>
                  <a:srgbClr val="FFFFFF"/>
                </a:solidFill>
                <a:latin typeface="Mont Bold" pitchFamily="2" charset="0"/>
              </a:rPr>
              <a:t>ς</a:t>
            </a:r>
            <a:r>
              <a:rPr sz="5157" dirty="0">
                <a:solidFill>
                  <a:srgbClr val="FFFFFF"/>
                </a:solidFill>
                <a:latin typeface="Mont Bold" pitchFamily="2" charset="0"/>
              </a:rPr>
              <a:t> </a:t>
            </a:r>
            <a:r>
              <a:rPr sz="5157" dirty="0" err="1">
                <a:solidFill>
                  <a:srgbClr val="FFFFFF"/>
                </a:solidFill>
                <a:latin typeface="Mont Bold" pitchFamily="2" charset="0"/>
              </a:rPr>
              <a:t>τη</a:t>
            </a:r>
            <a:r>
              <a:rPr lang="el-GR" sz="5157" dirty="0">
                <a:solidFill>
                  <a:srgbClr val="FFFFFF"/>
                </a:solidFill>
                <a:latin typeface="Mont Bold" pitchFamily="2" charset="0"/>
              </a:rPr>
              <a:t>ς</a:t>
            </a:r>
            <a:r>
              <a:rPr sz="5157" dirty="0">
                <a:solidFill>
                  <a:srgbClr val="FFFFFF"/>
                </a:solidFill>
                <a:latin typeface="Mont Bold" pitchFamily="2" charset="0"/>
              </a:rPr>
              <a:t> π</a:t>
            </a:r>
            <a:r>
              <a:rPr sz="5157" dirty="0" err="1">
                <a:solidFill>
                  <a:srgbClr val="FFFFFF"/>
                </a:solidFill>
                <a:latin typeface="Mont Bold" pitchFamily="2" charset="0"/>
              </a:rPr>
              <a:t>οιότητ</a:t>
            </a:r>
            <a:r>
              <a:rPr sz="5157" dirty="0">
                <a:solidFill>
                  <a:srgbClr val="FFFFFF"/>
                </a:solidFill>
                <a:latin typeface="Mont Bold" pitchFamily="2" charset="0"/>
              </a:rPr>
              <a:t>α</a:t>
            </a:r>
            <a:r>
              <a:rPr lang="el-GR" sz="5157" dirty="0">
                <a:solidFill>
                  <a:srgbClr val="FFFFFF"/>
                </a:solidFill>
                <a:latin typeface="Mont Bold" pitchFamily="2" charset="0"/>
              </a:rPr>
              <a:t>ς</a:t>
            </a:r>
            <a:endParaRPr sz="5157" dirty="0">
              <a:latin typeface="Mont Bold" pitchFamily="2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9331" y="3286610"/>
            <a:ext cx="10853649" cy="2755023"/>
            <a:chOff x="927938" y="4589081"/>
            <a:chExt cx="15154910" cy="3846829"/>
          </a:xfrm>
        </p:grpSpPr>
        <p:sp>
          <p:nvSpPr>
            <p:cNvPr id="6" name="object 6"/>
            <p:cNvSpPr/>
            <p:nvPr/>
          </p:nvSpPr>
          <p:spPr>
            <a:xfrm>
              <a:off x="927938" y="6272136"/>
              <a:ext cx="2593975" cy="1616710"/>
            </a:xfrm>
            <a:custGeom>
              <a:avLst/>
              <a:gdLst/>
              <a:ahLst/>
              <a:cxnLst/>
              <a:rect l="l" t="t" r="r" b="b"/>
              <a:pathLst>
                <a:path w="2593975" h="1616709">
                  <a:moveTo>
                    <a:pt x="2593873" y="0"/>
                  </a:moveTo>
                  <a:lnTo>
                    <a:pt x="0" y="0"/>
                  </a:lnTo>
                  <a:lnTo>
                    <a:pt x="0" y="1616328"/>
                  </a:lnTo>
                  <a:lnTo>
                    <a:pt x="2593873" y="1616328"/>
                  </a:lnTo>
                  <a:lnTo>
                    <a:pt x="2593873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7" name="object 7"/>
            <p:cNvSpPr/>
            <p:nvPr/>
          </p:nvSpPr>
          <p:spPr>
            <a:xfrm>
              <a:off x="927940" y="7888462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517804" y="0"/>
                  </a:moveTo>
                  <a:lnTo>
                    <a:pt x="0" y="0"/>
                  </a:lnTo>
                  <a:lnTo>
                    <a:pt x="517804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8747" y="5579681"/>
              <a:ext cx="3047997" cy="20827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08833" y="5768847"/>
              <a:ext cx="2593975" cy="1616710"/>
            </a:xfrm>
            <a:custGeom>
              <a:avLst/>
              <a:gdLst/>
              <a:ahLst/>
              <a:cxnLst/>
              <a:rect l="l" t="t" r="r" b="b"/>
              <a:pathLst>
                <a:path w="2593975" h="1616709">
                  <a:moveTo>
                    <a:pt x="2593873" y="0"/>
                  </a:moveTo>
                  <a:lnTo>
                    <a:pt x="0" y="0"/>
                  </a:lnTo>
                  <a:lnTo>
                    <a:pt x="0" y="1616328"/>
                  </a:lnTo>
                  <a:lnTo>
                    <a:pt x="2593873" y="1616328"/>
                  </a:lnTo>
                  <a:lnTo>
                    <a:pt x="2593873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10" name="object 10"/>
            <p:cNvSpPr/>
            <p:nvPr/>
          </p:nvSpPr>
          <p:spPr>
            <a:xfrm>
              <a:off x="3008843" y="738517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517804" y="0"/>
                  </a:moveTo>
                  <a:lnTo>
                    <a:pt x="0" y="0"/>
                  </a:lnTo>
                  <a:lnTo>
                    <a:pt x="517804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8847" y="5084381"/>
              <a:ext cx="3047997" cy="20700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80063" y="5265559"/>
              <a:ext cx="2593975" cy="1616710"/>
            </a:xfrm>
            <a:custGeom>
              <a:avLst/>
              <a:gdLst/>
              <a:ahLst/>
              <a:cxnLst/>
              <a:rect l="l" t="t" r="r" b="b"/>
              <a:pathLst>
                <a:path w="2593975" h="1616709">
                  <a:moveTo>
                    <a:pt x="2593873" y="0"/>
                  </a:moveTo>
                  <a:lnTo>
                    <a:pt x="0" y="0"/>
                  </a:lnTo>
                  <a:lnTo>
                    <a:pt x="0" y="1616329"/>
                  </a:lnTo>
                  <a:lnTo>
                    <a:pt x="2593873" y="1616329"/>
                  </a:lnTo>
                  <a:lnTo>
                    <a:pt x="2593873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13" name="object 13"/>
            <p:cNvSpPr/>
            <p:nvPr/>
          </p:nvSpPr>
          <p:spPr>
            <a:xfrm>
              <a:off x="5080066" y="6881886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517804" y="0"/>
                  </a:moveTo>
                  <a:lnTo>
                    <a:pt x="0" y="0"/>
                  </a:lnTo>
                  <a:lnTo>
                    <a:pt x="517804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4648" y="6113081"/>
              <a:ext cx="3047997" cy="20827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379475" y="6301168"/>
              <a:ext cx="2593975" cy="1616710"/>
            </a:xfrm>
            <a:custGeom>
              <a:avLst/>
              <a:gdLst/>
              <a:ahLst/>
              <a:cxnLst/>
              <a:rect l="l" t="t" r="r" b="b"/>
              <a:pathLst>
                <a:path w="2593975" h="1616709">
                  <a:moveTo>
                    <a:pt x="2593873" y="0"/>
                  </a:moveTo>
                  <a:lnTo>
                    <a:pt x="0" y="0"/>
                  </a:lnTo>
                  <a:lnTo>
                    <a:pt x="0" y="1616328"/>
                  </a:lnTo>
                  <a:lnTo>
                    <a:pt x="2593873" y="1616328"/>
                  </a:lnTo>
                  <a:lnTo>
                    <a:pt x="2593873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455539" y="7917498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517804" y="0"/>
                  </a:moveTo>
                  <a:lnTo>
                    <a:pt x="0" y="0"/>
                  </a:lnTo>
                  <a:lnTo>
                    <a:pt x="0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1847" y="5605081"/>
              <a:ext cx="3047997" cy="20827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303418" y="5793041"/>
              <a:ext cx="2593975" cy="1616710"/>
            </a:xfrm>
            <a:custGeom>
              <a:avLst/>
              <a:gdLst/>
              <a:ahLst/>
              <a:cxnLst/>
              <a:rect l="l" t="t" r="r" b="b"/>
              <a:pathLst>
                <a:path w="2593975" h="1616709">
                  <a:moveTo>
                    <a:pt x="2593873" y="0"/>
                  </a:moveTo>
                  <a:lnTo>
                    <a:pt x="0" y="0"/>
                  </a:lnTo>
                  <a:lnTo>
                    <a:pt x="0" y="1616329"/>
                  </a:lnTo>
                  <a:lnTo>
                    <a:pt x="2593873" y="1616329"/>
                  </a:lnTo>
                  <a:lnTo>
                    <a:pt x="2593873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379478" y="740937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517804" y="0"/>
                  </a:moveTo>
                  <a:lnTo>
                    <a:pt x="0" y="0"/>
                  </a:lnTo>
                  <a:lnTo>
                    <a:pt x="0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6647" y="4944681"/>
              <a:ext cx="3467097" cy="274319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1747" y="5097081"/>
              <a:ext cx="3047997" cy="207009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232188" y="5280075"/>
              <a:ext cx="2593975" cy="1616710"/>
            </a:xfrm>
            <a:custGeom>
              <a:avLst/>
              <a:gdLst/>
              <a:ahLst/>
              <a:cxnLst/>
              <a:rect l="l" t="t" r="r" b="b"/>
              <a:pathLst>
                <a:path w="2593975" h="1616709">
                  <a:moveTo>
                    <a:pt x="2593873" y="0"/>
                  </a:moveTo>
                  <a:lnTo>
                    <a:pt x="0" y="0"/>
                  </a:lnTo>
                  <a:lnTo>
                    <a:pt x="0" y="1616328"/>
                  </a:lnTo>
                  <a:lnTo>
                    <a:pt x="2593873" y="1616328"/>
                  </a:lnTo>
                  <a:lnTo>
                    <a:pt x="2593873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23" name="object 23"/>
            <p:cNvSpPr/>
            <p:nvPr/>
          </p:nvSpPr>
          <p:spPr>
            <a:xfrm>
              <a:off x="11308254" y="6896404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517804" y="0"/>
                  </a:moveTo>
                  <a:lnTo>
                    <a:pt x="0" y="0"/>
                  </a:lnTo>
                  <a:lnTo>
                    <a:pt x="0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1646" y="4589081"/>
              <a:ext cx="3047997" cy="208279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160967" y="6393116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517804" y="0"/>
                  </a:moveTo>
                  <a:lnTo>
                    <a:pt x="0" y="0"/>
                  </a:lnTo>
                  <a:lnTo>
                    <a:pt x="517804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1646" y="4589081"/>
              <a:ext cx="3047997" cy="207009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60971" y="4767110"/>
              <a:ext cx="2593975" cy="1616710"/>
            </a:xfrm>
            <a:custGeom>
              <a:avLst/>
              <a:gdLst/>
              <a:ahLst/>
              <a:cxnLst/>
              <a:rect l="l" t="t" r="r" b="b"/>
              <a:pathLst>
                <a:path w="2593975" h="1616710">
                  <a:moveTo>
                    <a:pt x="2593873" y="0"/>
                  </a:moveTo>
                  <a:lnTo>
                    <a:pt x="0" y="0"/>
                  </a:lnTo>
                  <a:lnTo>
                    <a:pt x="0" y="1616329"/>
                  </a:lnTo>
                  <a:lnTo>
                    <a:pt x="2593873" y="1616329"/>
                  </a:lnTo>
                  <a:lnTo>
                    <a:pt x="2593873" y="0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28" name="object 28"/>
            <p:cNvSpPr/>
            <p:nvPr/>
          </p:nvSpPr>
          <p:spPr>
            <a:xfrm>
              <a:off x="9237032" y="6383437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517804" y="0"/>
                  </a:moveTo>
                  <a:lnTo>
                    <a:pt x="0" y="0"/>
                  </a:lnTo>
                  <a:lnTo>
                    <a:pt x="0" y="51780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52729" y="4847517"/>
            <a:ext cx="1186445" cy="461893"/>
          </a:xfrm>
          <a:prstGeom prst="rect">
            <a:avLst/>
          </a:prstGeom>
        </p:spPr>
        <p:txBody>
          <a:bodyPr vert="horz" wrap="square" lIns="0" tIns="10005" rIns="0" bIns="0" rtlCol="0">
            <a:spAutoFit/>
          </a:bodyPr>
          <a:lstStyle/>
          <a:p>
            <a:pPr marL="9096" algn="ctr">
              <a:spcBef>
                <a:spcPts val="79"/>
              </a:spcBef>
            </a:pPr>
            <a:r>
              <a:rPr lang="el-GR" sz="1468" b="1" spc="4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Διάγραμμα ροής</a:t>
            </a:r>
            <a:endParaRPr sz="1468" b="1" dirty="0">
              <a:latin typeface="Mont Bold" pitchFamily="2" charset="0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291039" y="4510284"/>
            <a:ext cx="1438941" cy="474717"/>
          </a:xfrm>
          <a:prstGeom prst="rect">
            <a:avLst/>
          </a:prstGeom>
        </p:spPr>
        <p:txBody>
          <a:bodyPr vert="horz" wrap="square" lIns="0" tIns="10005" rIns="0" bIns="0" rtlCol="0">
            <a:spAutoFit/>
          </a:bodyPr>
          <a:lstStyle/>
          <a:p>
            <a:pPr marL="9096" algn="ctr">
              <a:spcBef>
                <a:spcPts val="79"/>
              </a:spcBef>
            </a:pPr>
            <a:r>
              <a:rPr lang="el-GR" sz="1468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Φύλλο </a:t>
            </a:r>
            <a:endParaRPr lang="en-US" sz="1468" b="1" dirty="0">
              <a:solidFill>
                <a:srgbClr val="FFFFFF"/>
              </a:solidFill>
              <a:latin typeface="Mont Bold" pitchFamily="2" charset="0"/>
              <a:cs typeface="Century Gothic"/>
            </a:endParaRPr>
          </a:p>
          <a:p>
            <a:pPr marL="9096" algn="ctr">
              <a:spcBef>
                <a:spcPts val="79"/>
              </a:spcBef>
            </a:pPr>
            <a:r>
              <a:rPr lang="el-GR" sz="1468" b="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Ελέγχου</a:t>
            </a:r>
            <a:endParaRPr sz="1468" b="1" dirty="0">
              <a:latin typeface="Mont Bold" pitchFamily="2" charset="0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68956" y="4145521"/>
            <a:ext cx="953894" cy="465004"/>
          </a:xfrm>
          <a:prstGeom prst="rect">
            <a:avLst/>
          </a:prstGeom>
        </p:spPr>
        <p:txBody>
          <a:bodyPr vert="horz" wrap="square" lIns="0" tIns="8641" rIns="0" bIns="0" rtlCol="0">
            <a:spAutoFit/>
          </a:bodyPr>
          <a:lstStyle/>
          <a:p>
            <a:pPr marL="51846" marR="3638" indent="-43205" algn="ctr">
              <a:lnSpc>
                <a:spcPct val="100600"/>
              </a:lnSpc>
              <a:spcBef>
                <a:spcPts val="68"/>
              </a:spcBef>
            </a:pPr>
            <a:r>
              <a:rPr lang="el-GR" sz="1468" b="1" spc="6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Ανάλυση </a:t>
            </a:r>
            <a:r>
              <a:rPr lang="en-US" sz="1468" b="1" spc="6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Pareto</a:t>
            </a:r>
            <a:endParaRPr sz="1468" b="1" dirty="0">
              <a:latin typeface="Mont Bold" pitchFamily="2" charset="0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54228" y="3691494"/>
            <a:ext cx="1814939" cy="465004"/>
          </a:xfrm>
          <a:prstGeom prst="rect">
            <a:avLst/>
          </a:prstGeom>
        </p:spPr>
        <p:txBody>
          <a:bodyPr vert="horz" wrap="square" lIns="0" tIns="8641" rIns="0" bIns="0" rtlCol="0">
            <a:spAutoFit/>
          </a:bodyPr>
          <a:lstStyle/>
          <a:p>
            <a:pPr marL="224665" marR="3638" indent="-216024" algn="ctr">
              <a:lnSpc>
                <a:spcPct val="100600"/>
              </a:lnSpc>
              <a:spcBef>
                <a:spcPts val="68"/>
              </a:spcBef>
            </a:pPr>
            <a:r>
              <a:rPr lang="el-GR" sz="1468" b="1" spc="4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Διάγραμμα Αιτίου-Αποτελέσματος</a:t>
            </a:r>
            <a:endParaRPr sz="1468" b="1" dirty="0">
              <a:latin typeface="Mont Bold" pitchFamily="2" charset="0"/>
              <a:cs typeface="Century Gothic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164153" y="2976045"/>
            <a:ext cx="9811306" cy="1548507"/>
            <a:chOff x="1590931" y="4155440"/>
            <a:chExt cx="13699490" cy="2162175"/>
          </a:xfrm>
        </p:grpSpPr>
        <p:sp>
          <p:nvSpPr>
            <p:cNvPr id="34" name="object 34"/>
            <p:cNvSpPr/>
            <p:nvPr/>
          </p:nvSpPr>
          <p:spPr>
            <a:xfrm>
              <a:off x="1590931" y="5546234"/>
              <a:ext cx="880744" cy="745490"/>
            </a:xfrm>
            <a:custGeom>
              <a:avLst/>
              <a:gdLst/>
              <a:ahLst/>
              <a:cxnLst/>
              <a:rect l="l" t="t" r="r" b="b"/>
              <a:pathLst>
                <a:path w="880744" h="745489">
                  <a:moveTo>
                    <a:pt x="457314" y="271005"/>
                  </a:moveTo>
                  <a:lnTo>
                    <a:pt x="423430" y="271005"/>
                  </a:lnTo>
                  <a:lnTo>
                    <a:pt x="423430" y="361569"/>
                  </a:lnTo>
                  <a:lnTo>
                    <a:pt x="457314" y="361569"/>
                  </a:lnTo>
                  <a:lnTo>
                    <a:pt x="457314" y="271005"/>
                  </a:lnTo>
                  <a:close/>
                </a:path>
                <a:path w="880744" h="745489">
                  <a:moveTo>
                    <a:pt x="632333" y="0"/>
                  </a:moveTo>
                  <a:lnTo>
                    <a:pt x="248412" y="0"/>
                  </a:lnTo>
                  <a:lnTo>
                    <a:pt x="235259" y="2672"/>
                  </a:lnTo>
                  <a:lnTo>
                    <a:pt x="224489" y="9950"/>
                  </a:lnTo>
                  <a:lnTo>
                    <a:pt x="217213" y="20724"/>
                  </a:lnTo>
                  <a:lnTo>
                    <a:pt x="214541" y="33883"/>
                  </a:lnTo>
                  <a:lnTo>
                    <a:pt x="214541" y="237134"/>
                  </a:lnTo>
                  <a:lnTo>
                    <a:pt x="217213" y="250286"/>
                  </a:lnTo>
                  <a:lnTo>
                    <a:pt x="224489" y="261056"/>
                  </a:lnTo>
                  <a:lnTo>
                    <a:pt x="235259" y="268332"/>
                  </a:lnTo>
                  <a:lnTo>
                    <a:pt x="248412" y="271005"/>
                  </a:lnTo>
                  <a:lnTo>
                    <a:pt x="632333" y="271005"/>
                  </a:lnTo>
                  <a:lnTo>
                    <a:pt x="645485" y="268332"/>
                  </a:lnTo>
                  <a:lnTo>
                    <a:pt x="656255" y="261056"/>
                  </a:lnTo>
                  <a:lnTo>
                    <a:pt x="663531" y="250286"/>
                  </a:lnTo>
                  <a:lnTo>
                    <a:pt x="666203" y="237134"/>
                  </a:lnTo>
                  <a:lnTo>
                    <a:pt x="666203" y="33883"/>
                  </a:lnTo>
                  <a:lnTo>
                    <a:pt x="663531" y="20724"/>
                  </a:lnTo>
                  <a:lnTo>
                    <a:pt x="656255" y="9950"/>
                  </a:lnTo>
                  <a:lnTo>
                    <a:pt x="645485" y="2672"/>
                  </a:lnTo>
                  <a:lnTo>
                    <a:pt x="632333" y="0"/>
                  </a:lnTo>
                  <a:close/>
                </a:path>
                <a:path w="880744" h="745489">
                  <a:moveTo>
                    <a:pt x="745248" y="395211"/>
                  </a:moveTo>
                  <a:lnTo>
                    <a:pt x="135496" y="395211"/>
                  </a:lnTo>
                  <a:lnTo>
                    <a:pt x="115737" y="399211"/>
                  </a:lnTo>
                  <a:lnTo>
                    <a:pt x="99583" y="410111"/>
                  </a:lnTo>
                  <a:lnTo>
                    <a:pt x="88683" y="426265"/>
                  </a:lnTo>
                  <a:lnTo>
                    <a:pt x="84683" y="446023"/>
                  </a:lnTo>
                  <a:lnTo>
                    <a:pt x="84683" y="543521"/>
                  </a:lnTo>
                  <a:lnTo>
                    <a:pt x="51183" y="555498"/>
                  </a:lnTo>
                  <a:lnTo>
                    <a:pt x="24325" y="577734"/>
                  </a:lnTo>
                  <a:lnTo>
                    <a:pt x="6475" y="607892"/>
                  </a:lnTo>
                  <a:lnTo>
                    <a:pt x="0" y="643636"/>
                  </a:lnTo>
                  <a:lnTo>
                    <a:pt x="7985" y="683191"/>
                  </a:lnTo>
                  <a:lnTo>
                    <a:pt x="29762" y="715494"/>
                  </a:lnTo>
                  <a:lnTo>
                    <a:pt x="62064" y="737274"/>
                  </a:lnTo>
                  <a:lnTo>
                    <a:pt x="101625" y="745261"/>
                  </a:lnTo>
                  <a:lnTo>
                    <a:pt x="141180" y="737274"/>
                  </a:lnTo>
                  <a:lnTo>
                    <a:pt x="173483" y="715494"/>
                  </a:lnTo>
                  <a:lnTo>
                    <a:pt x="195263" y="683191"/>
                  </a:lnTo>
                  <a:lnTo>
                    <a:pt x="203250" y="643636"/>
                  </a:lnTo>
                  <a:lnTo>
                    <a:pt x="196773" y="607892"/>
                  </a:lnTo>
                  <a:lnTo>
                    <a:pt x="178919" y="577734"/>
                  </a:lnTo>
                  <a:lnTo>
                    <a:pt x="152056" y="555498"/>
                  </a:lnTo>
                  <a:lnTo>
                    <a:pt x="118554" y="543521"/>
                  </a:lnTo>
                  <a:lnTo>
                    <a:pt x="118554" y="436689"/>
                  </a:lnTo>
                  <a:lnTo>
                    <a:pt x="126149" y="429094"/>
                  </a:lnTo>
                  <a:lnTo>
                    <a:pt x="792634" y="429094"/>
                  </a:lnTo>
                  <a:lnTo>
                    <a:pt x="792061" y="426265"/>
                  </a:lnTo>
                  <a:lnTo>
                    <a:pt x="781161" y="410111"/>
                  </a:lnTo>
                  <a:lnTo>
                    <a:pt x="765007" y="399211"/>
                  </a:lnTo>
                  <a:lnTo>
                    <a:pt x="745248" y="395211"/>
                  </a:lnTo>
                  <a:close/>
                </a:path>
                <a:path w="880744" h="745489">
                  <a:moveTo>
                    <a:pt x="457314" y="429094"/>
                  </a:moveTo>
                  <a:lnTo>
                    <a:pt x="423430" y="429094"/>
                  </a:lnTo>
                  <a:lnTo>
                    <a:pt x="423430" y="543521"/>
                  </a:lnTo>
                  <a:lnTo>
                    <a:pt x="389930" y="555498"/>
                  </a:lnTo>
                  <a:lnTo>
                    <a:pt x="363072" y="577734"/>
                  </a:lnTo>
                  <a:lnTo>
                    <a:pt x="345222" y="607892"/>
                  </a:lnTo>
                  <a:lnTo>
                    <a:pt x="338747" y="643636"/>
                  </a:lnTo>
                  <a:lnTo>
                    <a:pt x="346732" y="683191"/>
                  </a:lnTo>
                  <a:lnTo>
                    <a:pt x="368509" y="715494"/>
                  </a:lnTo>
                  <a:lnTo>
                    <a:pt x="400812" y="737274"/>
                  </a:lnTo>
                  <a:lnTo>
                    <a:pt x="440372" y="745261"/>
                  </a:lnTo>
                  <a:lnTo>
                    <a:pt x="479927" y="737274"/>
                  </a:lnTo>
                  <a:lnTo>
                    <a:pt x="512230" y="715494"/>
                  </a:lnTo>
                  <a:lnTo>
                    <a:pt x="534010" y="683191"/>
                  </a:lnTo>
                  <a:lnTo>
                    <a:pt x="541997" y="643636"/>
                  </a:lnTo>
                  <a:lnTo>
                    <a:pt x="535522" y="607892"/>
                  </a:lnTo>
                  <a:lnTo>
                    <a:pt x="517672" y="577734"/>
                  </a:lnTo>
                  <a:lnTo>
                    <a:pt x="490814" y="555498"/>
                  </a:lnTo>
                  <a:lnTo>
                    <a:pt x="457314" y="543521"/>
                  </a:lnTo>
                  <a:lnTo>
                    <a:pt x="457314" y="429094"/>
                  </a:lnTo>
                  <a:close/>
                </a:path>
                <a:path w="880744" h="745489">
                  <a:moveTo>
                    <a:pt x="792634" y="429094"/>
                  </a:moveTo>
                  <a:lnTo>
                    <a:pt x="754583" y="429094"/>
                  </a:lnTo>
                  <a:lnTo>
                    <a:pt x="762190" y="436689"/>
                  </a:lnTo>
                  <a:lnTo>
                    <a:pt x="762190" y="543521"/>
                  </a:lnTo>
                  <a:lnTo>
                    <a:pt x="728682" y="555498"/>
                  </a:lnTo>
                  <a:lnTo>
                    <a:pt x="701821" y="577734"/>
                  </a:lnTo>
                  <a:lnTo>
                    <a:pt x="683970" y="607892"/>
                  </a:lnTo>
                  <a:lnTo>
                    <a:pt x="677494" y="643636"/>
                  </a:lnTo>
                  <a:lnTo>
                    <a:pt x="685481" y="683191"/>
                  </a:lnTo>
                  <a:lnTo>
                    <a:pt x="707261" y="715494"/>
                  </a:lnTo>
                  <a:lnTo>
                    <a:pt x="739564" y="737274"/>
                  </a:lnTo>
                  <a:lnTo>
                    <a:pt x="779119" y="745261"/>
                  </a:lnTo>
                  <a:lnTo>
                    <a:pt x="818680" y="737274"/>
                  </a:lnTo>
                  <a:lnTo>
                    <a:pt x="850982" y="715494"/>
                  </a:lnTo>
                  <a:lnTo>
                    <a:pt x="872759" y="683191"/>
                  </a:lnTo>
                  <a:lnTo>
                    <a:pt x="880744" y="643636"/>
                  </a:lnTo>
                  <a:lnTo>
                    <a:pt x="874269" y="607892"/>
                  </a:lnTo>
                  <a:lnTo>
                    <a:pt x="856419" y="577734"/>
                  </a:lnTo>
                  <a:lnTo>
                    <a:pt x="829561" y="555498"/>
                  </a:lnTo>
                  <a:lnTo>
                    <a:pt x="796061" y="543521"/>
                  </a:lnTo>
                  <a:lnTo>
                    <a:pt x="796061" y="446023"/>
                  </a:lnTo>
                  <a:lnTo>
                    <a:pt x="792634" y="429094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35" name="object 35"/>
            <p:cNvSpPr/>
            <p:nvPr/>
          </p:nvSpPr>
          <p:spPr>
            <a:xfrm>
              <a:off x="3966677" y="5078438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43992" y="0"/>
                  </a:moveTo>
                  <a:lnTo>
                    <a:pt x="0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36" name="object 36"/>
            <p:cNvSpPr/>
            <p:nvPr/>
          </p:nvSpPr>
          <p:spPr>
            <a:xfrm>
              <a:off x="3818481" y="5078438"/>
              <a:ext cx="553720" cy="689610"/>
            </a:xfrm>
            <a:custGeom>
              <a:avLst/>
              <a:gdLst/>
              <a:ahLst/>
              <a:cxnLst/>
              <a:rect l="l" t="t" r="r" b="b"/>
              <a:pathLst>
                <a:path w="553720" h="689610">
                  <a:moveTo>
                    <a:pt x="92595" y="0"/>
                  </a:moveTo>
                  <a:lnTo>
                    <a:pt x="21120" y="0"/>
                  </a:lnTo>
                  <a:lnTo>
                    <a:pt x="12896" y="1660"/>
                  </a:lnTo>
                  <a:lnTo>
                    <a:pt x="6183" y="6189"/>
                  </a:lnTo>
                  <a:lnTo>
                    <a:pt x="1658" y="12906"/>
                  </a:lnTo>
                  <a:lnTo>
                    <a:pt x="0" y="21132"/>
                  </a:lnTo>
                  <a:lnTo>
                    <a:pt x="0" y="668058"/>
                  </a:lnTo>
                  <a:lnTo>
                    <a:pt x="1658" y="676281"/>
                  </a:lnTo>
                  <a:lnTo>
                    <a:pt x="6183" y="682994"/>
                  </a:lnTo>
                  <a:lnTo>
                    <a:pt x="12896" y="687519"/>
                  </a:lnTo>
                  <a:lnTo>
                    <a:pt x="21120" y="689178"/>
                  </a:lnTo>
                  <a:lnTo>
                    <a:pt x="532104" y="689178"/>
                  </a:lnTo>
                  <a:lnTo>
                    <a:pt x="540330" y="687519"/>
                  </a:lnTo>
                  <a:lnTo>
                    <a:pt x="547047" y="682994"/>
                  </a:lnTo>
                  <a:lnTo>
                    <a:pt x="551576" y="676281"/>
                  </a:lnTo>
                  <a:lnTo>
                    <a:pt x="553237" y="668058"/>
                  </a:lnTo>
                  <a:lnTo>
                    <a:pt x="553237" y="21132"/>
                  </a:lnTo>
                  <a:lnTo>
                    <a:pt x="551576" y="12906"/>
                  </a:lnTo>
                  <a:lnTo>
                    <a:pt x="547047" y="6189"/>
                  </a:lnTo>
                  <a:lnTo>
                    <a:pt x="540330" y="1660"/>
                  </a:lnTo>
                  <a:lnTo>
                    <a:pt x="532104" y="0"/>
                  </a:lnTo>
                  <a:lnTo>
                    <a:pt x="248145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37" name="object 37"/>
            <p:cNvSpPr/>
            <p:nvPr/>
          </p:nvSpPr>
          <p:spPr>
            <a:xfrm>
              <a:off x="3915460" y="5380659"/>
              <a:ext cx="86360" cy="86360"/>
            </a:xfrm>
            <a:custGeom>
              <a:avLst/>
              <a:gdLst/>
              <a:ahLst/>
              <a:cxnLst/>
              <a:rect l="l" t="t" r="r" b="b"/>
              <a:pathLst>
                <a:path w="86360" h="86360">
                  <a:moveTo>
                    <a:pt x="85826" y="0"/>
                  </a:moveTo>
                  <a:lnTo>
                    <a:pt x="0" y="0"/>
                  </a:lnTo>
                  <a:lnTo>
                    <a:pt x="0" y="85826"/>
                  </a:lnTo>
                  <a:lnTo>
                    <a:pt x="85826" y="85826"/>
                  </a:lnTo>
                  <a:lnTo>
                    <a:pt x="85826" y="0"/>
                  </a:lnTo>
                  <a:close/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38" name="object 38"/>
            <p:cNvSpPr/>
            <p:nvPr/>
          </p:nvSpPr>
          <p:spPr>
            <a:xfrm>
              <a:off x="4066383" y="5380657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510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39" name="object 39"/>
            <p:cNvSpPr/>
            <p:nvPr/>
          </p:nvSpPr>
          <p:spPr>
            <a:xfrm>
              <a:off x="4066383" y="5432976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89">
                  <a:moveTo>
                    <a:pt x="0" y="0"/>
                  </a:moveTo>
                  <a:lnTo>
                    <a:pt x="110261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0" name="object 40"/>
            <p:cNvSpPr/>
            <p:nvPr/>
          </p:nvSpPr>
          <p:spPr>
            <a:xfrm>
              <a:off x="3915460" y="5556288"/>
              <a:ext cx="86360" cy="86360"/>
            </a:xfrm>
            <a:custGeom>
              <a:avLst/>
              <a:gdLst/>
              <a:ahLst/>
              <a:cxnLst/>
              <a:rect l="l" t="t" r="r" b="b"/>
              <a:pathLst>
                <a:path w="86360" h="86360">
                  <a:moveTo>
                    <a:pt x="85826" y="0"/>
                  </a:moveTo>
                  <a:lnTo>
                    <a:pt x="0" y="0"/>
                  </a:lnTo>
                  <a:lnTo>
                    <a:pt x="0" y="85826"/>
                  </a:lnTo>
                  <a:lnTo>
                    <a:pt x="85826" y="85826"/>
                  </a:lnTo>
                  <a:lnTo>
                    <a:pt x="85826" y="0"/>
                  </a:lnTo>
                  <a:close/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1" name="object 41"/>
            <p:cNvSpPr/>
            <p:nvPr/>
          </p:nvSpPr>
          <p:spPr>
            <a:xfrm>
              <a:off x="4066383" y="5556289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510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2" name="object 42"/>
            <p:cNvSpPr/>
            <p:nvPr/>
          </p:nvSpPr>
          <p:spPr>
            <a:xfrm>
              <a:off x="4066383" y="5608608"/>
              <a:ext cx="135890" cy="0"/>
            </a:xfrm>
            <a:custGeom>
              <a:avLst/>
              <a:gdLst/>
              <a:ahLst/>
              <a:cxnLst/>
              <a:rect l="l" t="t" r="r" b="b"/>
              <a:pathLst>
                <a:path w="135889">
                  <a:moveTo>
                    <a:pt x="0" y="0"/>
                  </a:moveTo>
                  <a:lnTo>
                    <a:pt x="135559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3" name="object 43"/>
            <p:cNvSpPr/>
            <p:nvPr/>
          </p:nvSpPr>
          <p:spPr>
            <a:xfrm>
              <a:off x="3915460" y="5200281"/>
              <a:ext cx="86360" cy="86360"/>
            </a:xfrm>
            <a:custGeom>
              <a:avLst/>
              <a:gdLst/>
              <a:ahLst/>
              <a:cxnLst/>
              <a:rect l="l" t="t" r="r" b="b"/>
              <a:pathLst>
                <a:path w="86360" h="86360">
                  <a:moveTo>
                    <a:pt x="85826" y="0"/>
                  </a:moveTo>
                  <a:lnTo>
                    <a:pt x="0" y="0"/>
                  </a:lnTo>
                  <a:lnTo>
                    <a:pt x="0" y="85826"/>
                  </a:lnTo>
                  <a:lnTo>
                    <a:pt x="85826" y="85826"/>
                  </a:lnTo>
                  <a:lnTo>
                    <a:pt x="85826" y="0"/>
                  </a:lnTo>
                  <a:close/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4" name="object 44"/>
            <p:cNvSpPr/>
            <p:nvPr/>
          </p:nvSpPr>
          <p:spPr>
            <a:xfrm>
              <a:off x="4066383" y="5200278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510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5" name="object 45"/>
            <p:cNvSpPr/>
            <p:nvPr/>
          </p:nvSpPr>
          <p:spPr>
            <a:xfrm>
              <a:off x="4066383" y="5252596"/>
              <a:ext cx="168910" cy="0"/>
            </a:xfrm>
            <a:custGeom>
              <a:avLst/>
              <a:gdLst/>
              <a:ahLst/>
              <a:cxnLst/>
              <a:rect l="l" t="t" r="r" b="b"/>
              <a:pathLst>
                <a:path w="168910">
                  <a:moveTo>
                    <a:pt x="0" y="0"/>
                  </a:moveTo>
                  <a:lnTo>
                    <a:pt x="168338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6" name="object 46"/>
            <p:cNvSpPr/>
            <p:nvPr/>
          </p:nvSpPr>
          <p:spPr>
            <a:xfrm>
              <a:off x="4147827" y="5497164"/>
              <a:ext cx="384175" cy="384175"/>
            </a:xfrm>
            <a:custGeom>
              <a:avLst/>
              <a:gdLst/>
              <a:ahLst/>
              <a:cxnLst/>
              <a:rect l="l" t="t" r="r" b="b"/>
              <a:pathLst>
                <a:path w="384175" h="384175">
                  <a:moveTo>
                    <a:pt x="213125" y="0"/>
                  </a:moveTo>
                  <a:lnTo>
                    <a:pt x="170829" y="0"/>
                  </a:lnTo>
                  <a:lnTo>
                    <a:pt x="129352" y="9235"/>
                  </a:lnTo>
                  <a:lnTo>
                    <a:pt x="90334" y="27707"/>
                  </a:lnTo>
                  <a:lnTo>
                    <a:pt x="55414" y="55414"/>
                  </a:lnTo>
                  <a:lnTo>
                    <a:pt x="27707" y="90334"/>
                  </a:lnTo>
                  <a:lnTo>
                    <a:pt x="9235" y="129352"/>
                  </a:lnTo>
                  <a:lnTo>
                    <a:pt x="0" y="170829"/>
                  </a:lnTo>
                  <a:lnTo>
                    <a:pt x="0" y="213125"/>
                  </a:lnTo>
                  <a:lnTo>
                    <a:pt x="9235" y="254602"/>
                  </a:lnTo>
                  <a:lnTo>
                    <a:pt x="27707" y="293620"/>
                  </a:lnTo>
                  <a:lnTo>
                    <a:pt x="55414" y="328540"/>
                  </a:lnTo>
                  <a:lnTo>
                    <a:pt x="90334" y="356247"/>
                  </a:lnTo>
                  <a:lnTo>
                    <a:pt x="129352" y="374719"/>
                  </a:lnTo>
                  <a:lnTo>
                    <a:pt x="170829" y="383955"/>
                  </a:lnTo>
                  <a:lnTo>
                    <a:pt x="213125" y="383955"/>
                  </a:lnTo>
                  <a:lnTo>
                    <a:pt x="254602" y="374719"/>
                  </a:lnTo>
                  <a:lnTo>
                    <a:pt x="293620" y="356247"/>
                  </a:lnTo>
                  <a:lnTo>
                    <a:pt x="328540" y="328540"/>
                  </a:lnTo>
                  <a:lnTo>
                    <a:pt x="356247" y="293620"/>
                  </a:lnTo>
                  <a:lnTo>
                    <a:pt x="374719" y="254602"/>
                  </a:lnTo>
                  <a:lnTo>
                    <a:pt x="383955" y="213125"/>
                  </a:lnTo>
                  <a:lnTo>
                    <a:pt x="383955" y="170829"/>
                  </a:lnTo>
                  <a:lnTo>
                    <a:pt x="374719" y="129352"/>
                  </a:lnTo>
                  <a:lnTo>
                    <a:pt x="356247" y="90334"/>
                  </a:lnTo>
                  <a:lnTo>
                    <a:pt x="328540" y="55414"/>
                  </a:lnTo>
                  <a:lnTo>
                    <a:pt x="293620" y="27707"/>
                  </a:lnTo>
                  <a:lnTo>
                    <a:pt x="254602" y="9235"/>
                  </a:lnTo>
                  <a:lnTo>
                    <a:pt x="2131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7" name="object 47"/>
            <p:cNvSpPr/>
            <p:nvPr/>
          </p:nvSpPr>
          <p:spPr>
            <a:xfrm>
              <a:off x="4195685" y="5545023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89" h="288289">
                  <a:moveTo>
                    <a:pt x="41001" y="41001"/>
                  </a:moveTo>
                  <a:lnTo>
                    <a:pt x="78850" y="13667"/>
                  </a:lnTo>
                  <a:lnTo>
                    <a:pt x="121796" y="0"/>
                  </a:lnTo>
                  <a:lnTo>
                    <a:pt x="166441" y="0"/>
                  </a:lnTo>
                  <a:lnTo>
                    <a:pt x="209387" y="13667"/>
                  </a:lnTo>
                  <a:lnTo>
                    <a:pt x="247236" y="41001"/>
                  </a:lnTo>
                  <a:lnTo>
                    <a:pt x="274571" y="78850"/>
                  </a:lnTo>
                  <a:lnTo>
                    <a:pt x="288238" y="121796"/>
                  </a:lnTo>
                  <a:lnTo>
                    <a:pt x="288238" y="166441"/>
                  </a:lnTo>
                  <a:lnTo>
                    <a:pt x="274571" y="209387"/>
                  </a:lnTo>
                  <a:lnTo>
                    <a:pt x="247236" y="247236"/>
                  </a:lnTo>
                  <a:lnTo>
                    <a:pt x="209387" y="274571"/>
                  </a:lnTo>
                  <a:lnTo>
                    <a:pt x="166441" y="288238"/>
                  </a:lnTo>
                  <a:lnTo>
                    <a:pt x="121796" y="288238"/>
                  </a:lnTo>
                  <a:lnTo>
                    <a:pt x="78850" y="274571"/>
                  </a:lnTo>
                  <a:lnTo>
                    <a:pt x="41001" y="247236"/>
                  </a:lnTo>
                  <a:lnTo>
                    <a:pt x="13667" y="209387"/>
                  </a:lnTo>
                  <a:lnTo>
                    <a:pt x="0" y="166441"/>
                  </a:lnTo>
                  <a:lnTo>
                    <a:pt x="0" y="121796"/>
                  </a:lnTo>
                  <a:lnTo>
                    <a:pt x="13667" y="78850"/>
                  </a:lnTo>
                  <a:lnTo>
                    <a:pt x="41001" y="41001"/>
                  </a:lnTo>
                  <a:close/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48" name="object 48"/>
            <p:cNvSpPr/>
            <p:nvPr/>
          </p:nvSpPr>
          <p:spPr>
            <a:xfrm>
              <a:off x="4277614" y="5648996"/>
              <a:ext cx="130810" cy="89535"/>
            </a:xfrm>
            <a:custGeom>
              <a:avLst/>
              <a:gdLst/>
              <a:ahLst/>
              <a:cxnLst/>
              <a:rect l="l" t="t" r="r" b="b"/>
              <a:pathLst>
                <a:path w="130810" h="89535">
                  <a:moveTo>
                    <a:pt x="0" y="46342"/>
                  </a:moveTo>
                  <a:lnTo>
                    <a:pt x="49796" y="89471"/>
                  </a:lnTo>
                  <a:lnTo>
                    <a:pt x="130314" y="0"/>
                  </a:lnTo>
                </a:path>
              </a:pathLst>
            </a:custGeom>
            <a:ln w="26301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pic>
          <p:nvPicPr>
            <p:cNvPr id="49" name="object 49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1644" y="4543882"/>
              <a:ext cx="200888" cy="22804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728195" y="4581080"/>
              <a:ext cx="1066165" cy="690245"/>
            </a:xfrm>
            <a:custGeom>
              <a:avLst/>
              <a:gdLst/>
              <a:ahLst/>
              <a:cxnLst/>
              <a:rect l="l" t="t" r="r" b="b"/>
              <a:pathLst>
                <a:path w="1066165" h="690245">
                  <a:moveTo>
                    <a:pt x="1065568" y="51358"/>
                  </a:moveTo>
                  <a:lnTo>
                    <a:pt x="1031087" y="0"/>
                  </a:lnTo>
                  <a:lnTo>
                    <a:pt x="639140" y="263169"/>
                  </a:lnTo>
                  <a:lnTo>
                    <a:pt x="415455" y="165671"/>
                  </a:lnTo>
                  <a:lnTo>
                    <a:pt x="256540" y="343509"/>
                  </a:lnTo>
                  <a:lnTo>
                    <a:pt x="141389" y="309841"/>
                  </a:lnTo>
                  <a:lnTo>
                    <a:pt x="0" y="388188"/>
                  </a:lnTo>
                  <a:lnTo>
                    <a:pt x="0" y="431647"/>
                  </a:lnTo>
                  <a:lnTo>
                    <a:pt x="139" y="431990"/>
                  </a:lnTo>
                  <a:lnTo>
                    <a:pt x="139" y="689737"/>
                  </a:lnTo>
                  <a:lnTo>
                    <a:pt x="124180" y="689737"/>
                  </a:lnTo>
                  <a:lnTo>
                    <a:pt x="124180" y="390512"/>
                  </a:lnTo>
                  <a:lnTo>
                    <a:pt x="148793" y="376466"/>
                  </a:lnTo>
                  <a:lnTo>
                    <a:pt x="188074" y="387959"/>
                  </a:lnTo>
                  <a:lnTo>
                    <a:pt x="188074" y="689737"/>
                  </a:lnTo>
                  <a:lnTo>
                    <a:pt x="312115" y="689737"/>
                  </a:lnTo>
                  <a:lnTo>
                    <a:pt x="312115" y="374167"/>
                  </a:lnTo>
                  <a:lnTo>
                    <a:pt x="376021" y="302641"/>
                  </a:lnTo>
                  <a:lnTo>
                    <a:pt x="376021" y="689737"/>
                  </a:lnTo>
                  <a:lnTo>
                    <a:pt x="500062" y="689737"/>
                  </a:lnTo>
                  <a:lnTo>
                    <a:pt x="500062" y="270040"/>
                  </a:lnTo>
                  <a:lnTo>
                    <a:pt x="563956" y="297891"/>
                  </a:lnTo>
                  <a:lnTo>
                    <a:pt x="563956" y="689737"/>
                  </a:lnTo>
                  <a:lnTo>
                    <a:pt x="687997" y="689737"/>
                  </a:lnTo>
                  <a:lnTo>
                    <a:pt x="687997" y="304888"/>
                  </a:lnTo>
                  <a:lnTo>
                    <a:pt x="751903" y="261975"/>
                  </a:lnTo>
                  <a:lnTo>
                    <a:pt x="751903" y="689737"/>
                  </a:lnTo>
                  <a:lnTo>
                    <a:pt x="875944" y="689737"/>
                  </a:lnTo>
                  <a:lnTo>
                    <a:pt x="875944" y="178689"/>
                  </a:lnTo>
                  <a:lnTo>
                    <a:pt x="1065568" y="51358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1" name="object 51"/>
            <p:cNvSpPr/>
            <p:nvPr/>
          </p:nvSpPr>
          <p:spPr>
            <a:xfrm>
              <a:off x="8656797" y="4340350"/>
              <a:ext cx="277495" cy="277495"/>
            </a:xfrm>
            <a:custGeom>
              <a:avLst/>
              <a:gdLst/>
              <a:ahLst/>
              <a:cxnLst/>
              <a:rect l="l" t="t" r="r" b="b"/>
              <a:pathLst>
                <a:path w="277495" h="277495">
                  <a:moveTo>
                    <a:pt x="277368" y="138684"/>
                  </a:moveTo>
                  <a:lnTo>
                    <a:pt x="270297" y="182519"/>
                  </a:lnTo>
                  <a:lnTo>
                    <a:pt x="250610" y="220589"/>
                  </a:lnTo>
                  <a:lnTo>
                    <a:pt x="220589" y="250610"/>
                  </a:lnTo>
                  <a:lnTo>
                    <a:pt x="182519" y="270297"/>
                  </a:lnTo>
                  <a:lnTo>
                    <a:pt x="138684" y="277368"/>
                  </a:lnTo>
                  <a:lnTo>
                    <a:pt x="94848" y="270297"/>
                  </a:lnTo>
                  <a:lnTo>
                    <a:pt x="56778" y="250610"/>
                  </a:lnTo>
                  <a:lnTo>
                    <a:pt x="26757" y="220589"/>
                  </a:lnTo>
                  <a:lnTo>
                    <a:pt x="7070" y="182519"/>
                  </a:lnTo>
                  <a:lnTo>
                    <a:pt x="0" y="138684"/>
                  </a:lnTo>
                  <a:lnTo>
                    <a:pt x="7070" y="94848"/>
                  </a:lnTo>
                  <a:lnTo>
                    <a:pt x="26757" y="56778"/>
                  </a:lnTo>
                  <a:lnTo>
                    <a:pt x="56778" y="26757"/>
                  </a:lnTo>
                  <a:lnTo>
                    <a:pt x="94848" y="7070"/>
                  </a:lnTo>
                  <a:lnTo>
                    <a:pt x="138684" y="0"/>
                  </a:lnTo>
                  <a:lnTo>
                    <a:pt x="182519" y="7070"/>
                  </a:lnTo>
                  <a:lnTo>
                    <a:pt x="220589" y="26757"/>
                  </a:lnTo>
                  <a:lnTo>
                    <a:pt x="250610" y="56778"/>
                  </a:lnTo>
                  <a:lnTo>
                    <a:pt x="270297" y="94848"/>
                  </a:lnTo>
                  <a:lnTo>
                    <a:pt x="277368" y="138684"/>
                  </a:lnTo>
                  <a:close/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2" name="object 52"/>
            <p:cNvSpPr/>
            <p:nvPr/>
          </p:nvSpPr>
          <p:spPr>
            <a:xfrm>
              <a:off x="8240748" y="4479034"/>
              <a:ext cx="416559" cy="0"/>
            </a:xfrm>
            <a:custGeom>
              <a:avLst/>
              <a:gdLst/>
              <a:ahLst/>
              <a:cxnLst/>
              <a:rect l="l" t="t" r="r" b="b"/>
              <a:pathLst>
                <a:path w="416559">
                  <a:moveTo>
                    <a:pt x="416051" y="0"/>
                  </a:moveTo>
                  <a:lnTo>
                    <a:pt x="0" y="0"/>
                  </a:lnTo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3" name="object 53"/>
            <p:cNvSpPr/>
            <p:nvPr/>
          </p:nvSpPr>
          <p:spPr>
            <a:xfrm>
              <a:off x="8115273" y="4388603"/>
              <a:ext cx="125730" cy="180975"/>
            </a:xfrm>
            <a:custGeom>
              <a:avLst/>
              <a:gdLst/>
              <a:ahLst/>
              <a:cxnLst/>
              <a:rect l="l" t="t" r="r" b="b"/>
              <a:pathLst>
                <a:path w="125729" h="180975">
                  <a:moveTo>
                    <a:pt x="125475" y="90431"/>
                  </a:moveTo>
                  <a:lnTo>
                    <a:pt x="21716" y="3055"/>
                  </a:lnTo>
                  <a:lnTo>
                    <a:pt x="14701" y="0"/>
                  </a:lnTo>
                  <a:lnTo>
                    <a:pt x="7639" y="1178"/>
                  </a:lnTo>
                  <a:lnTo>
                    <a:pt x="2185" y="5819"/>
                  </a:lnTo>
                  <a:lnTo>
                    <a:pt x="0" y="13151"/>
                  </a:lnTo>
                  <a:lnTo>
                    <a:pt x="0" y="167710"/>
                  </a:lnTo>
                  <a:lnTo>
                    <a:pt x="2185" y="175042"/>
                  </a:lnTo>
                  <a:lnTo>
                    <a:pt x="7639" y="179683"/>
                  </a:lnTo>
                  <a:lnTo>
                    <a:pt x="14701" y="180862"/>
                  </a:lnTo>
                  <a:lnTo>
                    <a:pt x="21716" y="177807"/>
                  </a:lnTo>
                  <a:lnTo>
                    <a:pt x="125475" y="90431"/>
                  </a:lnTo>
                  <a:close/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4" name="object 54"/>
            <p:cNvSpPr/>
            <p:nvPr/>
          </p:nvSpPr>
          <p:spPr>
            <a:xfrm>
              <a:off x="8174710" y="4168648"/>
              <a:ext cx="198120" cy="139065"/>
            </a:xfrm>
            <a:custGeom>
              <a:avLst/>
              <a:gdLst/>
              <a:ahLst/>
              <a:cxnLst/>
              <a:rect l="l" t="t" r="r" b="b"/>
              <a:pathLst>
                <a:path w="198120" h="139064">
                  <a:moveTo>
                    <a:pt x="137604" y="138684"/>
                  </a:moveTo>
                  <a:lnTo>
                    <a:pt x="60515" y="138684"/>
                  </a:lnTo>
                  <a:lnTo>
                    <a:pt x="36958" y="133929"/>
                  </a:lnTo>
                  <a:lnTo>
                    <a:pt x="17722" y="120961"/>
                  </a:lnTo>
                  <a:lnTo>
                    <a:pt x="4754" y="101725"/>
                  </a:lnTo>
                  <a:lnTo>
                    <a:pt x="0" y="78168"/>
                  </a:lnTo>
                  <a:lnTo>
                    <a:pt x="0" y="60515"/>
                  </a:lnTo>
                  <a:lnTo>
                    <a:pt x="4754" y="36958"/>
                  </a:lnTo>
                  <a:lnTo>
                    <a:pt x="17722" y="17722"/>
                  </a:lnTo>
                  <a:lnTo>
                    <a:pt x="36958" y="4754"/>
                  </a:lnTo>
                  <a:lnTo>
                    <a:pt x="60515" y="0"/>
                  </a:lnTo>
                  <a:lnTo>
                    <a:pt x="137604" y="0"/>
                  </a:lnTo>
                  <a:lnTo>
                    <a:pt x="161161" y="4754"/>
                  </a:lnTo>
                  <a:lnTo>
                    <a:pt x="180397" y="17722"/>
                  </a:lnTo>
                  <a:lnTo>
                    <a:pt x="193365" y="36958"/>
                  </a:lnTo>
                  <a:lnTo>
                    <a:pt x="198120" y="60515"/>
                  </a:lnTo>
                  <a:lnTo>
                    <a:pt x="198120" y="78168"/>
                  </a:lnTo>
                  <a:lnTo>
                    <a:pt x="193365" y="101725"/>
                  </a:lnTo>
                  <a:lnTo>
                    <a:pt x="180397" y="120961"/>
                  </a:lnTo>
                  <a:lnTo>
                    <a:pt x="161161" y="133929"/>
                  </a:lnTo>
                  <a:lnTo>
                    <a:pt x="137604" y="138684"/>
                  </a:lnTo>
                  <a:close/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5" name="object 55"/>
            <p:cNvSpPr/>
            <p:nvPr/>
          </p:nvSpPr>
          <p:spPr>
            <a:xfrm>
              <a:off x="8425661" y="4168648"/>
              <a:ext cx="198120" cy="139065"/>
            </a:xfrm>
            <a:custGeom>
              <a:avLst/>
              <a:gdLst/>
              <a:ahLst/>
              <a:cxnLst/>
              <a:rect l="l" t="t" r="r" b="b"/>
              <a:pathLst>
                <a:path w="198120" h="139064">
                  <a:moveTo>
                    <a:pt x="137604" y="138684"/>
                  </a:moveTo>
                  <a:lnTo>
                    <a:pt x="60515" y="138684"/>
                  </a:lnTo>
                  <a:lnTo>
                    <a:pt x="36958" y="133929"/>
                  </a:lnTo>
                  <a:lnTo>
                    <a:pt x="17722" y="120961"/>
                  </a:lnTo>
                  <a:lnTo>
                    <a:pt x="4754" y="101725"/>
                  </a:lnTo>
                  <a:lnTo>
                    <a:pt x="0" y="78168"/>
                  </a:lnTo>
                  <a:lnTo>
                    <a:pt x="0" y="60515"/>
                  </a:lnTo>
                  <a:lnTo>
                    <a:pt x="4754" y="36958"/>
                  </a:lnTo>
                  <a:lnTo>
                    <a:pt x="17722" y="17722"/>
                  </a:lnTo>
                  <a:lnTo>
                    <a:pt x="36958" y="4754"/>
                  </a:lnTo>
                  <a:lnTo>
                    <a:pt x="60515" y="0"/>
                  </a:lnTo>
                  <a:lnTo>
                    <a:pt x="137604" y="0"/>
                  </a:lnTo>
                  <a:lnTo>
                    <a:pt x="161161" y="4754"/>
                  </a:lnTo>
                  <a:lnTo>
                    <a:pt x="180397" y="17722"/>
                  </a:lnTo>
                  <a:lnTo>
                    <a:pt x="193365" y="36958"/>
                  </a:lnTo>
                  <a:lnTo>
                    <a:pt x="198120" y="60515"/>
                  </a:lnTo>
                  <a:lnTo>
                    <a:pt x="198120" y="78168"/>
                  </a:lnTo>
                  <a:lnTo>
                    <a:pt x="193365" y="101725"/>
                  </a:lnTo>
                  <a:lnTo>
                    <a:pt x="180397" y="120961"/>
                  </a:lnTo>
                  <a:lnTo>
                    <a:pt x="161161" y="133929"/>
                  </a:lnTo>
                  <a:lnTo>
                    <a:pt x="137604" y="138684"/>
                  </a:lnTo>
                  <a:close/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6" name="object 56"/>
            <p:cNvSpPr/>
            <p:nvPr/>
          </p:nvSpPr>
          <p:spPr>
            <a:xfrm>
              <a:off x="8273770" y="4307332"/>
              <a:ext cx="73025" cy="172085"/>
            </a:xfrm>
            <a:custGeom>
              <a:avLst/>
              <a:gdLst/>
              <a:ahLst/>
              <a:cxnLst/>
              <a:rect l="l" t="t" r="r" b="b"/>
              <a:pathLst>
                <a:path w="73025" h="172085">
                  <a:moveTo>
                    <a:pt x="0" y="0"/>
                  </a:moveTo>
                  <a:lnTo>
                    <a:pt x="72644" y="171704"/>
                  </a:lnTo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7" name="object 57"/>
            <p:cNvSpPr/>
            <p:nvPr/>
          </p:nvSpPr>
          <p:spPr>
            <a:xfrm>
              <a:off x="8524721" y="4307332"/>
              <a:ext cx="73025" cy="172085"/>
            </a:xfrm>
            <a:custGeom>
              <a:avLst/>
              <a:gdLst/>
              <a:ahLst/>
              <a:cxnLst/>
              <a:rect l="l" t="t" r="r" b="b"/>
              <a:pathLst>
                <a:path w="73025" h="172085">
                  <a:moveTo>
                    <a:pt x="0" y="0"/>
                  </a:moveTo>
                  <a:lnTo>
                    <a:pt x="72644" y="171704"/>
                  </a:lnTo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74710" y="4650737"/>
              <a:ext cx="198120" cy="139065"/>
            </a:xfrm>
            <a:custGeom>
              <a:avLst/>
              <a:gdLst/>
              <a:ahLst/>
              <a:cxnLst/>
              <a:rect l="l" t="t" r="r" b="b"/>
              <a:pathLst>
                <a:path w="198120" h="139064">
                  <a:moveTo>
                    <a:pt x="137604" y="0"/>
                  </a:moveTo>
                  <a:lnTo>
                    <a:pt x="60515" y="0"/>
                  </a:lnTo>
                  <a:lnTo>
                    <a:pt x="36958" y="4754"/>
                  </a:lnTo>
                  <a:lnTo>
                    <a:pt x="17722" y="17722"/>
                  </a:lnTo>
                  <a:lnTo>
                    <a:pt x="4754" y="36958"/>
                  </a:lnTo>
                  <a:lnTo>
                    <a:pt x="0" y="60515"/>
                  </a:lnTo>
                  <a:lnTo>
                    <a:pt x="0" y="78168"/>
                  </a:lnTo>
                  <a:lnTo>
                    <a:pt x="4754" y="101725"/>
                  </a:lnTo>
                  <a:lnTo>
                    <a:pt x="17722" y="120961"/>
                  </a:lnTo>
                  <a:lnTo>
                    <a:pt x="36958" y="133929"/>
                  </a:lnTo>
                  <a:lnTo>
                    <a:pt x="60515" y="138684"/>
                  </a:lnTo>
                  <a:lnTo>
                    <a:pt x="137604" y="138684"/>
                  </a:lnTo>
                  <a:lnTo>
                    <a:pt x="161161" y="133929"/>
                  </a:lnTo>
                  <a:lnTo>
                    <a:pt x="180397" y="120961"/>
                  </a:lnTo>
                  <a:lnTo>
                    <a:pt x="193365" y="101725"/>
                  </a:lnTo>
                  <a:lnTo>
                    <a:pt x="198120" y="78168"/>
                  </a:lnTo>
                  <a:lnTo>
                    <a:pt x="198120" y="60515"/>
                  </a:lnTo>
                  <a:lnTo>
                    <a:pt x="193365" y="36958"/>
                  </a:lnTo>
                  <a:lnTo>
                    <a:pt x="180397" y="17722"/>
                  </a:lnTo>
                  <a:lnTo>
                    <a:pt x="161161" y="4754"/>
                  </a:lnTo>
                  <a:lnTo>
                    <a:pt x="137604" y="0"/>
                  </a:lnTo>
                  <a:close/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59" name="object 59"/>
            <p:cNvSpPr/>
            <p:nvPr/>
          </p:nvSpPr>
          <p:spPr>
            <a:xfrm>
              <a:off x="8425661" y="4650737"/>
              <a:ext cx="198120" cy="139065"/>
            </a:xfrm>
            <a:custGeom>
              <a:avLst/>
              <a:gdLst/>
              <a:ahLst/>
              <a:cxnLst/>
              <a:rect l="l" t="t" r="r" b="b"/>
              <a:pathLst>
                <a:path w="198120" h="139064">
                  <a:moveTo>
                    <a:pt x="137604" y="0"/>
                  </a:moveTo>
                  <a:lnTo>
                    <a:pt x="60515" y="0"/>
                  </a:lnTo>
                  <a:lnTo>
                    <a:pt x="36958" y="4754"/>
                  </a:lnTo>
                  <a:lnTo>
                    <a:pt x="17722" y="17722"/>
                  </a:lnTo>
                  <a:lnTo>
                    <a:pt x="4754" y="36958"/>
                  </a:lnTo>
                  <a:lnTo>
                    <a:pt x="0" y="60515"/>
                  </a:lnTo>
                  <a:lnTo>
                    <a:pt x="0" y="78168"/>
                  </a:lnTo>
                  <a:lnTo>
                    <a:pt x="4754" y="101725"/>
                  </a:lnTo>
                  <a:lnTo>
                    <a:pt x="17722" y="120961"/>
                  </a:lnTo>
                  <a:lnTo>
                    <a:pt x="36958" y="133929"/>
                  </a:lnTo>
                  <a:lnTo>
                    <a:pt x="60515" y="138684"/>
                  </a:lnTo>
                  <a:lnTo>
                    <a:pt x="137604" y="138684"/>
                  </a:lnTo>
                  <a:lnTo>
                    <a:pt x="161161" y="133929"/>
                  </a:lnTo>
                  <a:lnTo>
                    <a:pt x="180397" y="120961"/>
                  </a:lnTo>
                  <a:lnTo>
                    <a:pt x="193365" y="101725"/>
                  </a:lnTo>
                  <a:lnTo>
                    <a:pt x="198120" y="78168"/>
                  </a:lnTo>
                  <a:lnTo>
                    <a:pt x="198120" y="60515"/>
                  </a:lnTo>
                  <a:lnTo>
                    <a:pt x="193365" y="36958"/>
                  </a:lnTo>
                  <a:lnTo>
                    <a:pt x="180397" y="17722"/>
                  </a:lnTo>
                  <a:lnTo>
                    <a:pt x="161161" y="4754"/>
                  </a:lnTo>
                  <a:lnTo>
                    <a:pt x="137604" y="0"/>
                  </a:lnTo>
                  <a:close/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0" name="object 60"/>
            <p:cNvSpPr/>
            <p:nvPr/>
          </p:nvSpPr>
          <p:spPr>
            <a:xfrm>
              <a:off x="8273770" y="4479033"/>
              <a:ext cx="73025" cy="172085"/>
            </a:xfrm>
            <a:custGeom>
              <a:avLst/>
              <a:gdLst/>
              <a:ahLst/>
              <a:cxnLst/>
              <a:rect l="l" t="t" r="r" b="b"/>
              <a:pathLst>
                <a:path w="73025" h="172085">
                  <a:moveTo>
                    <a:pt x="0" y="171703"/>
                  </a:moveTo>
                  <a:lnTo>
                    <a:pt x="72644" y="0"/>
                  </a:lnTo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1" name="object 61"/>
            <p:cNvSpPr/>
            <p:nvPr/>
          </p:nvSpPr>
          <p:spPr>
            <a:xfrm>
              <a:off x="8524721" y="4479033"/>
              <a:ext cx="73025" cy="172085"/>
            </a:xfrm>
            <a:custGeom>
              <a:avLst/>
              <a:gdLst/>
              <a:ahLst/>
              <a:cxnLst/>
              <a:rect l="l" t="t" r="r" b="b"/>
              <a:pathLst>
                <a:path w="73025" h="172085">
                  <a:moveTo>
                    <a:pt x="0" y="171703"/>
                  </a:moveTo>
                  <a:lnTo>
                    <a:pt x="72644" y="0"/>
                  </a:lnTo>
                </a:path>
              </a:pathLst>
            </a:custGeom>
            <a:ln w="26416">
              <a:solidFill>
                <a:srgbClr val="FF9B00"/>
              </a:solidFill>
            </a:ln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2" name="object 62"/>
            <p:cNvSpPr/>
            <p:nvPr/>
          </p:nvSpPr>
          <p:spPr>
            <a:xfrm>
              <a:off x="10006330" y="4931460"/>
              <a:ext cx="3458210" cy="793750"/>
            </a:xfrm>
            <a:custGeom>
              <a:avLst/>
              <a:gdLst/>
              <a:ahLst/>
              <a:cxnLst/>
              <a:rect l="l" t="t" r="r" b="b"/>
              <a:pathLst>
                <a:path w="3458209" h="793750">
                  <a:moveTo>
                    <a:pt x="99288" y="271043"/>
                  </a:moveTo>
                  <a:lnTo>
                    <a:pt x="0" y="271043"/>
                  </a:lnTo>
                  <a:lnTo>
                    <a:pt x="0" y="380644"/>
                  </a:lnTo>
                  <a:lnTo>
                    <a:pt x="99288" y="380644"/>
                  </a:lnTo>
                  <a:lnTo>
                    <a:pt x="99288" y="271043"/>
                  </a:lnTo>
                  <a:close/>
                </a:path>
                <a:path w="3458209" h="793750">
                  <a:moveTo>
                    <a:pt x="223977" y="203288"/>
                  </a:moveTo>
                  <a:lnTo>
                    <a:pt x="124688" y="203288"/>
                  </a:lnTo>
                  <a:lnTo>
                    <a:pt x="124688" y="380657"/>
                  </a:lnTo>
                  <a:lnTo>
                    <a:pt x="223977" y="380657"/>
                  </a:lnTo>
                  <a:lnTo>
                    <a:pt x="223977" y="203288"/>
                  </a:lnTo>
                  <a:close/>
                </a:path>
                <a:path w="3458209" h="793750">
                  <a:moveTo>
                    <a:pt x="348653" y="135521"/>
                  </a:moveTo>
                  <a:lnTo>
                    <a:pt x="249377" y="135521"/>
                  </a:lnTo>
                  <a:lnTo>
                    <a:pt x="249377" y="380644"/>
                  </a:lnTo>
                  <a:lnTo>
                    <a:pt x="348653" y="380644"/>
                  </a:lnTo>
                  <a:lnTo>
                    <a:pt x="348653" y="135521"/>
                  </a:lnTo>
                  <a:close/>
                </a:path>
                <a:path w="3458209" h="793750">
                  <a:moveTo>
                    <a:pt x="473354" y="67754"/>
                  </a:moveTo>
                  <a:lnTo>
                    <a:pt x="374065" y="67754"/>
                  </a:lnTo>
                  <a:lnTo>
                    <a:pt x="374065" y="380644"/>
                  </a:lnTo>
                  <a:lnTo>
                    <a:pt x="473354" y="380644"/>
                  </a:lnTo>
                  <a:lnTo>
                    <a:pt x="473354" y="67754"/>
                  </a:lnTo>
                  <a:close/>
                </a:path>
                <a:path w="3458209" h="793750">
                  <a:moveTo>
                    <a:pt x="598043" y="0"/>
                  </a:moveTo>
                  <a:lnTo>
                    <a:pt x="498754" y="0"/>
                  </a:lnTo>
                  <a:lnTo>
                    <a:pt x="498754" y="380657"/>
                  </a:lnTo>
                  <a:lnTo>
                    <a:pt x="598043" y="380657"/>
                  </a:lnTo>
                  <a:lnTo>
                    <a:pt x="598043" y="0"/>
                  </a:lnTo>
                  <a:close/>
                </a:path>
                <a:path w="3458209" h="793750">
                  <a:moveTo>
                    <a:pt x="716064" y="0"/>
                  </a:moveTo>
                  <a:lnTo>
                    <a:pt x="616775" y="0"/>
                  </a:lnTo>
                  <a:lnTo>
                    <a:pt x="616775" y="380657"/>
                  </a:lnTo>
                  <a:lnTo>
                    <a:pt x="716064" y="380657"/>
                  </a:lnTo>
                  <a:lnTo>
                    <a:pt x="716064" y="0"/>
                  </a:lnTo>
                  <a:close/>
                </a:path>
                <a:path w="3458209" h="793750">
                  <a:moveTo>
                    <a:pt x="840752" y="67754"/>
                  </a:moveTo>
                  <a:lnTo>
                    <a:pt x="741464" y="67754"/>
                  </a:lnTo>
                  <a:lnTo>
                    <a:pt x="741464" y="380644"/>
                  </a:lnTo>
                  <a:lnTo>
                    <a:pt x="840752" y="380644"/>
                  </a:lnTo>
                  <a:lnTo>
                    <a:pt x="840752" y="67754"/>
                  </a:lnTo>
                  <a:close/>
                </a:path>
                <a:path w="3458209" h="793750">
                  <a:moveTo>
                    <a:pt x="965441" y="135521"/>
                  </a:moveTo>
                  <a:lnTo>
                    <a:pt x="866152" y="135521"/>
                  </a:lnTo>
                  <a:lnTo>
                    <a:pt x="866152" y="380644"/>
                  </a:lnTo>
                  <a:lnTo>
                    <a:pt x="965441" y="380644"/>
                  </a:lnTo>
                  <a:lnTo>
                    <a:pt x="965441" y="135521"/>
                  </a:lnTo>
                  <a:close/>
                </a:path>
                <a:path w="3458209" h="793750">
                  <a:moveTo>
                    <a:pt x="1090129" y="203288"/>
                  </a:moveTo>
                  <a:lnTo>
                    <a:pt x="990841" y="203288"/>
                  </a:lnTo>
                  <a:lnTo>
                    <a:pt x="990841" y="380657"/>
                  </a:lnTo>
                  <a:lnTo>
                    <a:pt x="1090129" y="380657"/>
                  </a:lnTo>
                  <a:lnTo>
                    <a:pt x="1090129" y="203288"/>
                  </a:lnTo>
                  <a:close/>
                </a:path>
                <a:path w="3458209" h="793750">
                  <a:moveTo>
                    <a:pt x="1214818" y="271043"/>
                  </a:moveTo>
                  <a:lnTo>
                    <a:pt x="1115529" y="271043"/>
                  </a:lnTo>
                  <a:lnTo>
                    <a:pt x="1115529" y="380644"/>
                  </a:lnTo>
                  <a:lnTo>
                    <a:pt x="1214818" y="380644"/>
                  </a:lnTo>
                  <a:lnTo>
                    <a:pt x="1214818" y="271043"/>
                  </a:lnTo>
                  <a:close/>
                </a:path>
                <a:path w="3458209" h="793750">
                  <a:moveTo>
                    <a:pt x="2364689" y="661339"/>
                  </a:moveTo>
                  <a:lnTo>
                    <a:pt x="2360688" y="661339"/>
                  </a:lnTo>
                  <a:lnTo>
                    <a:pt x="2360688" y="723303"/>
                  </a:lnTo>
                  <a:lnTo>
                    <a:pt x="2364689" y="723303"/>
                  </a:lnTo>
                  <a:lnTo>
                    <a:pt x="2364689" y="661339"/>
                  </a:lnTo>
                  <a:close/>
                </a:path>
                <a:path w="3458209" h="793750">
                  <a:moveTo>
                    <a:pt x="2371344" y="661339"/>
                  </a:moveTo>
                  <a:lnTo>
                    <a:pt x="2367343" y="661339"/>
                  </a:lnTo>
                  <a:lnTo>
                    <a:pt x="2367343" y="723303"/>
                  </a:lnTo>
                  <a:lnTo>
                    <a:pt x="2371344" y="723303"/>
                  </a:lnTo>
                  <a:lnTo>
                    <a:pt x="2371344" y="661339"/>
                  </a:lnTo>
                  <a:close/>
                </a:path>
                <a:path w="3458209" h="793750">
                  <a:moveTo>
                    <a:pt x="2378011" y="661339"/>
                  </a:moveTo>
                  <a:lnTo>
                    <a:pt x="2373998" y="661339"/>
                  </a:lnTo>
                  <a:lnTo>
                    <a:pt x="2373998" y="723303"/>
                  </a:lnTo>
                  <a:lnTo>
                    <a:pt x="2378011" y="723303"/>
                  </a:lnTo>
                  <a:lnTo>
                    <a:pt x="2378011" y="661339"/>
                  </a:lnTo>
                  <a:close/>
                </a:path>
                <a:path w="3458209" h="793750">
                  <a:moveTo>
                    <a:pt x="2384679" y="661339"/>
                  </a:moveTo>
                  <a:lnTo>
                    <a:pt x="2380665" y="661339"/>
                  </a:lnTo>
                  <a:lnTo>
                    <a:pt x="2380665" y="723303"/>
                  </a:lnTo>
                  <a:lnTo>
                    <a:pt x="2384679" y="723303"/>
                  </a:lnTo>
                  <a:lnTo>
                    <a:pt x="2384679" y="661339"/>
                  </a:lnTo>
                  <a:close/>
                </a:path>
                <a:path w="3458209" h="793750">
                  <a:moveTo>
                    <a:pt x="2391346" y="556945"/>
                  </a:moveTo>
                  <a:lnTo>
                    <a:pt x="2387346" y="556945"/>
                  </a:lnTo>
                  <a:lnTo>
                    <a:pt x="2387346" y="723303"/>
                  </a:lnTo>
                  <a:lnTo>
                    <a:pt x="2391346" y="723303"/>
                  </a:lnTo>
                  <a:lnTo>
                    <a:pt x="2391346" y="556945"/>
                  </a:lnTo>
                  <a:close/>
                </a:path>
                <a:path w="3458209" h="793750">
                  <a:moveTo>
                    <a:pt x="2398001" y="556945"/>
                  </a:moveTo>
                  <a:lnTo>
                    <a:pt x="2394000" y="556945"/>
                  </a:lnTo>
                  <a:lnTo>
                    <a:pt x="2394000" y="723303"/>
                  </a:lnTo>
                  <a:lnTo>
                    <a:pt x="2398001" y="723303"/>
                  </a:lnTo>
                  <a:lnTo>
                    <a:pt x="2398001" y="556945"/>
                  </a:lnTo>
                  <a:close/>
                </a:path>
                <a:path w="3458209" h="793750">
                  <a:moveTo>
                    <a:pt x="2404668" y="556945"/>
                  </a:moveTo>
                  <a:lnTo>
                    <a:pt x="2400668" y="556945"/>
                  </a:lnTo>
                  <a:lnTo>
                    <a:pt x="2400668" y="723303"/>
                  </a:lnTo>
                  <a:lnTo>
                    <a:pt x="2404668" y="723303"/>
                  </a:lnTo>
                  <a:lnTo>
                    <a:pt x="2404668" y="556945"/>
                  </a:lnTo>
                  <a:close/>
                </a:path>
                <a:path w="3458209" h="793750">
                  <a:moveTo>
                    <a:pt x="2411336" y="556945"/>
                  </a:moveTo>
                  <a:lnTo>
                    <a:pt x="2407335" y="556945"/>
                  </a:lnTo>
                  <a:lnTo>
                    <a:pt x="2407335" y="723303"/>
                  </a:lnTo>
                  <a:lnTo>
                    <a:pt x="2411336" y="723303"/>
                  </a:lnTo>
                  <a:lnTo>
                    <a:pt x="2411336" y="556945"/>
                  </a:lnTo>
                  <a:close/>
                </a:path>
                <a:path w="3458209" h="793750">
                  <a:moveTo>
                    <a:pt x="2417991" y="556945"/>
                  </a:moveTo>
                  <a:lnTo>
                    <a:pt x="2413990" y="556945"/>
                  </a:lnTo>
                  <a:lnTo>
                    <a:pt x="2413990" y="723303"/>
                  </a:lnTo>
                  <a:lnTo>
                    <a:pt x="2417991" y="723303"/>
                  </a:lnTo>
                  <a:lnTo>
                    <a:pt x="2417991" y="556945"/>
                  </a:lnTo>
                  <a:close/>
                </a:path>
                <a:path w="3458209" h="793750">
                  <a:moveTo>
                    <a:pt x="2424658" y="556945"/>
                  </a:moveTo>
                  <a:lnTo>
                    <a:pt x="2420645" y="556945"/>
                  </a:lnTo>
                  <a:lnTo>
                    <a:pt x="2420645" y="723303"/>
                  </a:lnTo>
                  <a:lnTo>
                    <a:pt x="2424658" y="723303"/>
                  </a:lnTo>
                  <a:lnTo>
                    <a:pt x="2424658" y="556945"/>
                  </a:lnTo>
                  <a:close/>
                </a:path>
                <a:path w="3458209" h="793750">
                  <a:moveTo>
                    <a:pt x="2431326" y="556945"/>
                  </a:moveTo>
                  <a:lnTo>
                    <a:pt x="2427313" y="556945"/>
                  </a:lnTo>
                  <a:lnTo>
                    <a:pt x="2427313" y="723303"/>
                  </a:lnTo>
                  <a:lnTo>
                    <a:pt x="2431326" y="723303"/>
                  </a:lnTo>
                  <a:lnTo>
                    <a:pt x="2431326" y="556945"/>
                  </a:lnTo>
                  <a:close/>
                </a:path>
                <a:path w="3458209" h="793750">
                  <a:moveTo>
                    <a:pt x="2437981" y="556945"/>
                  </a:moveTo>
                  <a:lnTo>
                    <a:pt x="2433967" y="556945"/>
                  </a:lnTo>
                  <a:lnTo>
                    <a:pt x="2433967" y="723303"/>
                  </a:lnTo>
                  <a:lnTo>
                    <a:pt x="2437981" y="723303"/>
                  </a:lnTo>
                  <a:lnTo>
                    <a:pt x="2437981" y="556945"/>
                  </a:lnTo>
                  <a:close/>
                </a:path>
                <a:path w="3458209" h="793750">
                  <a:moveTo>
                    <a:pt x="2444648" y="450773"/>
                  </a:moveTo>
                  <a:lnTo>
                    <a:pt x="2440648" y="450773"/>
                  </a:lnTo>
                  <a:lnTo>
                    <a:pt x="2440648" y="723303"/>
                  </a:lnTo>
                  <a:lnTo>
                    <a:pt x="2444648" y="723303"/>
                  </a:lnTo>
                  <a:lnTo>
                    <a:pt x="2444648" y="450773"/>
                  </a:lnTo>
                  <a:close/>
                </a:path>
                <a:path w="3458209" h="793750">
                  <a:moveTo>
                    <a:pt x="2451316" y="450773"/>
                  </a:moveTo>
                  <a:lnTo>
                    <a:pt x="2447315" y="450773"/>
                  </a:lnTo>
                  <a:lnTo>
                    <a:pt x="2447315" y="723303"/>
                  </a:lnTo>
                  <a:lnTo>
                    <a:pt x="2451316" y="723303"/>
                  </a:lnTo>
                  <a:lnTo>
                    <a:pt x="2451316" y="450773"/>
                  </a:lnTo>
                  <a:close/>
                </a:path>
                <a:path w="3458209" h="793750">
                  <a:moveTo>
                    <a:pt x="2457970" y="450773"/>
                  </a:moveTo>
                  <a:lnTo>
                    <a:pt x="2453970" y="450773"/>
                  </a:lnTo>
                  <a:lnTo>
                    <a:pt x="2453970" y="723303"/>
                  </a:lnTo>
                  <a:lnTo>
                    <a:pt x="2457970" y="723303"/>
                  </a:lnTo>
                  <a:lnTo>
                    <a:pt x="2457970" y="450773"/>
                  </a:lnTo>
                  <a:close/>
                </a:path>
                <a:path w="3458209" h="793750">
                  <a:moveTo>
                    <a:pt x="2464638" y="450773"/>
                  </a:moveTo>
                  <a:lnTo>
                    <a:pt x="2460637" y="450773"/>
                  </a:lnTo>
                  <a:lnTo>
                    <a:pt x="2460637" y="723303"/>
                  </a:lnTo>
                  <a:lnTo>
                    <a:pt x="2464638" y="723303"/>
                  </a:lnTo>
                  <a:lnTo>
                    <a:pt x="2464638" y="450773"/>
                  </a:lnTo>
                  <a:close/>
                </a:path>
                <a:path w="3458209" h="793750">
                  <a:moveTo>
                    <a:pt x="2471305" y="450773"/>
                  </a:moveTo>
                  <a:lnTo>
                    <a:pt x="2467292" y="450773"/>
                  </a:lnTo>
                  <a:lnTo>
                    <a:pt x="2467292" y="723303"/>
                  </a:lnTo>
                  <a:lnTo>
                    <a:pt x="2471305" y="723303"/>
                  </a:lnTo>
                  <a:lnTo>
                    <a:pt x="2471305" y="450773"/>
                  </a:lnTo>
                  <a:close/>
                </a:path>
                <a:path w="3458209" h="793750">
                  <a:moveTo>
                    <a:pt x="2477973" y="450773"/>
                  </a:moveTo>
                  <a:lnTo>
                    <a:pt x="2473960" y="450773"/>
                  </a:lnTo>
                  <a:lnTo>
                    <a:pt x="2473960" y="723303"/>
                  </a:lnTo>
                  <a:lnTo>
                    <a:pt x="2477973" y="723303"/>
                  </a:lnTo>
                  <a:lnTo>
                    <a:pt x="2477973" y="450773"/>
                  </a:lnTo>
                  <a:close/>
                </a:path>
                <a:path w="3458209" h="793750">
                  <a:moveTo>
                    <a:pt x="2484628" y="450773"/>
                  </a:moveTo>
                  <a:lnTo>
                    <a:pt x="2480614" y="450773"/>
                  </a:lnTo>
                  <a:lnTo>
                    <a:pt x="2480614" y="723303"/>
                  </a:lnTo>
                  <a:lnTo>
                    <a:pt x="2484628" y="723303"/>
                  </a:lnTo>
                  <a:lnTo>
                    <a:pt x="2484628" y="450773"/>
                  </a:lnTo>
                  <a:close/>
                </a:path>
                <a:path w="3458209" h="793750">
                  <a:moveTo>
                    <a:pt x="2491295" y="450773"/>
                  </a:moveTo>
                  <a:lnTo>
                    <a:pt x="2487295" y="450773"/>
                  </a:lnTo>
                  <a:lnTo>
                    <a:pt x="2487295" y="723303"/>
                  </a:lnTo>
                  <a:lnTo>
                    <a:pt x="2491295" y="723303"/>
                  </a:lnTo>
                  <a:lnTo>
                    <a:pt x="2491295" y="450773"/>
                  </a:lnTo>
                  <a:close/>
                </a:path>
                <a:path w="3458209" h="793750">
                  <a:moveTo>
                    <a:pt x="2497963" y="450773"/>
                  </a:moveTo>
                  <a:lnTo>
                    <a:pt x="2493962" y="450773"/>
                  </a:lnTo>
                  <a:lnTo>
                    <a:pt x="2493962" y="723303"/>
                  </a:lnTo>
                  <a:lnTo>
                    <a:pt x="2497963" y="723303"/>
                  </a:lnTo>
                  <a:lnTo>
                    <a:pt x="2497963" y="450773"/>
                  </a:lnTo>
                  <a:close/>
                </a:path>
                <a:path w="3458209" h="793750">
                  <a:moveTo>
                    <a:pt x="2504617" y="400126"/>
                  </a:moveTo>
                  <a:lnTo>
                    <a:pt x="2500617" y="400126"/>
                  </a:lnTo>
                  <a:lnTo>
                    <a:pt x="2500617" y="723303"/>
                  </a:lnTo>
                  <a:lnTo>
                    <a:pt x="2504617" y="723303"/>
                  </a:lnTo>
                  <a:lnTo>
                    <a:pt x="2504617" y="400126"/>
                  </a:lnTo>
                  <a:close/>
                </a:path>
                <a:path w="3458209" h="793750">
                  <a:moveTo>
                    <a:pt x="2511285" y="400126"/>
                  </a:moveTo>
                  <a:lnTo>
                    <a:pt x="2507284" y="400126"/>
                  </a:lnTo>
                  <a:lnTo>
                    <a:pt x="2507284" y="723303"/>
                  </a:lnTo>
                  <a:lnTo>
                    <a:pt x="2511285" y="723303"/>
                  </a:lnTo>
                  <a:lnTo>
                    <a:pt x="2511285" y="400126"/>
                  </a:lnTo>
                  <a:close/>
                </a:path>
                <a:path w="3458209" h="793750">
                  <a:moveTo>
                    <a:pt x="2517952" y="400126"/>
                  </a:moveTo>
                  <a:lnTo>
                    <a:pt x="2513939" y="400126"/>
                  </a:lnTo>
                  <a:lnTo>
                    <a:pt x="2513939" y="723303"/>
                  </a:lnTo>
                  <a:lnTo>
                    <a:pt x="2517952" y="723303"/>
                  </a:lnTo>
                  <a:lnTo>
                    <a:pt x="2517952" y="400126"/>
                  </a:lnTo>
                  <a:close/>
                </a:path>
                <a:path w="3458209" h="793750">
                  <a:moveTo>
                    <a:pt x="2524607" y="400126"/>
                  </a:moveTo>
                  <a:lnTo>
                    <a:pt x="2520594" y="400126"/>
                  </a:lnTo>
                  <a:lnTo>
                    <a:pt x="2520594" y="723303"/>
                  </a:lnTo>
                  <a:lnTo>
                    <a:pt x="2524607" y="723303"/>
                  </a:lnTo>
                  <a:lnTo>
                    <a:pt x="2524607" y="400126"/>
                  </a:lnTo>
                  <a:close/>
                </a:path>
                <a:path w="3458209" h="793750">
                  <a:moveTo>
                    <a:pt x="2531275" y="400126"/>
                  </a:moveTo>
                  <a:lnTo>
                    <a:pt x="2527262" y="400126"/>
                  </a:lnTo>
                  <a:lnTo>
                    <a:pt x="2527262" y="723303"/>
                  </a:lnTo>
                  <a:lnTo>
                    <a:pt x="2531275" y="723303"/>
                  </a:lnTo>
                  <a:lnTo>
                    <a:pt x="2531275" y="400126"/>
                  </a:lnTo>
                  <a:close/>
                </a:path>
                <a:path w="3458209" h="793750">
                  <a:moveTo>
                    <a:pt x="2537942" y="400126"/>
                  </a:moveTo>
                  <a:lnTo>
                    <a:pt x="2533942" y="400126"/>
                  </a:lnTo>
                  <a:lnTo>
                    <a:pt x="2533942" y="723303"/>
                  </a:lnTo>
                  <a:lnTo>
                    <a:pt x="2537942" y="723303"/>
                  </a:lnTo>
                  <a:lnTo>
                    <a:pt x="2537942" y="400126"/>
                  </a:lnTo>
                  <a:close/>
                </a:path>
                <a:path w="3458209" h="793750">
                  <a:moveTo>
                    <a:pt x="2544597" y="400126"/>
                  </a:moveTo>
                  <a:lnTo>
                    <a:pt x="2540584" y="400126"/>
                  </a:lnTo>
                  <a:lnTo>
                    <a:pt x="2540584" y="723303"/>
                  </a:lnTo>
                  <a:lnTo>
                    <a:pt x="2544597" y="723303"/>
                  </a:lnTo>
                  <a:lnTo>
                    <a:pt x="2544597" y="400126"/>
                  </a:lnTo>
                  <a:close/>
                </a:path>
                <a:path w="3458209" h="793750">
                  <a:moveTo>
                    <a:pt x="2551265" y="400126"/>
                  </a:moveTo>
                  <a:lnTo>
                    <a:pt x="2547264" y="400126"/>
                  </a:lnTo>
                  <a:lnTo>
                    <a:pt x="2547264" y="723303"/>
                  </a:lnTo>
                  <a:lnTo>
                    <a:pt x="2551265" y="723303"/>
                  </a:lnTo>
                  <a:lnTo>
                    <a:pt x="2551265" y="400126"/>
                  </a:lnTo>
                  <a:close/>
                </a:path>
                <a:path w="3458209" h="793750">
                  <a:moveTo>
                    <a:pt x="2557932" y="400126"/>
                  </a:moveTo>
                  <a:lnTo>
                    <a:pt x="2553932" y="400126"/>
                  </a:lnTo>
                  <a:lnTo>
                    <a:pt x="2553932" y="723303"/>
                  </a:lnTo>
                  <a:lnTo>
                    <a:pt x="2557932" y="723303"/>
                  </a:lnTo>
                  <a:lnTo>
                    <a:pt x="2557932" y="400126"/>
                  </a:lnTo>
                  <a:close/>
                </a:path>
                <a:path w="3458209" h="793750">
                  <a:moveTo>
                    <a:pt x="2564549" y="400126"/>
                  </a:moveTo>
                  <a:lnTo>
                    <a:pt x="2560536" y="400126"/>
                  </a:lnTo>
                  <a:lnTo>
                    <a:pt x="2560536" y="723303"/>
                  </a:lnTo>
                  <a:lnTo>
                    <a:pt x="2564549" y="723303"/>
                  </a:lnTo>
                  <a:lnTo>
                    <a:pt x="2564549" y="400126"/>
                  </a:lnTo>
                  <a:close/>
                </a:path>
                <a:path w="3458209" h="793750">
                  <a:moveTo>
                    <a:pt x="2571216" y="400126"/>
                  </a:moveTo>
                  <a:lnTo>
                    <a:pt x="2567203" y="400126"/>
                  </a:lnTo>
                  <a:lnTo>
                    <a:pt x="2567203" y="723303"/>
                  </a:lnTo>
                  <a:lnTo>
                    <a:pt x="2571216" y="723303"/>
                  </a:lnTo>
                  <a:lnTo>
                    <a:pt x="2571216" y="400126"/>
                  </a:lnTo>
                  <a:close/>
                </a:path>
                <a:path w="3458209" h="793750">
                  <a:moveTo>
                    <a:pt x="2577884" y="371271"/>
                  </a:moveTo>
                  <a:lnTo>
                    <a:pt x="2573883" y="371271"/>
                  </a:lnTo>
                  <a:lnTo>
                    <a:pt x="2573883" y="723303"/>
                  </a:lnTo>
                  <a:lnTo>
                    <a:pt x="2577884" y="723303"/>
                  </a:lnTo>
                  <a:lnTo>
                    <a:pt x="2577884" y="371271"/>
                  </a:lnTo>
                  <a:close/>
                </a:path>
                <a:path w="3458209" h="793750">
                  <a:moveTo>
                    <a:pt x="2584539" y="371271"/>
                  </a:moveTo>
                  <a:lnTo>
                    <a:pt x="2580538" y="371271"/>
                  </a:lnTo>
                  <a:lnTo>
                    <a:pt x="2580538" y="723303"/>
                  </a:lnTo>
                  <a:lnTo>
                    <a:pt x="2584539" y="723303"/>
                  </a:lnTo>
                  <a:lnTo>
                    <a:pt x="2584539" y="371271"/>
                  </a:lnTo>
                  <a:close/>
                </a:path>
                <a:path w="3458209" h="793750">
                  <a:moveTo>
                    <a:pt x="2591206" y="371271"/>
                  </a:moveTo>
                  <a:lnTo>
                    <a:pt x="2587206" y="371271"/>
                  </a:lnTo>
                  <a:lnTo>
                    <a:pt x="2587206" y="723303"/>
                  </a:lnTo>
                  <a:lnTo>
                    <a:pt x="2591206" y="723303"/>
                  </a:lnTo>
                  <a:lnTo>
                    <a:pt x="2591206" y="371271"/>
                  </a:lnTo>
                  <a:close/>
                </a:path>
                <a:path w="3458209" h="793750">
                  <a:moveTo>
                    <a:pt x="2597874" y="371271"/>
                  </a:moveTo>
                  <a:lnTo>
                    <a:pt x="2593860" y="371271"/>
                  </a:lnTo>
                  <a:lnTo>
                    <a:pt x="2593860" y="723303"/>
                  </a:lnTo>
                  <a:lnTo>
                    <a:pt x="2597874" y="723303"/>
                  </a:lnTo>
                  <a:lnTo>
                    <a:pt x="2597874" y="371271"/>
                  </a:lnTo>
                  <a:close/>
                </a:path>
                <a:path w="3458209" h="793750">
                  <a:moveTo>
                    <a:pt x="2604528" y="371271"/>
                  </a:moveTo>
                  <a:lnTo>
                    <a:pt x="2600515" y="371271"/>
                  </a:lnTo>
                  <a:lnTo>
                    <a:pt x="2600515" y="723303"/>
                  </a:lnTo>
                  <a:lnTo>
                    <a:pt x="2604528" y="723303"/>
                  </a:lnTo>
                  <a:lnTo>
                    <a:pt x="2604528" y="371271"/>
                  </a:lnTo>
                  <a:close/>
                </a:path>
                <a:path w="3458209" h="793750">
                  <a:moveTo>
                    <a:pt x="2611196" y="472097"/>
                  </a:moveTo>
                  <a:lnTo>
                    <a:pt x="2607183" y="472097"/>
                  </a:lnTo>
                  <a:lnTo>
                    <a:pt x="2607183" y="723303"/>
                  </a:lnTo>
                  <a:lnTo>
                    <a:pt x="2611196" y="723303"/>
                  </a:lnTo>
                  <a:lnTo>
                    <a:pt x="2611196" y="472097"/>
                  </a:lnTo>
                  <a:close/>
                </a:path>
                <a:path w="3458209" h="793750">
                  <a:moveTo>
                    <a:pt x="2617863" y="472097"/>
                  </a:moveTo>
                  <a:lnTo>
                    <a:pt x="2613850" y="472097"/>
                  </a:lnTo>
                  <a:lnTo>
                    <a:pt x="2613850" y="723303"/>
                  </a:lnTo>
                  <a:lnTo>
                    <a:pt x="2617863" y="723303"/>
                  </a:lnTo>
                  <a:lnTo>
                    <a:pt x="2617863" y="472097"/>
                  </a:lnTo>
                  <a:close/>
                </a:path>
                <a:path w="3458209" h="793750">
                  <a:moveTo>
                    <a:pt x="2624518" y="472097"/>
                  </a:moveTo>
                  <a:lnTo>
                    <a:pt x="2620505" y="472097"/>
                  </a:lnTo>
                  <a:lnTo>
                    <a:pt x="2620505" y="723303"/>
                  </a:lnTo>
                  <a:lnTo>
                    <a:pt x="2624518" y="723303"/>
                  </a:lnTo>
                  <a:lnTo>
                    <a:pt x="2624518" y="472097"/>
                  </a:lnTo>
                  <a:close/>
                </a:path>
                <a:path w="3458209" h="793750">
                  <a:moveTo>
                    <a:pt x="2631186" y="472097"/>
                  </a:moveTo>
                  <a:lnTo>
                    <a:pt x="2627185" y="472097"/>
                  </a:lnTo>
                  <a:lnTo>
                    <a:pt x="2627185" y="723303"/>
                  </a:lnTo>
                  <a:lnTo>
                    <a:pt x="2631186" y="723303"/>
                  </a:lnTo>
                  <a:lnTo>
                    <a:pt x="2631186" y="472097"/>
                  </a:lnTo>
                  <a:close/>
                </a:path>
                <a:path w="3458209" h="793750">
                  <a:moveTo>
                    <a:pt x="2637853" y="472097"/>
                  </a:moveTo>
                  <a:lnTo>
                    <a:pt x="2633853" y="472097"/>
                  </a:lnTo>
                  <a:lnTo>
                    <a:pt x="2633853" y="723303"/>
                  </a:lnTo>
                  <a:lnTo>
                    <a:pt x="2637853" y="723303"/>
                  </a:lnTo>
                  <a:lnTo>
                    <a:pt x="2637853" y="472097"/>
                  </a:lnTo>
                  <a:close/>
                </a:path>
                <a:path w="3458209" h="793750">
                  <a:moveTo>
                    <a:pt x="2644521" y="472097"/>
                  </a:moveTo>
                  <a:lnTo>
                    <a:pt x="2640507" y="472097"/>
                  </a:lnTo>
                  <a:lnTo>
                    <a:pt x="2640507" y="723303"/>
                  </a:lnTo>
                  <a:lnTo>
                    <a:pt x="2644521" y="723303"/>
                  </a:lnTo>
                  <a:lnTo>
                    <a:pt x="2644521" y="472097"/>
                  </a:lnTo>
                  <a:close/>
                </a:path>
                <a:path w="3458209" h="793750">
                  <a:moveTo>
                    <a:pt x="2651175" y="472097"/>
                  </a:moveTo>
                  <a:lnTo>
                    <a:pt x="2647175" y="472097"/>
                  </a:lnTo>
                  <a:lnTo>
                    <a:pt x="2647175" y="723303"/>
                  </a:lnTo>
                  <a:lnTo>
                    <a:pt x="2651175" y="723303"/>
                  </a:lnTo>
                  <a:lnTo>
                    <a:pt x="2651175" y="472097"/>
                  </a:lnTo>
                  <a:close/>
                </a:path>
                <a:path w="3458209" h="793750">
                  <a:moveTo>
                    <a:pt x="2657843" y="472097"/>
                  </a:moveTo>
                  <a:lnTo>
                    <a:pt x="2653830" y="472097"/>
                  </a:lnTo>
                  <a:lnTo>
                    <a:pt x="2653830" y="723303"/>
                  </a:lnTo>
                  <a:lnTo>
                    <a:pt x="2657843" y="723303"/>
                  </a:lnTo>
                  <a:lnTo>
                    <a:pt x="2657843" y="472097"/>
                  </a:lnTo>
                  <a:close/>
                </a:path>
                <a:path w="3458209" h="793750">
                  <a:moveTo>
                    <a:pt x="2664510" y="340156"/>
                  </a:moveTo>
                  <a:lnTo>
                    <a:pt x="2660497" y="340156"/>
                  </a:lnTo>
                  <a:lnTo>
                    <a:pt x="2660497" y="723303"/>
                  </a:lnTo>
                  <a:lnTo>
                    <a:pt x="2664510" y="723303"/>
                  </a:lnTo>
                  <a:lnTo>
                    <a:pt x="2664510" y="340156"/>
                  </a:lnTo>
                  <a:close/>
                </a:path>
                <a:path w="3458209" h="793750">
                  <a:moveTo>
                    <a:pt x="2671165" y="340156"/>
                  </a:moveTo>
                  <a:lnTo>
                    <a:pt x="2667152" y="340156"/>
                  </a:lnTo>
                  <a:lnTo>
                    <a:pt x="2667152" y="723303"/>
                  </a:lnTo>
                  <a:lnTo>
                    <a:pt x="2671165" y="723303"/>
                  </a:lnTo>
                  <a:lnTo>
                    <a:pt x="2671165" y="340156"/>
                  </a:lnTo>
                  <a:close/>
                </a:path>
                <a:path w="3458209" h="793750">
                  <a:moveTo>
                    <a:pt x="2677833" y="340156"/>
                  </a:moveTo>
                  <a:lnTo>
                    <a:pt x="2673832" y="340156"/>
                  </a:lnTo>
                  <a:lnTo>
                    <a:pt x="2673832" y="723303"/>
                  </a:lnTo>
                  <a:lnTo>
                    <a:pt x="2677833" y="723303"/>
                  </a:lnTo>
                  <a:lnTo>
                    <a:pt x="2677833" y="340156"/>
                  </a:lnTo>
                  <a:close/>
                </a:path>
                <a:path w="3458209" h="793750">
                  <a:moveTo>
                    <a:pt x="2684500" y="340156"/>
                  </a:moveTo>
                  <a:lnTo>
                    <a:pt x="2680500" y="340156"/>
                  </a:lnTo>
                  <a:lnTo>
                    <a:pt x="2680500" y="723303"/>
                  </a:lnTo>
                  <a:lnTo>
                    <a:pt x="2684500" y="723303"/>
                  </a:lnTo>
                  <a:lnTo>
                    <a:pt x="2684500" y="340156"/>
                  </a:lnTo>
                  <a:close/>
                </a:path>
                <a:path w="3458209" h="793750">
                  <a:moveTo>
                    <a:pt x="2691155" y="340156"/>
                  </a:moveTo>
                  <a:lnTo>
                    <a:pt x="2687155" y="340156"/>
                  </a:lnTo>
                  <a:lnTo>
                    <a:pt x="2687155" y="723303"/>
                  </a:lnTo>
                  <a:lnTo>
                    <a:pt x="2691155" y="723303"/>
                  </a:lnTo>
                  <a:lnTo>
                    <a:pt x="2691155" y="340156"/>
                  </a:lnTo>
                  <a:close/>
                </a:path>
                <a:path w="3458209" h="793750">
                  <a:moveTo>
                    <a:pt x="2697823" y="340156"/>
                  </a:moveTo>
                  <a:lnTo>
                    <a:pt x="2693822" y="340156"/>
                  </a:lnTo>
                  <a:lnTo>
                    <a:pt x="2693822" y="723303"/>
                  </a:lnTo>
                  <a:lnTo>
                    <a:pt x="2697823" y="723303"/>
                  </a:lnTo>
                  <a:lnTo>
                    <a:pt x="2697823" y="340156"/>
                  </a:lnTo>
                  <a:close/>
                </a:path>
                <a:path w="3458209" h="793750">
                  <a:moveTo>
                    <a:pt x="2704490" y="340156"/>
                  </a:moveTo>
                  <a:lnTo>
                    <a:pt x="2700477" y="340156"/>
                  </a:lnTo>
                  <a:lnTo>
                    <a:pt x="2700477" y="723303"/>
                  </a:lnTo>
                  <a:lnTo>
                    <a:pt x="2704490" y="723303"/>
                  </a:lnTo>
                  <a:lnTo>
                    <a:pt x="2704490" y="340156"/>
                  </a:lnTo>
                  <a:close/>
                </a:path>
                <a:path w="3458209" h="793750">
                  <a:moveTo>
                    <a:pt x="2711158" y="340156"/>
                  </a:moveTo>
                  <a:lnTo>
                    <a:pt x="2707144" y="340156"/>
                  </a:lnTo>
                  <a:lnTo>
                    <a:pt x="2707144" y="723303"/>
                  </a:lnTo>
                  <a:lnTo>
                    <a:pt x="2711158" y="723303"/>
                  </a:lnTo>
                  <a:lnTo>
                    <a:pt x="2711158" y="340156"/>
                  </a:lnTo>
                  <a:close/>
                </a:path>
                <a:path w="3458209" h="793750">
                  <a:moveTo>
                    <a:pt x="2717812" y="340156"/>
                  </a:moveTo>
                  <a:lnTo>
                    <a:pt x="2713799" y="340156"/>
                  </a:lnTo>
                  <a:lnTo>
                    <a:pt x="2713799" y="723303"/>
                  </a:lnTo>
                  <a:lnTo>
                    <a:pt x="2717812" y="723303"/>
                  </a:lnTo>
                  <a:lnTo>
                    <a:pt x="2717812" y="340156"/>
                  </a:lnTo>
                  <a:close/>
                </a:path>
                <a:path w="3458209" h="793750">
                  <a:moveTo>
                    <a:pt x="2724480" y="340156"/>
                  </a:moveTo>
                  <a:lnTo>
                    <a:pt x="2720479" y="340156"/>
                  </a:lnTo>
                  <a:lnTo>
                    <a:pt x="2720479" y="723303"/>
                  </a:lnTo>
                  <a:lnTo>
                    <a:pt x="2724480" y="723303"/>
                  </a:lnTo>
                  <a:lnTo>
                    <a:pt x="2724480" y="340156"/>
                  </a:lnTo>
                  <a:close/>
                </a:path>
                <a:path w="3458209" h="793750">
                  <a:moveTo>
                    <a:pt x="2731147" y="357352"/>
                  </a:moveTo>
                  <a:lnTo>
                    <a:pt x="2727147" y="357352"/>
                  </a:lnTo>
                  <a:lnTo>
                    <a:pt x="2727147" y="723303"/>
                  </a:lnTo>
                  <a:lnTo>
                    <a:pt x="2731147" y="723303"/>
                  </a:lnTo>
                  <a:lnTo>
                    <a:pt x="2731147" y="357352"/>
                  </a:lnTo>
                  <a:close/>
                </a:path>
                <a:path w="3458209" h="793750">
                  <a:moveTo>
                    <a:pt x="3457613" y="723849"/>
                  </a:moveTo>
                  <a:lnTo>
                    <a:pt x="2120633" y="723849"/>
                  </a:lnTo>
                  <a:lnTo>
                    <a:pt x="2120633" y="726389"/>
                  </a:lnTo>
                  <a:lnTo>
                    <a:pt x="2120633" y="791159"/>
                  </a:lnTo>
                  <a:lnTo>
                    <a:pt x="2120633" y="793699"/>
                  </a:lnTo>
                  <a:lnTo>
                    <a:pt x="3457613" y="793699"/>
                  </a:lnTo>
                  <a:lnTo>
                    <a:pt x="3457613" y="791413"/>
                  </a:lnTo>
                  <a:lnTo>
                    <a:pt x="3457613" y="791159"/>
                  </a:lnTo>
                  <a:lnTo>
                    <a:pt x="3457613" y="726389"/>
                  </a:lnTo>
                  <a:lnTo>
                    <a:pt x="3457613" y="726084"/>
                  </a:lnTo>
                  <a:lnTo>
                    <a:pt x="3457613" y="723849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3" name="object 63"/>
            <p:cNvSpPr/>
            <p:nvPr/>
          </p:nvSpPr>
          <p:spPr>
            <a:xfrm>
              <a:off x="12733477" y="5059502"/>
              <a:ext cx="470534" cy="595630"/>
            </a:xfrm>
            <a:custGeom>
              <a:avLst/>
              <a:gdLst/>
              <a:ahLst/>
              <a:cxnLst/>
              <a:rect l="l" t="t" r="r" b="b"/>
              <a:pathLst>
                <a:path w="470534" h="595629">
                  <a:moveTo>
                    <a:pt x="4000" y="229311"/>
                  </a:moveTo>
                  <a:lnTo>
                    <a:pt x="0" y="229311"/>
                  </a:lnTo>
                  <a:lnTo>
                    <a:pt x="0" y="595261"/>
                  </a:lnTo>
                  <a:lnTo>
                    <a:pt x="4000" y="595261"/>
                  </a:lnTo>
                  <a:lnTo>
                    <a:pt x="4000" y="229311"/>
                  </a:lnTo>
                  <a:close/>
                </a:path>
                <a:path w="470534" h="595629">
                  <a:moveTo>
                    <a:pt x="10655" y="229311"/>
                  </a:moveTo>
                  <a:lnTo>
                    <a:pt x="6654" y="229311"/>
                  </a:lnTo>
                  <a:lnTo>
                    <a:pt x="6654" y="595261"/>
                  </a:lnTo>
                  <a:lnTo>
                    <a:pt x="10655" y="595261"/>
                  </a:lnTo>
                  <a:lnTo>
                    <a:pt x="10655" y="229311"/>
                  </a:lnTo>
                  <a:close/>
                </a:path>
                <a:path w="470534" h="595629">
                  <a:moveTo>
                    <a:pt x="17322" y="229311"/>
                  </a:moveTo>
                  <a:lnTo>
                    <a:pt x="13322" y="229311"/>
                  </a:lnTo>
                  <a:lnTo>
                    <a:pt x="13322" y="595261"/>
                  </a:lnTo>
                  <a:lnTo>
                    <a:pt x="17322" y="595261"/>
                  </a:lnTo>
                  <a:lnTo>
                    <a:pt x="17322" y="229311"/>
                  </a:lnTo>
                  <a:close/>
                </a:path>
                <a:path w="470534" h="595629">
                  <a:moveTo>
                    <a:pt x="23990" y="229311"/>
                  </a:moveTo>
                  <a:lnTo>
                    <a:pt x="19977" y="229311"/>
                  </a:lnTo>
                  <a:lnTo>
                    <a:pt x="19977" y="595261"/>
                  </a:lnTo>
                  <a:lnTo>
                    <a:pt x="23990" y="595261"/>
                  </a:lnTo>
                  <a:lnTo>
                    <a:pt x="23990" y="229311"/>
                  </a:lnTo>
                  <a:close/>
                </a:path>
                <a:path w="470534" h="595629">
                  <a:moveTo>
                    <a:pt x="30645" y="229311"/>
                  </a:moveTo>
                  <a:lnTo>
                    <a:pt x="26631" y="229311"/>
                  </a:lnTo>
                  <a:lnTo>
                    <a:pt x="26631" y="595261"/>
                  </a:lnTo>
                  <a:lnTo>
                    <a:pt x="30645" y="595261"/>
                  </a:lnTo>
                  <a:lnTo>
                    <a:pt x="30645" y="229311"/>
                  </a:lnTo>
                  <a:close/>
                </a:path>
                <a:path w="470534" h="595629">
                  <a:moveTo>
                    <a:pt x="37312" y="229311"/>
                  </a:moveTo>
                  <a:lnTo>
                    <a:pt x="33299" y="229311"/>
                  </a:lnTo>
                  <a:lnTo>
                    <a:pt x="33299" y="595261"/>
                  </a:lnTo>
                  <a:lnTo>
                    <a:pt x="37312" y="595261"/>
                  </a:lnTo>
                  <a:lnTo>
                    <a:pt x="37312" y="229311"/>
                  </a:lnTo>
                  <a:close/>
                </a:path>
                <a:path w="470534" h="595629">
                  <a:moveTo>
                    <a:pt x="43980" y="229311"/>
                  </a:moveTo>
                  <a:lnTo>
                    <a:pt x="39979" y="229311"/>
                  </a:lnTo>
                  <a:lnTo>
                    <a:pt x="39979" y="595261"/>
                  </a:lnTo>
                  <a:lnTo>
                    <a:pt x="43980" y="595261"/>
                  </a:lnTo>
                  <a:lnTo>
                    <a:pt x="43980" y="229311"/>
                  </a:lnTo>
                  <a:close/>
                </a:path>
                <a:path w="470534" h="595629">
                  <a:moveTo>
                    <a:pt x="50647" y="229311"/>
                  </a:moveTo>
                  <a:lnTo>
                    <a:pt x="46647" y="229311"/>
                  </a:lnTo>
                  <a:lnTo>
                    <a:pt x="46647" y="595261"/>
                  </a:lnTo>
                  <a:lnTo>
                    <a:pt x="50647" y="595261"/>
                  </a:lnTo>
                  <a:lnTo>
                    <a:pt x="50647" y="229311"/>
                  </a:lnTo>
                  <a:close/>
                </a:path>
                <a:path w="470534" h="595629">
                  <a:moveTo>
                    <a:pt x="57302" y="229311"/>
                  </a:moveTo>
                  <a:lnTo>
                    <a:pt x="53301" y="229311"/>
                  </a:lnTo>
                  <a:lnTo>
                    <a:pt x="53301" y="595261"/>
                  </a:lnTo>
                  <a:lnTo>
                    <a:pt x="57302" y="595261"/>
                  </a:lnTo>
                  <a:lnTo>
                    <a:pt x="57302" y="229311"/>
                  </a:lnTo>
                  <a:close/>
                </a:path>
                <a:path w="470534" h="595629">
                  <a:moveTo>
                    <a:pt x="63969" y="229311"/>
                  </a:moveTo>
                  <a:lnTo>
                    <a:pt x="59969" y="229311"/>
                  </a:lnTo>
                  <a:lnTo>
                    <a:pt x="59969" y="595261"/>
                  </a:lnTo>
                  <a:lnTo>
                    <a:pt x="63969" y="595261"/>
                  </a:lnTo>
                  <a:lnTo>
                    <a:pt x="63969" y="229311"/>
                  </a:lnTo>
                  <a:close/>
                </a:path>
                <a:path w="470534" h="595629">
                  <a:moveTo>
                    <a:pt x="70637" y="229311"/>
                  </a:moveTo>
                  <a:lnTo>
                    <a:pt x="66624" y="229311"/>
                  </a:lnTo>
                  <a:lnTo>
                    <a:pt x="66624" y="595261"/>
                  </a:lnTo>
                  <a:lnTo>
                    <a:pt x="70637" y="595261"/>
                  </a:lnTo>
                  <a:lnTo>
                    <a:pt x="70637" y="229311"/>
                  </a:lnTo>
                  <a:close/>
                </a:path>
                <a:path w="470534" h="595629">
                  <a:moveTo>
                    <a:pt x="77292" y="229311"/>
                  </a:moveTo>
                  <a:lnTo>
                    <a:pt x="73279" y="229311"/>
                  </a:lnTo>
                  <a:lnTo>
                    <a:pt x="73279" y="595261"/>
                  </a:lnTo>
                  <a:lnTo>
                    <a:pt x="77292" y="595261"/>
                  </a:lnTo>
                  <a:lnTo>
                    <a:pt x="77292" y="229311"/>
                  </a:lnTo>
                  <a:close/>
                </a:path>
                <a:path w="470534" h="595629">
                  <a:moveTo>
                    <a:pt x="83959" y="229311"/>
                  </a:moveTo>
                  <a:lnTo>
                    <a:pt x="79946" y="229311"/>
                  </a:lnTo>
                  <a:lnTo>
                    <a:pt x="79946" y="595261"/>
                  </a:lnTo>
                  <a:lnTo>
                    <a:pt x="83959" y="595261"/>
                  </a:lnTo>
                  <a:lnTo>
                    <a:pt x="83959" y="229311"/>
                  </a:lnTo>
                  <a:close/>
                </a:path>
                <a:path w="470534" h="595629">
                  <a:moveTo>
                    <a:pt x="90627" y="229311"/>
                  </a:moveTo>
                  <a:lnTo>
                    <a:pt x="86626" y="229311"/>
                  </a:lnTo>
                  <a:lnTo>
                    <a:pt x="86626" y="595261"/>
                  </a:lnTo>
                  <a:lnTo>
                    <a:pt x="90627" y="595261"/>
                  </a:lnTo>
                  <a:lnTo>
                    <a:pt x="90627" y="229311"/>
                  </a:lnTo>
                  <a:close/>
                </a:path>
                <a:path w="470534" h="595629">
                  <a:moveTo>
                    <a:pt x="97282" y="200126"/>
                  </a:moveTo>
                  <a:lnTo>
                    <a:pt x="93281" y="200126"/>
                  </a:lnTo>
                  <a:lnTo>
                    <a:pt x="93281" y="595261"/>
                  </a:lnTo>
                  <a:lnTo>
                    <a:pt x="97282" y="595261"/>
                  </a:lnTo>
                  <a:lnTo>
                    <a:pt x="97282" y="200126"/>
                  </a:lnTo>
                  <a:close/>
                </a:path>
                <a:path w="470534" h="595629">
                  <a:moveTo>
                    <a:pt x="103949" y="200126"/>
                  </a:moveTo>
                  <a:lnTo>
                    <a:pt x="99949" y="200126"/>
                  </a:lnTo>
                  <a:lnTo>
                    <a:pt x="99949" y="595261"/>
                  </a:lnTo>
                  <a:lnTo>
                    <a:pt x="103949" y="595261"/>
                  </a:lnTo>
                  <a:lnTo>
                    <a:pt x="103949" y="200126"/>
                  </a:lnTo>
                  <a:close/>
                </a:path>
                <a:path w="470534" h="595629">
                  <a:moveTo>
                    <a:pt x="110617" y="200126"/>
                  </a:moveTo>
                  <a:lnTo>
                    <a:pt x="106616" y="200126"/>
                  </a:lnTo>
                  <a:lnTo>
                    <a:pt x="106616" y="595261"/>
                  </a:lnTo>
                  <a:lnTo>
                    <a:pt x="110617" y="595261"/>
                  </a:lnTo>
                  <a:lnTo>
                    <a:pt x="110617" y="200126"/>
                  </a:lnTo>
                  <a:close/>
                </a:path>
                <a:path w="470534" h="595629">
                  <a:moveTo>
                    <a:pt x="117271" y="200126"/>
                  </a:moveTo>
                  <a:lnTo>
                    <a:pt x="113271" y="200126"/>
                  </a:lnTo>
                  <a:lnTo>
                    <a:pt x="113271" y="595261"/>
                  </a:lnTo>
                  <a:lnTo>
                    <a:pt x="117271" y="595261"/>
                  </a:lnTo>
                  <a:lnTo>
                    <a:pt x="117271" y="200126"/>
                  </a:lnTo>
                  <a:close/>
                </a:path>
                <a:path w="470534" h="595629">
                  <a:moveTo>
                    <a:pt x="123939" y="200126"/>
                  </a:moveTo>
                  <a:lnTo>
                    <a:pt x="119926" y="200126"/>
                  </a:lnTo>
                  <a:lnTo>
                    <a:pt x="119926" y="595261"/>
                  </a:lnTo>
                  <a:lnTo>
                    <a:pt x="123939" y="595261"/>
                  </a:lnTo>
                  <a:lnTo>
                    <a:pt x="123939" y="200126"/>
                  </a:lnTo>
                  <a:close/>
                </a:path>
                <a:path w="470534" h="595629">
                  <a:moveTo>
                    <a:pt x="130606" y="200126"/>
                  </a:moveTo>
                  <a:lnTo>
                    <a:pt x="126593" y="200126"/>
                  </a:lnTo>
                  <a:lnTo>
                    <a:pt x="126593" y="595261"/>
                  </a:lnTo>
                  <a:lnTo>
                    <a:pt x="130606" y="595261"/>
                  </a:lnTo>
                  <a:lnTo>
                    <a:pt x="130606" y="200126"/>
                  </a:lnTo>
                  <a:close/>
                </a:path>
                <a:path w="470534" h="595629">
                  <a:moveTo>
                    <a:pt x="137274" y="200126"/>
                  </a:moveTo>
                  <a:lnTo>
                    <a:pt x="133273" y="200126"/>
                  </a:lnTo>
                  <a:lnTo>
                    <a:pt x="133273" y="595261"/>
                  </a:lnTo>
                  <a:lnTo>
                    <a:pt x="137274" y="595261"/>
                  </a:lnTo>
                  <a:lnTo>
                    <a:pt x="137274" y="200126"/>
                  </a:lnTo>
                  <a:close/>
                </a:path>
                <a:path w="470534" h="595629">
                  <a:moveTo>
                    <a:pt x="143929" y="200126"/>
                  </a:moveTo>
                  <a:lnTo>
                    <a:pt x="139928" y="200126"/>
                  </a:lnTo>
                  <a:lnTo>
                    <a:pt x="139928" y="595261"/>
                  </a:lnTo>
                  <a:lnTo>
                    <a:pt x="143929" y="595261"/>
                  </a:lnTo>
                  <a:lnTo>
                    <a:pt x="143929" y="200126"/>
                  </a:lnTo>
                  <a:close/>
                </a:path>
                <a:path w="470534" h="595629">
                  <a:moveTo>
                    <a:pt x="150596" y="173253"/>
                  </a:moveTo>
                  <a:lnTo>
                    <a:pt x="146596" y="173253"/>
                  </a:lnTo>
                  <a:lnTo>
                    <a:pt x="146596" y="595261"/>
                  </a:lnTo>
                  <a:lnTo>
                    <a:pt x="150596" y="595261"/>
                  </a:lnTo>
                  <a:lnTo>
                    <a:pt x="150596" y="173253"/>
                  </a:lnTo>
                  <a:close/>
                </a:path>
                <a:path w="470534" h="595629">
                  <a:moveTo>
                    <a:pt x="157264" y="173253"/>
                  </a:moveTo>
                  <a:lnTo>
                    <a:pt x="153263" y="173253"/>
                  </a:lnTo>
                  <a:lnTo>
                    <a:pt x="153263" y="595261"/>
                  </a:lnTo>
                  <a:lnTo>
                    <a:pt x="157264" y="595261"/>
                  </a:lnTo>
                  <a:lnTo>
                    <a:pt x="157264" y="173253"/>
                  </a:lnTo>
                  <a:close/>
                </a:path>
                <a:path w="470534" h="595629">
                  <a:moveTo>
                    <a:pt x="163931" y="173253"/>
                  </a:moveTo>
                  <a:lnTo>
                    <a:pt x="159918" y="173253"/>
                  </a:lnTo>
                  <a:lnTo>
                    <a:pt x="159918" y="595261"/>
                  </a:lnTo>
                  <a:lnTo>
                    <a:pt x="163931" y="595261"/>
                  </a:lnTo>
                  <a:lnTo>
                    <a:pt x="163931" y="173253"/>
                  </a:lnTo>
                  <a:close/>
                </a:path>
                <a:path w="470534" h="595629">
                  <a:moveTo>
                    <a:pt x="170586" y="173253"/>
                  </a:moveTo>
                  <a:lnTo>
                    <a:pt x="166573" y="173253"/>
                  </a:lnTo>
                  <a:lnTo>
                    <a:pt x="166573" y="595261"/>
                  </a:lnTo>
                  <a:lnTo>
                    <a:pt x="170586" y="595261"/>
                  </a:lnTo>
                  <a:lnTo>
                    <a:pt x="170586" y="173253"/>
                  </a:lnTo>
                  <a:close/>
                </a:path>
                <a:path w="470534" h="595629">
                  <a:moveTo>
                    <a:pt x="177253" y="173253"/>
                  </a:moveTo>
                  <a:lnTo>
                    <a:pt x="173240" y="173253"/>
                  </a:lnTo>
                  <a:lnTo>
                    <a:pt x="173240" y="595261"/>
                  </a:lnTo>
                  <a:lnTo>
                    <a:pt x="177253" y="595261"/>
                  </a:lnTo>
                  <a:lnTo>
                    <a:pt x="177253" y="173253"/>
                  </a:lnTo>
                  <a:close/>
                </a:path>
                <a:path w="470534" h="595629">
                  <a:moveTo>
                    <a:pt x="183921" y="173253"/>
                  </a:moveTo>
                  <a:lnTo>
                    <a:pt x="179920" y="173253"/>
                  </a:lnTo>
                  <a:lnTo>
                    <a:pt x="179920" y="595261"/>
                  </a:lnTo>
                  <a:lnTo>
                    <a:pt x="183921" y="595261"/>
                  </a:lnTo>
                  <a:lnTo>
                    <a:pt x="183921" y="173253"/>
                  </a:lnTo>
                  <a:close/>
                </a:path>
                <a:path w="470534" h="595629">
                  <a:moveTo>
                    <a:pt x="190576" y="173253"/>
                  </a:moveTo>
                  <a:lnTo>
                    <a:pt x="186575" y="173253"/>
                  </a:lnTo>
                  <a:lnTo>
                    <a:pt x="186575" y="595261"/>
                  </a:lnTo>
                  <a:lnTo>
                    <a:pt x="190576" y="595261"/>
                  </a:lnTo>
                  <a:lnTo>
                    <a:pt x="190576" y="173253"/>
                  </a:lnTo>
                  <a:close/>
                </a:path>
                <a:path w="470534" h="595629">
                  <a:moveTo>
                    <a:pt x="197243" y="173253"/>
                  </a:moveTo>
                  <a:lnTo>
                    <a:pt x="193243" y="173253"/>
                  </a:lnTo>
                  <a:lnTo>
                    <a:pt x="193243" y="595261"/>
                  </a:lnTo>
                  <a:lnTo>
                    <a:pt x="197243" y="595261"/>
                  </a:lnTo>
                  <a:lnTo>
                    <a:pt x="197243" y="173253"/>
                  </a:lnTo>
                  <a:close/>
                </a:path>
                <a:path w="470534" h="595629">
                  <a:moveTo>
                    <a:pt x="203911" y="173253"/>
                  </a:moveTo>
                  <a:lnTo>
                    <a:pt x="199910" y="173253"/>
                  </a:lnTo>
                  <a:lnTo>
                    <a:pt x="199910" y="595261"/>
                  </a:lnTo>
                  <a:lnTo>
                    <a:pt x="203911" y="595261"/>
                  </a:lnTo>
                  <a:lnTo>
                    <a:pt x="203911" y="173253"/>
                  </a:lnTo>
                  <a:close/>
                </a:path>
                <a:path w="470534" h="595629">
                  <a:moveTo>
                    <a:pt x="210566" y="39306"/>
                  </a:moveTo>
                  <a:lnTo>
                    <a:pt x="206565" y="39306"/>
                  </a:lnTo>
                  <a:lnTo>
                    <a:pt x="206565" y="595261"/>
                  </a:lnTo>
                  <a:lnTo>
                    <a:pt x="210566" y="595261"/>
                  </a:lnTo>
                  <a:lnTo>
                    <a:pt x="210566" y="39306"/>
                  </a:lnTo>
                  <a:close/>
                </a:path>
                <a:path w="470534" h="595629">
                  <a:moveTo>
                    <a:pt x="217233" y="39306"/>
                  </a:moveTo>
                  <a:lnTo>
                    <a:pt x="213220" y="39306"/>
                  </a:lnTo>
                  <a:lnTo>
                    <a:pt x="213220" y="595261"/>
                  </a:lnTo>
                  <a:lnTo>
                    <a:pt x="217233" y="595261"/>
                  </a:lnTo>
                  <a:lnTo>
                    <a:pt x="217233" y="39306"/>
                  </a:lnTo>
                  <a:close/>
                </a:path>
                <a:path w="470534" h="595629">
                  <a:moveTo>
                    <a:pt x="223901" y="39306"/>
                  </a:moveTo>
                  <a:lnTo>
                    <a:pt x="219887" y="39306"/>
                  </a:lnTo>
                  <a:lnTo>
                    <a:pt x="219887" y="595261"/>
                  </a:lnTo>
                  <a:lnTo>
                    <a:pt x="223901" y="595261"/>
                  </a:lnTo>
                  <a:lnTo>
                    <a:pt x="223901" y="39306"/>
                  </a:lnTo>
                  <a:close/>
                </a:path>
                <a:path w="470534" h="595629">
                  <a:moveTo>
                    <a:pt x="230568" y="39306"/>
                  </a:moveTo>
                  <a:lnTo>
                    <a:pt x="226568" y="39306"/>
                  </a:lnTo>
                  <a:lnTo>
                    <a:pt x="226568" y="595261"/>
                  </a:lnTo>
                  <a:lnTo>
                    <a:pt x="230568" y="595261"/>
                  </a:lnTo>
                  <a:lnTo>
                    <a:pt x="230568" y="39306"/>
                  </a:lnTo>
                  <a:close/>
                </a:path>
                <a:path w="470534" h="595629">
                  <a:moveTo>
                    <a:pt x="237223" y="39306"/>
                  </a:moveTo>
                  <a:lnTo>
                    <a:pt x="233222" y="39306"/>
                  </a:lnTo>
                  <a:lnTo>
                    <a:pt x="233222" y="595261"/>
                  </a:lnTo>
                  <a:lnTo>
                    <a:pt x="237223" y="595261"/>
                  </a:lnTo>
                  <a:lnTo>
                    <a:pt x="237223" y="39306"/>
                  </a:lnTo>
                  <a:close/>
                </a:path>
                <a:path w="470534" h="595629">
                  <a:moveTo>
                    <a:pt x="243890" y="39306"/>
                  </a:moveTo>
                  <a:lnTo>
                    <a:pt x="239890" y="39306"/>
                  </a:lnTo>
                  <a:lnTo>
                    <a:pt x="239890" y="595261"/>
                  </a:lnTo>
                  <a:lnTo>
                    <a:pt x="243890" y="595261"/>
                  </a:lnTo>
                  <a:lnTo>
                    <a:pt x="243890" y="39306"/>
                  </a:lnTo>
                  <a:close/>
                </a:path>
                <a:path w="470534" h="595629">
                  <a:moveTo>
                    <a:pt x="250558" y="39306"/>
                  </a:moveTo>
                  <a:lnTo>
                    <a:pt x="246557" y="39306"/>
                  </a:lnTo>
                  <a:lnTo>
                    <a:pt x="246557" y="595261"/>
                  </a:lnTo>
                  <a:lnTo>
                    <a:pt x="250558" y="595261"/>
                  </a:lnTo>
                  <a:lnTo>
                    <a:pt x="250558" y="39306"/>
                  </a:lnTo>
                  <a:close/>
                </a:path>
                <a:path w="470534" h="595629">
                  <a:moveTo>
                    <a:pt x="257213" y="39306"/>
                  </a:moveTo>
                  <a:lnTo>
                    <a:pt x="253212" y="39306"/>
                  </a:lnTo>
                  <a:lnTo>
                    <a:pt x="253212" y="595261"/>
                  </a:lnTo>
                  <a:lnTo>
                    <a:pt x="257213" y="595261"/>
                  </a:lnTo>
                  <a:lnTo>
                    <a:pt x="257213" y="39306"/>
                  </a:lnTo>
                  <a:close/>
                </a:path>
                <a:path w="470534" h="595629">
                  <a:moveTo>
                    <a:pt x="263880" y="39306"/>
                  </a:moveTo>
                  <a:lnTo>
                    <a:pt x="259867" y="39306"/>
                  </a:lnTo>
                  <a:lnTo>
                    <a:pt x="259867" y="595261"/>
                  </a:lnTo>
                  <a:lnTo>
                    <a:pt x="263880" y="595261"/>
                  </a:lnTo>
                  <a:lnTo>
                    <a:pt x="263880" y="39306"/>
                  </a:lnTo>
                  <a:close/>
                </a:path>
                <a:path w="470534" h="595629">
                  <a:moveTo>
                    <a:pt x="270548" y="39306"/>
                  </a:moveTo>
                  <a:lnTo>
                    <a:pt x="266534" y="39306"/>
                  </a:lnTo>
                  <a:lnTo>
                    <a:pt x="266534" y="595261"/>
                  </a:lnTo>
                  <a:lnTo>
                    <a:pt x="270548" y="595261"/>
                  </a:lnTo>
                  <a:lnTo>
                    <a:pt x="270548" y="39306"/>
                  </a:lnTo>
                  <a:close/>
                </a:path>
                <a:path w="470534" h="595629">
                  <a:moveTo>
                    <a:pt x="277202" y="0"/>
                  </a:moveTo>
                  <a:lnTo>
                    <a:pt x="273189" y="0"/>
                  </a:lnTo>
                  <a:lnTo>
                    <a:pt x="273189" y="595261"/>
                  </a:lnTo>
                  <a:lnTo>
                    <a:pt x="277202" y="595261"/>
                  </a:lnTo>
                  <a:lnTo>
                    <a:pt x="277202" y="0"/>
                  </a:lnTo>
                  <a:close/>
                </a:path>
                <a:path w="470534" h="595629">
                  <a:moveTo>
                    <a:pt x="283870" y="0"/>
                  </a:moveTo>
                  <a:lnTo>
                    <a:pt x="279869" y="0"/>
                  </a:lnTo>
                  <a:lnTo>
                    <a:pt x="279869" y="595261"/>
                  </a:lnTo>
                  <a:lnTo>
                    <a:pt x="283870" y="595261"/>
                  </a:lnTo>
                  <a:lnTo>
                    <a:pt x="283870" y="0"/>
                  </a:lnTo>
                  <a:close/>
                </a:path>
                <a:path w="470534" h="595629">
                  <a:moveTo>
                    <a:pt x="290525" y="0"/>
                  </a:moveTo>
                  <a:lnTo>
                    <a:pt x="286524" y="0"/>
                  </a:lnTo>
                  <a:lnTo>
                    <a:pt x="286524" y="595261"/>
                  </a:lnTo>
                  <a:lnTo>
                    <a:pt x="290525" y="595261"/>
                  </a:lnTo>
                  <a:lnTo>
                    <a:pt x="290525" y="0"/>
                  </a:lnTo>
                  <a:close/>
                </a:path>
                <a:path w="470534" h="595629">
                  <a:moveTo>
                    <a:pt x="297192" y="0"/>
                  </a:moveTo>
                  <a:lnTo>
                    <a:pt x="293192" y="0"/>
                  </a:lnTo>
                  <a:lnTo>
                    <a:pt x="293192" y="595261"/>
                  </a:lnTo>
                  <a:lnTo>
                    <a:pt x="297192" y="595261"/>
                  </a:lnTo>
                  <a:lnTo>
                    <a:pt x="297192" y="0"/>
                  </a:lnTo>
                  <a:close/>
                </a:path>
                <a:path w="470534" h="595629">
                  <a:moveTo>
                    <a:pt x="303847" y="0"/>
                  </a:moveTo>
                  <a:lnTo>
                    <a:pt x="299847" y="0"/>
                  </a:lnTo>
                  <a:lnTo>
                    <a:pt x="299847" y="595261"/>
                  </a:lnTo>
                  <a:lnTo>
                    <a:pt x="303847" y="595261"/>
                  </a:lnTo>
                  <a:lnTo>
                    <a:pt x="303847" y="0"/>
                  </a:lnTo>
                  <a:close/>
                </a:path>
                <a:path w="470534" h="595629">
                  <a:moveTo>
                    <a:pt x="310527" y="0"/>
                  </a:moveTo>
                  <a:lnTo>
                    <a:pt x="306514" y="0"/>
                  </a:lnTo>
                  <a:lnTo>
                    <a:pt x="306514" y="595261"/>
                  </a:lnTo>
                  <a:lnTo>
                    <a:pt x="310527" y="595261"/>
                  </a:lnTo>
                  <a:lnTo>
                    <a:pt x="310527" y="0"/>
                  </a:lnTo>
                  <a:close/>
                </a:path>
                <a:path w="470534" h="595629">
                  <a:moveTo>
                    <a:pt x="317182" y="0"/>
                  </a:moveTo>
                  <a:lnTo>
                    <a:pt x="313182" y="0"/>
                  </a:lnTo>
                  <a:lnTo>
                    <a:pt x="313182" y="595261"/>
                  </a:lnTo>
                  <a:lnTo>
                    <a:pt x="317182" y="595261"/>
                  </a:lnTo>
                  <a:lnTo>
                    <a:pt x="317182" y="0"/>
                  </a:lnTo>
                  <a:close/>
                </a:path>
                <a:path w="470534" h="595629">
                  <a:moveTo>
                    <a:pt x="323850" y="0"/>
                  </a:moveTo>
                  <a:lnTo>
                    <a:pt x="319836" y="0"/>
                  </a:lnTo>
                  <a:lnTo>
                    <a:pt x="319836" y="595261"/>
                  </a:lnTo>
                  <a:lnTo>
                    <a:pt x="323850" y="595261"/>
                  </a:lnTo>
                  <a:lnTo>
                    <a:pt x="323850" y="0"/>
                  </a:lnTo>
                  <a:close/>
                </a:path>
                <a:path w="470534" h="595629">
                  <a:moveTo>
                    <a:pt x="330517" y="81521"/>
                  </a:moveTo>
                  <a:lnTo>
                    <a:pt x="326517" y="81521"/>
                  </a:lnTo>
                  <a:lnTo>
                    <a:pt x="326517" y="595261"/>
                  </a:lnTo>
                  <a:lnTo>
                    <a:pt x="330517" y="595261"/>
                  </a:lnTo>
                  <a:lnTo>
                    <a:pt x="330517" y="81521"/>
                  </a:lnTo>
                  <a:close/>
                </a:path>
                <a:path w="470534" h="595629">
                  <a:moveTo>
                    <a:pt x="337172" y="81521"/>
                  </a:moveTo>
                  <a:lnTo>
                    <a:pt x="333171" y="81521"/>
                  </a:lnTo>
                  <a:lnTo>
                    <a:pt x="333171" y="595261"/>
                  </a:lnTo>
                  <a:lnTo>
                    <a:pt x="337172" y="595261"/>
                  </a:lnTo>
                  <a:lnTo>
                    <a:pt x="337172" y="81521"/>
                  </a:lnTo>
                  <a:close/>
                </a:path>
                <a:path w="470534" h="595629">
                  <a:moveTo>
                    <a:pt x="343839" y="81521"/>
                  </a:moveTo>
                  <a:lnTo>
                    <a:pt x="339839" y="81521"/>
                  </a:lnTo>
                  <a:lnTo>
                    <a:pt x="339839" y="595261"/>
                  </a:lnTo>
                  <a:lnTo>
                    <a:pt x="343839" y="595261"/>
                  </a:lnTo>
                  <a:lnTo>
                    <a:pt x="343839" y="81521"/>
                  </a:lnTo>
                  <a:close/>
                </a:path>
                <a:path w="470534" h="595629">
                  <a:moveTo>
                    <a:pt x="350494" y="81521"/>
                  </a:moveTo>
                  <a:lnTo>
                    <a:pt x="346494" y="81521"/>
                  </a:lnTo>
                  <a:lnTo>
                    <a:pt x="346494" y="595261"/>
                  </a:lnTo>
                  <a:lnTo>
                    <a:pt x="350494" y="595261"/>
                  </a:lnTo>
                  <a:lnTo>
                    <a:pt x="350494" y="81521"/>
                  </a:lnTo>
                  <a:close/>
                </a:path>
                <a:path w="470534" h="595629">
                  <a:moveTo>
                    <a:pt x="357174" y="81521"/>
                  </a:moveTo>
                  <a:lnTo>
                    <a:pt x="353161" y="81521"/>
                  </a:lnTo>
                  <a:lnTo>
                    <a:pt x="353161" y="595261"/>
                  </a:lnTo>
                  <a:lnTo>
                    <a:pt x="357174" y="595261"/>
                  </a:lnTo>
                  <a:lnTo>
                    <a:pt x="357174" y="81521"/>
                  </a:lnTo>
                  <a:close/>
                </a:path>
                <a:path w="470534" h="595629">
                  <a:moveTo>
                    <a:pt x="363829" y="44640"/>
                  </a:moveTo>
                  <a:lnTo>
                    <a:pt x="359829" y="44640"/>
                  </a:lnTo>
                  <a:lnTo>
                    <a:pt x="359829" y="595261"/>
                  </a:lnTo>
                  <a:lnTo>
                    <a:pt x="363829" y="595261"/>
                  </a:lnTo>
                  <a:lnTo>
                    <a:pt x="363829" y="44640"/>
                  </a:lnTo>
                  <a:close/>
                </a:path>
                <a:path w="470534" h="595629">
                  <a:moveTo>
                    <a:pt x="370497" y="44640"/>
                  </a:moveTo>
                  <a:lnTo>
                    <a:pt x="366483" y="44640"/>
                  </a:lnTo>
                  <a:lnTo>
                    <a:pt x="366483" y="595261"/>
                  </a:lnTo>
                  <a:lnTo>
                    <a:pt x="370497" y="595261"/>
                  </a:lnTo>
                  <a:lnTo>
                    <a:pt x="370497" y="44640"/>
                  </a:lnTo>
                  <a:close/>
                </a:path>
                <a:path w="470534" h="595629">
                  <a:moveTo>
                    <a:pt x="377164" y="44640"/>
                  </a:moveTo>
                  <a:lnTo>
                    <a:pt x="373164" y="44640"/>
                  </a:lnTo>
                  <a:lnTo>
                    <a:pt x="373164" y="595261"/>
                  </a:lnTo>
                  <a:lnTo>
                    <a:pt x="377164" y="595261"/>
                  </a:lnTo>
                  <a:lnTo>
                    <a:pt x="377164" y="44640"/>
                  </a:lnTo>
                  <a:close/>
                </a:path>
                <a:path w="470534" h="595629">
                  <a:moveTo>
                    <a:pt x="383819" y="44640"/>
                  </a:moveTo>
                  <a:lnTo>
                    <a:pt x="379806" y="44640"/>
                  </a:lnTo>
                  <a:lnTo>
                    <a:pt x="379806" y="595261"/>
                  </a:lnTo>
                  <a:lnTo>
                    <a:pt x="383819" y="595261"/>
                  </a:lnTo>
                  <a:lnTo>
                    <a:pt x="383819" y="44640"/>
                  </a:lnTo>
                  <a:close/>
                </a:path>
                <a:path w="470534" h="595629">
                  <a:moveTo>
                    <a:pt x="390486" y="44640"/>
                  </a:moveTo>
                  <a:lnTo>
                    <a:pt x="386486" y="44640"/>
                  </a:lnTo>
                  <a:lnTo>
                    <a:pt x="386486" y="595261"/>
                  </a:lnTo>
                  <a:lnTo>
                    <a:pt x="390486" y="595261"/>
                  </a:lnTo>
                  <a:lnTo>
                    <a:pt x="390486" y="44640"/>
                  </a:lnTo>
                  <a:close/>
                </a:path>
                <a:path w="470534" h="595629">
                  <a:moveTo>
                    <a:pt x="397141" y="153250"/>
                  </a:moveTo>
                  <a:lnTo>
                    <a:pt x="393141" y="153250"/>
                  </a:lnTo>
                  <a:lnTo>
                    <a:pt x="393141" y="595261"/>
                  </a:lnTo>
                  <a:lnTo>
                    <a:pt x="397141" y="595261"/>
                  </a:lnTo>
                  <a:lnTo>
                    <a:pt x="397141" y="153250"/>
                  </a:lnTo>
                  <a:close/>
                </a:path>
                <a:path w="470534" h="595629">
                  <a:moveTo>
                    <a:pt x="403809" y="153250"/>
                  </a:moveTo>
                  <a:lnTo>
                    <a:pt x="399808" y="153250"/>
                  </a:lnTo>
                  <a:lnTo>
                    <a:pt x="399808" y="595261"/>
                  </a:lnTo>
                  <a:lnTo>
                    <a:pt x="403809" y="595261"/>
                  </a:lnTo>
                  <a:lnTo>
                    <a:pt x="403809" y="153250"/>
                  </a:lnTo>
                  <a:close/>
                </a:path>
                <a:path w="470534" h="595629">
                  <a:moveTo>
                    <a:pt x="410476" y="330504"/>
                  </a:moveTo>
                  <a:lnTo>
                    <a:pt x="406476" y="330504"/>
                  </a:lnTo>
                  <a:lnTo>
                    <a:pt x="406476" y="595261"/>
                  </a:lnTo>
                  <a:lnTo>
                    <a:pt x="410476" y="595261"/>
                  </a:lnTo>
                  <a:lnTo>
                    <a:pt x="410476" y="330504"/>
                  </a:lnTo>
                  <a:close/>
                </a:path>
                <a:path w="470534" h="595629">
                  <a:moveTo>
                    <a:pt x="417144" y="330504"/>
                  </a:moveTo>
                  <a:lnTo>
                    <a:pt x="413131" y="330504"/>
                  </a:lnTo>
                  <a:lnTo>
                    <a:pt x="413131" y="595261"/>
                  </a:lnTo>
                  <a:lnTo>
                    <a:pt x="417144" y="595261"/>
                  </a:lnTo>
                  <a:lnTo>
                    <a:pt x="417144" y="330504"/>
                  </a:lnTo>
                  <a:close/>
                </a:path>
                <a:path w="470534" h="595629">
                  <a:moveTo>
                    <a:pt x="423748" y="330504"/>
                  </a:moveTo>
                  <a:lnTo>
                    <a:pt x="419747" y="330504"/>
                  </a:lnTo>
                  <a:lnTo>
                    <a:pt x="419747" y="595261"/>
                  </a:lnTo>
                  <a:lnTo>
                    <a:pt x="423748" y="595261"/>
                  </a:lnTo>
                  <a:lnTo>
                    <a:pt x="423748" y="330504"/>
                  </a:lnTo>
                  <a:close/>
                </a:path>
                <a:path w="470534" h="595629">
                  <a:moveTo>
                    <a:pt x="430428" y="330504"/>
                  </a:moveTo>
                  <a:lnTo>
                    <a:pt x="426427" y="330504"/>
                  </a:lnTo>
                  <a:lnTo>
                    <a:pt x="426427" y="595261"/>
                  </a:lnTo>
                  <a:lnTo>
                    <a:pt x="430428" y="595261"/>
                  </a:lnTo>
                  <a:lnTo>
                    <a:pt x="430428" y="330504"/>
                  </a:lnTo>
                  <a:close/>
                </a:path>
                <a:path w="470534" h="595629">
                  <a:moveTo>
                    <a:pt x="437095" y="330504"/>
                  </a:moveTo>
                  <a:lnTo>
                    <a:pt x="433095" y="330504"/>
                  </a:lnTo>
                  <a:lnTo>
                    <a:pt x="433095" y="595261"/>
                  </a:lnTo>
                  <a:lnTo>
                    <a:pt x="437095" y="595261"/>
                  </a:lnTo>
                  <a:lnTo>
                    <a:pt x="437095" y="330504"/>
                  </a:lnTo>
                  <a:close/>
                </a:path>
                <a:path w="470534" h="595629">
                  <a:moveTo>
                    <a:pt x="443750" y="330504"/>
                  </a:moveTo>
                  <a:lnTo>
                    <a:pt x="439750" y="330504"/>
                  </a:lnTo>
                  <a:lnTo>
                    <a:pt x="439750" y="595261"/>
                  </a:lnTo>
                  <a:lnTo>
                    <a:pt x="443750" y="595261"/>
                  </a:lnTo>
                  <a:lnTo>
                    <a:pt x="443750" y="330504"/>
                  </a:lnTo>
                  <a:close/>
                </a:path>
                <a:path w="470534" h="595629">
                  <a:moveTo>
                    <a:pt x="450418" y="330504"/>
                  </a:moveTo>
                  <a:lnTo>
                    <a:pt x="446417" y="330504"/>
                  </a:lnTo>
                  <a:lnTo>
                    <a:pt x="446417" y="595261"/>
                  </a:lnTo>
                  <a:lnTo>
                    <a:pt x="450418" y="595261"/>
                  </a:lnTo>
                  <a:lnTo>
                    <a:pt x="450418" y="330504"/>
                  </a:lnTo>
                  <a:close/>
                </a:path>
                <a:path w="470534" h="595629">
                  <a:moveTo>
                    <a:pt x="457085" y="484441"/>
                  </a:moveTo>
                  <a:lnTo>
                    <a:pt x="453072" y="484441"/>
                  </a:lnTo>
                  <a:lnTo>
                    <a:pt x="453072" y="595261"/>
                  </a:lnTo>
                  <a:lnTo>
                    <a:pt x="457085" y="595261"/>
                  </a:lnTo>
                  <a:lnTo>
                    <a:pt x="457085" y="484441"/>
                  </a:lnTo>
                  <a:close/>
                </a:path>
                <a:path w="470534" h="595629">
                  <a:moveTo>
                    <a:pt x="463740" y="484441"/>
                  </a:moveTo>
                  <a:lnTo>
                    <a:pt x="459740" y="484441"/>
                  </a:lnTo>
                  <a:lnTo>
                    <a:pt x="459740" y="595261"/>
                  </a:lnTo>
                  <a:lnTo>
                    <a:pt x="463740" y="595261"/>
                  </a:lnTo>
                  <a:lnTo>
                    <a:pt x="463740" y="484441"/>
                  </a:lnTo>
                  <a:close/>
                </a:path>
                <a:path w="470534" h="595629">
                  <a:moveTo>
                    <a:pt x="470395" y="484441"/>
                  </a:moveTo>
                  <a:lnTo>
                    <a:pt x="466394" y="484441"/>
                  </a:lnTo>
                  <a:lnTo>
                    <a:pt x="466394" y="595261"/>
                  </a:lnTo>
                  <a:lnTo>
                    <a:pt x="470395" y="595261"/>
                  </a:lnTo>
                  <a:lnTo>
                    <a:pt x="470395" y="484441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4" name="object 64"/>
            <p:cNvSpPr/>
            <p:nvPr/>
          </p:nvSpPr>
          <p:spPr>
            <a:xfrm>
              <a:off x="13199872" y="5543943"/>
              <a:ext cx="24130" cy="111125"/>
            </a:xfrm>
            <a:custGeom>
              <a:avLst/>
              <a:gdLst/>
              <a:ahLst/>
              <a:cxnLst/>
              <a:rect l="l" t="t" r="r" b="b"/>
              <a:pathLst>
                <a:path w="24130" h="111125">
                  <a:moveTo>
                    <a:pt x="4000" y="0"/>
                  </a:moveTo>
                  <a:lnTo>
                    <a:pt x="0" y="0"/>
                  </a:lnTo>
                  <a:lnTo>
                    <a:pt x="0" y="110820"/>
                  </a:lnTo>
                  <a:lnTo>
                    <a:pt x="4000" y="110820"/>
                  </a:lnTo>
                  <a:lnTo>
                    <a:pt x="4000" y="0"/>
                  </a:lnTo>
                  <a:close/>
                </a:path>
                <a:path w="24130" h="111125">
                  <a:moveTo>
                    <a:pt x="10680" y="67297"/>
                  </a:moveTo>
                  <a:lnTo>
                    <a:pt x="6680" y="67297"/>
                  </a:lnTo>
                  <a:lnTo>
                    <a:pt x="6680" y="110820"/>
                  </a:lnTo>
                  <a:lnTo>
                    <a:pt x="10680" y="110820"/>
                  </a:lnTo>
                  <a:lnTo>
                    <a:pt x="10680" y="67297"/>
                  </a:lnTo>
                  <a:close/>
                </a:path>
                <a:path w="24130" h="111125">
                  <a:moveTo>
                    <a:pt x="17348" y="67297"/>
                  </a:moveTo>
                  <a:lnTo>
                    <a:pt x="13347" y="67297"/>
                  </a:lnTo>
                  <a:lnTo>
                    <a:pt x="13347" y="110820"/>
                  </a:lnTo>
                  <a:lnTo>
                    <a:pt x="17348" y="110820"/>
                  </a:lnTo>
                  <a:lnTo>
                    <a:pt x="17348" y="67297"/>
                  </a:lnTo>
                  <a:close/>
                </a:path>
                <a:path w="24130" h="111125">
                  <a:moveTo>
                    <a:pt x="24003" y="67297"/>
                  </a:moveTo>
                  <a:lnTo>
                    <a:pt x="20002" y="67297"/>
                  </a:lnTo>
                  <a:lnTo>
                    <a:pt x="20002" y="110820"/>
                  </a:lnTo>
                  <a:lnTo>
                    <a:pt x="24003" y="110820"/>
                  </a:lnTo>
                  <a:lnTo>
                    <a:pt x="24003" y="67297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5" name="object 65"/>
            <p:cNvSpPr/>
            <p:nvPr/>
          </p:nvSpPr>
          <p:spPr>
            <a:xfrm>
              <a:off x="12115038" y="5689688"/>
              <a:ext cx="1395095" cy="100965"/>
            </a:xfrm>
            <a:custGeom>
              <a:avLst/>
              <a:gdLst/>
              <a:ahLst/>
              <a:cxnLst/>
              <a:rect l="l" t="t" r="r" b="b"/>
              <a:pathLst>
                <a:path w="1395094" h="100964">
                  <a:moveTo>
                    <a:pt x="29083" y="86220"/>
                  </a:moveTo>
                  <a:lnTo>
                    <a:pt x="29006" y="71221"/>
                  </a:lnTo>
                  <a:lnTo>
                    <a:pt x="27851" y="66065"/>
                  </a:lnTo>
                  <a:lnTo>
                    <a:pt x="25488" y="62471"/>
                  </a:lnTo>
                  <a:lnTo>
                    <a:pt x="22936" y="58572"/>
                  </a:lnTo>
                  <a:lnTo>
                    <a:pt x="22123" y="58153"/>
                  </a:lnTo>
                  <a:lnTo>
                    <a:pt x="22123" y="72936"/>
                  </a:lnTo>
                  <a:lnTo>
                    <a:pt x="22123" y="84620"/>
                  </a:lnTo>
                  <a:lnTo>
                    <a:pt x="21526" y="88684"/>
                  </a:lnTo>
                  <a:lnTo>
                    <a:pt x="19075" y="93776"/>
                  </a:lnTo>
                  <a:lnTo>
                    <a:pt x="17157" y="95034"/>
                  </a:lnTo>
                  <a:lnTo>
                    <a:pt x="11887" y="95034"/>
                  </a:lnTo>
                  <a:lnTo>
                    <a:pt x="9969" y="93764"/>
                  </a:lnTo>
                  <a:lnTo>
                    <a:pt x="7569" y="88785"/>
                  </a:lnTo>
                  <a:lnTo>
                    <a:pt x="6972" y="84620"/>
                  </a:lnTo>
                  <a:lnTo>
                    <a:pt x="6972" y="72936"/>
                  </a:lnTo>
                  <a:lnTo>
                    <a:pt x="7569" y="68770"/>
                  </a:lnTo>
                  <a:lnTo>
                    <a:pt x="9969" y="63728"/>
                  </a:lnTo>
                  <a:lnTo>
                    <a:pt x="11887" y="62471"/>
                  </a:lnTo>
                  <a:lnTo>
                    <a:pt x="17157" y="62471"/>
                  </a:lnTo>
                  <a:lnTo>
                    <a:pt x="19088" y="63754"/>
                  </a:lnTo>
                  <a:lnTo>
                    <a:pt x="21526" y="68884"/>
                  </a:lnTo>
                  <a:lnTo>
                    <a:pt x="22123" y="72936"/>
                  </a:lnTo>
                  <a:lnTo>
                    <a:pt x="22123" y="58153"/>
                  </a:lnTo>
                  <a:lnTo>
                    <a:pt x="19316" y="56705"/>
                  </a:lnTo>
                  <a:lnTo>
                    <a:pt x="9626" y="56705"/>
                  </a:lnTo>
                  <a:lnTo>
                    <a:pt x="5981" y="58496"/>
                  </a:lnTo>
                  <a:lnTo>
                    <a:pt x="1193" y="65659"/>
                  </a:lnTo>
                  <a:lnTo>
                    <a:pt x="0" y="71221"/>
                  </a:lnTo>
                  <a:lnTo>
                    <a:pt x="50" y="86220"/>
                  </a:lnTo>
                  <a:lnTo>
                    <a:pt x="1231" y="91452"/>
                  </a:lnTo>
                  <a:lnTo>
                    <a:pt x="6146" y="98907"/>
                  </a:lnTo>
                  <a:lnTo>
                    <a:pt x="9766" y="100774"/>
                  </a:lnTo>
                  <a:lnTo>
                    <a:pt x="19443" y="100774"/>
                  </a:lnTo>
                  <a:lnTo>
                    <a:pt x="23101" y="98958"/>
                  </a:lnTo>
                  <a:lnTo>
                    <a:pt x="25704" y="95034"/>
                  </a:lnTo>
                  <a:lnTo>
                    <a:pt x="27889" y="91744"/>
                  </a:lnTo>
                  <a:lnTo>
                    <a:pt x="29083" y="86220"/>
                  </a:lnTo>
                  <a:close/>
                </a:path>
                <a:path w="1395094" h="100964">
                  <a:moveTo>
                    <a:pt x="277571" y="82270"/>
                  </a:moveTo>
                  <a:lnTo>
                    <a:pt x="276313" y="79159"/>
                  </a:lnTo>
                  <a:lnTo>
                    <a:pt x="271284" y="74587"/>
                  </a:lnTo>
                  <a:lnTo>
                    <a:pt x="267868" y="73444"/>
                  </a:lnTo>
                  <a:lnTo>
                    <a:pt x="263550" y="73444"/>
                  </a:lnTo>
                  <a:lnTo>
                    <a:pt x="260921" y="73520"/>
                  </a:lnTo>
                  <a:lnTo>
                    <a:pt x="257429" y="74091"/>
                  </a:lnTo>
                  <a:lnTo>
                    <a:pt x="258394" y="63487"/>
                  </a:lnTo>
                  <a:lnTo>
                    <a:pt x="274586" y="63487"/>
                  </a:lnTo>
                  <a:lnTo>
                    <a:pt x="274586" y="57365"/>
                  </a:lnTo>
                  <a:lnTo>
                    <a:pt x="252336" y="57365"/>
                  </a:lnTo>
                  <a:lnTo>
                    <a:pt x="250698" y="78270"/>
                  </a:lnTo>
                  <a:lnTo>
                    <a:pt x="253771" y="80086"/>
                  </a:lnTo>
                  <a:lnTo>
                    <a:pt x="255968" y="79641"/>
                  </a:lnTo>
                  <a:lnTo>
                    <a:pt x="259791" y="79184"/>
                  </a:lnTo>
                  <a:lnTo>
                    <a:pt x="267233" y="79184"/>
                  </a:lnTo>
                  <a:lnTo>
                    <a:pt x="270484" y="81737"/>
                  </a:lnTo>
                  <a:lnTo>
                    <a:pt x="270484" y="89535"/>
                  </a:lnTo>
                  <a:lnTo>
                    <a:pt x="269684" y="91567"/>
                  </a:lnTo>
                  <a:lnTo>
                    <a:pt x="266433" y="94335"/>
                  </a:lnTo>
                  <a:lnTo>
                    <a:pt x="264083" y="95021"/>
                  </a:lnTo>
                  <a:lnTo>
                    <a:pt x="259219" y="95021"/>
                  </a:lnTo>
                  <a:lnTo>
                    <a:pt x="257314" y="94780"/>
                  </a:lnTo>
                  <a:lnTo>
                    <a:pt x="253212" y="93802"/>
                  </a:lnTo>
                  <a:lnTo>
                    <a:pt x="251396" y="93116"/>
                  </a:lnTo>
                  <a:lnTo>
                    <a:pt x="249821" y="92214"/>
                  </a:lnTo>
                  <a:lnTo>
                    <a:pt x="249821" y="98450"/>
                  </a:lnTo>
                  <a:lnTo>
                    <a:pt x="252552" y="99999"/>
                  </a:lnTo>
                  <a:lnTo>
                    <a:pt x="256311" y="100761"/>
                  </a:lnTo>
                  <a:lnTo>
                    <a:pt x="266357" y="100761"/>
                  </a:lnTo>
                  <a:lnTo>
                    <a:pt x="270421" y="99479"/>
                  </a:lnTo>
                  <a:lnTo>
                    <a:pt x="276148" y="94348"/>
                  </a:lnTo>
                  <a:lnTo>
                    <a:pt x="277571" y="90779"/>
                  </a:lnTo>
                  <a:lnTo>
                    <a:pt x="277571" y="82270"/>
                  </a:lnTo>
                  <a:close/>
                </a:path>
                <a:path w="1395094" h="100964">
                  <a:moveTo>
                    <a:pt x="281825" y="0"/>
                  </a:moveTo>
                  <a:lnTo>
                    <a:pt x="278904" y="0"/>
                  </a:lnTo>
                  <a:lnTo>
                    <a:pt x="278904" y="33197"/>
                  </a:lnTo>
                  <a:lnTo>
                    <a:pt x="281825" y="33197"/>
                  </a:lnTo>
                  <a:lnTo>
                    <a:pt x="281825" y="0"/>
                  </a:lnTo>
                  <a:close/>
                </a:path>
                <a:path w="1395094" h="100964">
                  <a:moveTo>
                    <a:pt x="312280" y="86220"/>
                  </a:moveTo>
                  <a:lnTo>
                    <a:pt x="305320" y="58166"/>
                  </a:lnTo>
                  <a:lnTo>
                    <a:pt x="305320" y="72936"/>
                  </a:lnTo>
                  <a:lnTo>
                    <a:pt x="305320" y="84620"/>
                  </a:lnTo>
                  <a:lnTo>
                    <a:pt x="304723" y="88684"/>
                  </a:lnTo>
                  <a:lnTo>
                    <a:pt x="302272" y="93776"/>
                  </a:lnTo>
                  <a:lnTo>
                    <a:pt x="300355" y="95034"/>
                  </a:lnTo>
                  <a:lnTo>
                    <a:pt x="295084" y="95034"/>
                  </a:lnTo>
                  <a:lnTo>
                    <a:pt x="293166" y="93764"/>
                  </a:lnTo>
                  <a:lnTo>
                    <a:pt x="290766" y="88785"/>
                  </a:lnTo>
                  <a:lnTo>
                    <a:pt x="290169" y="84620"/>
                  </a:lnTo>
                  <a:lnTo>
                    <a:pt x="290169" y="72936"/>
                  </a:lnTo>
                  <a:lnTo>
                    <a:pt x="290766" y="68770"/>
                  </a:lnTo>
                  <a:lnTo>
                    <a:pt x="293166" y="63728"/>
                  </a:lnTo>
                  <a:lnTo>
                    <a:pt x="295084" y="62471"/>
                  </a:lnTo>
                  <a:lnTo>
                    <a:pt x="300355" y="62471"/>
                  </a:lnTo>
                  <a:lnTo>
                    <a:pt x="302285" y="63754"/>
                  </a:lnTo>
                  <a:lnTo>
                    <a:pt x="304723" y="68884"/>
                  </a:lnTo>
                  <a:lnTo>
                    <a:pt x="305320" y="72936"/>
                  </a:lnTo>
                  <a:lnTo>
                    <a:pt x="305320" y="58166"/>
                  </a:lnTo>
                  <a:lnTo>
                    <a:pt x="302501" y="56705"/>
                  </a:lnTo>
                  <a:lnTo>
                    <a:pt x="292823" y="56705"/>
                  </a:lnTo>
                  <a:lnTo>
                    <a:pt x="289179" y="58496"/>
                  </a:lnTo>
                  <a:lnTo>
                    <a:pt x="284391" y="65659"/>
                  </a:lnTo>
                  <a:lnTo>
                    <a:pt x="283197" y="71221"/>
                  </a:lnTo>
                  <a:lnTo>
                    <a:pt x="283260" y="86220"/>
                  </a:lnTo>
                  <a:lnTo>
                    <a:pt x="284429" y="91452"/>
                  </a:lnTo>
                  <a:lnTo>
                    <a:pt x="289344" y="98907"/>
                  </a:lnTo>
                  <a:lnTo>
                    <a:pt x="292963" y="100774"/>
                  </a:lnTo>
                  <a:lnTo>
                    <a:pt x="302641" y="100774"/>
                  </a:lnTo>
                  <a:lnTo>
                    <a:pt x="306298" y="98958"/>
                  </a:lnTo>
                  <a:lnTo>
                    <a:pt x="308902" y="95034"/>
                  </a:lnTo>
                  <a:lnTo>
                    <a:pt x="311086" y="91744"/>
                  </a:lnTo>
                  <a:lnTo>
                    <a:pt x="312280" y="86220"/>
                  </a:lnTo>
                  <a:close/>
                </a:path>
                <a:path w="1395094" h="100964">
                  <a:moveTo>
                    <a:pt x="517156" y="57365"/>
                  </a:moveTo>
                  <a:lnTo>
                    <a:pt x="511416" y="57365"/>
                  </a:lnTo>
                  <a:lnTo>
                    <a:pt x="498830" y="67259"/>
                  </a:lnTo>
                  <a:lnTo>
                    <a:pt x="502285" y="71628"/>
                  </a:lnTo>
                  <a:lnTo>
                    <a:pt x="508203" y="66802"/>
                  </a:lnTo>
                  <a:lnTo>
                    <a:pt x="510514" y="64681"/>
                  </a:lnTo>
                  <a:lnTo>
                    <a:pt x="510349" y="66624"/>
                  </a:lnTo>
                  <a:lnTo>
                    <a:pt x="510273" y="69240"/>
                  </a:lnTo>
                  <a:lnTo>
                    <a:pt x="510273" y="100177"/>
                  </a:lnTo>
                  <a:lnTo>
                    <a:pt x="517156" y="100177"/>
                  </a:lnTo>
                  <a:lnTo>
                    <a:pt x="517156" y="57365"/>
                  </a:lnTo>
                  <a:close/>
                </a:path>
                <a:path w="1395094" h="100964">
                  <a:moveTo>
                    <a:pt x="548601" y="0"/>
                  </a:moveTo>
                  <a:lnTo>
                    <a:pt x="545668" y="0"/>
                  </a:lnTo>
                  <a:lnTo>
                    <a:pt x="545668" y="33197"/>
                  </a:lnTo>
                  <a:lnTo>
                    <a:pt x="548601" y="33197"/>
                  </a:lnTo>
                  <a:lnTo>
                    <a:pt x="548601" y="0"/>
                  </a:lnTo>
                  <a:close/>
                </a:path>
                <a:path w="1395094" h="100964">
                  <a:moveTo>
                    <a:pt x="560209" y="86220"/>
                  </a:moveTo>
                  <a:lnTo>
                    <a:pt x="560133" y="71221"/>
                  </a:lnTo>
                  <a:lnTo>
                    <a:pt x="558977" y="66065"/>
                  </a:lnTo>
                  <a:lnTo>
                    <a:pt x="556615" y="62471"/>
                  </a:lnTo>
                  <a:lnTo>
                    <a:pt x="554062" y="58572"/>
                  </a:lnTo>
                  <a:lnTo>
                    <a:pt x="553250" y="58166"/>
                  </a:lnTo>
                  <a:lnTo>
                    <a:pt x="553250" y="72936"/>
                  </a:lnTo>
                  <a:lnTo>
                    <a:pt x="553250" y="84620"/>
                  </a:lnTo>
                  <a:lnTo>
                    <a:pt x="552653" y="88684"/>
                  </a:lnTo>
                  <a:lnTo>
                    <a:pt x="550189" y="93776"/>
                  </a:lnTo>
                  <a:lnTo>
                    <a:pt x="548284" y="95034"/>
                  </a:lnTo>
                  <a:lnTo>
                    <a:pt x="543013" y="95034"/>
                  </a:lnTo>
                  <a:lnTo>
                    <a:pt x="541083" y="93764"/>
                  </a:lnTo>
                  <a:lnTo>
                    <a:pt x="538695" y="88785"/>
                  </a:lnTo>
                  <a:lnTo>
                    <a:pt x="538099" y="84620"/>
                  </a:lnTo>
                  <a:lnTo>
                    <a:pt x="538099" y="72936"/>
                  </a:lnTo>
                  <a:lnTo>
                    <a:pt x="538695" y="68770"/>
                  </a:lnTo>
                  <a:lnTo>
                    <a:pt x="541096" y="63728"/>
                  </a:lnTo>
                  <a:lnTo>
                    <a:pt x="543013" y="62471"/>
                  </a:lnTo>
                  <a:lnTo>
                    <a:pt x="548284" y="62471"/>
                  </a:lnTo>
                  <a:lnTo>
                    <a:pt x="550214" y="63754"/>
                  </a:lnTo>
                  <a:lnTo>
                    <a:pt x="552653" y="68884"/>
                  </a:lnTo>
                  <a:lnTo>
                    <a:pt x="553250" y="72936"/>
                  </a:lnTo>
                  <a:lnTo>
                    <a:pt x="553250" y="58166"/>
                  </a:lnTo>
                  <a:lnTo>
                    <a:pt x="550430" y="56705"/>
                  </a:lnTo>
                  <a:lnTo>
                    <a:pt x="540753" y="56705"/>
                  </a:lnTo>
                  <a:lnTo>
                    <a:pt x="537108" y="58496"/>
                  </a:lnTo>
                  <a:lnTo>
                    <a:pt x="532320" y="65659"/>
                  </a:lnTo>
                  <a:lnTo>
                    <a:pt x="531126" y="71221"/>
                  </a:lnTo>
                  <a:lnTo>
                    <a:pt x="531177" y="86220"/>
                  </a:lnTo>
                  <a:lnTo>
                    <a:pt x="532358" y="91452"/>
                  </a:lnTo>
                  <a:lnTo>
                    <a:pt x="537273" y="98907"/>
                  </a:lnTo>
                  <a:lnTo>
                    <a:pt x="540893" y="100774"/>
                  </a:lnTo>
                  <a:lnTo>
                    <a:pt x="550570" y="100774"/>
                  </a:lnTo>
                  <a:lnTo>
                    <a:pt x="554228" y="98958"/>
                  </a:lnTo>
                  <a:lnTo>
                    <a:pt x="556831" y="95034"/>
                  </a:lnTo>
                  <a:lnTo>
                    <a:pt x="559015" y="91744"/>
                  </a:lnTo>
                  <a:lnTo>
                    <a:pt x="560209" y="86220"/>
                  </a:lnTo>
                  <a:close/>
                </a:path>
                <a:path w="1395094" h="100964">
                  <a:moveTo>
                    <a:pt x="594436" y="86220"/>
                  </a:moveTo>
                  <a:lnTo>
                    <a:pt x="587476" y="58166"/>
                  </a:lnTo>
                  <a:lnTo>
                    <a:pt x="587476" y="72936"/>
                  </a:lnTo>
                  <a:lnTo>
                    <a:pt x="587476" y="84620"/>
                  </a:lnTo>
                  <a:lnTo>
                    <a:pt x="586879" y="88684"/>
                  </a:lnTo>
                  <a:lnTo>
                    <a:pt x="584428" y="93776"/>
                  </a:lnTo>
                  <a:lnTo>
                    <a:pt x="582510" y="95034"/>
                  </a:lnTo>
                  <a:lnTo>
                    <a:pt x="577240" y="95034"/>
                  </a:lnTo>
                  <a:lnTo>
                    <a:pt x="575322" y="93764"/>
                  </a:lnTo>
                  <a:lnTo>
                    <a:pt x="572922" y="88785"/>
                  </a:lnTo>
                  <a:lnTo>
                    <a:pt x="572325" y="84620"/>
                  </a:lnTo>
                  <a:lnTo>
                    <a:pt x="572325" y="72936"/>
                  </a:lnTo>
                  <a:lnTo>
                    <a:pt x="572922" y="68770"/>
                  </a:lnTo>
                  <a:lnTo>
                    <a:pt x="575322" y="63728"/>
                  </a:lnTo>
                  <a:lnTo>
                    <a:pt x="577240" y="62471"/>
                  </a:lnTo>
                  <a:lnTo>
                    <a:pt x="582510" y="62471"/>
                  </a:lnTo>
                  <a:lnTo>
                    <a:pt x="584441" y="63754"/>
                  </a:lnTo>
                  <a:lnTo>
                    <a:pt x="586879" y="68884"/>
                  </a:lnTo>
                  <a:lnTo>
                    <a:pt x="587476" y="72936"/>
                  </a:lnTo>
                  <a:lnTo>
                    <a:pt x="587476" y="58166"/>
                  </a:lnTo>
                  <a:lnTo>
                    <a:pt x="584657" y="56705"/>
                  </a:lnTo>
                  <a:lnTo>
                    <a:pt x="574979" y="56705"/>
                  </a:lnTo>
                  <a:lnTo>
                    <a:pt x="571334" y="58496"/>
                  </a:lnTo>
                  <a:lnTo>
                    <a:pt x="566547" y="65659"/>
                  </a:lnTo>
                  <a:lnTo>
                    <a:pt x="565353" y="71221"/>
                  </a:lnTo>
                  <a:lnTo>
                    <a:pt x="565416" y="86220"/>
                  </a:lnTo>
                  <a:lnTo>
                    <a:pt x="566585" y="91452"/>
                  </a:lnTo>
                  <a:lnTo>
                    <a:pt x="571500" y="98907"/>
                  </a:lnTo>
                  <a:lnTo>
                    <a:pt x="575119" y="100774"/>
                  </a:lnTo>
                  <a:lnTo>
                    <a:pt x="584796" y="100774"/>
                  </a:lnTo>
                  <a:lnTo>
                    <a:pt x="588454" y="98958"/>
                  </a:lnTo>
                  <a:lnTo>
                    <a:pt x="591058" y="95034"/>
                  </a:lnTo>
                  <a:lnTo>
                    <a:pt x="593242" y="91744"/>
                  </a:lnTo>
                  <a:lnTo>
                    <a:pt x="594436" y="86220"/>
                  </a:lnTo>
                  <a:close/>
                </a:path>
                <a:path w="1395094" h="100964">
                  <a:moveTo>
                    <a:pt x="785469" y="57365"/>
                  </a:moveTo>
                  <a:lnTo>
                    <a:pt x="779729" y="57365"/>
                  </a:lnTo>
                  <a:lnTo>
                    <a:pt x="767143" y="67259"/>
                  </a:lnTo>
                  <a:lnTo>
                    <a:pt x="770597" y="71628"/>
                  </a:lnTo>
                  <a:lnTo>
                    <a:pt x="776516" y="66802"/>
                  </a:lnTo>
                  <a:lnTo>
                    <a:pt x="778827" y="64681"/>
                  </a:lnTo>
                  <a:lnTo>
                    <a:pt x="778662" y="66624"/>
                  </a:lnTo>
                  <a:lnTo>
                    <a:pt x="778586" y="69240"/>
                  </a:lnTo>
                  <a:lnTo>
                    <a:pt x="778586" y="100177"/>
                  </a:lnTo>
                  <a:lnTo>
                    <a:pt x="785469" y="100177"/>
                  </a:lnTo>
                  <a:lnTo>
                    <a:pt x="785469" y="57365"/>
                  </a:lnTo>
                  <a:close/>
                </a:path>
                <a:path w="1395094" h="100964">
                  <a:moveTo>
                    <a:pt x="815454" y="0"/>
                  </a:moveTo>
                  <a:lnTo>
                    <a:pt x="812520" y="0"/>
                  </a:lnTo>
                  <a:lnTo>
                    <a:pt x="812520" y="33197"/>
                  </a:lnTo>
                  <a:lnTo>
                    <a:pt x="815454" y="33197"/>
                  </a:lnTo>
                  <a:lnTo>
                    <a:pt x="815454" y="0"/>
                  </a:lnTo>
                  <a:close/>
                </a:path>
                <a:path w="1395094" h="100964">
                  <a:moveTo>
                    <a:pt x="828040" y="82270"/>
                  </a:moveTo>
                  <a:lnTo>
                    <a:pt x="826782" y="79159"/>
                  </a:lnTo>
                  <a:lnTo>
                    <a:pt x="821753" y="74587"/>
                  </a:lnTo>
                  <a:lnTo>
                    <a:pt x="818337" y="73444"/>
                  </a:lnTo>
                  <a:lnTo>
                    <a:pt x="814019" y="73444"/>
                  </a:lnTo>
                  <a:lnTo>
                    <a:pt x="811390" y="73520"/>
                  </a:lnTo>
                  <a:lnTo>
                    <a:pt x="807897" y="74091"/>
                  </a:lnTo>
                  <a:lnTo>
                    <a:pt x="808863" y="63487"/>
                  </a:lnTo>
                  <a:lnTo>
                    <a:pt x="825055" y="63487"/>
                  </a:lnTo>
                  <a:lnTo>
                    <a:pt x="825055" y="57365"/>
                  </a:lnTo>
                  <a:lnTo>
                    <a:pt x="802805" y="57365"/>
                  </a:lnTo>
                  <a:lnTo>
                    <a:pt x="801166" y="78270"/>
                  </a:lnTo>
                  <a:lnTo>
                    <a:pt x="804240" y="80086"/>
                  </a:lnTo>
                  <a:lnTo>
                    <a:pt x="806437" y="79641"/>
                  </a:lnTo>
                  <a:lnTo>
                    <a:pt x="810260" y="79184"/>
                  </a:lnTo>
                  <a:lnTo>
                    <a:pt x="817702" y="79184"/>
                  </a:lnTo>
                  <a:lnTo>
                    <a:pt x="820953" y="81737"/>
                  </a:lnTo>
                  <a:lnTo>
                    <a:pt x="820953" y="89535"/>
                  </a:lnTo>
                  <a:lnTo>
                    <a:pt x="820153" y="91567"/>
                  </a:lnTo>
                  <a:lnTo>
                    <a:pt x="816902" y="94335"/>
                  </a:lnTo>
                  <a:lnTo>
                    <a:pt x="814552" y="95021"/>
                  </a:lnTo>
                  <a:lnTo>
                    <a:pt x="809688" y="95021"/>
                  </a:lnTo>
                  <a:lnTo>
                    <a:pt x="807783" y="94780"/>
                  </a:lnTo>
                  <a:lnTo>
                    <a:pt x="803681" y="93802"/>
                  </a:lnTo>
                  <a:lnTo>
                    <a:pt x="801865" y="93116"/>
                  </a:lnTo>
                  <a:lnTo>
                    <a:pt x="800290" y="92214"/>
                  </a:lnTo>
                  <a:lnTo>
                    <a:pt x="800290" y="98450"/>
                  </a:lnTo>
                  <a:lnTo>
                    <a:pt x="803021" y="99999"/>
                  </a:lnTo>
                  <a:lnTo>
                    <a:pt x="806780" y="100761"/>
                  </a:lnTo>
                  <a:lnTo>
                    <a:pt x="816825" y="100761"/>
                  </a:lnTo>
                  <a:lnTo>
                    <a:pt x="820902" y="99479"/>
                  </a:lnTo>
                  <a:lnTo>
                    <a:pt x="826617" y="94348"/>
                  </a:lnTo>
                  <a:lnTo>
                    <a:pt x="828040" y="90779"/>
                  </a:lnTo>
                  <a:lnTo>
                    <a:pt x="828040" y="82270"/>
                  </a:lnTo>
                  <a:close/>
                </a:path>
                <a:path w="1395094" h="100964">
                  <a:moveTo>
                    <a:pt x="862749" y="86220"/>
                  </a:moveTo>
                  <a:lnTo>
                    <a:pt x="862672" y="71221"/>
                  </a:lnTo>
                  <a:lnTo>
                    <a:pt x="861517" y="66065"/>
                  </a:lnTo>
                  <a:lnTo>
                    <a:pt x="859155" y="62471"/>
                  </a:lnTo>
                  <a:lnTo>
                    <a:pt x="856602" y="58572"/>
                  </a:lnTo>
                  <a:lnTo>
                    <a:pt x="855802" y="58166"/>
                  </a:lnTo>
                  <a:lnTo>
                    <a:pt x="855802" y="72936"/>
                  </a:lnTo>
                  <a:lnTo>
                    <a:pt x="855802" y="84620"/>
                  </a:lnTo>
                  <a:lnTo>
                    <a:pt x="855192" y="88684"/>
                  </a:lnTo>
                  <a:lnTo>
                    <a:pt x="852741" y="93776"/>
                  </a:lnTo>
                  <a:lnTo>
                    <a:pt x="850823" y="95034"/>
                  </a:lnTo>
                  <a:lnTo>
                    <a:pt x="845553" y="95034"/>
                  </a:lnTo>
                  <a:lnTo>
                    <a:pt x="843635" y="93764"/>
                  </a:lnTo>
                  <a:lnTo>
                    <a:pt x="841235" y="88785"/>
                  </a:lnTo>
                  <a:lnTo>
                    <a:pt x="840638" y="84620"/>
                  </a:lnTo>
                  <a:lnTo>
                    <a:pt x="840638" y="72936"/>
                  </a:lnTo>
                  <a:lnTo>
                    <a:pt x="841235" y="68770"/>
                  </a:lnTo>
                  <a:lnTo>
                    <a:pt x="843635" y="63728"/>
                  </a:lnTo>
                  <a:lnTo>
                    <a:pt x="845553" y="62471"/>
                  </a:lnTo>
                  <a:lnTo>
                    <a:pt x="850823" y="62471"/>
                  </a:lnTo>
                  <a:lnTo>
                    <a:pt x="852754" y="63754"/>
                  </a:lnTo>
                  <a:lnTo>
                    <a:pt x="855192" y="68884"/>
                  </a:lnTo>
                  <a:lnTo>
                    <a:pt x="855802" y="72936"/>
                  </a:lnTo>
                  <a:lnTo>
                    <a:pt x="855802" y="58166"/>
                  </a:lnTo>
                  <a:lnTo>
                    <a:pt x="852970" y="56705"/>
                  </a:lnTo>
                  <a:lnTo>
                    <a:pt x="843292" y="56705"/>
                  </a:lnTo>
                  <a:lnTo>
                    <a:pt x="839647" y="58496"/>
                  </a:lnTo>
                  <a:lnTo>
                    <a:pt x="834859" y="65659"/>
                  </a:lnTo>
                  <a:lnTo>
                    <a:pt x="833666" y="71221"/>
                  </a:lnTo>
                  <a:lnTo>
                    <a:pt x="833716" y="86220"/>
                  </a:lnTo>
                  <a:lnTo>
                    <a:pt x="834898" y="91452"/>
                  </a:lnTo>
                  <a:lnTo>
                    <a:pt x="839812" y="98907"/>
                  </a:lnTo>
                  <a:lnTo>
                    <a:pt x="843432" y="100774"/>
                  </a:lnTo>
                  <a:lnTo>
                    <a:pt x="853109" y="100774"/>
                  </a:lnTo>
                  <a:lnTo>
                    <a:pt x="856767" y="98958"/>
                  </a:lnTo>
                  <a:lnTo>
                    <a:pt x="859370" y="95034"/>
                  </a:lnTo>
                  <a:lnTo>
                    <a:pt x="861555" y="91744"/>
                  </a:lnTo>
                  <a:lnTo>
                    <a:pt x="862749" y="86220"/>
                  </a:lnTo>
                  <a:close/>
                </a:path>
                <a:path w="1395094" h="100964">
                  <a:moveTo>
                    <a:pt x="1061237" y="94119"/>
                  </a:moveTo>
                  <a:lnTo>
                    <a:pt x="1040917" y="94119"/>
                  </a:lnTo>
                  <a:lnTo>
                    <a:pt x="1040917" y="93827"/>
                  </a:lnTo>
                  <a:lnTo>
                    <a:pt x="1048346" y="86614"/>
                  </a:lnTo>
                  <a:lnTo>
                    <a:pt x="1051687" y="83477"/>
                  </a:lnTo>
                  <a:lnTo>
                    <a:pt x="1054074" y="80987"/>
                  </a:lnTo>
                  <a:lnTo>
                    <a:pt x="1056944" y="77292"/>
                  </a:lnTo>
                  <a:lnTo>
                    <a:pt x="1058011" y="75501"/>
                  </a:lnTo>
                  <a:lnTo>
                    <a:pt x="1059395" y="72021"/>
                  </a:lnTo>
                  <a:lnTo>
                    <a:pt x="1059738" y="70192"/>
                  </a:lnTo>
                  <a:lnTo>
                    <a:pt x="1059738" y="64744"/>
                  </a:lnTo>
                  <a:lnTo>
                    <a:pt x="1058545" y="61950"/>
                  </a:lnTo>
                  <a:lnTo>
                    <a:pt x="1053744" y="57785"/>
                  </a:lnTo>
                  <a:lnTo>
                    <a:pt x="1050544" y="56756"/>
                  </a:lnTo>
                  <a:lnTo>
                    <a:pt x="1044028" y="56756"/>
                  </a:lnTo>
                  <a:lnTo>
                    <a:pt x="1041641" y="57175"/>
                  </a:lnTo>
                  <a:lnTo>
                    <a:pt x="1037145" y="58851"/>
                  </a:lnTo>
                  <a:lnTo>
                    <a:pt x="1034834" y="60274"/>
                  </a:lnTo>
                  <a:lnTo>
                    <a:pt x="1032446" y="62280"/>
                  </a:lnTo>
                  <a:lnTo>
                    <a:pt x="1036167" y="66827"/>
                  </a:lnTo>
                  <a:lnTo>
                    <a:pt x="1038186" y="65239"/>
                  </a:lnTo>
                  <a:lnTo>
                    <a:pt x="1039952" y="64147"/>
                  </a:lnTo>
                  <a:lnTo>
                    <a:pt x="1043012" y="62941"/>
                  </a:lnTo>
                  <a:lnTo>
                    <a:pt x="1044600" y="62636"/>
                  </a:lnTo>
                  <a:lnTo>
                    <a:pt x="1048296" y="62636"/>
                  </a:lnTo>
                  <a:lnTo>
                    <a:pt x="1049896" y="63195"/>
                  </a:lnTo>
                  <a:lnTo>
                    <a:pt x="1052220" y="65417"/>
                  </a:lnTo>
                  <a:lnTo>
                    <a:pt x="1052804" y="66941"/>
                  </a:lnTo>
                  <a:lnTo>
                    <a:pt x="1052804" y="70281"/>
                  </a:lnTo>
                  <a:lnTo>
                    <a:pt x="1032217" y="94970"/>
                  </a:lnTo>
                  <a:lnTo>
                    <a:pt x="1032217" y="100177"/>
                  </a:lnTo>
                  <a:lnTo>
                    <a:pt x="1061237" y="100177"/>
                  </a:lnTo>
                  <a:lnTo>
                    <a:pt x="1061237" y="94119"/>
                  </a:lnTo>
                  <a:close/>
                </a:path>
                <a:path w="1395094" h="100964">
                  <a:moveTo>
                    <a:pt x="1082382" y="0"/>
                  </a:moveTo>
                  <a:lnTo>
                    <a:pt x="1079461" y="0"/>
                  </a:lnTo>
                  <a:lnTo>
                    <a:pt x="1079461" y="33197"/>
                  </a:lnTo>
                  <a:lnTo>
                    <a:pt x="1082382" y="33197"/>
                  </a:lnTo>
                  <a:lnTo>
                    <a:pt x="1082382" y="0"/>
                  </a:lnTo>
                  <a:close/>
                </a:path>
                <a:path w="1395094" h="100964">
                  <a:moveTo>
                    <a:pt x="1095476" y="86220"/>
                  </a:moveTo>
                  <a:lnTo>
                    <a:pt x="1095400" y="71221"/>
                  </a:lnTo>
                  <a:lnTo>
                    <a:pt x="1094244" y="66065"/>
                  </a:lnTo>
                  <a:lnTo>
                    <a:pt x="1091882" y="62471"/>
                  </a:lnTo>
                  <a:lnTo>
                    <a:pt x="1089329" y="58572"/>
                  </a:lnTo>
                  <a:lnTo>
                    <a:pt x="1088517" y="58166"/>
                  </a:lnTo>
                  <a:lnTo>
                    <a:pt x="1088517" y="72936"/>
                  </a:lnTo>
                  <a:lnTo>
                    <a:pt x="1088517" y="84620"/>
                  </a:lnTo>
                  <a:lnTo>
                    <a:pt x="1087920" y="88684"/>
                  </a:lnTo>
                  <a:lnTo>
                    <a:pt x="1085456" y="93776"/>
                  </a:lnTo>
                  <a:lnTo>
                    <a:pt x="1083551" y="95034"/>
                  </a:lnTo>
                  <a:lnTo>
                    <a:pt x="1078280" y="95034"/>
                  </a:lnTo>
                  <a:lnTo>
                    <a:pt x="1076350" y="93764"/>
                  </a:lnTo>
                  <a:lnTo>
                    <a:pt x="1073962" y="88785"/>
                  </a:lnTo>
                  <a:lnTo>
                    <a:pt x="1073365" y="84620"/>
                  </a:lnTo>
                  <a:lnTo>
                    <a:pt x="1073365" y="72936"/>
                  </a:lnTo>
                  <a:lnTo>
                    <a:pt x="1073962" y="68770"/>
                  </a:lnTo>
                  <a:lnTo>
                    <a:pt x="1076363" y="63728"/>
                  </a:lnTo>
                  <a:lnTo>
                    <a:pt x="1078280" y="62471"/>
                  </a:lnTo>
                  <a:lnTo>
                    <a:pt x="1083551" y="62471"/>
                  </a:lnTo>
                  <a:lnTo>
                    <a:pt x="1085481" y="63754"/>
                  </a:lnTo>
                  <a:lnTo>
                    <a:pt x="1087920" y="68884"/>
                  </a:lnTo>
                  <a:lnTo>
                    <a:pt x="1088517" y="72936"/>
                  </a:lnTo>
                  <a:lnTo>
                    <a:pt x="1088517" y="58166"/>
                  </a:lnTo>
                  <a:lnTo>
                    <a:pt x="1085697" y="56705"/>
                  </a:lnTo>
                  <a:lnTo>
                    <a:pt x="1076020" y="56705"/>
                  </a:lnTo>
                  <a:lnTo>
                    <a:pt x="1072375" y="58496"/>
                  </a:lnTo>
                  <a:lnTo>
                    <a:pt x="1067587" y="65659"/>
                  </a:lnTo>
                  <a:lnTo>
                    <a:pt x="1066393" y="71221"/>
                  </a:lnTo>
                  <a:lnTo>
                    <a:pt x="1066444" y="86220"/>
                  </a:lnTo>
                  <a:lnTo>
                    <a:pt x="1067625" y="91452"/>
                  </a:lnTo>
                  <a:lnTo>
                    <a:pt x="1072540" y="98907"/>
                  </a:lnTo>
                  <a:lnTo>
                    <a:pt x="1076159" y="100774"/>
                  </a:lnTo>
                  <a:lnTo>
                    <a:pt x="1085837" y="100774"/>
                  </a:lnTo>
                  <a:lnTo>
                    <a:pt x="1089494" y="98958"/>
                  </a:lnTo>
                  <a:lnTo>
                    <a:pt x="1092098" y="95034"/>
                  </a:lnTo>
                  <a:lnTo>
                    <a:pt x="1094282" y="91744"/>
                  </a:lnTo>
                  <a:lnTo>
                    <a:pt x="1095476" y="86220"/>
                  </a:lnTo>
                  <a:close/>
                </a:path>
                <a:path w="1395094" h="100964">
                  <a:moveTo>
                    <a:pt x="1129703" y="86220"/>
                  </a:moveTo>
                  <a:lnTo>
                    <a:pt x="1129626" y="71221"/>
                  </a:lnTo>
                  <a:lnTo>
                    <a:pt x="1128471" y="66065"/>
                  </a:lnTo>
                  <a:lnTo>
                    <a:pt x="1126109" y="62471"/>
                  </a:lnTo>
                  <a:lnTo>
                    <a:pt x="1123556" y="58572"/>
                  </a:lnTo>
                  <a:lnTo>
                    <a:pt x="1122743" y="58153"/>
                  </a:lnTo>
                  <a:lnTo>
                    <a:pt x="1122743" y="72936"/>
                  </a:lnTo>
                  <a:lnTo>
                    <a:pt x="1122743" y="84620"/>
                  </a:lnTo>
                  <a:lnTo>
                    <a:pt x="1122146" y="88684"/>
                  </a:lnTo>
                  <a:lnTo>
                    <a:pt x="1119682" y="93776"/>
                  </a:lnTo>
                  <a:lnTo>
                    <a:pt x="1117777" y="95034"/>
                  </a:lnTo>
                  <a:lnTo>
                    <a:pt x="1112507" y="95034"/>
                  </a:lnTo>
                  <a:lnTo>
                    <a:pt x="1110589" y="93764"/>
                  </a:lnTo>
                  <a:lnTo>
                    <a:pt x="1108189" y="88785"/>
                  </a:lnTo>
                  <a:lnTo>
                    <a:pt x="1107592" y="84620"/>
                  </a:lnTo>
                  <a:lnTo>
                    <a:pt x="1107592" y="72936"/>
                  </a:lnTo>
                  <a:lnTo>
                    <a:pt x="1108189" y="68770"/>
                  </a:lnTo>
                  <a:lnTo>
                    <a:pt x="1110589" y="63728"/>
                  </a:lnTo>
                  <a:lnTo>
                    <a:pt x="1112507" y="62471"/>
                  </a:lnTo>
                  <a:lnTo>
                    <a:pt x="1117777" y="62471"/>
                  </a:lnTo>
                  <a:lnTo>
                    <a:pt x="1119708" y="63754"/>
                  </a:lnTo>
                  <a:lnTo>
                    <a:pt x="1122146" y="68884"/>
                  </a:lnTo>
                  <a:lnTo>
                    <a:pt x="1122743" y="72936"/>
                  </a:lnTo>
                  <a:lnTo>
                    <a:pt x="1122743" y="58153"/>
                  </a:lnTo>
                  <a:lnTo>
                    <a:pt x="1119936" y="56705"/>
                  </a:lnTo>
                  <a:lnTo>
                    <a:pt x="1110246" y="56705"/>
                  </a:lnTo>
                  <a:lnTo>
                    <a:pt x="1106601" y="58496"/>
                  </a:lnTo>
                  <a:lnTo>
                    <a:pt x="1101813" y="65659"/>
                  </a:lnTo>
                  <a:lnTo>
                    <a:pt x="1100620" y="71221"/>
                  </a:lnTo>
                  <a:lnTo>
                    <a:pt x="1100670" y="86220"/>
                  </a:lnTo>
                  <a:lnTo>
                    <a:pt x="1101852" y="91452"/>
                  </a:lnTo>
                  <a:lnTo>
                    <a:pt x="1106766" y="98907"/>
                  </a:lnTo>
                  <a:lnTo>
                    <a:pt x="1110386" y="100774"/>
                  </a:lnTo>
                  <a:lnTo>
                    <a:pt x="1120063" y="100774"/>
                  </a:lnTo>
                  <a:lnTo>
                    <a:pt x="1123721" y="98958"/>
                  </a:lnTo>
                  <a:lnTo>
                    <a:pt x="1126324" y="95034"/>
                  </a:lnTo>
                  <a:lnTo>
                    <a:pt x="1128509" y="91744"/>
                  </a:lnTo>
                  <a:lnTo>
                    <a:pt x="1129703" y="86220"/>
                  </a:lnTo>
                  <a:close/>
                </a:path>
                <a:path w="1395094" h="100964">
                  <a:moveTo>
                    <a:pt x="1326629" y="94119"/>
                  </a:moveTo>
                  <a:lnTo>
                    <a:pt x="1306309" y="94119"/>
                  </a:lnTo>
                  <a:lnTo>
                    <a:pt x="1306309" y="93827"/>
                  </a:lnTo>
                  <a:lnTo>
                    <a:pt x="1313738" y="86614"/>
                  </a:lnTo>
                  <a:lnTo>
                    <a:pt x="1317078" y="83477"/>
                  </a:lnTo>
                  <a:lnTo>
                    <a:pt x="1319466" y="80987"/>
                  </a:lnTo>
                  <a:lnTo>
                    <a:pt x="1322336" y="77292"/>
                  </a:lnTo>
                  <a:lnTo>
                    <a:pt x="1323403" y="75501"/>
                  </a:lnTo>
                  <a:lnTo>
                    <a:pt x="1324787" y="72021"/>
                  </a:lnTo>
                  <a:lnTo>
                    <a:pt x="1325130" y="70192"/>
                  </a:lnTo>
                  <a:lnTo>
                    <a:pt x="1325130" y="64744"/>
                  </a:lnTo>
                  <a:lnTo>
                    <a:pt x="1323936" y="61950"/>
                  </a:lnTo>
                  <a:lnTo>
                    <a:pt x="1319136" y="57785"/>
                  </a:lnTo>
                  <a:lnTo>
                    <a:pt x="1315935" y="56756"/>
                  </a:lnTo>
                  <a:lnTo>
                    <a:pt x="1309420" y="56756"/>
                  </a:lnTo>
                  <a:lnTo>
                    <a:pt x="1307033" y="57175"/>
                  </a:lnTo>
                  <a:lnTo>
                    <a:pt x="1302537" y="58851"/>
                  </a:lnTo>
                  <a:lnTo>
                    <a:pt x="1300226" y="60274"/>
                  </a:lnTo>
                  <a:lnTo>
                    <a:pt x="1297838" y="62280"/>
                  </a:lnTo>
                  <a:lnTo>
                    <a:pt x="1301559" y="66827"/>
                  </a:lnTo>
                  <a:lnTo>
                    <a:pt x="1303578" y="65239"/>
                  </a:lnTo>
                  <a:lnTo>
                    <a:pt x="1305344" y="64147"/>
                  </a:lnTo>
                  <a:lnTo>
                    <a:pt x="1308404" y="62941"/>
                  </a:lnTo>
                  <a:lnTo>
                    <a:pt x="1309992" y="62636"/>
                  </a:lnTo>
                  <a:lnTo>
                    <a:pt x="1313688" y="62636"/>
                  </a:lnTo>
                  <a:lnTo>
                    <a:pt x="1315288" y="63195"/>
                  </a:lnTo>
                  <a:lnTo>
                    <a:pt x="1317612" y="65417"/>
                  </a:lnTo>
                  <a:lnTo>
                    <a:pt x="1318196" y="66941"/>
                  </a:lnTo>
                  <a:lnTo>
                    <a:pt x="1318196" y="70281"/>
                  </a:lnTo>
                  <a:lnTo>
                    <a:pt x="1297609" y="94970"/>
                  </a:lnTo>
                  <a:lnTo>
                    <a:pt x="1297609" y="100177"/>
                  </a:lnTo>
                  <a:lnTo>
                    <a:pt x="1326629" y="100177"/>
                  </a:lnTo>
                  <a:lnTo>
                    <a:pt x="1326629" y="94119"/>
                  </a:lnTo>
                  <a:close/>
                </a:path>
                <a:path w="1395094" h="100964">
                  <a:moveTo>
                    <a:pt x="1360385" y="82270"/>
                  </a:moveTo>
                  <a:lnTo>
                    <a:pt x="1359128" y="79159"/>
                  </a:lnTo>
                  <a:lnTo>
                    <a:pt x="1354099" y="74587"/>
                  </a:lnTo>
                  <a:lnTo>
                    <a:pt x="1350683" y="73444"/>
                  </a:lnTo>
                  <a:lnTo>
                    <a:pt x="1346365" y="73444"/>
                  </a:lnTo>
                  <a:lnTo>
                    <a:pt x="1343736" y="73520"/>
                  </a:lnTo>
                  <a:lnTo>
                    <a:pt x="1340243" y="74091"/>
                  </a:lnTo>
                  <a:lnTo>
                    <a:pt x="1341208" y="63487"/>
                  </a:lnTo>
                  <a:lnTo>
                    <a:pt x="1357401" y="63487"/>
                  </a:lnTo>
                  <a:lnTo>
                    <a:pt x="1357401" y="57365"/>
                  </a:lnTo>
                  <a:lnTo>
                    <a:pt x="1335151" y="57365"/>
                  </a:lnTo>
                  <a:lnTo>
                    <a:pt x="1333512" y="78270"/>
                  </a:lnTo>
                  <a:lnTo>
                    <a:pt x="1336586" y="80086"/>
                  </a:lnTo>
                  <a:lnTo>
                    <a:pt x="1338783" y="79641"/>
                  </a:lnTo>
                  <a:lnTo>
                    <a:pt x="1342605" y="79184"/>
                  </a:lnTo>
                  <a:lnTo>
                    <a:pt x="1350048" y="79184"/>
                  </a:lnTo>
                  <a:lnTo>
                    <a:pt x="1353312" y="81737"/>
                  </a:lnTo>
                  <a:lnTo>
                    <a:pt x="1353312" y="89535"/>
                  </a:lnTo>
                  <a:lnTo>
                    <a:pt x="1352499" y="91567"/>
                  </a:lnTo>
                  <a:lnTo>
                    <a:pt x="1349260" y="94335"/>
                  </a:lnTo>
                  <a:lnTo>
                    <a:pt x="1346898" y="95021"/>
                  </a:lnTo>
                  <a:lnTo>
                    <a:pt x="1342034" y="95021"/>
                  </a:lnTo>
                  <a:lnTo>
                    <a:pt x="1340129" y="94780"/>
                  </a:lnTo>
                  <a:lnTo>
                    <a:pt x="1336027" y="93802"/>
                  </a:lnTo>
                  <a:lnTo>
                    <a:pt x="1334211" y="93116"/>
                  </a:lnTo>
                  <a:lnTo>
                    <a:pt x="1332636" y="92214"/>
                  </a:lnTo>
                  <a:lnTo>
                    <a:pt x="1332636" y="98450"/>
                  </a:lnTo>
                  <a:lnTo>
                    <a:pt x="1335366" y="99999"/>
                  </a:lnTo>
                  <a:lnTo>
                    <a:pt x="1339126" y="100761"/>
                  </a:lnTo>
                  <a:lnTo>
                    <a:pt x="1349171" y="100761"/>
                  </a:lnTo>
                  <a:lnTo>
                    <a:pt x="1353235" y="99479"/>
                  </a:lnTo>
                  <a:lnTo>
                    <a:pt x="1358963" y="94348"/>
                  </a:lnTo>
                  <a:lnTo>
                    <a:pt x="1360385" y="90779"/>
                  </a:lnTo>
                  <a:lnTo>
                    <a:pt x="1360385" y="82270"/>
                  </a:lnTo>
                  <a:close/>
                </a:path>
                <a:path w="1395094" h="100964">
                  <a:moveTo>
                    <a:pt x="1395095" y="86220"/>
                  </a:moveTo>
                  <a:lnTo>
                    <a:pt x="1395018" y="71221"/>
                  </a:lnTo>
                  <a:lnTo>
                    <a:pt x="1393863" y="66065"/>
                  </a:lnTo>
                  <a:lnTo>
                    <a:pt x="1391500" y="62471"/>
                  </a:lnTo>
                  <a:lnTo>
                    <a:pt x="1388948" y="58572"/>
                  </a:lnTo>
                  <a:lnTo>
                    <a:pt x="1388135" y="58153"/>
                  </a:lnTo>
                  <a:lnTo>
                    <a:pt x="1388135" y="72936"/>
                  </a:lnTo>
                  <a:lnTo>
                    <a:pt x="1388135" y="84620"/>
                  </a:lnTo>
                  <a:lnTo>
                    <a:pt x="1387538" y="88684"/>
                  </a:lnTo>
                  <a:lnTo>
                    <a:pt x="1385074" y="93776"/>
                  </a:lnTo>
                  <a:lnTo>
                    <a:pt x="1383169" y="95034"/>
                  </a:lnTo>
                  <a:lnTo>
                    <a:pt x="1377899" y="95034"/>
                  </a:lnTo>
                  <a:lnTo>
                    <a:pt x="1375968" y="93764"/>
                  </a:lnTo>
                  <a:lnTo>
                    <a:pt x="1373581" y="88785"/>
                  </a:lnTo>
                  <a:lnTo>
                    <a:pt x="1372984" y="84620"/>
                  </a:lnTo>
                  <a:lnTo>
                    <a:pt x="1372984" y="72936"/>
                  </a:lnTo>
                  <a:lnTo>
                    <a:pt x="1373581" y="68770"/>
                  </a:lnTo>
                  <a:lnTo>
                    <a:pt x="1375981" y="63728"/>
                  </a:lnTo>
                  <a:lnTo>
                    <a:pt x="1377899" y="62471"/>
                  </a:lnTo>
                  <a:lnTo>
                    <a:pt x="1383169" y="62471"/>
                  </a:lnTo>
                  <a:lnTo>
                    <a:pt x="1385100" y="63754"/>
                  </a:lnTo>
                  <a:lnTo>
                    <a:pt x="1387538" y="68884"/>
                  </a:lnTo>
                  <a:lnTo>
                    <a:pt x="1388135" y="72936"/>
                  </a:lnTo>
                  <a:lnTo>
                    <a:pt x="1388135" y="58153"/>
                  </a:lnTo>
                  <a:lnTo>
                    <a:pt x="1385328" y="56705"/>
                  </a:lnTo>
                  <a:lnTo>
                    <a:pt x="1375638" y="56705"/>
                  </a:lnTo>
                  <a:lnTo>
                    <a:pt x="1371993" y="58496"/>
                  </a:lnTo>
                  <a:lnTo>
                    <a:pt x="1367205" y="65659"/>
                  </a:lnTo>
                  <a:lnTo>
                    <a:pt x="1366012" y="71221"/>
                  </a:lnTo>
                  <a:lnTo>
                    <a:pt x="1366062" y="86220"/>
                  </a:lnTo>
                  <a:lnTo>
                    <a:pt x="1367243" y="91452"/>
                  </a:lnTo>
                  <a:lnTo>
                    <a:pt x="1372158" y="98907"/>
                  </a:lnTo>
                  <a:lnTo>
                    <a:pt x="1375778" y="100774"/>
                  </a:lnTo>
                  <a:lnTo>
                    <a:pt x="1385455" y="100774"/>
                  </a:lnTo>
                  <a:lnTo>
                    <a:pt x="1389113" y="98958"/>
                  </a:lnTo>
                  <a:lnTo>
                    <a:pt x="1391716" y="95034"/>
                  </a:lnTo>
                  <a:lnTo>
                    <a:pt x="1393901" y="91744"/>
                  </a:lnTo>
                  <a:lnTo>
                    <a:pt x="1395095" y="86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  <p:sp>
          <p:nvSpPr>
            <p:cNvPr id="66" name="object 66"/>
            <p:cNvSpPr/>
            <p:nvPr/>
          </p:nvSpPr>
          <p:spPr>
            <a:xfrm>
              <a:off x="14493939" y="5547499"/>
              <a:ext cx="796290" cy="769620"/>
            </a:xfrm>
            <a:custGeom>
              <a:avLst/>
              <a:gdLst/>
              <a:ahLst/>
              <a:cxnLst/>
              <a:rect l="l" t="t" r="r" b="b"/>
              <a:pathLst>
                <a:path w="796290" h="769620">
                  <a:moveTo>
                    <a:pt x="167741" y="442048"/>
                  </a:moveTo>
                  <a:lnTo>
                    <a:pt x="161531" y="435838"/>
                  </a:lnTo>
                  <a:lnTo>
                    <a:pt x="146240" y="435838"/>
                  </a:lnTo>
                  <a:lnTo>
                    <a:pt x="140030" y="442048"/>
                  </a:lnTo>
                  <a:lnTo>
                    <a:pt x="140030" y="457339"/>
                  </a:lnTo>
                  <a:lnTo>
                    <a:pt x="146240" y="463550"/>
                  </a:lnTo>
                  <a:lnTo>
                    <a:pt x="161531" y="463550"/>
                  </a:lnTo>
                  <a:lnTo>
                    <a:pt x="167741" y="457339"/>
                  </a:lnTo>
                  <a:lnTo>
                    <a:pt x="167741" y="442048"/>
                  </a:lnTo>
                  <a:close/>
                </a:path>
                <a:path w="796290" h="769620">
                  <a:moveTo>
                    <a:pt x="208915" y="559308"/>
                  </a:moveTo>
                  <a:lnTo>
                    <a:pt x="202704" y="553097"/>
                  </a:lnTo>
                  <a:lnTo>
                    <a:pt x="187413" y="553097"/>
                  </a:lnTo>
                  <a:lnTo>
                    <a:pt x="181203" y="559308"/>
                  </a:lnTo>
                  <a:lnTo>
                    <a:pt x="181203" y="574598"/>
                  </a:lnTo>
                  <a:lnTo>
                    <a:pt x="187413" y="580809"/>
                  </a:lnTo>
                  <a:lnTo>
                    <a:pt x="202704" y="580809"/>
                  </a:lnTo>
                  <a:lnTo>
                    <a:pt x="208915" y="574598"/>
                  </a:lnTo>
                  <a:lnTo>
                    <a:pt x="208915" y="559308"/>
                  </a:lnTo>
                  <a:close/>
                </a:path>
                <a:path w="796290" h="769620">
                  <a:moveTo>
                    <a:pt x="237032" y="225666"/>
                  </a:moveTo>
                  <a:lnTo>
                    <a:pt x="230822" y="219456"/>
                  </a:lnTo>
                  <a:lnTo>
                    <a:pt x="215519" y="219456"/>
                  </a:lnTo>
                  <a:lnTo>
                    <a:pt x="209308" y="225666"/>
                  </a:lnTo>
                  <a:lnTo>
                    <a:pt x="209308" y="240957"/>
                  </a:lnTo>
                  <a:lnTo>
                    <a:pt x="215519" y="247167"/>
                  </a:lnTo>
                  <a:lnTo>
                    <a:pt x="230822" y="247167"/>
                  </a:lnTo>
                  <a:lnTo>
                    <a:pt x="237032" y="240957"/>
                  </a:lnTo>
                  <a:lnTo>
                    <a:pt x="237032" y="225666"/>
                  </a:lnTo>
                  <a:close/>
                </a:path>
                <a:path w="796290" h="769620">
                  <a:moveTo>
                    <a:pt x="305244" y="362178"/>
                  </a:moveTo>
                  <a:lnTo>
                    <a:pt x="299034" y="355968"/>
                  </a:lnTo>
                  <a:lnTo>
                    <a:pt x="283743" y="355968"/>
                  </a:lnTo>
                  <a:lnTo>
                    <a:pt x="277533" y="362178"/>
                  </a:lnTo>
                  <a:lnTo>
                    <a:pt x="277533" y="377469"/>
                  </a:lnTo>
                  <a:lnTo>
                    <a:pt x="283743" y="383679"/>
                  </a:lnTo>
                  <a:lnTo>
                    <a:pt x="299034" y="383679"/>
                  </a:lnTo>
                  <a:lnTo>
                    <a:pt x="305244" y="377469"/>
                  </a:lnTo>
                  <a:lnTo>
                    <a:pt x="305244" y="362178"/>
                  </a:lnTo>
                  <a:close/>
                </a:path>
                <a:path w="796290" h="769620">
                  <a:moveTo>
                    <a:pt x="316369" y="565734"/>
                  </a:moveTo>
                  <a:lnTo>
                    <a:pt x="310159" y="559523"/>
                  </a:lnTo>
                  <a:lnTo>
                    <a:pt x="294868" y="559523"/>
                  </a:lnTo>
                  <a:lnTo>
                    <a:pt x="288658" y="565734"/>
                  </a:lnTo>
                  <a:lnTo>
                    <a:pt x="288658" y="581025"/>
                  </a:lnTo>
                  <a:lnTo>
                    <a:pt x="294868" y="587235"/>
                  </a:lnTo>
                  <a:lnTo>
                    <a:pt x="310159" y="587235"/>
                  </a:lnTo>
                  <a:lnTo>
                    <a:pt x="316369" y="581025"/>
                  </a:lnTo>
                  <a:lnTo>
                    <a:pt x="316369" y="565734"/>
                  </a:lnTo>
                  <a:close/>
                </a:path>
                <a:path w="796290" h="769620">
                  <a:moveTo>
                    <a:pt x="344093" y="480618"/>
                  </a:moveTo>
                  <a:lnTo>
                    <a:pt x="337883" y="474408"/>
                  </a:lnTo>
                  <a:lnTo>
                    <a:pt x="322580" y="474408"/>
                  </a:lnTo>
                  <a:lnTo>
                    <a:pt x="316369" y="480618"/>
                  </a:lnTo>
                  <a:lnTo>
                    <a:pt x="316369" y="495922"/>
                  </a:lnTo>
                  <a:lnTo>
                    <a:pt x="322580" y="502132"/>
                  </a:lnTo>
                  <a:lnTo>
                    <a:pt x="337883" y="502132"/>
                  </a:lnTo>
                  <a:lnTo>
                    <a:pt x="344093" y="495922"/>
                  </a:lnTo>
                  <a:lnTo>
                    <a:pt x="344093" y="480618"/>
                  </a:lnTo>
                  <a:close/>
                </a:path>
                <a:path w="796290" h="769620">
                  <a:moveTo>
                    <a:pt x="401853" y="430326"/>
                  </a:moveTo>
                  <a:lnTo>
                    <a:pt x="395643" y="424116"/>
                  </a:lnTo>
                  <a:lnTo>
                    <a:pt x="380352" y="424116"/>
                  </a:lnTo>
                  <a:lnTo>
                    <a:pt x="374142" y="430326"/>
                  </a:lnTo>
                  <a:lnTo>
                    <a:pt x="374142" y="445617"/>
                  </a:lnTo>
                  <a:lnTo>
                    <a:pt x="380352" y="451827"/>
                  </a:lnTo>
                  <a:lnTo>
                    <a:pt x="395643" y="451827"/>
                  </a:lnTo>
                  <a:lnTo>
                    <a:pt x="401853" y="445617"/>
                  </a:lnTo>
                  <a:lnTo>
                    <a:pt x="401853" y="430326"/>
                  </a:lnTo>
                  <a:close/>
                </a:path>
                <a:path w="796290" h="769620">
                  <a:moveTo>
                    <a:pt x="401853" y="273634"/>
                  </a:moveTo>
                  <a:lnTo>
                    <a:pt x="395643" y="267423"/>
                  </a:lnTo>
                  <a:lnTo>
                    <a:pt x="380352" y="267423"/>
                  </a:lnTo>
                  <a:lnTo>
                    <a:pt x="374142" y="273634"/>
                  </a:lnTo>
                  <a:lnTo>
                    <a:pt x="374142" y="288925"/>
                  </a:lnTo>
                  <a:lnTo>
                    <a:pt x="380352" y="295135"/>
                  </a:lnTo>
                  <a:lnTo>
                    <a:pt x="395643" y="295135"/>
                  </a:lnTo>
                  <a:lnTo>
                    <a:pt x="401853" y="288925"/>
                  </a:lnTo>
                  <a:lnTo>
                    <a:pt x="401853" y="273634"/>
                  </a:lnTo>
                  <a:close/>
                </a:path>
                <a:path w="796290" h="769620">
                  <a:moveTo>
                    <a:pt x="477926" y="490016"/>
                  </a:moveTo>
                  <a:lnTo>
                    <a:pt x="471728" y="483806"/>
                  </a:lnTo>
                  <a:lnTo>
                    <a:pt x="456425" y="483806"/>
                  </a:lnTo>
                  <a:lnTo>
                    <a:pt x="450215" y="490016"/>
                  </a:lnTo>
                  <a:lnTo>
                    <a:pt x="450215" y="505307"/>
                  </a:lnTo>
                  <a:lnTo>
                    <a:pt x="456425" y="511517"/>
                  </a:lnTo>
                  <a:lnTo>
                    <a:pt x="471728" y="511517"/>
                  </a:lnTo>
                  <a:lnTo>
                    <a:pt x="477926" y="505307"/>
                  </a:lnTo>
                  <a:lnTo>
                    <a:pt x="477926" y="490016"/>
                  </a:lnTo>
                  <a:close/>
                </a:path>
                <a:path w="796290" h="769620">
                  <a:moveTo>
                    <a:pt x="477926" y="287489"/>
                  </a:moveTo>
                  <a:lnTo>
                    <a:pt x="471728" y="281279"/>
                  </a:lnTo>
                  <a:lnTo>
                    <a:pt x="456425" y="281279"/>
                  </a:lnTo>
                  <a:lnTo>
                    <a:pt x="450215" y="287489"/>
                  </a:lnTo>
                  <a:lnTo>
                    <a:pt x="450215" y="302780"/>
                  </a:lnTo>
                  <a:lnTo>
                    <a:pt x="456425" y="308991"/>
                  </a:lnTo>
                  <a:lnTo>
                    <a:pt x="471728" y="308991"/>
                  </a:lnTo>
                  <a:lnTo>
                    <a:pt x="477926" y="302780"/>
                  </a:lnTo>
                  <a:lnTo>
                    <a:pt x="477926" y="287489"/>
                  </a:lnTo>
                  <a:close/>
                </a:path>
                <a:path w="796290" h="769620">
                  <a:moveTo>
                    <a:pt x="504571" y="418973"/>
                  </a:moveTo>
                  <a:lnTo>
                    <a:pt x="504558" y="403669"/>
                  </a:lnTo>
                  <a:lnTo>
                    <a:pt x="498398" y="397484"/>
                  </a:lnTo>
                  <a:lnTo>
                    <a:pt x="490766" y="397459"/>
                  </a:lnTo>
                  <a:lnTo>
                    <a:pt x="483069" y="397459"/>
                  </a:lnTo>
                  <a:lnTo>
                    <a:pt x="476859" y="403669"/>
                  </a:lnTo>
                  <a:lnTo>
                    <a:pt x="476859" y="418973"/>
                  </a:lnTo>
                  <a:lnTo>
                    <a:pt x="483069" y="425183"/>
                  </a:lnTo>
                  <a:lnTo>
                    <a:pt x="490766" y="425183"/>
                  </a:lnTo>
                  <a:lnTo>
                    <a:pt x="498398" y="425157"/>
                  </a:lnTo>
                  <a:lnTo>
                    <a:pt x="504571" y="418973"/>
                  </a:lnTo>
                  <a:close/>
                </a:path>
                <a:path w="796290" h="769620">
                  <a:moveTo>
                    <a:pt x="518439" y="238455"/>
                  </a:moveTo>
                  <a:lnTo>
                    <a:pt x="512229" y="232244"/>
                  </a:lnTo>
                  <a:lnTo>
                    <a:pt x="496938" y="232244"/>
                  </a:lnTo>
                  <a:lnTo>
                    <a:pt x="490728" y="238455"/>
                  </a:lnTo>
                  <a:lnTo>
                    <a:pt x="490728" y="253746"/>
                  </a:lnTo>
                  <a:lnTo>
                    <a:pt x="496938" y="259956"/>
                  </a:lnTo>
                  <a:lnTo>
                    <a:pt x="512229" y="259956"/>
                  </a:lnTo>
                  <a:lnTo>
                    <a:pt x="518439" y="253746"/>
                  </a:lnTo>
                  <a:lnTo>
                    <a:pt x="518439" y="238455"/>
                  </a:lnTo>
                  <a:close/>
                </a:path>
                <a:path w="796290" h="769620">
                  <a:moveTo>
                    <a:pt x="578129" y="376034"/>
                  </a:moveTo>
                  <a:lnTo>
                    <a:pt x="571919" y="369824"/>
                  </a:lnTo>
                  <a:lnTo>
                    <a:pt x="556628" y="369824"/>
                  </a:lnTo>
                  <a:lnTo>
                    <a:pt x="550418" y="376034"/>
                  </a:lnTo>
                  <a:lnTo>
                    <a:pt x="550418" y="391325"/>
                  </a:lnTo>
                  <a:lnTo>
                    <a:pt x="556628" y="397535"/>
                  </a:lnTo>
                  <a:lnTo>
                    <a:pt x="571919" y="397535"/>
                  </a:lnTo>
                  <a:lnTo>
                    <a:pt x="578129" y="391325"/>
                  </a:lnTo>
                  <a:lnTo>
                    <a:pt x="578129" y="376034"/>
                  </a:lnTo>
                  <a:close/>
                </a:path>
                <a:path w="796290" h="769620">
                  <a:moveTo>
                    <a:pt x="625030" y="179285"/>
                  </a:moveTo>
                  <a:lnTo>
                    <a:pt x="618820" y="173075"/>
                  </a:lnTo>
                  <a:lnTo>
                    <a:pt x="603529" y="173075"/>
                  </a:lnTo>
                  <a:lnTo>
                    <a:pt x="597319" y="179285"/>
                  </a:lnTo>
                  <a:lnTo>
                    <a:pt x="597319" y="194576"/>
                  </a:lnTo>
                  <a:lnTo>
                    <a:pt x="603529" y="200787"/>
                  </a:lnTo>
                  <a:lnTo>
                    <a:pt x="618820" y="200787"/>
                  </a:lnTo>
                  <a:lnTo>
                    <a:pt x="625030" y="194576"/>
                  </a:lnTo>
                  <a:lnTo>
                    <a:pt x="625030" y="179285"/>
                  </a:lnTo>
                  <a:close/>
                </a:path>
                <a:path w="796290" h="769620">
                  <a:moveTo>
                    <a:pt x="641019" y="315201"/>
                  </a:moveTo>
                  <a:lnTo>
                    <a:pt x="634809" y="308991"/>
                  </a:lnTo>
                  <a:lnTo>
                    <a:pt x="619518" y="308991"/>
                  </a:lnTo>
                  <a:lnTo>
                    <a:pt x="613308" y="315201"/>
                  </a:lnTo>
                  <a:lnTo>
                    <a:pt x="613308" y="330492"/>
                  </a:lnTo>
                  <a:lnTo>
                    <a:pt x="619518" y="336702"/>
                  </a:lnTo>
                  <a:lnTo>
                    <a:pt x="634809" y="336702"/>
                  </a:lnTo>
                  <a:lnTo>
                    <a:pt x="641019" y="330492"/>
                  </a:lnTo>
                  <a:lnTo>
                    <a:pt x="641019" y="315201"/>
                  </a:lnTo>
                  <a:close/>
                </a:path>
                <a:path w="796290" h="769620">
                  <a:moveTo>
                    <a:pt x="686854" y="348322"/>
                  </a:moveTo>
                  <a:lnTo>
                    <a:pt x="680643" y="342112"/>
                  </a:lnTo>
                  <a:lnTo>
                    <a:pt x="665353" y="342112"/>
                  </a:lnTo>
                  <a:lnTo>
                    <a:pt x="659142" y="348322"/>
                  </a:lnTo>
                  <a:lnTo>
                    <a:pt x="659142" y="363613"/>
                  </a:lnTo>
                  <a:lnTo>
                    <a:pt x="665353" y="369824"/>
                  </a:lnTo>
                  <a:lnTo>
                    <a:pt x="680643" y="369824"/>
                  </a:lnTo>
                  <a:lnTo>
                    <a:pt x="686854" y="363613"/>
                  </a:lnTo>
                  <a:lnTo>
                    <a:pt x="686854" y="348322"/>
                  </a:lnTo>
                  <a:close/>
                </a:path>
                <a:path w="796290" h="769620">
                  <a:moveTo>
                    <a:pt x="705256" y="217716"/>
                  </a:moveTo>
                  <a:lnTo>
                    <a:pt x="695566" y="200926"/>
                  </a:lnTo>
                  <a:lnTo>
                    <a:pt x="691743" y="199898"/>
                  </a:lnTo>
                  <a:lnTo>
                    <a:pt x="56794" y="566483"/>
                  </a:lnTo>
                  <a:lnTo>
                    <a:pt x="55765" y="570306"/>
                  </a:lnTo>
                  <a:lnTo>
                    <a:pt x="65468" y="587095"/>
                  </a:lnTo>
                  <a:lnTo>
                    <a:pt x="69291" y="588124"/>
                  </a:lnTo>
                  <a:lnTo>
                    <a:pt x="704227" y="221538"/>
                  </a:lnTo>
                  <a:lnTo>
                    <a:pt x="705256" y="217716"/>
                  </a:lnTo>
                  <a:close/>
                </a:path>
                <a:path w="796290" h="769620">
                  <a:moveTo>
                    <a:pt x="796251" y="741768"/>
                  </a:moveTo>
                  <a:lnTo>
                    <a:pt x="755662" y="713955"/>
                  </a:lnTo>
                  <a:lnTo>
                    <a:pt x="755662" y="728446"/>
                  </a:lnTo>
                  <a:lnTo>
                    <a:pt x="41148" y="728446"/>
                  </a:lnTo>
                  <a:lnTo>
                    <a:pt x="41148" y="40589"/>
                  </a:lnTo>
                  <a:lnTo>
                    <a:pt x="55638" y="40589"/>
                  </a:lnTo>
                  <a:lnTo>
                    <a:pt x="27825" y="0"/>
                  </a:lnTo>
                  <a:lnTo>
                    <a:pt x="0" y="40576"/>
                  </a:lnTo>
                  <a:lnTo>
                    <a:pt x="14490" y="40589"/>
                  </a:lnTo>
                  <a:lnTo>
                    <a:pt x="14490" y="755103"/>
                  </a:lnTo>
                  <a:lnTo>
                    <a:pt x="41148" y="755103"/>
                  </a:lnTo>
                  <a:lnTo>
                    <a:pt x="755662" y="755103"/>
                  </a:lnTo>
                  <a:lnTo>
                    <a:pt x="755662" y="769594"/>
                  </a:lnTo>
                  <a:lnTo>
                    <a:pt x="796251" y="741781"/>
                  </a:lnTo>
                  <a:close/>
                </a:path>
              </a:pathLst>
            </a:custGeom>
            <a:solidFill>
              <a:srgbClr val="FF9B00"/>
            </a:solidFill>
          </p:spPr>
          <p:txBody>
            <a:bodyPr wrap="square" lIns="0" tIns="0" rIns="0" bIns="0" rtlCol="0"/>
            <a:lstStyle/>
            <a:p>
              <a:endParaRPr sz="1003"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7009566" y="4152225"/>
            <a:ext cx="1377510" cy="465004"/>
          </a:xfrm>
          <a:prstGeom prst="rect">
            <a:avLst/>
          </a:prstGeom>
        </p:spPr>
        <p:txBody>
          <a:bodyPr vert="horz" wrap="square" lIns="0" tIns="8641" rIns="0" bIns="0" rtlCol="0">
            <a:spAutoFit/>
          </a:bodyPr>
          <a:lstStyle/>
          <a:p>
            <a:pPr marL="42295" marR="3638" indent="-33654" algn="ctr">
              <a:lnSpc>
                <a:spcPct val="100600"/>
              </a:lnSpc>
              <a:spcBef>
                <a:spcPts val="68"/>
              </a:spcBef>
            </a:pPr>
            <a:r>
              <a:rPr lang="el-GR" sz="1468" b="1" spc="4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Διάγραμμα Ελέγχου</a:t>
            </a:r>
            <a:endParaRPr sz="1468" b="1" dirty="0">
              <a:latin typeface="Mont Bold" pitchFamily="2" charset="0"/>
              <a:cs typeface="Century Gothic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620429" y="4601424"/>
            <a:ext cx="1228965" cy="235998"/>
          </a:xfrm>
          <a:prstGeom prst="rect">
            <a:avLst/>
          </a:prstGeom>
        </p:spPr>
        <p:txBody>
          <a:bodyPr vert="horz" wrap="square" lIns="0" tIns="10005" rIns="0" bIns="0" rtlCol="0">
            <a:spAutoFit/>
          </a:bodyPr>
          <a:lstStyle/>
          <a:p>
            <a:pPr marL="9096">
              <a:spcBef>
                <a:spcPts val="79"/>
              </a:spcBef>
            </a:pPr>
            <a:r>
              <a:rPr lang="el-GR" sz="1468" b="1" spc="61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Ιστόγραμμα</a:t>
            </a:r>
            <a:endParaRPr sz="1468" b="1" dirty="0">
              <a:latin typeface="Mont Bold" pitchFamily="2" charset="0"/>
              <a:cs typeface="Century Gothic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041220" y="4825488"/>
            <a:ext cx="1298053" cy="477828"/>
          </a:xfrm>
          <a:prstGeom prst="rect">
            <a:avLst/>
          </a:prstGeom>
        </p:spPr>
        <p:txBody>
          <a:bodyPr vert="horz" wrap="square" lIns="0" tIns="8641" rIns="0" bIns="0" rtlCol="0">
            <a:spAutoFit/>
          </a:bodyPr>
          <a:lstStyle/>
          <a:p>
            <a:pPr marL="9096" marR="3638" indent="56848" algn="ctr">
              <a:lnSpc>
                <a:spcPct val="100600"/>
              </a:lnSpc>
              <a:spcBef>
                <a:spcPts val="68"/>
              </a:spcBef>
            </a:pPr>
            <a:r>
              <a:rPr lang="el-GR" sz="1468" b="1" spc="4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Διάγραμμα</a:t>
            </a:r>
          </a:p>
          <a:p>
            <a:pPr marL="9096" marR="3638" indent="56848" algn="ctr">
              <a:lnSpc>
                <a:spcPct val="100600"/>
              </a:lnSpc>
              <a:spcBef>
                <a:spcPts val="68"/>
              </a:spcBef>
            </a:pPr>
            <a:r>
              <a:rPr lang="el-GR" sz="1468" b="1" spc="43" dirty="0">
                <a:solidFill>
                  <a:srgbClr val="FFFFFF"/>
                </a:solidFill>
                <a:latin typeface="Mont Bold" pitchFamily="2" charset="0"/>
                <a:cs typeface="Century Gothic"/>
              </a:rPr>
              <a:t>Διασποράς</a:t>
            </a:r>
            <a:endParaRPr sz="1468" b="1" dirty="0">
              <a:latin typeface="Mont Bold" pitchFamily="2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9506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3E65-B481-03F2-CD42-889DACF5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Μορφές Κατάρτισης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D0922-2859-A5E0-C7FC-7AB3F5C32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772400" cy="4343400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Ημερίδες/παρουσιάσεις ευρείας κλίμακας (1-2 ώρες)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Εξ αποστάσεως προγράμματα –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Webinars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ανά πτυχή (2-3 ώρες)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Προγράμματα κατάρτισης με φυσική παρουσία (2-5 ώρες)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Εξ αποστάσεως προγράμματα ασύγχρονης μάθησης μέσω πλατφόρμας ηλεκτρονικής μάθησης (2-3 ώρες)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CY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47C8E9-0A0B-4FAA-DC4B-6336DCF46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750" y="1828350"/>
            <a:ext cx="3243755" cy="153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2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39BE-E18B-F273-AB6D-4F1DB228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Σχέδιο Δράσης για το Ευρωπαϊκό Έτος Δεξιοτήτων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D06498-C111-C22E-ED93-A7B85352ACC4}"/>
              </a:ext>
            </a:extLst>
          </p:cNvPr>
          <p:cNvGraphicFramePr/>
          <p:nvPr/>
        </p:nvGraphicFramePr>
        <p:xfrm>
          <a:off x="2558717" y="1501634"/>
          <a:ext cx="6667500" cy="72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C403884-51BC-94DA-5706-1B7B17EDB91A}"/>
              </a:ext>
            </a:extLst>
          </p:cNvPr>
          <p:cNvGraphicFramePr/>
          <p:nvPr/>
        </p:nvGraphicFramePr>
        <p:xfrm>
          <a:off x="1667208" y="2618341"/>
          <a:ext cx="7620000" cy="92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CDE5D5-3FBF-3D59-1475-755CF67D7FFA}"/>
              </a:ext>
            </a:extLst>
          </p:cNvPr>
          <p:cNvGraphicFramePr/>
          <p:nvPr/>
        </p:nvGraphicFramePr>
        <p:xfrm>
          <a:off x="1941004" y="2400616"/>
          <a:ext cx="8309991" cy="201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1977DC7-4A53-BB51-317A-F86666F60E2B}"/>
              </a:ext>
            </a:extLst>
          </p:cNvPr>
          <p:cNvGrpSpPr/>
          <p:nvPr/>
        </p:nvGrpSpPr>
        <p:grpSpPr>
          <a:xfrm>
            <a:off x="285324" y="2400616"/>
            <a:ext cx="3473919" cy="1993780"/>
            <a:chOff x="0" y="560483"/>
            <a:chExt cx="3039305" cy="145314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FAAE65-DE98-A4FF-C6D6-59889E2DDB82}"/>
                </a:ext>
              </a:extLst>
            </p:cNvPr>
            <p:cNvSpPr/>
            <p:nvPr/>
          </p:nvSpPr>
          <p:spPr>
            <a:xfrm>
              <a:off x="0" y="560483"/>
              <a:ext cx="3039305" cy="145314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solidFill>
                  <a:schemeClr val="tx1"/>
                </a:solidFill>
              </a:endParaRPr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248568D7-8D02-FE92-731F-E3B1FD468A1D}"/>
                </a:ext>
              </a:extLst>
            </p:cNvPr>
            <p:cNvSpPr txBox="1"/>
            <p:nvPr/>
          </p:nvSpPr>
          <p:spPr>
            <a:xfrm>
              <a:off x="445096" y="773292"/>
              <a:ext cx="2149113" cy="10275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Α. Σύγχρονη Επαγγελματική Κουλτούρα</a:t>
              </a:r>
              <a:endParaRPr lang="el-CY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417E0B-5BC6-4A17-CE7C-DE963D5CFCF6}"/>
              </a:ext>
            </a:extLst>
          </p:cNvPr>
          <p:cNvGrpSpPr/>
          <p:nvPr/>
        </p:nvGrpSpPr>
        <p:grpSpPr>
          <a:xfrm>
            <a:off x="4090117" y="2432110"/>
            <a:ext cx="3473919" cy="1993780"/>
            <a:chOff x="0" y="544303"/>
            <a:chExt cx="3039047" cy="145314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58EFF72-301A-C04C-A9F9-F16DC1BA5067}"/>
                </a:ext>
              </a:extLst>
            </p:cNvPr>
            <p:cNvSpPr/>
            <p:nvPr/>
          </p:nvSpPr>
          <p:spPr>
            <a:xfrm>
              <a:off x="0" y="544303"/>
              <a:ext cx="3039047" cy="145314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solidFill>
                  <a:schemeClr val="tx1"/>
                </a:solidFill>
              </a:endParaRPr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8DD448B1-319F-EB3B-2A93-C240DA583AB5}"/>
                </a:ext>
              </a:extLst>
            </p:cNvPr>
            <p:cNvSpPr txBox="1"/>
            <p:nvPr/>
          </p:nvSpPr>
          <p:spPr>
            <a:xfrm>
              <a:off x="445058" y="757112"/>
              <a:ext cx="2148931" cy="10275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Β. Κοινωνικά </a:t>
              </a:r>
              <a:r>
                <a:rPr lang="el-GR" sz="1800" b="1" kern="12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Στοχευμένη</a:t>
              </a:r>
              <a:r>
                <a:rPr lang="el-GR" sz="1800" b="1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Μάθηση</a:t>
              </a:r>
              <a:endParaRPr lang="el-CY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CC9B71-5E0C-CF82-4A55-C42A05937187}"/>
              </a:ext>
            </a:extLst>
          </p:cNvPr>
          <p:cNvGrpSpPr/>
          <p:nvPr/>
        </p:nvGrpSpPr>
        <p:grpSpPr>
          <a:xfrm>
            <a:off x="7894910" y="2400616"/>
            <a:ext cx="3473919" cy="1993780"/>
            <a:chOff x="0" y="-204343"/>
            <a:chExt cx="5066280" cy="242231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E2EAA3C-7E65-1EEA-CE37-6882A0C035DA}"/>
                </a:ext>
              </a:extLst>
            </p:cNvPr>
            <p:cNvSpPr/>
            <p:nvPr/>
          </p:nvSpPr>
          <p:spPr>
            <a:xfrm>
              <a:off x="0" y="-204343"/>
              <a:ext cx="5066280" cy="242231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solidFill>
                  <a:schemeClr val="tx1"/>
                </a:solidFill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14731285-F5C1-60C0-CA0B-5BCADE4E6FD5}"/>
                </a:ext>
              </a:extLst>
            </p:cNvPr>
            <p:cNvSpPr txBox="1"/>
            <p:nvPr/>
          </p:nvSpPr>
          <p:spPr>
            <a:xfrm>
              <a:off x="741940" y="150397"/>
              <a:ext cx="3582400" cy="171283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Γ. Επαγγελματική Εξειδίκευση και Πιστοποίηση </a:t>
              </a:r>
              <a:endParaRPr lang="el-CY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36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715E-0982-B5AF-4A10-4A200195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Β. Παροχή Κοινωνικά </a:t>
            </a:r>
            <a:r>
              <a:rPr lang="el-GR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Στοχευμένης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Μάθησης</a:t>
            </a:r>
            <a:endParaRPr lang="el-CY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DF2F3-CB7F-E88D-B253-10FFCBD4F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0972800" cy="3962400"/>
          </a:xfrm>
        </p:spPr>
        <p:txBody>
          <a:bodyPr/>
          <a:lstStyle/>
          <a:p>
            <a:pPr marL="742950" marR="0" lvl="2" indent="-342900" algn="l" defTabSz="914400" rtl="0" eaLnBrk="1" fontAlgn="base" latinLnBrk="0" hangingPunct="1">
              <a:lnSpc>
                <a:spcPts val="288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Προγράμματα κατάρτισης για απόκτηση ψηφιακών δεξιοτήτων για άτομα άνω των 55 </a:t>
            </a:r>
            <a:r>
              <a:rPr kumimoji="0" lang="el-GR" sz="240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ετών</a:t>
            </a:r>
            <a:endParaRPr lang="el-GR" sz="2400" dirty="0"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marR="0" lvl="2" indent="-342900" algn="l" defTabSz="914400" rtl="0" eaLnBrk="1" fontAlgn="base" latinLnBrk="0" hangingPunct="1">
              <a:lnSpc>
                <a:spcPts val="288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buFont typeface="+mj-lt"/>
              <a:buAutoNum type="arabicPeriod"/>
              <a:tabLst/>
              <a:defRPr/>
            </a:pPr>
            <a:endParaRPr kumimoji="0" lang="el-GR" sz="240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marR="0" lvl="2" indent="-342900" algn="l" defTabSz="914400" rtl="0" eaLnBrk="1" fontAlgn="base" latinLnBrk="0" hangingPunct="1">
              <a:lnSpc>
                <a:spcPts val="288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Προγράμματα κατάρτισης για νέους ηλικίας 15-29 ετών που βρίσκονται εκτός εκπαίδευσης, απασχόλησης ή κατάρτισης (</a:t>
            </a:r>
            <a:r>
              <a:rPr kumimoji="0" lang="el-GR" sz="2400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ΝΕΕΤs</a:t>
            </a:r>
            <a:r>
              <a:rPr kumimoji="0" lang="el-GR" sz="240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l-GR" sz="240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marR="0" lvl="2" indent="-342900" algn="l" defTabSz="914400" rtl="0" eaLnBrk="1" fontAlgn="base" latinLnBrk="0" hangingPunct="1">
              <a:lnSpc>
                <a:spcPts val="288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buFont typeface="+mj-lt"/>
              <a:buAutoNum type="arabicPeriod"/>
              <a:tabLst/>
              <a:defRPr/>
            </a:pPr>
            <a:endParaRPr kumimoji="0" lang="el-GR" sz="2400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marR="0" lvl="2" indent="-342900" algn="l" defTabSz="914400" rtl="0" eaLnBrk="1" fontAlgn="base" latinLnBrk="0" hangingPunct="1">
              <a:lnSpc>
                <a:spcPts val="288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Κατάρτιση Ατόμων με Αναπηρία (</a:t>
            </a:r>
            <a:r>
              <a:rPr kumimoji="0" lang="el-GR" sz="2400" i="0" u="none" strike="noStrike" kern="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ΑμεΑ</a:t>
            </a: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στο πλαίσιο ενίσχυσης της κοινωνικής επιχειρηματικότητας</a:t>
            </a:r>
          </a:p>
          <a:p>
            <a:endParaRPr lang="el-CY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8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39BE-E18B-F273-AB6D-4F1DB228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Σχέδιο Δράσης για το Ευρωπαϊκό Έτος Δεξιοτήτων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D06498-C111-C22E-ED93-A7B85352ACC4}"/>
              </a:ext>
            </a:extLst>
          </p:cNvPr>
          <p:cNvGraphicFramePr/>
          <p:nvPr/>
        </p:nvGraphicFramePr>
        <p:xfrm>
          <a:off x="2558717" y="1501634"/>
          <a:ext cx="6667500" cy="72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C403884-51BC-94DA-5706-1B7B17EDB91A}"/>
              </a:ext>
            </a:extLst>
          </p:cNvPr>
          <p:cNvGraphicFramePr/>
          <p:nvPr/>
        </p:nvGraphicFramePr>
        <p:xfrm>
          <a:off x="1667208" y="2618341"/>
          <a:ext cx="7620000" cy="92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CDE5D5-3FBF-3D59-1475-755CF67D7FFA}"/>
              </a:ext>
            </a:extLst>
          </p:cNvPr>
          <p:cNvGraphicFramePr/>
          <p:nvPr/>
        </p:nvGraphicFramePr>
        <p:xfrm>
          <a:off x="1941004" y="2400616"/>
          <a:ext cx="8309991" cy="201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1977DC7-4A53-BB51-317A-F86666F60E2B}"/>
              </a:ext>
            </a:extLst>
          </p:cNvPr>
          <p:cNvGrpSpPr/>
          <p:nvPr/>
        </p:nvGrpSpPr>
        <p:grpSpPr>
          <a:xfrm>
            <a:off x="285324" y="2400616"/>
            <a:ext cx="3473919" cy="1993780"/>
            <a:chOff x="0" y="560483"/>
            <a:chExt cx="3039305" cy="145314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FAAE65-DE98-A4FF-C6D6-59889E2DDB82}"/>
                </a:ext>
              </a:extLst>
            </p:cNvPr>
            <p:cNvSpPr/>
            <p:nvPr/>
          </p:nvSpPr>
          <p:spPr>
            <a:xfrm>
              <a:off x="0" y="560483"/>
              <a:ext cx="3039305" cy="145314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CY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248568D7-8D02-FE92-731F-E3B1FD468A1D}"/>
                </a:ext>
              </a:extLst>
            </p:cNvPr>
            <p:cNvSpPr txBox="1"/>
            <p:nvPr/>
          </p:nvSpPr>
          <p:spPr>
            <a:xfrm>
              <a:off x="445096" y="773292"/>
              <a:ext cx="2149113" cy="10275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Α. Σύγχρονη Επαγγελματική Κουλτούρα</a:t>
              </a:r>
              <a:endParaRPr kumimoji="0" lang="el-CY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417E0B-5BC6-4A17-CE7C-DE963D5CFCF6}"/>
              </a:ext>
            </a:extLst>
          </p:cNvPr>
          <p:cNvGrpSpPr/>
          <p:nvPr/>
        </p:nvGrpSpPr>
        <p:grpSpPr>
          <a:xfrm>
            <a:off x="4090117" y="2432110"/>
            <a:ext cx="3473919" cy="1993780"/>
            <a:chOff x="0" y="544303"/>
            <a:chExt cx="3039047" cy="145314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58EFF72-301A-C04C-A9F9-F16DC1BA5067}"/>
                </a:ext>
              </a:extLst>
            </p:cNvPr>
            <p:cNvSpPr/>
            <p:nvPr/>
          </p:nvSpPr>
          <p:spPr>
            <a:xfrm>
              <a:off x="0" y="544303"/>
              <a:ext cx="3039047" cy="145314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CY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8DD448B1-319F-EB3B-2A93-C240DA583AB5}"/>
                </a:ext>
              </a:extLst>
            </p:cNvPr>
            <p:cNvSpPr txBox="1"/>
            <p:nvPr/>
          </p:nvSpPr>
          <p:spPr>
            <a:xfrm>
              <a:off x="445058" y="757112"/>
              <a:ext cx="2148931" cy="10275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Β. Κοινωνικά </a:t>
              </a:r>
              <a:r>
                <a:rPr kumimoji="0" lang="el-G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Στοχευμένη</a:t>
              </a: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 Μάθηση</a:t>
              </a:r>
              <a:endParaRPr kumimoji="0" lang="el-CY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CC9B71-5E0C-CF82-4A55-C42A05937187}"/>
              </a:ext>
            </a:extLst>
          </p:cNvPr>
          <p:cNvGrpSpPr/>
          <p:nvPr/>
        </p:nvGrpSpPr>
        <p:grpSpPr>
          <a:xfrm>
            <a:off x="7894910" y="2400616"/>
            <a:ext cx="3473919" cy="1993780"/>
            <a:chOff x="0" y="-204343"/>
            <a:chExt cx="5066280" cy="242231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E2EAA3C-7E65-1EEA-CE37-6882A0C035DA}"/>
                </a:ext>
              </a:extLst>
            </p:cNvPr>
            <p:cNvSpPr/>
            <p:nvPr/>
          </p:nvSpPr>
          <p:spPr>
            <a:xfrm>
              <a:off x="0" y="-204343"/>
              <a:ext cx="5066280" cy="242231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CY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14731285-F5C1-60C0-CA0B-5BCADE4E6FD5}"/>
                </a:ext>
              </a:extLst>
            </p:cNvPr>
            <p:cNvSpPr txBox="1"/>
            <p:nvPr/>
          </p:nvSpPr>
          <p:spPr>
            <a:xfrm>
              <a:off x="741940" y="150397"/>
              <a:ext cx="3582400" cy="171283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marR="0" lvl="0" indent="0" algn="ctr" defTabSz="711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 panose="020B0604020202020204" pitchFamily="34" charset="0"/>
                </a:rPr>
                <a:t>Γ. Επαγγελματική Εξειδίκευση και Πιστοποίηση </a:t>
              </a:r>
              <a:endParaRPr kumimoji="0" lang="el-CY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9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A2B23-CB93-CDFC-72EB-62BF517E5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Γ. Προώθηση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ης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Επαγγελματικής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Εξειδίκευσης </a:t>
            </a:r>
            <a:r>
              <a:rPr lang="el-G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</a:t>
            </a:r>
            <a:r>
              <a:rPr lang="el-G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Πιστοποίησης </a:t>
            </a:r>
            <a:endParaRPr lang="el-CY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2050D-F81D-EFE1-A544-C9ADAC15C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27347"/>
            <a:ext cx="10972800" cy="4343400"/>
          </a:xfrm>
        </p:spPr>
        <p:txBody>
          <a:bodyPr/>
          <a:lstStyle/>
          <a:p>
            <a:pPr marL="742950" marR="0" lvl="2" indent="-3429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Προγράμματα κατάρτισης με σημείο αναφοράς τα Πρότυπα Επαγγελματικών Προσόντων</a:t>
            </a:r>
          </a:p>
          <a:p>
            <a:pPr marL="400050" marR="0" lvl="2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tabLst/>
              <a:defRPr/>
            </a:pPr>
            <a:endParaRPr kumimoji="0" lang="el-GR" sz="18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Τεχνικός εγκατάστασης και συντήρησης </a:t>
            </a:r>
            <a:r>
              <a:rPr kumimoji="0" lang="el-GR" sz="200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φωτοβολταϊκών</a:t>
            </a: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(Επίπεδο 5)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Οικοδόμος (Επίπεδο 4)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Τεχνίτης υβριδικών και ηλεκτρικών οχημάτων (Επίπεδο 4)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Τεχνίτης συστημάτων κεντρικών θερμάνσεων (Επίπεδο 4)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Τεχνίτης κλιματιστικών και ψυκτικών εγκαταστάσεων (Επίπεδο 4)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Πωλητής σε κατάστημα (Επίπεδο 4)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Προγραμματιστής ηλεκτρονικών εφαρμογών (Επίπεδο 5)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Τραπεζοκόμος (Επίπεδο 4)</a:t>
            </a:r>
          </a:p>
          <a:p>
            <a:endParaRPr lang="el-CY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BAA68-9B3C-DF78-EF22-4119AC00D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Προώθηση </a:t>
            </a: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της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Επαγγελματικής Εξειδίκευσης </a:t>
            </a: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και 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Πιστοποίησης </a:t>
            </a:r>
            <a:endParaRPr lang="el-C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DC7F0-8AD9-6DC8-E40A-7D4F14CF4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2" indent="-3429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3333CC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Κατάρτιση σε θέματα ασφάλειας και υγείας για εργαζομένους στον κατασκευαστικό τομέα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Κατάρτιση τουλάχιστον 5.000 εργαζομένων στον κατασκευαστικό τομέα σε θέματα ασφάλειας και υγείας, ως προϋπόθεση με τη μορφή του </a:t>
            </a:r>
            <a:r>
              <a:rPr kumimoji="0" lang="el-GR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safe-pass</a:t>
            </a: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για την εργασία στον τομέα αυτό.</a:t>
            </a:r>
          </a:p>
          <a:p>
            <a:pPr marL="1200150" marR="0" lvl="3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l-GR" sz="24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Έχει ήδη προκηρυχθεί σχετικός διαγωνισμός, ο οποίος προνοεί για την κατάρτιση 15.000 εργαζομένων για μια τριετή περίοδο.</a:t>
            </a:r>
          </a:p>
          <a:p>
            <a:endParaRPr lang="el-CY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3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ACFD-6A70-8279-F7E9-E2486A55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Ευρωπαϊκό Έτος Δεξιοτήτων – Κύπρος</a:t>
            </a:r>
            <a:endParaRPr lang="el-C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B196B-8BAD-DE7C-B46F-1B53C0301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140" y="1524001"/>
            <a:ext cx="11277600" cy="4419600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Αναντιστοιχία δεξιοτήτων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Πληθυσμός 25-34 χρονών με τριτοβάθμια εκπαίδευση 2022: 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Κύπρος: 59,2%, 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ΕΕ: 42,0% 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Υψηλό ποσοστό αποφοίτων τριτοβάθμιας εκπαίδευσης οι οποίοι απασχολούνται σε θέσεις εργασίας χαμηλής ειδίκευσης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3333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Χαμηλά επίπεδα ψηφιακών δεξιοτήτων:  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Δείκτης Ψηφιακής Οικονομίας και Κοινωνίας (DESI) 2022: 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21</a:t>
            </a:r>
            <a:r>
              <a:rPr kumimoji="0" lang="el-GR" sz="1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η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 η Κύπρος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Μόλις το 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50%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 των Κυπρίων ηλικίας 16 έως 74 ετών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έχουν τουλάχιστον βασικές ψηφιακές δεξιότητες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333CC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Ανάγκη για απόφοιτους Επιστήμης, Τεχνολογίας, Μηχανικής και Μαθηματικών (STEM)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:</a:t>
            </a:r>
            <a:endParaRPr kumimoji="0" lang="el-GR" sz="18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Το 2020 το ποσοστό των αποφοίτων STEM επί του συνόλου των αποφοίτων τριτοβάθμιας εκπαίδευσης ανήλθε σε 13,1%, το 2</a:t>
            </a:r>
            <a:r>
              <a:rPr kumimoji="0" lang="el-GR" sz="180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ο</a:t>
            </a:r>
            <a:r>
              <a:rPr kumimoji="0" lang="el-GR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 χαμηλότερο ποσοστό στην ΕΕ (24,9%) </a:t>
            </a: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l-G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l-CY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5271B-BF38-9740-F9B1-902BA7021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algn="ctr"/>
            <a:r>
              <a:rPr lang="el-GR" sz="2800" dirty="0"/>
              <a:t>Σας ευχαριστώ</a:t>
            </a:r>
          </a:p>
          <a:p>
            <a:pPr algn="ctr"/>
            <a:endParaRPr lang="el-GR" sz="2400" dirty="0"/>
          </a:p>
          <a:p>
            <a:pPr algn="ctr"/>
            <a:endParaRPr lang="el-GR" sz="2400" dirty="0"/>
          </a:p>
          <a:p>
            <a:pPr algn="ctr"/>
            <a:r>
              <a:rPr lang="en-US" sz="2400" dirty="0" smtClean="0">
                <a:hlinkClick r:id="rId3"/>
              </a:rPr>
              <a:t>knicolaides@kepa.mlsi.gov.cy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l-GR" sz="2400" dirty="0" err="1" smtClean="0"/>
              <a:t>Τηλ</a:t>
            </a:r>
            <a:r>
              <a:rPr lang="el-GR" sz="2400" dirty="0" smtClean="0"/>
              <a:t>. 22806117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4CECC-2B29-664E-786E-BAA7152BC84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1828800"/>
            <a:ext cx="2895600" cy="1783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50639-B7A3-C519-9087-35C32FAF2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0" y="2209800"/>
            <a:ext cx="1944370" cy="194437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AB73-D817-AF1E-3512-EFF6590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 στόχοι του ΕΕΔ – Νέα ώθηση στη Διά </a:t>
            </a: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Βίου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άθηση 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14C7F-E0E7-797C-DEF5-565494573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endParaRPr lang="el-GR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0AAD88D-76CC-C8E9-CB6C-6AD2F812B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526" y="1511211"/>
            <a:ext cx="10896600" cy="479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n-US" sz="2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Ψηλότερη και αποτελεσματικότερη επένδυση στην κατάρτιση και την αναβάθμιση δεξιοτήτων χωρίς αποκλεισμούς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l-GR" altLang="en-US" sz="2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Διασφάλιση της </a:t>
            </a:r>
            <a:r>
              <a:rPr kumimoji="0" lang="el-GR" altLang="en-US" sz="2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καταλληλόλητας </a:t>
            </a:r>
            <a:r>
              <a:rPr kumimoji="0" lang="el-GR" altLang="en-US" sz="2100" b="0" i="0" u="none" strike="noStrike" cap="none" normalizeH="0" baseline="0" dirty="0">
                <a:ln>
                  <a:noFill/>
                </a:ln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των δεξιοτήτων για τις ανάγκες της αγοράς </a:t>
            </a:r>
            <a:r>
              <a:rPr kumimoji="0" lang="el-GR" altLang="en-US" sz="2100" b="0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εργασίας </a:t>
            </a:r>
            <a:endParaRPr kumimoji="0" lang="el-GR" altLang="en-US" sz="2100" b="0" i="0" u="none" strike="noStrike" cap="none" normalizeH="0" baseline="0" dirty="0">
              <a:ln>
                <a:noFill/>
              </a:ln>
              <a:solidFill>
                <a:srgbClr val="40404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l-GR" sz="2100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Αντιστοίχιση των προσδοκιών των ανθρώπων και των δεξιοτήτων τους με τις ευκαιρίες στην αγορά εργασίας, ιδίως για την πράσινη και την ψηφιακή μετάβαση και την οικονομική </a:t>
            </a:r>
            <a:r>
              <a:rPr lang="el-GR" sz="2100" dirty="0" smtClean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ανάκαμψη</a:t>
            </a:r>
            <a:endParaRPr lang="el-GR" sz="2100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l-GR" altLang="en-US" sz="2100" dirty="0">
                <a:solidFill>
                  <a:srgbClr val="40404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Προσέλκυση δεξιοτήτων και ταλέντων από τρίτες χώρες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l-GR" sz="2000" b="1" dirty="0">
              <a:solidFill>
                <a:srgbClr val="40404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7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39BE-E18B-F273-AB6D-4F1DB228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Σχέδιο Δράσης για το Ευρωπαϊκό Έτος Δεξιοτήτων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C0A97-80CB-9909-8D22-8486FDB68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954" y="720899"/>
            <a:ext cx="10972800" cy="4615993"/>
          </a:xfrm>
        </p:spPr>
        <p:txBody>
          <a:bodyPr/>
          <a:lstStyle/>
          <a:p>
            <a:endParaRPr lang="el-CY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D06498-C111-C22E-ED93-A7B85352A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940326"/>
              </p:ext>
            </p:extLst>
          </p:nvPr>
        </p:nvGraphicFramePr>
        <p:xfrm>
          <a:off x="2587282" y="1307483"/>
          <a:ext cx="6667500" cy="72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C403884-51BC-94DA-5706-1B7B17EDB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1548389"/>
              </p:ext>
            </p:extLst>
          </p:nvPr>
        </p:nvGraphicFramePr>
        <p:xfrm>
          <a:off x="1634782" y="2128766"/>
          <a:ext cx="7620000" cy="92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5F4942C-5798-4728-073B-18F84AABEBCB}"/>
              </a:ext>
            </a:extLst>
          </p:cNvPr>
          <p:cNvGrpSpPr/>
          <p:nvPr/>
        </p:nvGrpSpPr>
        <p:grpSpPr>
          <a:xfrm>
            <a:off x="3069462" y="5257800"/>
            <a:ext cx="5595876" cy="545185"/>
            <a:chOff x="1297797" y="0"/>
            <a:chExt cx="5976876" cy="92391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8737C6-3743-6BB9-5147-B8AF5335533B}"/>
                </a:ext>
              </a:extLst>
            </p:cNvPr>
            <p:cNvSpPr/>
            <p:nvPr/>
          </p:nvSpPr>
          <p:spPr>
            <a:xfrm>
              <a:off x="1297797" y="0"/>
              <a:ext cx="5976876" cy="9239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AD3D4-A2C6-03A1-CCDB-00D89E07FDBB}"/>
                </a:ext>
              </a:extLst>
            </p:cNvPr>
            <p:cNvSpPr txBox="1"/>
            <p:nvPr/>
          </p:nvSpPr>
          <p:spPr>
            <a:xfrm>
              <a:off x="1297797" y="0"/>
              <a:ext cx="5976876" cy="9239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dirty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ΠΡΑΣΙΝΗ ΚΑΙ ΨΗΦΙΑΚΗ ΜΕΤΑΒΑΣΗ</a:t>
              </a:r>
              <a:endParaRPr lang="el-CY" sz="1800" b="1" kern="1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CDE5D5-3FBF-3D59-1475-755CF67D7F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566614"/>
              </p:ext>
            </p:extLst>
          </p:nvPr>
        </p:nvGraphicFramePr>
        <p:xfrm>
          <a:off x="1676733" y="3247014"/>
          <a:ext cx="8331200" cy="171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CE0A1-35D9-37D2-796F-DB7293B4AC93}"/>
              </a:ext>
            </a:extLst>
          </p:cNvPr>
          <p:cNvGrpSpPr/>
          <p:nvPr/>
        </p:nvGrpSpPr>
        <p:grpSpPr>
          <a:xfrm>
            <a:off x="785952" y="4880745"/>
            <a:ext cx="1866901" cy="1031479"/>
            <a:chOff x="1201609" y="269868"/>
            <a:chExt cx="1866901" cy="10314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FC1D7B-5F35-C8A1-4EBA-F5B320778E4C}"/>
                </a:ext>
              </a:extLst>
            </p:cNvPr>
            <p:cNvSpPr/>
            <p:nvPr/>
          </p:nvSpPr>
          <p:spPr>
            <a:xfrm>
              <a:off x="1201609" y="269868"/>
              <a:ext cx="1866901" cy="10314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BEF237A1-A173-3DA4-DC90-BA3AD5A4ADEC}"/>
                </a:ext>
              </a:extLst>
            </p:cNvPr>
            <p:cNvSpPr txBox="1"/>
            <p:nvPr/>
          </p:nvSpPr>
          <p:spPr>
            <a:xfrm>
              <a:off x="1475010" y="420925"/>
              <a:ext cx="1320099" cy="7293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6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Ανάπτυξη Οικονομίας</a:t>
              </a:r>
              <a:endParaRPr lang="el-CY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3850C3-5510-EB44-CBD4-78B1105CAFAB}"/>
              </a:ext>
            </a:extLst>
          </p:cNvPr>
          <p:cNvGrpSpPr/>
          <p:nvPr/>
        </p:nvGrpSpPr>
        <p:grpSpPr>
          <a:xfrm>
            <a:off x="9079404" y="4825637"/>
            <a:ext cx="1866901" cy="1031479"/>
            <a:chOff x="1201609" y="269868"/>
            <a:chExt cx="1866901" cy="10314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03C1C8B-43A9-4D34-4DF6-39BA7F356252}"/>
                </a:ext>
              </a:extLst>
            </p:cNvPr>
            <p:cNvSpPr/>
            <p:nvPr/>
          </p:nvSpPr>
          <p:spPr>
            <a:xfrm>
              <a:off x="1201609" y="269868"/>
              <a:ext cx="1866901" cy="10314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EF50F425-2E1B-EF7B-B4EE-E4EE3A26CB01}"/>
                </a:ext>
              </a:extLst>
            </p:cNvPr>
            <p:cNvSpPr txBox="1"/>
            <p:nvPr/>
          </p:nvSpPr>
          <p:spPr>
            <a:xfrm>
              <a:off x="1475010" y="420925"/>
              <a:ext cx="1320099" cy="72936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6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Κοινωνική Συνοχή</a:t>
              </a:r>
              <a:endParaRPr lang="el-CY" sz="16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196AF7-D5C4-2205-2C1F-A63201A43747}"/>
              </a:ext>
            </a:extLst>
          </p:cNvPr>
          <p:cNvCxnSpPr/>
          <p:nvPr/>
        </p:nvCxnSpPr>
        <p:spPr>
          <a:xfrm flipH="1">
            <a:off x="2652853" y="5396484"/>
            <a:ext cx="3852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1ACE00-D5FF-303E-2D71-CE3D05F6FCA0}"/>
              </a:ext>
            </a:extLst>
          </p:cNvPr>
          <p:cNvCxnSpPr>
            <a:cxnSpLocks/>
          </p:cNvCxnSpPr>
          <p:nvPr/>
        </p:nvCxnSpPr>
        <p:spPr>
          <a:xfrm>
            <a:off x="8693527" y="5369577"/>
            <a:ext cx="38587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88D604-A54C-5982-C788-B16BB250D7B2}"/>
              </a:ext>
            </a:extLst>
          </p:cNvPr>
          <p:cNvCxnSpPr>
            <a:cxnSpLocks/>
          </p:cNvCxnSpPr>
          <p:nvPr/>
        </p:nvCxnSpPr>
        <p:spPr>
          <a:xfrm>
            <a:off x="3276600" y="46482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0A106A9-AB11-C549-AEA2-A3205778C1B5}"/>
              </a:ext>
            </a:extLst>
          </p:cNvPr>
          <p:cNvCxnSpPr>
            <a:cxnSpLocks/>
          </p:cNvCxnSpPr>
          <p:nvPr/>
        </p:nvCxnSpPr>
        <p:spPr>
          <a:xfrm>
            <a:off x="6012354" y="4724400"/>
            <a:ext cx="0" cy="533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C5D9974-6AE6-C682-8C6B-E8DDBA5BE67E}"/>
              </a:ext>
            </a:extLst>
          </p:cNvPr>
          <p:cNvCxnSpPr>
            <a:cxnSpLocks/>
          </p:cNvCxnSpPr>
          <p:nvPr/>
        </p:nvCxnSpPr>
        <p:spPr>
          <a:xfrm>
            <a:off x="8305800" y="4648200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4318671-B7B0-F7F9-0B21-400442C26FD2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079404" y="1436655"/>
            <a:ext cx="1371599" cy="6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6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39BE-E18B-F273-AB6D-4F1DB228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Σχέδιο Δράσης για το Ευρωπαϊκό Έτος Δεξιοτήτων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D06498-C111-C22E-ED93-A7B85352AC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047663"/>
              </p:ext>
            </p:extLst>
          </p:nvPr>
        </p:nvGraphicFramePr>
        <p:xfrm>
          <a:off x="2558717" y="1501634"/>
          <a:ext cx="6667500" cy="72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C403884-51BC-94DA-5706-1B7B17EDB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995268"/>
              </p:ext>
            </p:extLst>
          </p:nvPr>
        </p:nvGraphicFramePr>
        <p:xfrm>
          <a:off x="1667208" y="2618341"/>
          <a:ext cx="7620000" cy="923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CDE5D5-3FBF-3D59-1475-755CF67D7F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194708"/>
              </p:ext>
            </p:extLst>
          </p:nvPr>
        </p:nvGraphicFramePr>
        <p:xfrm>
          <a:off x="1941004" y="2400616"/>
          <a:ext cx="8309991" cy="201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1977DC7-4A53-BB51-317A-F86666F60E2B}"/>
              </a:ext>
            </a:extLst>
          </p:cNvPr>
          <p:cNvGrpSpPr/>
          <p:nvPr/>
        </p:nvGrpSpPr>
        <p:grpSpPr>
          <a:xfrm>
            <a:off x="285324" y="2400616"/>
            <a:ext cx="3473919" cy="1993780"/>
            <a:chOff x="0" y="560483"/>
            <a:chExt cx="3039305" cy="145314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0FAAE65-DE98-A4FF-C6D6-59889E2DDB82}"/>
                </a:ext>
              </a:extLst>
            </p:cNvPr>
            <p:cNvSpPr/>
            <p:nvPr/>
          </p:nvSpPr>
          <p:spPr>
            <a:xfrm>
              <a:off x="0" y="560483"/>
              <a:ext cx="3039305" cy="145314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solidFill>
                  <a:schemeClr val="tx1"/>
                </a:solidFill>
              </a:endParaRPr>
            </a:p>
          </p:txBody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248568D7-8D02-FE92-731F-E3B1FD468A1D}"/>
                </a:ext>
              </a:extLst>
            </p:cNvPr>
            <p:cNvSpPr txBox="1"/>
            <p:nvPr/>
          </p:nvSpPr>
          <p:spPr>
            <a:xfrm>
              <a:off x="445096" y="773292"/>
              <a:ext cx="2149113" cy="10275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Α. Σύγχρονη Επαγγελματική Κουλτούρα</a:t>
              </a:r>
              <a:endParaRPr lang="el-CY" sz="1800" b="1" kern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417E0B-5BC6-4A17-CE7C-DE963D5CFCF6}"/>
              </a:ext>
            </a:extLst>
          </p:cNvPr>
          <p:cNvGrpSpPr/>
          <p:nvPr/>
        </p:nvGrpSpPr>
        <p:grpSpPr>
          <a:xfrm>
            <a:off x="4090117" y="2432110"/>
            <a:ext cx="3473919" cy="1993780"/>
            <a:chOff x="0" y="544303"/>
            <a:chExt cx="3039047" cy="145314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58EFF72-301A-C04C-A9F9-F16DC1BA5067}"/>
                </a:ext>
              </a:extLst>
            </p:cNvPr>
            <p:cNvSpPr/>
            <p:nvPr/>
          </p:nvSpPr>
          <p:spPr>
            <a:xfrm>
              <a:off x="0" y="544303"/>
              <a:ext cx="3039047" cy="145314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solidFill>
                  <a:schemeClr val="tx1"/>
                </a:solidFill>
              </a:endParaRPr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8DD448B1-319F-EB3B-2A93-C240DA583AB5}"/>
                </a:ext>
              </a:extLst>
            </p:cNvPr>
            <p:cNvSpPr txBox="1"/>
            <p:nvPr/>
          </p:nvSpPr>
          <p:spPr>
            <a:xfrm>
              <a:off x="445058" y="757112"/>
              <a:ext cx="2148931" cy="10275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Β. Κοινωνικά </a:t>
              </a:r>
              <a:r>
                <a:rPr lang="el-GR" sz="18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Στοχευμένη</a:t>
              </a:r>
              <a:r>
                <a:rPr lang="el-GR" sz="1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Μάθηση</a:t>
              </a:r>
              <a:endParaRPr lang="el-CY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CC9B71-5E0C-CF82-4A55-C42A05937187}"/>
              </a:ext>
            </a:extLst>
          </p:cNvPr>
          <p:cNvGrpSpPr/>
          <p:nvPr/>
        </p:nvGrpSpPr>
        <p:grpSpPr>
          <a:xfrm>
            <a:off x="7894910" y="2400616"/>
            <a:ext cx="3473919" cy="1993780"/>
            <a:chOff x="0" y="-204343"/>
            <a:chExt cx="5066280" cy="242231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E2EAA3C-7E65-1EEA-CE37-6882A0C035DA}"/>
                </a:ext>
              </a:extLst>
            </p:cNvPr>
            <p:cNvSpPr/>
            <p:nvPr/>
          </p:nvSpPr>
          <p:spPr>
            <a:xfrm>
              <a:off x="0" y="-204343"/>
              <a:ext cx="5066280" cy="242231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l-CY" sz="1600">
                <a:solidFill>
                  <a:schemeClr val="tx1"/>
                </a:solidFill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14731285-F5C1-60C0-CA0B-5BCADE4E6FD5}"/>
                </a:ext>
              </a:extLst>
            </p:cNvPr>
            <p:cNvSpPr txBox="1"/>
            <p:nvPr/>
          </p:nvSpPr>
          <p:spPr>
            <a:xfrm>
              <a:off x="741940" y="150397"/>
              <a:ext cx="3582400" cy="171283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18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Γ. Επαγγελματική Εξειδίκευση και Πιστοποίηση </a:t>
              </a:r>
              <a:endParaRPr lang="el-CY" sz="18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15EA441-6174-A725-37E6-D257CBF94B85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071471" y="1355726"/>
            <a:ext cx="1371599" cy="6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A732A-C3EA-51EB-2A3F-016624CD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Α. Σύγχρονη Επαγγελματική </a:t>
            </a:r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</a:t>
            </a: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ουλτούρα 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8B16F-8BBC-B097-05DF-4BCA6510F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24280C-162F-9BAD-E33A-58D188A183D4}"/>
              </a:ext>
            </a:extLst>
          </p:cNvPr>
          <p:cNvGrpSpPr/>
          <p:nvPr/>
        </p:nvGrpSpPr>
        <p:grpSpPr>
          <a:xfrm>
            <a:off x="3987360" y="1674127"/>
            <a:ext cx="4327801" cy="4251598"/>
            <a:chOff x="3602863" y="548999"/>
            <a:chExt cx="5760000" cy="57599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23F860-F1BD-5812-3A78-F7C81369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703" y="1914174"/>
              <a:ext cx="3634548" cy="3634551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58C843D-D9AC-E155-D8CA-CAA3BE1B1FCB}"/>
                </a:ext>
              </a:extLst>
            </p:cNvPr>
            <p:cNvGrpSpPr/>
            <p:nvPr/>
          </p:nvGrpSpPr>
          <p:grpSpPr>
            <a:xfrm>
              <a:off x="3602863" y="548999"/>
              <a:ext cx="5760000" cy="5759999"/>
              <a:chOff x="9478256" y="3809578"/>
              <a:chExt cx="6422285" cy="6422284"/>
            </a:xfrm>
          </p:grpSpPr>
          <p:sp>
            <p:nvSpPr>
              <p:cNvPr id="16" name="Shape 1247" descr="Freeform 10">
                <a:extLst>
                  <a:ext uri="{FF2B5EF4-FFF2-40B4-BE49-F238E27FC236}">
                    <a16:creationId xmlns:a16="http://schemas.microsoft.com/office/drawing/2014/main" id="{24E02F13-C9DB-4299-BE50-15FAF05FB9B1}"/>
                  </a:ext>
                </a:extLst>
              </p:cNvPr>
              <p:cNvSpPr/>
              <p:nvPr/>
            </p:nvSpPr>
            <p:spPr>
              <a:xfrm>
                <a:off x="9478256" y="3810000"/>
                <a:ext cx="3572299" cy="319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600" extrusionOk="0">
                    <a:moveTo>
                      <a:pt x="3572" y="19101"/>
                    </a:moveTo>
                    <a:cubicBezTo>
                      <a:pt x="4067" y="18657"/>
                      <a:pt x="4761" y="18435"/>
                      <a:pt x="5504" y="18435"/>
                    </a:cubicBezTo>
                    <a:cubicBezTo>
                      <a:pt x="6296" y="18435"/>
                      <a:pt x="6990" y="18657"/>
                      <a:pt x="7485" y="19101"/>
                    </a:cubicBezTo>
                    <a:cubicBezTo>
                      <a:pt x="7832" y="19434"/>
                      <a:pt x="8030" y="19879"/>
                      <a:pt x="8030" y="20378"/>
                    </a:cubicBezTo>
                    <a:cubicBezTo>
                      <a:pt x="8030" y="20601"/>
                      <a:pt x="7931" y="20878"/>
                      <a:pt x="7882" y="21045"/>
                    </a:cubicBezTo>
                    <a:cubicBezTo>
                      <a:pt x="7683" y="21433"/>
                      <a:pt x="7832" y="21600"/>
                      <a:pt x="8278" y="21600"/>
                    </a:cubicBezTo>
                    <a:cubicBezTo>
                      <a:pt x="9764" y="21600"/>
                      <a:pt x="9764" y="21600"/>
                      <a:pt x="9764" y="21600"/>
                    </a:cubicBezTo>
                    <a:cubicBezTo>
                      <a:pt x="10210" y="21600"/>
                      <a:pt x="10557" y="21211"/>
                      <a:pt x="10606" y="20712"/>
                    </a:cubicBezTo>
                    <a:cubicBezTo>
                      <a:pt x="11003" y="16325"/>
                      <a:pt x="13975" y="12771"/>
                      <a:pt x="17839" y="11994"/>
                    </a:cubicBezTo>
                    <a:cubicBezTo>
                      <a:pt x="18285" y="11883"/>
                      <a:pt x="18632" y="11439"/>
                      <a:pt x="18632" y="10939"/>
                    </a:cubicBezTo>
                    <a:cubicBezTo>
                      <a:pt x="18632" y="8162"/>
                      <a:pt x="18632" y="8162"/>
                      <a:pt x="18632" y="8162"/>
                    </a:cubicBezTo>
                    <a:cubicBezTo>
                      <a:pt x="18632" y="7663"/>
                      <a:pt x="18682" y="7163"/>
                      <a:pt x="18781" y="7052"/>
                    </a:cubicBezTo>
                    <a:cubicBezTo>
                      <a:pt x="18830" y="6996"/>
                      <a:pt x="18880" y="6996"/>
                      <a:pt x="18929" y="6996"/>
                    </a:cubicBezTo>
                    <a:cubicBezTo>
                      <a:pt x="19227" y="6996"/>
                      <a:pt x="19474" y="6996"/>
                      <a:pt x="19672" y="7274"/>
                    </a:cubicBezTo>
                    <a:cubicBezTo>
                      <a:pt x="19772" y="7441"/>
                      <a:pt x="19821" y="7607"/>
                      <a:pt x="19920" y="7774"/>
                    </a:cubicBezTo>
                    <a:cubicBezTo>
                      <a:pt x="20168" y="8274"/>
                      <a:pt x="20762" y="8329"/>
                      <a:pt x="21109" y="7885"/>
                    </a:cubicBezTo>
                    <a:cubicBezTo>
                      <a:pt x="21406" y="7385"/>
                      <a:pt x="21555" y="6774"/>
                      <a:pt x="21555" y="6163"/>
                    </a:cubicBezTo>
                    <a:cubicBezTo>
                      <a:pt x="21555" y="5608"/>
                      <a:pt x="21406" y="4942"/>
                      <a:pt x="21109" y="4498"/>
                    </a:cubicBezTo>
                    <a:cubicBezTo>
                      <a:pt x="20762" y="4053"/>
                      <a:pt x="20168" y="4109"/>
                      <a:pt x="19920" y="4609"/>
                    </a:cubicBezTo>
                    <a:cubicBezTo>
                      <a:pt x="19821" y="4775"/>
                      <a:pt x="19772" y="4942"/>
                      <a:pt x="19672" y="5108"/>
                    </a:cubicBezTo>
                    <a:cubicBezTo>
                      <a:pt x="19474" y="5386"/>
                      <a:pt x="19227" y="5386"/>
                      <a:pt x="18929" y="5386"/>
                    </a:cubicBezTo>
                    <a:cubicBezTo>
                      <a:pt x="18880" y="5386"/>
                      <a:pt x="18830" y="5331"/>
                      <a:pt x="18781" y="5275"/>
                    </a:cubicBezTo>
                    <a:cubicBezTo>
                      <a:pt x="18682" y="5220"/>
                      <a:pt x="18632" y="4664"/>
                      <a:pt x="18632" y="4165"/>
                    </a:cubicBezTo>
                    <a:cubicBezTo>
                      <a:pt x="18632" y="888"/>
                      <a:pt x="18632" y="888"/>
                      <a:pt x="18632" y="888"/>
                    </a:cubicBezTo>
                    <a:cubicBezTo>
                      <a:pt x="18632" y="389"/>
                      <a:pt x="18285" y="0"/>
                      <a:pt x="17839" y="0"/>
                    </a:cubicBezTo>
                    <a:cubicBezTo>
                      <a:pt x="8129" y="888"/>
                      <a:pt x="450" y="9717"/>
                      <a:pt x="5" y="20712"/>
                    </a:cubicBezTo>
                    <a:cubicBezTo>
                      <a:pt x="-45" y="21211"/>
                      <a:pt x="351" y="21600"/>
                      <a:pt x="797" y="21600"/>
                    </a:cubicBezTo>
                    <a:cubicBezTo>
                      <a:pt x="2779" y="21600"/>
                      <a:pt x="2779" y="21600"/>
                      <a:pt x="2779" y="21600"/>
                    </a:cubicBezTo>
                    <a:cubicBezTo>
                      <a:pt x="3225" y="21600"/>
                      <a:pt x="3324" y="21433"/>
                      <a:pt x="3175" y="21045"/>
                    </a:cubicBezTo>
                    <a:cubicBezTo>
                      <a:pt x="3076" y="20878"/>
                      <a:pt x="3027" y="20601"/>
                      <a:pt x="3027" y="20378"/>
                    </a:cubicBezTo>
                    <a:cubicBezTo>
                      <a:pt x="3027" y="19879"/>
                      <a:pt x="3225" y="19434"/>
                      <a:pt x="3572" y="19101"/>
                    </a:cubicBezTo>
                    <a:close/>
                  </a:path>
                </a:pathLst>
              </a:custGeom>
              <a:solidFill>
                <a:srgbClr val="9BBB59"/>
              </a:solidFill>
              <a:ln w="12700">
                <a:miter lim="400000"/>
              </a:ln>
            </p:spPr>
            <p:txBody>
              <a:bodyPr lIns="22860" rIns="22860"/>
              <a:lstStyle>
                <a:defPPr>
                  <a:defRPr lang="en-CY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08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Shape 1248" descr="Freeform 11">
                <a:extLst>
                  <a:ext uri="{FF2B5EF4-FFF2-40B4-BE49-F238E27FC236}">
                    <a16:creationId xmlns:a16="http://schemas.microsoft.com/office/drawing/2014/main" id="{D68D387C-86E7-8255-D9B8-29D44C10A7AD}"/>
                  </a:ext>
                </a:extLst>
              </p:cNvPr>
              <p:cNvSpPr/>
              <p:nvPr/>
            </p:nvSpPr>
            <p:spPr>
              <a:xfrm>
                <a:off x="9478679" y="6659564"/>
                <a:ext cx="3194052" cy="3572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5" extrusionOk="0">
                    <a:moveTo>
                      <a:pt x="19101" y="17983"/>
                    </a:moveTo>
                    <a:cubicBezTo>
                      <a:pt x="18657" y="17488"/>
                      <a:pt x="18435" y="16794"/>
                      <a:pt x="18435" y="16051"/>
                    </a:cubicBezTo>
                    <a:cubicBezTo>
                      <a:pt x="18435" y="15259"/>
                      <a:pt x="18657" y="14565"/>
                      <a:pt x="19101" y="14070"/>
                    </a:cubicBezTo>
                    <a:cubicBezTo>
                      <a:pt x="19434" y="13723"/>
                      <a:pt x="19879" y="13525"/>
                      <a:pt x="20378" y="13525"/>
                    </a:cubicBezTo>
                    <a:cubicBezTo>
                      <a:pt x="20601" y="13525"/>
                      <a:pt x="20878" y="13624"/>
                      <a:pt x="21045" y="13673"/>
                    </a:cubicBezTo>
                    <a:cubicBezTo>
                      <a:pt x="21433" y="13872"/>
                      <a:pt x="21600" y="13723"/>
                      <a:pt x="21600" y="13277"/>
                    </a:cubicBezTo>
                    <a:cubicBezTo>
                      <a:pt x="21600" y="11791"/>
                      <a:pt x="21600" y="11791"/>
                      <a:pt x="21600" y="11791"/>
                    </a:cubicBezTo>
                    <a:cubicBezTo>
                      <a:pt x="21600" y="11345"/>
                      <a:pt x="21211" y="10998"/>
                      <a:pt x="20712" y="10949"/>
                    </a:cubicBezTo>
                    <a:cubicBezTo>
                      <a:pt x="16325" y="10552"/>
                      <a:pt x="12771" y="7580"/>
                      <a:pt x="11994" y="3716"/>
                    </a:cubicBezTo>
                    <a:cubicBezTo>
                      <a:pt x="11883" y="3270"/>
                      <a:pt x="11439" y="2923"/>
                      <a:pt x="10939" y="2923"/>
                    </a:cubicBezTo>
                    <a:cubicBezTo>
                      <a:pt x="8162" y="2923"/>
                      <a:pt x="8162" y="2923"/>
                      <a:pt x="8162" y="2923"/>
                    </a:cubicBezTo>
                    <a:cubicBezTo>
                      <a:pt x="7663" y="2923"/>
                      <a:pt x="7163" y="2873"/>
                      <a:pt x="7052" y="2774"/>
                    </a:cubicBezTo>
                    <a:cubicBezTo>
                      <a:pt x="6996" y="2725"/>
                      <a:pt x="6996" y="2675"/>
                      <a:pt x="6996" y="2626"/>
                    </a:cubicBezTo>
                    <a:cubicBezTo>
                      <a:pt x="6996" y="2328"/>
                      <a:pt x="6996" y="2081"/>
                      <a:pt x="7274" y="1883"/>
                    </a:cubicBezTo>
                    <a:cubicBezTo>
                      <a:pt x="7441" y="1783"/>
                      <a:pt x="7607" y="1734"/>
                      <a:pt x="7774" y="1635"/>
                    </a:cubicBezTo>
                    <a:cubicBezTo>
                      <a:pt x="8274" y="1387"/>
                      <a:pt x="8329" y="793"/>
                      <a:pt x="7885" y="446"/>
                    </a:cubicBezTo>
                    <a:cubicBezTo>
                      <a:pt x="7385" y="149"/>
                      <a:pt x="6774" y="0"/>
                      <a:pt x="6163" y="0"/>
                    </a:cubicBezTo>
                    <a:cubicBezTo>
                      <a:pt x="5608" y="0"/>
                      <a:pt x="4942" y="149"/>
                      <a:pt x="4498" y="446"/>
                    </a:cubicBezTo>
                    <a:cubicBezTo>
                      <a:pt x="4053" y="793"/>
                      <a:pt x="4109" y="1387"/>
                      <a:pt x="4609" y="1635"/>
                    </a:cubicBezTo>
                    <a:cubicBezTo>
                      <a:pt x="4775" y="1734"/>
                      <a:pt x="4942" y="1783"/>
                      <a:pt x="5108" y="1883"/>
                    </a:cubicBezTo>
                    <a:cubicBezTo>
                      <a:pt x="5386" y="2081"/>
                      <a:pt x="5386" y="2328"/>
                      <a:pt x="5386" y="2626"/>
                    </a:cubicBezTo>
                    <a:cubicBezTo>
                      <a:pt x="5386" y="2675"/>
                      <a:pt x="5331" y="2725"/>
                      <a:pt x="5275" y="2774"/>
                    </a:cubicBezTo>
                    <a:cubicBezTo>
                      <a:pt x="5220" y="2873"/>
                      <a:pt x="4664" y="2923"/>
                      <a:pt x="4165" y="2923"/>
                    </a:cubicBezTo>
                    <a:cubicBezTo>
                      <a:pt x="888" y="2923"/>
                      <a:pt x="888" y="2923"/>
                      <a:pt x="888" y="2923"/>
                    </a:cubicBezTo>
                    <a:cubicBezTo>
                      <a:pt x="389" y="2923"/>
                      <a:pt x="0" y="3270"/>
                      <a:pt x="0" y="3716"/>
                    </a:cubicBezTo>
                    <a:cubicBezTo>
                      <a:pt x="888" y="13426"/>
                      <a:pt x="9717" y="21105"/>
                      <a:pt x="20712" y="21550"/>
                    </a:cubicBezTo>
                    <a:cubicBezTo>
                      <a:pt x="21211" y="21600"/>
                      <a:pt x="21600" y="21204"/>
                      <a:pt x="21600" y="20758"/>
                    </a:cubicBezTo>
                    <a:cubicBezTo>
                      <a:pt x="21600" y="18776"/>
                      <a:pt x="21600" y="18776"/>
                      <a:pt x="21600" y="18776"/>
                    </a:cubicBezTo>
                    <a:cubicBezTo>
                      <a:pt x="21600" y="18330"/>
                      <a:pt x="21433" y="18231"/>
                      <a:pt x="21045" y="18380"/>
                    </a:cubicBezTo>
                    <a:cubicBezTo>
                      <a:pt x="20878" y="18479"/>
                      <a:pt x="20601" y="18528"/>
                      <a:pt x="20378" y="18528"/>
                    </a:cubicBezTo>
                    <a:cubicBezTo>
                      <a:pt x="19879" y="18528"/>
                      <a:pt x="19434" y="18330"/>
                      <a:pt x="19101" y="17983"/>
                    </a:cubicBezTo>
                    <a:close/>
                  </a:path>
                </a:pathLst>
              </a:custGeom>
              <a:solidFill>
                <a:srgbClr val="F79646"/>
              </a:solidFill>
              <a:ln w="12700">
                <a:miter lim="400000"/>
              </a:ln>
            </p:spPr>
            <p:txBody>
              <a:bodyPr lIns="22860" rIns="22860"/>
              <a:lstStyle>
                <a:defPPr>
                  <a:defRPr lang="en-CY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08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Shape 1249" descr="Freeform 12">
                <a:extLst>
                  <a:ext uri="{FF2B5EF4-FFF2-40B4-BE49-F238E27FC236}">
                    <a16:creationId xmlns:a16="http://schemas.microsoft.com/office/drawing/2014/main" id="{39F98822-64C5-046E-2520-314B51573EB1}"/>
                  </a:ext>
                </a:extLst>
              </p:cNvPr>
              <p:cNvSpPr/>
              <p:nvPr/>
            </p:nvSpPr>
            <p:spPr>
              <a:xfrm>
                <a:off x="12706067" y="3809578"/>
                <a:ext cx="3194051" cy="3572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55" extrusionOk="0">
                    <a:moveTo>
                      <a:pt x="2499" y="3572"/>
                    </a:moveTo>
                    <a:cubicBezTo>
                      <a:pt x="2943" y="4067"/>
                      <a:pt x="3165" y="4761"/>
                      <a:pt x="3165" y="5504"/>
                    </a:cubicBezTo>
                    <a:cubicBezTo>
                      <a:pt x="3165" y="6296"/>
                      <a:pt x="2943" y="6990"/>
                      <a:pt x="2499" y="7485"/>
                    </a:cubicBezTo>
                    <a:cubicBezTo>
                      <a:pt x="2166" y="7832"/>
                      <a:pt x="1721" y="8030"/>
                      <a:pt x="1222" y="8030"/>
                    </a:cubicBezTo>
                    <a:cubicBezTo>
                      <a:pt x="999" y="8030"/>
                      <a:pt x="722" y="7931"/>
                      <a:pt x="555" y="7882"/>
                    </a:cubicBezTo>
                    <a:cubicBezTo>
                      <a:pt x="167" y="7683"/>
                      <a:pt x="0" y="7832"/>
                      <a:pt x="0" y="8278"/>
                    </a:cubicBezTo>
                    <a:cubicBezTo>
                      <a:pt x="0" y="9764"/>
                      <a:pt x="0" y="9764"/>
                      <a:pt x="0" y="9764"/>
                    </a:cubicBezTo>
                    <a:cubicBezTo>
                      <a:pt x="0" y="10210"/>
                      <a:pt x="389" y="10557"/>
                      <a:pt x="888" y="10606"/>
                    </a:cubicBezTo>
                    <a:cubicBezTo>
                      <a:pt x="5275" y="11003"/>
                      <a:pt x="8829" y="13975"/>
                      <a:pt x="9606" y="17839"/>
                    </a:cubicBezTo>
                    <a:cubicBezTo>
                      <a:pt x="9717" y="18285"/>
                      <a:pt x="10161" y="18632"/>
                      <a:pt x="10661" y="18632"/>
                    </a:cubicBezTo>
                    <a:cubicBezTo>
                      <a:pt x="13438" y="18632"/>
                      <a:pt x="13438" y="18632"/>
                      <a:pt x="13438" y="18632"/>
                    </a:cubicBezTo>
                    <a:cubicBezTo>
                      <a:pt x="13937" y="18632"/>
                      <a:pt x="14437" y="18682"/>
                      <a:pt x="14548" y="18781"/>
                    </a:cubicBezTo>
                    <a:cubicBezTo>
                      <a:pt x="14604" y="18830"/>
                      <a:pt x="14604" y="18880"/>
                      <a:pt x="14604" y="18929"/>
                    </a:cubicBezTo>
                    <a:cubicBezTo>
                      <a:pt x="14604" y="19227"/>
                      <a:pt x="14604" y="19474"/>
                      <a:pt x="14326" y="19672"/>
                    </a:cubicBezTo>
                    <a:cubicBezTo>
                      <a:pt x="14159" y="19772"/>
                      <a:pt x="13993" y="19821"/>
                      <a:pt x="13826" y="19920"/>
                    </a:cubicBezTo>
                    <a:cubicBezTo>
                      <a:pt x="13326" y="20168"/>
                      <a:pt x="13271" y="20762"/>
                      <a:pt x="13715" y="21109"/>
                    </a:cubicBezTo>
                    <a:cubicBezTo>
                      <a:pt x="14215" y="21406"/>
                      <a:pt x="14826" y="21555"/>
                      <a:pt x="15437" y="21555"/>
                    </a:cubicBezTo>
                    <a:cubicBezTo>
                      <a:pt x="15992" y="21555"/>
                      <a:pt x="16658" y="21406"/>
                      <a:pt x="17102" y="21109"/>
                    </a:cubicBezTo>
                    <a:cubicBezTo>
                      <a:pt x="17547" y="20762"/>
                      <a:pt x="17491" y="20168"/>
                      <a:pt x="16991" y="19920"/>
                    </a:cubicBezTo>
                    <a:cubicBezTo>
                      <a:pt x="16825" y="19821"/>
                      <a:pt x="16658" y="19772"/>
                      <a:pt x="16492" y="19672"/>
                    </a:cubicBezTo>
                    <a:cubicBezTo>
                      <a:pt x="16214" y="19474"/>
                      <a:pt x="16214" y="19227"/>
                      <a:pt x="16214" y="18929"/>
                    </a:cubicBezTo>
                    <a:cubicBezTo>
                      <a:pt x="16214" y="18880"/>
                      <a:pt x="16269" y="18830"/>
                      <a:pt x="16325" y="18781"/>
                    </a:cubicBezTo>
                    <a:cubicBezTo>
                      <a:pt x="16380" y="18682"/>
                      <a:pt x="16936" y="18632"/>
                      <a:pt x="17435" y="18632"/>
                    </a:cubicBezTo>
                    <a:cubicBezTo>
                      <a:pt x="20712" y="18632"/>
                      <a:pt x="20712" y="18632"/>
                      <a:pt x="20712" y="18632"/>
                    </a:cubicBezTo>
                    <a:cubicBezTo>
                      <a:pt x="21211" y="18632"/>
                      <a:pt x="21600" y="18285"/>
                      <a:pt x="21600" y="17839"/>
                    </a:cubicBezTo>
                    <a:cubicBezTo>
                      <a:pt x="20712" y="8129"/>
                      <a:pt x="11883" y="450"/>
                      <a:pt x="888" y="5"/>
                    </a:cubicBezTo>
                    <a:cubicBezTo>
                      <a:pt x="389" y="-45"/>
                      <a:pt x="0" y="351"/>
                      <a:pt x="0" y="797"/>
                    </a:cubicBezTo>
                    <a:cubicBezTo>
                      <a:pt x="0" y="2779"/>
                      <a:pt x="0" y="2779"/>
                      <a:pt x="0" y="2779"/>
                    </a:cubicBezTo>
                    <a:cubicBezTo>
                      <a:pt x="0" y="3225"/>
                      <a:pt x="167" y="3324"/>
                      <a:pt x="555" y="3175"/>
                    </a:cubicBezTo>
                    <a:cubicBezTo>
                      <a:pt x="722" y="3076"/>
                      <a:pt x="999" y="3027"/>
                      <a:pt x="1222" y="3027"/>
                    </a:cubicBezTo>
                    <a:cubicBezTo>
                      <a:pt x="1721" y="3027"/>
                      <a:pt x="2166" y="3225"/>
                      <a:pt x="2499" y="3572"/>
                    </a:cubicBezTo>
                    <a:close/>
                  </a:path>
                </a:pathLst>
              </a:custGeom>
              <a:solidFill>
                <a:srgbClr val="603896"/>
              </a:solidFill>
              <a:ln w="12700">
                <a:miter lim="400000"/>
              </a:ln>
            </p:spPr>
            <p:txBody>
              <a:bodyPr lIns="22860" rIns="22860"/>
              <a:lstStyle>
                <a:defPPr>
                  <a:defRPr lang="en-CY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08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Shape 1250" descr="Freeform 13">
                <a:extLst>
                  <a:ext uri="{FF2B5EF4-FFF2-40B4-BE49-F238E27FC236}">
                    <a16:creationId xmlns:a16="http://schemas.microsoft.com/office/drawing/2014/main" id="{70AE4240-8A35-FE5B-161B-1752ACF1348E}"/>
                  </a:ext>
                </a:extLst>
              </p:cNvPr>
              <p:cNvSpPr/>
              <p:nvPr/>
            </p:nvSpPr>
            <p:spPr>
              <a:xfrm>
                <a:off x="12328242" y="7037388"/>
                <a:ext cx="3572299" cy="319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5" h="21600" extrusionOk="0">
                    <a:moveTo>
                      <a:pt x="17983" y="2499"/>
                    </a:moveTo>
                    <a:cubicBezTo>
                      <a:pt x="17488" y="2943"/>
                      <a:pt x="16794" y="3165"/>
                      <a:pt x="16051" y="3165"/>
                    </a:cubicBezTo>
                    <a:cubicBezTo>
                      <a:pt x="15259" y="3165"/>
                      <a:pt x="14565" y="2943"/>
                      <a:pt x="14070" y="2499"/>
                    </a:cubicBezTo>
                    <a:cubicBezTo>
                      <a:pt x="13723" y="2166"/>
                      <a:pt x="13525" y="1721"/>
                      <a:pt x="13525" y="1222"/>
                    </a:cubicBezTo>
                    <a:cubicBezTo>
                      <a:pt x="13525" y="999"/>
                      <a:pt x="13624" y="722"/>
                      <a:pt x="13673" y="555"/>
                    </a:cubicBezTo>
                    <a:cubicBezTo>
                      <a:pt x="13872" y="167"/>
                      <a:pt x="13723" y="0"/>
                      <a:pt x="13277" y="0"/>
                    </a:cubicBezTo>
                    <a:cubicBezTo>
                      <a:pt x="11791" y="0"/>
                      <a:pt x="11791" y="0"/>
                      <a:pt x="11791" y="0"/>
                    </a:cubicBezTo>
                    <a:cubicBezTo>
                      <a:pt x="11345" y="0"/>
                      <a:pt x="10998" y="389"/>
                      <a:pt x="10949" y="888"/>
                    </a:cubicBezTo>
                    <a:cubicBezTo>
                      <a:pt x="10552" y="5275"/>
                      <a:pt x="7580" y="8829"/>
                      <a:pt x="3716" y="9606"/>
                    </a:cubicBezTo>
                    <a:cubicBezTo>
                      <a:pt x="3270" y="9717"/>
                      <a:pt x="2923" y="10161"/>
                      <a:pt x="2923" y="10661"/>
                    </a:cubicBezTo>
                    <a:cubicBezTo>
                      <a:pt x="2923" y="13438"/>
                      <a:pt x="2923" y="13438"/>
                      <a:pt x="2923" y="13438"/>
                    </a:cubicBezTo>
                    <a:cubicBezTo>
                      <a:pt x="2923" y="13937"/>
                      <a:pt x="2873" y="14437"/>
                      <a:pt x="2774" y="14548"/>
                    </a:cubicBezTo>
                    <a:cubicBezTo>
                      <a:pt x="2725" y="14604"/>
                      <a:pt x="2675" y="14604"/>
                      <a:pt x="2626" y="14604"/>
                    </a:cubicBezTo>
                    <a:cubicBezTo>
                      <a:pt x="2328" y="14604"/>
                      <a:pt x="2081" y="14604"/>
                      <a:pt x="1883" y="14326"/>
                    </a:cubicBezTo>
                    <a:cubicBezTo>
                      <a:pt x="1783" y="14159"/>
                      <a:pt x="1734" y="13993"/>
                      <a:pt x="1635" y="13826"/>
                    </a:cubicBezTo>
                    <a:cubicBezTo>
                      <a:pt x="1387" y="13326"/>
                      <a:pt x="793" y="13271"/>
                      <a:pt x="446" y="13715"/>
                    </a:cubicBezTo>
                    <a:cubicBezTo>
                      <a:pt x="149" y="14215"/>
                      <a:pt x="0" y="14826"/>
                      <a:pt x="0" y="15437"/>
                    </a:cubicBezTo>
                    <a:cubicBezTo>
                      <a:pt x="0" y="15992"/>
                      <a:pt x="149" y="16658"/>
                      <a:pt x="446" y="17102"/>
                    </a:cubicBezTo>
                    <a:cubicBezTo>
                      <a:pt x="793" y="17547"/>
                      <a:pt x="1387" y="17491"/>
                      <a:pt x="1635" y="16991"/>
                    </a:cubicBezTo>
                    <a:cubicBezTo>
                      <a:pt x="1734" y="16825"/>
                      <a:pt x="1783" y="16658"/>
                      <a:pt x="1883" y="16492"/>
                    </a:cubicBezTo>
                    <a:cubicBezTo>
                      <a:pt x="2081" y="16214"/>
                      <a:pt x="2328" y="16214"/>
                      <a:pt x="2626" y="16214"/>
                    </a:cubicBezTo>
                    <a:cubicBezTo>
                      <a:pt x="2675" y="16214"/>
                      <a:pt x="2725" y="16269"/>
                      <a:pt x="2774" y="16325"/>
                    </a:cubicBezTo>
                    <a:cubicBezTo>
                      <a:pt x="2873" y="16380"/>
                      <a:pt x="2923" y="16936"/>
                      <a:pt x="2923" y="17435"/>
                    </a:cubicBezTo>
                    <a:cubicBezTo>
                      <a:pt x="2923" y="20712"/>
                      <a:pt x="2923" y="20712"/>
                      <a:pt x="2923" y="20712"/>
                    </a:cubicBezTo>
                    <a:cubicBezTo>
                      <a:pt x="2923" y="21211"/>
                      <a:pt x="3270" y="21600"/>
                      <a:pt x="3716" y="21600"/>
                    </a:cubicBezTo>
                    <a:cubicBezTo>
                      <a:pt x="13426" y="20712"/>
                      <a:pt x="21105" y="11883"/>
                      <a:pt x="21550" y="888"/>
                    </a:cubicBezTo>
                    <a:cubicBezTo>
                      <a:pt x="21600" y="389"/>
                      <a:pt x="21204" y="0"/>
                      <a:pt x="20758" y="0"/>
                    </a:cubicBezTo>
                    <a:cubicBezTo>
                      <a:pt x="18776" y="0"/>
                      <a:pt x="18776" y="0"/>
                      <a:pt x="18776" y="0"/>
                    </a:cubicBezTo>
                    <a:cubicBezTo>
                      <a:pt x="18330" y="0"/>
                      <a:pt x="18231" y="167"/>
                      <a:pt x="18380" y="555"/>
                    </a:cubicBezTo>
                    <a:cubicBezTo>
                      <a:pt x="18479" y="722"/>
                      <a:pt x="18528" y="999"/>
                      <a:pt x="18528" y="1222"/>
                    </a:cubicBezTo>
                    <a:cubicBezTo>
                      <a:pt x="18528" y="1721"/>
                      <a:pt x="18330" y="2166"/>
                      <a:pt x="17983" y="2499"/>
                    </a:cubicBezTo>
                    <a:close/>
                  </a:path>
                </a:pathLst>
              </a:custGeom>
              <a:solidFill>
                <a:srgbClr val="C00000"/>
              </a:solidFill>
              <a:ln w="12700">
                <a:solidFill>
                  <a:srgbClr val="C0504D"/>
                </a:solidFill>
                <a:miter lim="400000"/>
              </a:ln>
            </p:spPr>
            <p:txBody>
              <a:bodyPr lIns="22860" rIns="22860"/>
              <a:lstStyle>
                <a:defPPr>
                  <a:defRPr lang="en-CY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108660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7863E7B-FF52-6C72-72CD-874101C63412}"/>
                </a:ext>
              </a:extLst>
            </p:cNvPr>
            <p:cNvSpPr/>
            <p:nvPr/>
          </p:nvSpPr>
          <p:spPr>
            <a:xfrm>
              <a:off x="5925679" y="3983077"/>
              <a:ext cx="211414" cy="211414"/>
            </a:xfrm>
            <a:prstGeom prst="ellipse">
              <a:avLst/>
            </a:prstGeom>
            <a:solidFill>
              <a:srgbClr val="4CB8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C447121-814D-647E-AEF2-332B9E847A9F}"/>
                </a:ext>
              </a:extLst>
            </p:cNvPr>
            <p:cNvSpPr/>
            <p:nvPr/>
          </p:nvSpPr>
          <p:spPr>
            <a:xfrm>
              <a:off x="6198067" y="3983077"/>
              <a:ext cx="211414" cy="211414"/>
            </a:xfrm>
            <a:prstGeom prst="ellipse">
              <a:avLst/>
            </a:prstGeom>
            <a:solidFill>
              <a:srgbClr val="603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3209333-BA17-0FA7-0BC9-3ADA1EA08956}"/>
                </a:ext>
              </a:extLst>
            </p:cNvPr>
            <p:cNvSpPr/>
            <p:nvPr/>
          </p:nvSpPr>
          <p:spPr>
            <a:xfrm>
              <a:off x="6459983" y="3983593"/>
              <a:ext cx="211414" cy="21141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EDD796C-25E9-11B5-604B-C7566817DD3A}"/>
                </a:ext>
              </a:extLst>
            </p:cNvPr>
            <p:cNvSpPr/>
            <p:nvPr/>
          </p:nvSpPr>
          <p:spPr>
            <a:xfrm>
              <a:off x="6732371" y="3983593"/>
              <a:ext cx="211414" cy="211414"/>
            </a:xfrm>
            <a:prstGeom prst="ellipse">
              <a:avLst/>
            </a:prstGeom>
            <a:solidFill>
              <a:srgbClr val="FFA2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086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67CC8A-0D00-A501-0A86-F7CF5E51A824}"/>
              </a:ext>
            </a:extLst>
          </p:cNvPr>
          <p:cNvGrpSpPr/>
          <p:nvPr/>
        </p:nvGrpSpPr>
        <p:grpSpPr>
          <a:xfrm>
            <a:off x="743793" y="2006530"/>
            <a:ext cx="2604454" cy="1433170"/>
            <a:chOff x="344015" y="643805"/>
            <a:chExt cx="2895181" cy="1486816"/>
          </a:xfrm>
        </p:grpSpPr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E8993822-5820-5190-C8C1-3123C0836A96}"/>
                </a:ext>
              </a:extLst>
            </p:cNvPr>
            <p:cNvSpPr/>
            <p:nvPr/>
          </p:nvSpPr>
          <p:spPr>
            <a:xfrm>
              <a:off x="344015" y="643805"/>
              <a:ext cx="2895181" cy="1486816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Y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CB3FA33B-4979-AF21-F06F-C47A63641709}"/>
                </a:ext>
              </a:extLst>
            </p:cNvPr>
            <p:cNvSpPr txBox="1"/>
            <p:nvPr/>
          </p:nvSpPr>
          <p:spPr>
            <a:xfrm>
              <a:off x="361488" y="826964"/>
              <a:ext cx="2706136" cy="105368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ΠΡΑΣΙΝΗ ΑΝΑΠΤΥΞΗ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&amp; ΠΕΡΙΒΑΛΛΟΝ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CY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A817B7-1FE0-F550-4904-E4DC56F8A824}"/>
              </a:ext>
            </a:extLst>
          </p:cNvPr>
          <p:cNvGrpSpPr/>
          <p:nvPr/>
        </p:nvGrpSpPr>
        <p:grpSpPr>
          <a:xfrm>
            <a:off x="9067635" y="2006530"/>
            <a:ext cx="2316591" cy="1157020"/>
            <a:chOff x="9073738" y="682298"/>
            <a:chExt cx="2575185" cy="1200329"/>
          </a:xfrm>
        </p:grpSpPr>
        <p:sp>
          <p:nvSpPr>
            <p:cNvPr id="28" name="Rounded Rectangle 8">
              <a:extLst>
                <a:ext uri="{FF2B5EF4-FFF2-40B4-BE49-F238E27FC236}">
                  <a16:creationId xmlns:a16="http://schemas.microsoft.com/office/drawing/2014/main" id="{E67B59D4-1068-256F-445A-00217C6F7A8A}"/>
                </a:ext>
              </a:extLst>
            </p:cNvPr>
            <p:cNvSpPr/>
            <p:nvPr/>
          </p:nvSpPr>
          <p:spPr>
            <a:xfrm>
              <a:off x="9073738" y="682298"/>
              <a:ext cx="2575185" cy="1200329"/>
            </a:xfrm>
            <a:prstGeom prst="roundRect">
              <a:avLst/>
            </a:prstGeom>
            <a:solidFill>
              <a:srgbClr val="6038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Y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DAA29AF4-09B7-4D0B-63BD-10ED72BC0B56}"/>
                </a:ext>
              </a:extLst>
            </p:cNvPr>
            <p:cNvSpPr txBox="1"/>
            <p:nvPr/>
          </p:nvSpPr>
          <p:spPr>
            <a:xfrm>
              <a:off x="9340889" y="928206"/>
              <a:ext cx="2288558" cy="734383"/>
            </a:xfrm>
            <a:prstGeom prst="rect">
              <a:avLst/>
            </a:prstGeom>
            <a:solidFill>
              <a:srgbClr val="6038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ΨΗΦΙΑΚΕΣ ΔΕΞΙΟΤΗΤΕΣ</a:t>
              </a:r>
              <a:endParaRPr kumimoji="0" lang="en-CY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23C802-AAC3-7722-A965-528715843C56}"/>
              </a:ext>
            </a:extLst>
          </p:cNvPr>
          <p:cNvGrpSpPr/>
          <p:nvPr/>
        </p:nvGrpSpPr>
        <p:grpSpPr>
          <a:xfrm>
            <a:off x="703940" y="4697140"/>
            <a:ext cx="2456631" cy="1038049"/>
            <a:chOff x="481369" y="4954131"/>
            <a:chExt cx="2730857" cy="1076905"/>
          </a:xfrm>
        </p:grpSpPr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7E4C4289-8B74-A17B-69F0-4371424A17F3}"/>
                </a:ext>
              </a:extLst>
            </p:cNvPr>
            <p:cNvSpPr/>
            <p:nvPr/>
          </p:nvSpPr>
          <p:spPr>
            <a:xfrm>
              <a:off x="481369" y="4954131"/>
              <a:ext cx="2730857" cy="1076905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Y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922AD1F4-45A8-78D7-8984-70AAB4893FE7}"/>
                </a:ext>
              </a:extLst>
            </p:cNvPr>
            <p:cNvSpPr txBox="1"/>
            <p:nvPr/>
          </p:nvSpPr>
          <p:spPr>
            <a:xfrm>
              <a:off x="608296" y="5258218"/>
              <a:ext cx="2477003" cy="41508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ΠΟΙΟΤΗΤΑ</a:t>
              </a:r>
              <a:endParaRPr kumimoji="0" lang="en-CY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AB8C54-6DD9-5405-268C-FF1848B6EB44}"/>
              </a:ext>
            </a:extLst>
          </p:cNvPr>
          <p:cNvGrpSpPr/>
          <p:nvPr/>
        </p:nvGrpSpPr>
        <p:grpSpPr>
          <a:xfrm>
            <a:off x="9014342" y="4645431"/>
            <a:ext cx="2316591" cy="1089758"/>
            <a:chOff x="9073738" y="4833674"/>
            <a:chExt cx="2575185" cy="1130549"/>
          </a:xfrm>
        </p:grpSpPr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A38630A2-D4E3-86CA-82B3-D08B021C8E03}"/>
                </a:ext>
              </a:extLst>
            </p:cNvPr>
            <p:cNvSpPr/>
            <p:nvPr/>
          </p:nvSpPr>
          <p:spPr>
            <a:xfrm>
              <a:off x="9073738" y="4833674"/>
              <a:ext cx="2575185" cy="113054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Y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C6761CDA-113C-60E0-9235-99CB147967AA}"/>
                </a:ext>
              </a:extLst>
            </p:cNvPr>
            <p:cNvSpPr txBox="1"/>
            <p:nvPr/>
          </p:nvSpPr>
          <p:spPr>
            <a:xfrm>
              <a:off x="9325867" y="5018340"/>
              <a:ext cx="2070925" cy="86210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en-CY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ΑΣΦΑΛΕΙΑ &amp; ΥΓΕΙΑ</a:t>
              </a:r>
              <a:endParaRPr kumimoji="0" lang="en-CY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423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D4294-97E1-56FB-EF5A-96BBD5656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σημασία των δεξιοτήτων</a:t>
            </a:r>
            <a:endParaRPr lang="el-CY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08697-766F-0511-D436-6D0AD8D9B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47800"/>
            <a:ext cx="3276600" cy="3429000"/>
          </a:xfrm>
        </p:spPr>
        <p:txBody>
          <a:bodyPr/>
          <a:lstStyle/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Δεξιότητες</a:t>
            </a:r>
          </a:p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Παραγωγικότητα/</a:t>
            </a:r>
          </a:p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Ανταγωνιστικότητα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Οικονομική ανάπτυξη </a:t>
            </a:r>
          </a:p>
          <a:p>
            <a:endParaRPr lang="el-G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</a:p>
          <a:p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8CDBD-2CF6-6575-C399-77629F3CE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2213360"/>
            <a:ext cx="2096360" cy="139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69E38DA-2097-960A-65C7-ABE2BF4E943F}"/>
              </a:ext>
            </a:extLst>
          </p:cNvPr>
          <p:cNvSpPr/>
          <p:nvPr/>
        </p:nvSpPr>
        <p:spPr>
          <a:xfrm>
            <a:off x="792049" y="2531147"/>
            <a:ext cx="609600" cy="381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4EB8B5D-8E9F-65B9-3257-5751B2F03DE0}"/>
              </a:ext>
            </a:extLst>
          </p:cNvPr>
          <p:cNvSpPr/>
          <p:nvPr/>
        </p:nvSpPr>
        <p:spPr>
          <a:xfrm>
            <a:off x="801102" y="3819144"/>
            <a:ext cx="609600" cy="381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238C13-14C8-1D6C-96CC-872E41EE3621}"/>
              </a:ext>
            </a:extLst>
          </p:cNvPr>
          <p:cNvSpPr txBox="1">
            <a:spLocks/>
          </p:cNvSpPr>
          <p:nvPr/>
        </p:nvSpPr>
        <p:spPr bwMode="auto">
          <a:xfrm>
            <a:off x="4190999" y="1279520"/>
            <a:ext cx="5178908" cy="42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l-GR" sz="16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16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Όφελος για τους εργαζόμενους: </a:t>
            </a:r>
            <a:r>
              <a:rPr lang="el-GR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περισσότερες και  καλύτερες θέσεις εργασίας με ψηλότερες αμοιβές και περισσότερες προοπτικές ανέλιξης</a:t>
            </a:r>
          </a:p>
          <a:p>
            <a:endParaRPr lang="el-GR" sz="16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16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Όφελος για τους </a:t>
            </a:r>
            <a:r>
              <a:rPr lang="el-GR" sz="1600" b="1" kern="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καταναλωτές</a:t>
            </a:r>
            <a:r>
              <a:rPr lang="el-GR" sz="16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περισσότερα και καλύτερα αγαθά και υπηρεσίες στην αγορά</a:t>
            </a:r>
          </a:p>
          <a:p>
            <a:endParaRPr lang="el-GR" sz="16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16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Όφελος για το κράτος: </a:t>
            </a:r>
            <a:r>
              <a:rPr lang="el-GR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Αυξημένα έσοδα από τη φορολογία που οδηγεί σε </a:t>
            </a:r>
            <a:r>
              <a:rPr lang="el-GR" sz="16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ό</a:t>
            </a:r>
            <a:r>
              <a:rPr lang="el-GR" sz="1600" b="1" kern="0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φελος </a:t>
            </a:r>
            <a:r>
              <a:rPr lang="el-GR" sz="16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για όλους τους πολίτες: </a:t>
            </a:r>
            <a:r>
              <a:rPr lang="el-GR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Καλύτερες υποδομές παιδείας, υγείας, επικοινωνιών, </a:t>
            </a:r>
            <a:r>
              <a:rPr lang="el-GR" sz="16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συγκοινωνιών</a:t>
            </a:r>
            <a:r>
              <a:rPr lang="en-US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l-GR" sz="16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πολιτισμού.  </a:t>
            </a:r>
            <a:r>
              <a:rPr lang="el-GR" sz="24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</a:p>
          <a:p>
            <a:r>
              <a:rPr lang="el-GR" sz="24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06340ED-71E7-B0EB-C7F2-693FFD3464A5}"/>
              </a:ext>
            </a:extLst>
          </p:cNvPr>
          <p:cNvSpPr/>
          <p:nvPr/>
        </p:nvSpPr>
        <p:spPr>
          <a:xfrm>
            <a:off x="801102" y="4759609"/>
            <a:ext cx="609600" cy="381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B21B1A-2EC2-82B8-FA3C-AC0EAE6A34CA}"/>
              </a:ext>
            </a:extLst>
          </p:cNvPr>
          <p:cNvCxnSpPr>
            <a:cxnSpLocks/>
          </p:cNvCxnSpPr>
          <p:nvPr/>
        </p:nvCxnSpPr>
        <p:spPr>
          <a:xfrm flipV="1">
            <a:off x="3350107" y="3276600"/>
            <a:ext cx="840892" cy="1066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962DB9-7E30-5B4C-171F-1B46DD225A68}"/>
              </a:ext>
            </a:extLst>
          </p:cNvPr>
          <p:cNvCxnSpPr>
            <a:cxnSpLocks/>
          </p:cNvCxnSpPr>
          <p:nvPr/>
        </p:nvCxnSpPr>
        <p:spPr>
          <a:xfrm flipV="1">
            <a:off x="3350107" y="4181067"/>
            <a:ext cx="609600" cy="1623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84543D-F5AD-B68C-937B-81AE39E9F3EC}"/>
              </a:ext>
            </a:extLst>
          </p:cNvPr>
          <p:cNvCxnSpPr>
            <a:cxnSpLocks/>
          </p:cNvCxnSpPr>
          <p:nvPr/>
        </p:nvCxnSpPr>
        <p:spPr>
          <a:xfrm flipV="1">
            <a:off x="3350107" y="2057400"/>
            <a:ext cx="688493" cy="2286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7A37D6B-043E-3E92-1C8E-C5736658497C}"/>
              </a:ext>
            </a:extLst>
          </p:cNvPr>
          <p:cNvSpPr txBox="1">
            <a:spLocks/>
          </p:cNvSpPr>
          <p:nvPr/>
        </p:nvSpPr>
        <p:spPr bwMode="auto">
          <a:xfrm>
            <a:off x="378307" y="5046740"/>
            <a:ext cx="3276600" cy="93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400" b="1" kern="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Καλύτερη ποιότητα ζωής για ΟΛΟΥΣ.</a:t>
            </a:r>
          </a:p>
        </p:txBody>
      </p:sp>
    </p:spTree>
    <p:extLst>
      <p:ext uri="{BB962C8B-B14F-4D97-AF65-F5344CB8AC3E}">
        <p14:creationId xmlns:p14="http://schemas.microsoft.com/office/powerpoint/2010/main" val="36771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D89FF-31C5-662F-79F7-BD3BF9DA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Πράσινη Ανάπτυξη και </a:t>
            </a:r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Περιβάλλον </a:t>
            </a:r>
            <a:endParaRPr lang="el-C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CF899-B7AA-AB8F-2921-98F93D517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52600"/>
            <a:ext cx="10972800" cy="3661461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Προκλήσεις – κλιματική αλλαγή, εξάντληση φυσικών πόρων, Ρύπανση περιβάλλοντος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Βασικοί περιβαλλοντικοί δείκτες της Κύπρου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Αντιμετώπιση των προκλήσεων (βιώσιμη ανάπτυξη, πράσινη ανάπτυξη, κυκλική οικονομία)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Πώς συμβάλλω; - πρακτικές συμβουλές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Αλλαγές στην αγορά εργασίας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πράσινες  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οικονομικές </a:t>
            </a: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δραστηριότητες,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πράσινα επαγγέλματα, 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πράσινες δεξιότητες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Ευκαιρίες κατάρτισης</a:t>
            </a:r>
            <a:endParaRPr lang="el-G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48F09D-C5E1-2505-965A-FADD07A20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18762"/>
            <a:ext cx="1637911" cy="18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056C28E-FE02-3BAB-B4ED-FA7FC669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276" y="4014904"/>
            <a:ext cx="1645127" cy="18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E6C550-D9FC-0710-8FE9-185895238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168" y="4014904"/>
            <a:ext cx="1616265" cy="189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0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R PowerPoint Template V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9500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9500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13573</TotalTime>
  <Words>1267</Words>
  <Application>Microsoft Office PowerPoint</Application>
  <PresentationFormat>Widescreen</PresentationFormat>
  <Paragraphs>231</Paragraphs>
  <Slides>30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</vt:lpstr>
      <vt:lpstr>Arial Black</vt:lpstr>
      <vt:lpstr>Calibri</vt:lpstr>
      <vt:lpstr>Century Gothic</vt:lpstr>
      <vt:lpstr>Mont Bold</vt:lpstr>
      <vt:lpstr>Mont Bold Italic</vt:lpstr>
      <vt:lpstr>Mont SemiBold</vt:lpstr>
      <vt:lpstr>Tahoma</vt:lpstr>
      <vt:lpstr>Wingdings</vt:lpstr>
      <vt:lpstr>SLR PowerPoint Template V2</vt:lpstr>
      <vt:lpstr>Office Theme</vt:lpstr>
      <vt:lpstr>1_Office Theme</vt:lpstr>
      <vt:lpstr>PowerPoint Presentation</vt:lpstr>
      <vt:lpstr>Γιατί Ευρωπαϊκό Έτος Δεξιοτήτων;</vt:lpstr>
      <vt:lpstr>Ευρωπαϊκό Έτος Δεξιοτήτων – Κύπρος</vt:lpstr>
      <vt:lpstr>Οι στόχοι του ΕΕΔ – Νέα ώθηση στη Διά Βίου Μάθηση  </vt:lpstr>
      <vt:lpstr>Σχέδιο Δράσης για το Ευρωπαϊκό Έτος Δεξιοτήτων</vt:lpstr>
      <vt:lpstr>Σχέδιο Δράσης για το Ευρωπαϊκό Έτος Δεξιοτήτων</vt:lpstr>
      <vt:lpstr>Α. Σύγχρονη Επαγγελματική Κουλτούρα </vt:lpstr>
      <vt:lpstr>Η σημασία των δεξιοτήτων</vt:lpstr>
      <vt:lpstr>Πράσινη Ανάπτυξη και Περιβάλλον </vt:lpstr>
      <vt:lpstr>Ψηφιακές Δεξιότητες</vt:lpstr>
      <vt:lpstr>PowerPoint Presentation</vt:lpstr>
      <vt:lpstr>PowerPoint Presentation</vt:lpstr>
      <vt:lpstr>PowerPoint Presentation</vt:lpstr>
      <vt:lpstr>Ασφάλεια και Υγεία στην Εργασία</vt:lpstr>
      <vt:lpstr>Ποιότητα</vt:lpstr>
      <vt:lpstr>Προσδιορισμός Πελατών</vt:lpstr>
      <vt:lpstr>PowerPoint Presentation</vt:lpstr>
      <vt:lpstr>Αρνητικές Συνέπειες από Κακή Ποιότητα</vt:lpstr>
      <vt:lpstr>Αρνητικές Συνέπειες από Κακή Ποιότητα</vt:lpstr>
      <vt:lpstr>PowerPoint Presentation</vt:lpstr>
      <vt:lpstr>PowerPoint Presentation</vt:lpstr>
      <vt:lpstr>PowerPoint Presentation</vt:lpstr>
      <vt:lpstr>Εργαλεία βελτίωσης της ποιότητας</vt:lpstr>
      <vt:lpstr>Μορφές Κατάρτισης</vt:lpstr>
      <vt:lpstr>Σχέδιο Δράσης για το Ευρωπαϊκό Έτος Δεξιοτήτων</vt:lpstr>
      <vt:lpstr>Β. Παροχή Κοινωνικά Στοχευμένης Μάθησης</vt:lpstr>
      <vt:lpstr>Σχέδιο Δράσης για το Ευρωπαϊκό Έτος Δεξιοτήτων</vt:lpstr>
      <vt:lpstr>Γ. Προώθηση της Επαγγελματικής Εξειδίκευσης και Πιστοποίησης </vt:lpstr>
      <vt:lpstr>Προώθηση της Επαγγελματικής Εξειδίκευσης και Πιστοποίησης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Πορίσματα έρευνας σε 801  επιχειρήσεις</dc:title>
  <dc:creator>Maria Theodorou</dc:creator>
  <cp:lastModifiedBy>Nicolaides  Kyprianos</cp:lastModifiedBy>
  <cp:revision>364</cp:revision>
  <cp:lastPrinted>2023-11-02T13:04:46Z</cp:lastPrinted>
  <dcterms:modified xsi:type="dcterms:W3CDTF">2023-11-06T08:19:51Z</dcterms:modified>
</cp:coreProperties>
</file>