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73" r:id="rId4"/>
    <p:sldId id="268" r:id="rId5"/>
    <p:sldId id="267" r:id="rId6"/>
    <p:sldId id="271" r:id="rId7"/>
    <p:sldId id="264" r:id="rId8"/>
    <p:sldId id="278" r:id="rId9"/>
    <p:sldId id="258" r:id="rId10"/>
    <p:sldId id="277" r:id="rId11"/>
    <p:sldId id="274" r:id="rId12"/>
    <p:sldId id="279" r:id="rId13"/>
    <p:sldId id="261" r:id="rId14"/>
    <p:sldId id="263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1B9099-2E87-422A-91BA-1A919526E0A6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41686C-17B1-44F6-AA7D-471E1589D1FD}">
      <dgm:prSet custT="1"/>
      <dgm:spPr/>
      <dgm:t>
        <a:bodyPr/>
        <a:lstStyle/>
        <a:p>
          <a:r>
            <a:rPr lang="el-GR" sz="1200" b="1" dirty="0">
              <a:latin typeface="Arial" panose="020B0604020202020204" pitchFamily="34" charset="0"/>
              <a:cs typeface="Arial" panose="020B0604020202020204" pitchFamily="34" charset="0"/>
            </a:rPr>
            <a:t>285 άτομα προσωπικό </a:t>
          </a:r>
          <a:r>
            <a:rPr lang="en-GB" sz="1200" b="1" dirty="0">
              <a:latin typeface="Arial" panose="020B0604020202020204" pitchFamily="34" charset="0"/>
              <a:cs typeface="Arial" panose="020B0604020202020204" pitchFamily="34" charset="0"/>
            </a:rPr>
            <a:t> (plus ~50 outsource services)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959118-CC17-478E-A113-FDE60054BA27}" type="parTrans" cxnId="{6A4BE487-AF50-4D09-9F69-4B0F9DFF0CDF}">
      <dgm:prSet/>
      <dgm:spPr/>
      <dgm:t>
        <a:bodyPr/>
        <a:lstStyle/>
        <a:p>
          <a:endParaRPr lang="en-US"/>
        </a:p>
      </dgm:t>
    </dgm:pt>
    <dgm:pt modelId="{9A01F42F-1D6C-4CBB-A6D6-7EF225BF62F2}" type="sibTrans" cxnId="{6A4BE487-AF50-4D09-9F69-4B0F9DFF0CDF}">
      <dgm:prSet/>
      <dgm:spPr/>
      <dgm:t>
        <a:bodyPr/>
        <a:lstStyle/>
        <a:p>
          <a:endParaRPr lang="en-US"/>
        </a:p>
      </dgm:t>
    </dgm:pt>
    <dgm:pt modelId="{7DDE5B8E-C142-4A8C-9486-F3009ECBBAEA}">
      <dgm:prSet custT="1"/>
      <dgm:spPr/>
      <dgm:t>
        <a:bodyPr/>
        <a:lstStyle/>
        <a:p>
          <a:pPr marL="0" lvl="0" indent="0" defTabSz="622300" rtl="0"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50</a:t>
          </a:r>
          <a:r>
            <a:rPr lang="en-GB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000 </a:t>
          </a:r>
          <a:r>
            <a:rPr lang="el-GR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καταγεγραμμένοι ασθενείς </a:t>
          </a:r>
          <a:r>
            <a:rPr lang="en-GB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 </a:t>
          </a:r>
          <a:endParaRPr lang="en-US" sz="12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55E5228-1F16-4F81-8151-20C46C160A67}" type="parTrans" cxnId="{C68B8CEA-84ED-46E9-9898-DA27DA9A66AC}">
      <dgm:prSet/>
      <dgm:spPr/>
      <dgm:t>
        <a:bodyPr/>
        <a:lstStyle/>
        <a:p>
          <a:endParaRPr lang="en-US"/>
        </a:p>
      </dgm:t>
    </dgm:pt>
    <dgm:pt modelId="{68BFDFBA-91E8-4E8C-961C-41B96EAB7187}" type="sibTrans" cxnId="{C68B8CEA-84ED-46E9-9898-DA27DA9A66AC}">
      <dgm:prSet/>
      <dgm:spPr/>
      <dgm:t>
        <a:bodyPr/>
        <a:lstStyle/>
        <a:p>
          <a:endParaRPr lang="en-US"/>
        </a:p>
      </dgm:t>
    </dgm:pt>
    <dgm:pt modelId="{EB7C2257-519F-44C8-AB68-6404423FA22D}">
      <dgm:prSet custT="1"/>
      <dgm:spPr/>
      <dgm:t>
        <a:bodyPr/>
        <a:lstStyle/>
        <a:p>
          <a:pPr marL="0" lvl="0" indent="0" defTabSz="622300" rtl="0"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2300</a:t>
          </a:r>
          <a:r>
            <a:rPr lang="en-GB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νέα περιστατικά κάθε χρόνο </a:t>
          </a:r>
          <a:r>
            <a:rPr lang="en-GB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 </a:t>
          </a:r>
          <a:endParaRPr lang="en-US" sz="12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CF60A18-33E0-48C9-8F7D-98210EC615E3}" type="parTrans" cxnId="{60B8A193-50CA-4ED7-B41C-2090E8F6F364}">
      <dgm:prSet/>
      <dgm:spPr/>
      <dgm:t>
        <a:bodyPr/>
        <a:lstStyle/>
        <a:p>
          <a:endParaRPr lang="en-US"/>
        </a:p>
      </dgm:t>
    </dgm:pt>
    <dgm:pt modelId="{91EF3CB8-FA57-4EE6-B258-C514A2DCA124}" type="sibTrans" cxnId="{60B8A193-50CA-4ED7-B41C-2090E8F6F364}">
      <dgm:prSet/>
      <dgm:spPr/>
      <dgm:t>
        <a:bodyPr/>
        <a:lstStyle/>
        <a:p>
          <a:endParaRPr lang="en-US"/>
        </a:p>
      </dgm:t>
    </dgm:pt>
    <dgm:pt modelId="{463DCCB0-B0E7-4ABF-990F-F10AD33B282F}">
      <dgm:prSet custT="1"/>
      <dgm:spPr/>
      <dgm:t>
        <a:bodyPr/>
        <a:lstStyle/>
        <a:p>
          <a:pPr marL="0" lvl="0" indent="0" defTabSz="622300" rtl="0"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Συνεργασία με την Ιατρική Σχολή του Πανεπιστημίου Κύπρου και του Πανεπιστημίου Λευκωσίας </a:t>
          </a:r>
          <a:r>
            <a:rPr lang="en-US" sz="10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   </a:t>
          </a:r>
        </a:p>
      </dgm:t>
    </dgm:pt>
    <dgm:pt modelId="{7AB74DD8-6467-40D6-ABDE-F7D83DF5D8FE}" type="parTrans" cxnId="{4B69D8C3-E123-4994-A6F8-27242BDC3B70}">
      <dgm:prSet/>
      <dgm:spPr/>
      <dgm:t>
        <a:bodyPr/>
        <a:lstStyle/>
        <a:p>
          <a:endParaRPr lang="en-US"/>
        </a:p>
      </dgm:t>
    </dgm:pt>
    <dgm:pt modelId="{3F823AC5-757F-4834-8C43-7EAAA4F3691D}" type="sibTrans" cxnId="{4B69D8C3-E123-4994-A6F8-27242BDC3B70}">
      <dgm:prSet/>
      <dgm:spPr/>
      <dgm:t>
        <a:bodyPr/>
        <a:lstStyle/>
        <a:p>
          <a:endParaRPr lang="en-US"/>
        </a:p>
      </dgm:t>
    </dgm:pt>
    <dgm:pt modelId="{A93CB896-A568-4ACA-B5E3-BFEF9AB10F9E}">
      <dgm:prSet custT="1"/>
      <dgm:spPr/>
      <dgm:t>
        <a:bodyPr/>
        <a:lstStyle/>
        <a:p>
          <a:pPr marL="0" lvl="0" indent="0" defTabSz="622300" rtl="0"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Συν-ιδρυτής του Ινστιτούτου Έρευνας Καρκίνου Κύπρου </a:t>
          </a:r>
          <a:endParaRPr lang="en-US" sz="12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5888AAC-6CCE-4C53-982D-3BD7610709DB}" type="parTrans" cxnId="{6F89A0D4-F382-4798-9F81-42069D6C5C73}">
      <dgm:prSet/>
      <dgm:spPr/>
      <dgm:t>
        <a:bodyPr/>
        <a:lstStyle/>
        <a:p>
          <a:endParaRPr lang="en-US"/>
        </a:p>
      </dgm:t>
    </dgm:pt>
    <dgm:pt modelId="{2C8ECD7D-5ACE-46AD-A4E1-A82801E1E5D6}" type="sibTrans" cxnId="{6F89A0D4-F382-4798-9F81-42069D6C5C73}">
      <dgm:prSet/>
      <dgm:spPr/>
      <dgm:t>
        <a:bodyPr/>
        <a:lstStyle/>
        <a:p>
          <a:endParaRPr lang="en-US"/>
        </a:p>
      </dgm:t>
    </dgm:pt>
    <dgm:pt modelId="{1C7855AA-257F-4CF4-87AF-0CD3614134CA}">
      <dgm:prSet/>
      <dgm:spPr/>
      <dgm:t>
        <a:bodyPr/>
        <a:lstStyle/>
        <a:p>
          <a:pPr rtl="0"/>
          <a:r>
            <a:rPr lang="el-GR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Παροχή ειδικότητας στην Παθολογίας Ογκολογίας</a:t>
          </a:r>
          <a:endParaRPr lang="en-US" kern="1200" dirty="0"/>
        </a:p>
      </dgm:t>
    </dgm:pt>
    <dgm:pt modelId="{7D077444-EDA1-46B5-BD78-EADBE55E6ADB}" type="parTrans" cxnId="{03D373B8-1E92-4C85-87F1-68E35C712514}">
      <dgm:prSet/>
      <dgm:spPr/>
      <dgm:t>
        <a:bodyPr/>
        <a:lstStyle/>
        <a:p>
          <a:endParaRPr lang="en-US"/>
        </a:p>
      </dgm:t>
    </dgm:pt>
    <dgm:pt modelId="{BFE3173A-B374-484C-8D69-F90FB9C9905C}" type="sibTrans" cxnId="{03D373B8-1E92-4C85-87F1-68E35C712514}">
      <dgm:prSet/>
      <dgm:spPr/>
      <dgm:t>
        <a:bodyPr/>
        <a:lstStyle/>
        <a:p>
          <a:endParaRPr lang="en-US"/>
        </a:p>
      </dgm:t>
    </dgm:pt>
    <dgm:pt modelId="{B050EACF-2827-46CF-94B8-68C1A72496CB}">
      <dgm:prSet custT="1"/>
      <dgm:spPr/>
      <dgm:t>
        <a:bodyPr/>
        <a:lstStyle/>
        <a:p>
          <a:r>
            <a:rPr lang="el-GR" sz="1200" b="1" cap="none" dirty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Εξειδικευμένες μονάδες για κάθε είδος καρκίνου</a:t>
          </a:r>
          <a:endParaRPr lang="en-US" sz="1200" b="1" dirty="0">
            <a:latin typeface="Arial" pitchFamily="34" charset="0"/>
            <a:cs typeface="Arial" pitchFamily="34" charset="0"/>
          </a:endParaRPr>
        </a:p>
      </dgm:t>
    </dgm:pt>
    <dgm:pt modelId="{2BA7394C-A501-482F-A913-E1C6D542EDF6}" type="parTrans" cxnId="{C6A12B31-8A0F-4B77-8117-C21AD82209B9}">
      <dgm:prSet/>
      <dgm:spPr/>
      <dgm:t>
        <a:bodyPr/>
        <a:lstStyle/>
        <a:p>
          <a:endParaRPr lang="LID4096"/>
        </a:p>
      </dgm:t>
    </dgm:pt>
    <dgm:pt modelId="{F5794AF3-6D65-44F4-99D8-06B678890DAA}" type="sibTrans" cxnId="{C6A12B31-8A0F-4B77-8117-C21AD82209B9}">
      <dgm:prSet/>
      <dgm:spPr/>
      <dgm:t>
        <a:bodyPr/>
        <a:lstStyle/>
        <a:p>
          <a:endParaRPr lang="LID4096"/>
        </a:p>
      </dgm:t>
    </dgm:pt>
    <dgm:pt modelId="{C3CA98DF-6C76-4F2F-9B56-BE33CBEDAC7A}" type="pres">
      <dgm:prSet presAssocID="{C11B9099-2E87-422A-91BA-1A919526E0A6}" presName="diagram" presStyleCnt="0">
        <dgm:presLayoutVars>
          <dgm:dir/>
          <dgm:resizeHandles val="exact"/>
        </dgm:presLayoutVars>
      </dgm:prSet>
      <dgm:spPr/>
    </dgm:pt>
    <dgm:pt modelId="{3981B6FD-F425-41ED-83C7-BDEAE433438C}" type="pres">
      <dgm:prSet presAssocID="{A941686C-17B1-44F6-AA7D-471E1589D1FD}" presName="node" presStyleLbl="node1" presStyleIdx="0" presStyleCnt="7">
        <dgm:presLayoutVars>
          <dgm:bulletEnabled val="1"/>
        </dgm:presLayoutVars>
      </dgm:prSet>
      <dgm:spPr/>
    </dgm:pt>
    <dgm:pt modelId="{288BA5FD-BA53-44B0-BEFE-008D5CB61452}" type="pres">
      <dgm:prSet presAssocID="{9A01F42F-1D6C-4CBB-A6D6-7EF225BF62F2}" presName="sibTrans" presStyleCnt="0"/>
      <dgm:spPr/>
    </dgm:pt>
    <dgm:pt modelId="{ED326012-EA18-4507-8DB7-4001DCA56DF2}" type="pres">
      <dgm:prSet presAssocID="{B050EACF-2827-46CF-94B8-68C1A72496CB}" presName="node" presStyleLbl="node1" presStyleIdx="1" presStyleCnt="7" custLinFactX="-9117" custLinFactY="19876" custLinFactNeighborX="-100000" custLinFactNeighborY="100000">
        <dgm:presLayoutVars>
          <dgm:bulletEnabled val="1"/>
        </dgm:presLayoutVars>
      </dgm:prSet>
      <dgm:spPr/>
    </dgm:pt>
    <dgm:pt modelId="{BD163F09-3E9C-4515-9E29-288EF590DF1C}" type="pres">
      <dgm:prSet presAssocID="{F5794AF3-6D65-44F4-99D8-06B678890DAA}" presName="sibTrans" presStyleCnt="0"/>
      <dgm:spPr/>
    </dgm:pt>
    <dgm:pt modelId="{E67B488E-96DE-4C29-969C-A98940C8E3DC}" type="pres">
      <dgm:prSet presAssocID="{7DDE5B8E-C142-4A8C-9486-F3009ECBBAEA}" presName="node" presStyleLbl="node1" presStyleIdx="2" presStyleCnt="7" custLinFactX="9479" custLinFactNeighborX="100000" custLinFactNeighborY="3210">
        <dgm:presLayoutVars>
          <dgm:bulletEnabled val="1"/>
        </dgm:presLayoutVars>
      </dgm:prSet>
      <dgm:spPr/>
    </dgm:pt>
    <dgm:pt modelId="{A7C9398E-91B7-4D66-81CC-4996C95F785F}" type="pres">
      <dgm:prSet presAssocID="{68BFDFBA-91E8-4E8C-961C-41B96EAB7187}" presName="sibTrans" presStyleCnt="0"/>
      <dgm:spPr/>
    </dgm:pt>
    <dgm:pt modelId="{DB191EED-36B4-46F7-89D0-02941B212D0B}" type="pres">
      <dgm:prSet presAssocID="{EB7C2257-519F-44C8-AB68-6404423FA22D}" presName="node" presStyleLbl="node1" presStyleIdx="3" presStyleCnt="7" custLinFactY="-37999" custLinFactNeighborX="-521" custLinFactNeighborY="-100000">
        <dgm:presLayoutVars>
          <dgm:bulletEnabled val="1"/>
        </dgm:presLayoutVars>
      </dgm:prSet>
      <dgm:spPr/>
    </dgm:pt>
    <dgm:pt modelId="{7A55607C-F7B5-45C7-AEBE-D7C863C8DC3A}" type="pres">
      <dgm:prSet presAssocID="{91EF3CB8-FA57-4EE6-B258-C514A2DCA124}" presName="sibTrans" presStyleCnt="0"/>
      <dgm:spPr/>
    </dgm:pt>
    <dgm:pt modelId="{A20677F8-DFB8-4718-9FC3-52607BC516BD}" type="pres">
      <dgm:prSet presAssocID="{463DCCB0-B0E7-4ABF-990F-F10AD33B282F}" presName="node" presStyleLbl="node1" presStyleIdx="4" presStyleCnt="7">
        <dgm:presLayoutVars>
          <dgm:bulletEnabled val="1"/>
        </dgm:presLayoutVars>
      </dgm:prSet>
      <dgm:spPr/>
    </dgm:pt>
    <dgm:pt modelId="{ED89E7CB-BC74-4A99-B2F1-57058FC78341}" type="pres">
      <dgm:prSet presAssocID="{3F823AC5-757F-4834-8C43-7EAAA4F3691D}" presName="sibTrans" presStyleCnt="0"/>
      <dgm:spPr/>
    </dgm:pt>
    <dgm:pt modelId="{D807FB70-2D7E-4728-8472-500C41867E2A}" type="pres">
      <dgm:prSet presAssocID="{A93CB896-A568-4ACA-B5E3-BFEF9AB10F9E}" presName="node" presStyleLbl="node1" presStyleIdx="5" presStyleCnt="7">
        <dgm:presLayoutVars>
          <dgm:bulletEnabled val="1"/>
        </dgm:presLayoutVars>
      </dgm:prSet>
      <dgm:spPr/>
    </dgm:pt>
    <dgm:pt modelId="{F5A6E086-7D5E-4F3B-A9A7-3B358511388D}" type="pres">
      <dgm:prSet presAssocID="{2C8ECD7D-5ACE-46AD-A4E1-A82801E1E5D6}" presName="sibTrans" presStyleCnt="0"/>
      <dgm:spPr/>
    </dgm:pt>
    <dgm:pt modelId="{A170B889-F233-49F7-918B-5629587CB851}" type="pres">
      <dgm:prSet presAssocID="{1C7855AA-257F-4CF4-87AF-0CD3614134CA}" presName="node" presStyleLbl="node1" presStyleIdx="6" presStyleCnt="7">
        <dgm:presLayoutVars>
          <dgm:bulletEnabled val="1"/>
        </dgm:presLayoutVars>
      </dgm:prSet>
      <dgm:spPr/>
    </dgm:pt>
  </dgm:ptLst>
  <dgm:cxnLst>
    <dgm:cxn modelId="{C6A12B31-8A0F-4B77-8117-C21AD82209B9}" srcId="{C11B9099-2E87-422A-91BA-1A919526E0A6}" destId="{B050EACF-2827-46CF-94B8-68C1A72496CB}" srcOrd="1" destOrd="0" parTransId="{2BA7394C-A501-482F-A913-E1C6D542EDF6}" sibTransId="{F5794AF3-6D65-44F4-99D8-06B678890DAA}"/>
    <dgm:cxn modelId="{B42CB860-2D56-4C57-84C8-AF1CFB842165}" type="presOf" srcId="{463DCCB0-B0E7-4ABF-990F-F10AD33B282F}" destId="{A20677F8-DFB8-4718-9FC3-52607BC516BD}" srcOrd="0" destOrd="0" presId="urn:microsoft.com/office/officeart/2005/8/layout/default"/>
    <dgm:cxn modelId="{0ACABF61-2183-4BA4-BF3A-55D0E9996196}" type="presOf" srcId="{A93CB896-A568-4ACA-B5E3-BFEF9AB10F9E}" destId="{D807FB70-2D7E-4728-8472-500C41867E2A}" srcOrd="0" destOrd="0" presId="urn:microsoft.com/office/officeart/2005/8/layout/default"/>
    <dgm:cxn modelId="{610EC265-EB75-4900-8A4D-AE5A6C852F0B}" type="presOf" srcId="{7DDE5B8E-C142-4A8C-9486-F3009ECBBAEA}" destId="{E67B488E-96DE-4C29-969C-A98940C8E3DC}" srcOrd="0" destOrd="0" presId="urn:microsoft.com/office/officeart/2005/8/layout/default"/>
    <dgm:cxn modelId="{81CA084B-7143-4ED6-A160-1830ECE5FC5C}" type="presOf" srcId="{A941686C-17B1-44F6-AA7D-471E1589D1FD}" destId="{3981B6FD-F425-41ED-83C7-BDEAE433438C}" srcOrd="0" destOrd="0" presId="urn:microsoft.com/office/officeart/2005/8/layout/default"/>
    <dgm:cxn modelId="{4842A257-A789-4739-A603-8BA720AFB1EE}" type="presOf" srcId="{EB7C2257-519F-44C8-AB68-6404423FA22D}" destId="{DB191EED-36B4-46F7-89D0-02941B212D0B}" srcOrd="0" destOrd="0" presId="urn:microsoft.com/office/officeart/2005/8/layout/default"/>
    <dgm:cxn modelId="{6A4BE487-AF50-4D09-9F69-4B0F9DFF0CDF}" srcId="{C11B9099-2E87-422A-91BA-1A919526E0A6}" destId="{A941686C-17B1-44F6-AA7D-471E1589D1FD}" srcOrd="0" destOrd="0" parTransId="{41959118-CC17-478E-A113-FDE60054BA27}" sibTransId="{9A01F42F-1D6C-4CBB-A6D6-7EF225BF62F2}"/>
    <dgm:cxn modelId="{60B8A193-50CA-4ED7-B41C-2090E8F6F364}" srcId="{C11B9099-2E87-422A-91BA-1A919526E0A6}" destId="{EB7C2257-519F-44C8-AB68-6404423FA22D}" srcOrd="3" destOrd="0" parTransId="{6CF60A18-33E0-48C9-8F7D-98210EC615E3}" sibTransId="{91EF3CB8-FA57-4EE6-B258-C514A2DCA124}"/>
    <dgm:cxn modelId="{03D373B8-1E92-4C85-87F1-68E35C712514}" srcId="{C11B9099-2E87-422A-91BA-1A919526E0A6}" destId="{1C7855AA-257F-4CF4-87AF-0CD3614134CA}" srcOrd="6" destOrd="0" parTransId="{7D077444-EDA1-46B5-BD78-EADBE55E6ADB}" sibTransId="{BFE3173A-B374-484C-8D69-F90FB9C9905C}"/>
    <dgm:cxn modelId="{7C5584C1-798B-41D2-96BB-1AFBCEE1E1A3}" type="presOf" srcId="{C11B9099-2E87-422A-91BA-1A919526E0A6}" destId="{C3CA98DF-6C76-4F2F-9B56-BE33CBEDAC7A}" srcOrd="0" destOrd="0" presId="urn:microsoft.com/office/officeart/2005/8/layout/default"/>
    <dgm:cxn modelId="{4B69D8C3-E123-4994-A6F8-27242BDC3B70}" srcId="{C11B9099-2E87-422A-91BA-1A919526E0A6}" destId="{463DCCB0-B0E7-4ABF-990F-F10AD33B282F}" srcOrd="4" destOrd="0" parTransId="{7AB74DD8-6467-40D6-ABDE-F7D83DF5D8FE}" sibTransId="{3F823AC5-757F-4834-8C43-7EAAA4F3691D}"/>
    <dgm:cxn modelId="{AB19F6C9-1F9B-4812-9231-41433705B52A}" type="presOf" srcId="{B050EACF-2827-46CF-94B8-68C1A72496CB}" destId="{ED326012-EA18-4507-8DB7-4001DCA56DF2}" srcOrd="0" destOrd="0" presId="urn:microsoft.com/office/officeart/2005/8/layout/default"/>
    <dgm:cxn modelId="{6F89A0D4-F382-4798-9F81-42069D6C5C73}" srcId="{C11B9099-2E87-422A-91BA-1A919526E0A6}" destId="{A93CB896-A568-4ACA-B5E3-BFEF9AB10F9E}" srcOrd="5" destOrd="0" parTransId="{D5888AAC-6CCE-4C53-982D-3BD7610709DB}" sibTransId="{2C8ECD7D-5ACE-46AD-A4E1-A82801E1E5D6}"/>
    <dgm:cxn modelId="{18E968D7-5250-490C-B092-77E6E27522CA}" type="presOf" srcId="{1C7855AA-257F-4CF4-87AF-0CD3614134CA}" destId="{A170B889-F233-49F7-918B-5629587CB851}" srcOrd="0" destOrd="0" presId="urn:microsoft.com/office/officeart/2005/8/layout/default"/>
    <dgm:cxn modelId="{C68B8CEA-84ED-46E9-9898-DA27DA9A66AC}" srcId="{C11B9099-2E87-422A-91BA-1A919526E0A6}" destId="{7DDE5B8E-C142-4A8C-9486-F3009ECBBAEA}" srcOrd="2" destOrd="0" parTransId="{955E5228-1F16-4F81-8151-20C46C160A67}" sibTransId="{68BFDFBA-91E8-4E8C-961C-41B96EAB7187}"/>
    <dgm:cxn modelId="{99590A44-E144-4342-9553-F8217C45CEC1}" type="presParOf" srcId="{C3CA98DF-6C76-4F2F-9B56-BE33CBEDAC7A}" destId="{3981B6FD-F425-41ED-83C7-BDEAE433438C}" srcOrd="0" destOrd="0" presId="urn:microsoft.com/office/officeart/2005/8/layout/default"/>
    <dgm:cxn modelId="{2EA2F8B5-D918-4935-A3BE-F87D4815BC14}" type="presParOf" srcId="{C3CA98DF-6C76-4F2F-9B56-BE33CBEDAC7A}" destId="{288BA5FD-BA53-44B0-BEFE-008D5CB61452}" srcOrd="1" destOrd="0" presId="urn:microsoft.com/office/officeart/2005/8/layout/default"/>
    <dgm:cxn modelId="{7DE1694E-F2A8-415D-94C5-F9927BDF376D}" type="presParOf" srcId="{C3CA98DF-6C76-4F2F-9B56-BE33CBEDAC7A}" destId="{ED326012-EA18-4507-8DB7-4001DCA56DF2}" srcOrd="2" destOrd="0" presId="urn:microsoft.com/office/officeart/2005/8/layout/default"/>
    <dgm:cxn modelId="{06705F82-AE66-4C82-A15A-7E0E5DC6AFF2}" type="presParOf" srcId="{C3CA98DF-6C76-4F2F-9B56-BE33CBEDAC7A}" destId="{BD163F09-3E9C-4515-9E29-288EF590DF1C}" srcOrd="3" destOrd="0" presId="urn:microsoft.com/office/officeart/2005/8/layout/default"/>
    <dgm:cxn modelId="{2D4067ED-BEF0-47A4-8150-799B9A4F76B7}" type="presParOf" srcId="{C3CA98DF-6C76-4F2F-9B56-BE33CBEDAC7A}" destId="{E67B488E-96DE-4C29-969C-A98940C8E3DC}" srcOrd="4" destOrd="0" presId="urn:microsoft.com/office/officeart/2005/8/layout/default"/>
    <dgm:cxn modelId="{C8CCD2D4-72A4-44AC-9F5C-1252E55BEDC7}" type="presParOf" srcId="{C3CA98DF-6C76-4F2F-9B56-BE33CBEDAC7A}" destId="{A7C9398E-91B7-4D66-81CC-4996C95F785F}" srcOrd="5" destOrd="0" presId="urn:microsoft.com/office/officeart/2005/8/layout/default"/>
    <dgm:cxn modelId="{77AB30BC-6015-4176-9B73-C7408F093391}" type="presParOf" srcId="{C3CA98DF-6C76-4F2F-9B56-BE33CBEDAC7A}" destId="{DB191EED-36B4-46F7-89D0-02941B212D0B}" srcOrd="6" destOrd="0" presId="urn:microsoft.com/office/officeart/2005/8/layout/default"/>
    <dgm:cxn modelId="{171AC042-253F-4082-9019-FB83A53519A8}" type="presParOf" srcId="{C3CA98DF-6C76-4F2F-9B56-BE33CBEDAC7A}" destId="{7A55607C-F7B5-45C7-AEBE-D7C863C8DC3A}" srcOrd="7" destOrd="0" presId="urn:microsoft.com/office/officeart/2005/8/layout/default"/>
    <dgm:cxn modelId="{964E7C18-594E-482D-8C5E-29D00DD5C4CC}" type="presParOf" srcId="{C3CA98DF-6C76-4F2F-9B56-BE33CBEDAC7A}" destId="{A20677F8-DFB8-4718-9FC3-52607BC516BD}" srcOrd="8" destOrd="0" presId="urn:microsoft.com/office/officeart/2005/8/layout/default"/>
    <dgm:cxn modelId="{9FCC9EE2-256E-41B9-9DF2-8F1F2FA5C230}" type="presParOf" srcId="{C3CA98DF-6C76-4F2F-9B56-BE33CBEDAC7A}" destId="{ED89E7CB-BC74-4A99-B2F1-57058FC78341}" srcOrd="9" destOrd="0" presId="urn:microsoft.com/office/officeart/2005/8/layout/default"/>
    <dgm:cxn modelId="{A1613273-F9A2-4D50-ABE2-ECF9FC1DFB4C}" type="presParOf" srcId="{C3CA98DF-6C76-4F2F-9B56-BE33CBEDAC7A}" destId="{D807FB70-2D7E-4728-8472-500C41867E2A}" srcOrd="10" destOrd="0" presId="urn:microsoft.com/office/officeart/2005/8/layout/default"/>
    <dgm:cxn modelId="{070B010B-4F65-4A93-9413-70A5B783C488}" type="presParOf" srcId="{C3CA98DF-6C76-4F2F-9B56-BE33CBEDAC7A}" destId="{F5A6E086-7D5E-4F3B-A9A7-3B358511388D}" srcOrd="11" destOrd="0" presId="urn:microsoft.com/office/officeart/2005/8/layout/default"/>
    <dgm:cxn modelId="{A51C0097-7991-4AA6-A432-9899EF77219C}" type="presParOf" srcId="{C3CA98DF-6C76-4F2F-9B56-BE33CBEDAC7A}" destId="{A170B889-F233-49F7-918B-5629587CB85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A1A9EB-EDDD-42AF-B757-E7510B9CB94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F4C899C5-1E8A-482E-8496-74F59D009FFF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l-GR" sz="1200" b="1" dirty="0">
              <a:latin typeface="Arial" panose="020B0604020202020204" pitchFamily="34" charset="0"/>
              <a:cs typeface="Arial" panose="020B0604020202020204" pitchFamily="34" charset="0"/>
            </a:rPr>
            <a:t>ΚΛΙΝΙΚΗ ΠΑΘΟΛΟΓΙΑΣ ΟΓΚΟΛΟΓΙΑΣ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C6297D-A4BC-424B-AE0C-5F026517CA2E}" type="parTrans" cxnId="{E0B089A9-DAA7-4D31-9A4B-9A8918A3B740}">
      <dgm:prSet/>
      <dgm:spPr/>
      <dgm:t>
        <a:bodyPr/>
        <a:lstStyle/>
        <a:p>
          <a:endParaRPr lang="en-US"/>
        </a:p>
      </dgm:t>
    </dgm:pt>
    <dgm:pt modelId="{FDBAFE3C-7D4A-4BC4-BC82-7349AF9B95E4}" type="sibTrans" cxnId="{E0B089A9-DAA7-4D31-9A4B-9A8918A3B74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501E7FB-65CE-49F1-B71D-DB8426275456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l-GR" sz="1200" b="1" dirty="0">
              <a:latin typeface="Arial" panose="020B0604020202020204" pitchFamily="34" charset="0"/>
              <a:cs typeface="Arial" panose="020B0604020202020204" pitchFamily="34" charset="0"/>
            </a:rPr>
            <a:t>ΚΛΙΝΙΚΗ ΑΚΤΙΝΟΘΕΡΑΠΕΙΑΣ&amp; ΠΥΡΗΝΙΚΗΣ ΙΑΤΡΙΚΗΣ</a:t>
          </a:r>
        </a:p>
      </dgm:t>
    </dgm:pt>
    <dgm:pt modelId="{142D5417-1815-4F95-A404-EDD57F78D59A}" type="parTrans" cxnId="{76FC7752-4915-4237-BA52-26F9C1B800E2}">
      <dgm:prSet/>
      <dgm:spPr/>
      <dgm:t>
        <a:bodyPr/>
        <a:lstStyle/>
        <a:p>
          <a:endParaRPr lang="en-US"/>
        </a:p>
      </dgm:t>
    </dgm:pt>
    <dgm:pt modelId="{84F6A75D-BFB6-485D-AC9A-23B65B158BAC}" type="sibTrans" cxnId="{76FC7752-4915-4237-BA52-26F9C1B800E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8FBE74C-BC48-4986-9CC8-6DA47E337A17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l-GR" sz="1200" b="1" dirty="0">
              <a:latin typeface="Arial" panose="020B0604020202020204" pitchFamily="34" charset="0"/>
              <a:cs typeface="Arial" panose="020B0604020202020204" pitchFamily="34" charset="0"/>
            </a:rPr>
            <a:t>ΚΛΙΝΙΚΗ ΑΚΤΙΝΟΔΙΑΓΝΩΣΤΙΚΗΣ &amp; ΕΠΕΜΒΑΤΙΚΗΣ ΑΚΤΙΝΟΛΟΓΙΑΣ 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C3E49B-BFF0-4EE0-9BEC-2594BFE9E592}" type="parTrans" cxnId="{B047FB69-DD60-487F-B046-C919FACA7AB7}">
      <dgm:prSet/>
      <dgm:spPr/>
      <dgm:t>
        <a:bodyPr/>
        <a:lstStyle/>
        <a:p>
          <a:endParaRPr lang="en-US"/>
        </a:p>
      </dgm:t>
    </dgm:pt>
    <dgm:pt modelId="{02BA4C6A-F1FE-4632-BF15-5EF19ADD2B4F}" type="sibTrans" cxnId="{B047FB69-DD60-487F-B046-C919FACA7AB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6C51517-742A-4417-ACE2-CF4930A71CC3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l-GR" sz="1200" b="1" dirty="0">
              <a:latin typeface="Arial" panose="020B0604020202020204" pitchFamily="34" charset="0"/>
              <a:cs typeface="Arial" panose="020B0604020202020204" pitchFamily="34" charset="0"/>
            </a:rPr>
            <a:t>ΕΞΩΤΕΡΙΚΑ ΙΑΤΡΕΙΑ</a:t>
          </a:r>
        </a:p>
        <a:p>
          <a:pPr>
            <a:lnSpc>
              <a:spcPct val="100000"/>
            </a:lnSpc>
          </a:pPr>
          <a:r>
            <a:rPr lang="el-GR" sz="1200" b="1" dirty="0">
              <a:latin typeface="Arial" panose="020B0604020202020204" pitchFamily="34" charset="0"/>
              <a:cs typeface="Arial" panose="020B0604020202020204" pitchFamily="34" charset="0"/>
            </a:rPr>
            <a:t>ΤΜΗΜΑ ΗΜΕΡΗΣΙΑΣ ΝΟΣΗΛΕΙΑΣ</a:t>
          </a:r>
        </a:p>
        <a:p>
          <a:pPr>
            <a:lnSpc>
              <a:spcPct val="100000"/>
            </a:lnSpc>
          </a:pPr>
          <a:r>
            <a:rPr lang="el-GR" sz="1200" b="1" dirty="0">
              <a:latin typeface="Arial" panose="020B0604020202020204" pitchFamily="34" charset="0"/>
              <a:cs typeface="Arial" panose="020B0604020202020204" pitchFamily="34" charset="0"/>
            </a:rPr>
            <a:t>ΤΜΗΜΑ ΥΠΟΣΤΗΡΙΚΤΙΚΗΣ ΘΕΡΑΠΕΙΑΣ </a:t>
          </a:r>
        </a:p>
        <a:p>
          <a:pPr>
            <a:lnSpc>
              <a:spcPct val="100000"/>
            </a:lnSpc>
          </a:pPr>
          <a:r>
            <a:rPr lang="el-GR" sz="1200" b="1" dirty="0">
              <a:latin typeface="Arial" panose="020B0604020202020204" pitchFamily="34" charset="0"/>
              <a:cs typeface="Arial" panose="020B0604020202020204" pitchFamily="34" charset="0"/>
            </a:rPr>
            <a:t>ΤΜΗΜΑ ΕΣΩΤΕΡΙΚΩΝ ΑΣΘΕΝΩΝ 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2AFFB8-2E6C-43E4-8DDA-23DC72D87228}" type="parTrans" cxnId="{D248B303-FFF4-4809-BCE5-BAEF6FD6E5CB}">
      <dgm:prSet/>
      <dgm:spPr/>
      <dgm:t>
        <a:bodyPr/>
        <a:lstStyle/>
        <a:p>
          <a:endParaRPr lang="en-US"/>
        </a:p>
      </dgm:t>
    </dgm:pt>
    <dgm:pt modelId="{AD9AC6E5-AC93-419B-96CE-35833A952B6B}" type="sibTrans" cxnId="{D248B303-FFF4-4809-BCE5-BAEF6FD6E5C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CF38E68-8F91-4DCD-9780-E6C55C6E7B38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l-GR" sz="1200" b="1" dirty="0">
              <a:latin typeface="Arial" panose="020B0604020202020204" pitchFamily="34" charset="0"/>
              <a:cs typeface="Arial" panose="020B0604020202020204" pitchFamily="34" charset="0"/>
            </a:rPr>
            <a:t>ΤΜΗΜΑ ΚΛΙΝΙΚΩΝ ΕΡΕΥΝΩΝ ΑΝΑΣΤΑΣΤΙΟΣ Γ. ΛΕΒΕΝΤΗΣ 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53B01-EF8A-4047-90B8-A5CB80709E33}" type="parTrans" cxnId="{4ECD0109-4CB2-41DE-A388-553A275F073D}">
      <dgm:prSet/>
      <dgm:spPr/>
      <dgm:t>
        <a:bodyPr/>
        <a:lstStyle/>
        <a:p>
          <a:endParaRPr lang="en-US"/>
        </a:p>
      </dgm:t>
    </dgm:pt>
    <dgm:pt modelId="{1D3E74F7-E39E-4F4A-B683-8474B51D6980}" type="sibTrans" cxnId="{4ECD0109-4CB2-41DE-A388-553A275F073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584546A-5153-4881-A38D-B0245990C128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l-GR" sz="1200" b="1" dirty="0">
              <a:latin typeface="Arial" panose="020B0604020202020204" pitchFamily="34" charset="0"/>
              <a:cs typeface="Arial" panose="020B0604020202020204" pitchFamily="34" charset="0"/>
            </a:rPr>
            <a:t>ΤΜΗΜΑ ΔΙΟΙΚΗΣΗΣ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el-GR" sz="1200" b="1" dirty="0">
              <a:latin typeface="Arial" panose="020B0604020202020204" pitchFamily="34" charset="0"/>
              <a:cs typeface="Arial" panose="020B0604020202020204" pitchFamily="34" charset="0"/>
            </a:rPr>
            <a:t>ΛΟΓΙΣΤΗΡΙΟ </a:t>
          </a:r>
        </a:p>
        <a:p>
          <a:pPr>
            <a:lnSpc>
              <a:spcPct val="100000"/>
            </a:lnSpc>
          </a:pPr>
          <a:r>
            <a:rPr lang="el-GR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BBD8E3-4811-4B73-8213-CC8CA30613D5}" type="parTrans" cxnId="{01892E2D-791B-41B2-A8A0-1237E8CF484C}">
      <dgm:prSet/>
      <dgm:spPr/>
      <dgm:t>
        <a:bodyPr/>
        <a:lstStyle/>
        <a:p>
          <a:endParaRPr lang="LID4096"/>
        </a:p>
      </dgm:t>
    </dgm:pt>
    <dgm:pt modelId="{78D20BAE-6312-47FF-A1D8-5C9E6C48F778}" type="sibTrans" cxnId="{01892E2D-791B-41B2-A8A0-1237E8CF484C}">
      <dgm:prSet/>
      <dgm:spPr/>
      <dgm:t>
        <a:bodyPr/>
        <a:lstStyle/>
        <a:p>
          <a:pPr>
            <a:lnSpc>
              <a:spcPct val="100000"/>
            </a:lnSpc>
          </a:pPr>
          <a:endParaRPr lang="LID4096"/>
        </a:p>
      </dgm:t>
    </dgm:pt>
    <dgm:pt modelId="{7455B2F0-CCF8-402A-BD26-67DF1C802460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l-GR" sz="1300" b="1" dirty="0"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el-GR" sz="1200" b="1" dirty="0">
              <a:latin typeface="Arial" panose="020B0604020202020204" pitchFamily="34" charset="0"/>
              <a:cs typeface="Arial" panose="020B0604020202020204" pitchFamily="34" charset="0"/>
            </a:rPr>
            <a:t>ΤΜΗΜΑ ΦΑΡΜΑΚΕΙΟΥ 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89DECD-070C-483B-BC9D-E709C9DDEC0E}" type="sibTrans" cxnId="{104C1C84-DB74-4736-B41D-A2AAABC96EF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E72EFD-DF84-47F5-8953-284654256DE0}" type="parTrans" cxnId="{104C1C84-DB74-4736-B41D-A2AAABC96EF0}">
      <dgm:prSet/>
      <dgm:spPr/>
      <dgm:t>
        <a:bodyPr/>
        <a:lstStyle/>
        <a:p>
          <a:endParaRPr lang="en-GB"/>
        </a:p>
      </dgm:t>
    </dgm:pt>
    <dgm:pt modelId="{707D968F-1EFA-41C9-954D-7CFCD2A8354A}">
      <dgm:prSet phldrT="[Text]" phldr="0" custT="1"/>
      <dgm:spPr/>
      <dgm:t>
        <a:bodyPr/>
        <a:lstStyle/>
        <a:p>
          <a:pPr>
            <a:lnSpc>
              <a:spcPct val="100000"/>
            </a:lnSpc>
          </a:pPr>
          <a:r>
            <a:rPr lang="el-GR" sz="1200" b="1" dirty="0">
              <a:latin typeface="Arial" panose="020B0604020202020204" pitchFamily="34" charset="0"/>
              <a:cs typeface="Arial" panose="020B0604020202020204" pitchFamily="34" charset="0"/>
            </a:rPr>
            <a:t>ΤΜΗΜΑ ΠΛΗΡΟΦΟΡΙΚΗΣ 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5D97F9-9504-43B4-9BD8-94A75FB2A766}" type="parTrans" cxnId="{F6ED6E4B-0750-4FFF-8DD8-7A743AFE837A}">
      <dgm:prSet/>
      <dgm:spPr/>
      <dgm:t>
        <a:bodyPr/>
        <a:lstStyle/>
        <a:p>
          <a:endParaRPr lang="en-GB"/>
        </a:p>
      </dgm:t>
    </dgm:pt>
    <dgm:pt modelId="{49A19D30-6DBE-4860-94D5-0918D4F179EB}" type="sibTrans" cxnId="{F6ED6E4B-0750-4FFF-8DD8-7A743AFE837A}">
      <dgm:prSet/>
      <dgm:spPr/>
      <dgm:t>
        <a:bodyPr/>
        <a:lstStyle/>
        <a:p>
          <a:endParaRPr lang="en-GB"/>
        </a:p>
      </dgm:t>
    </dgm:pt>
    <dgm:pt modelId="{EC987FA4-BEC0-4F42-B214-CBE737AE010C}" type="pres">
      <dgm:prSet presAssocID="{EDA1A9EB-EDDD-42AF-B757-E7510B9CB949}" presName="root" presStyleCnt="0">
        <dgm:presLayoutVars>
          <dgm:dir/>
          <dgm:resizeHandles val="exact"/>
        </dgm:presLayoutVars>
      </dgm:prSet>
      <dgm:spPr/>
    </dgm:pt>
    <dgm:pt modelId="{16F6044F-92B2-45FD-9647-C2AB86404245}" type="pres">
      <dgm:prSet presAssocID="{EDA1A9EB-EDDD-42AF-B757-E7510B9CB949}" presName="container" presStyleCnt="0">
        <dgm:presLayoutVars>
          <dgm:dir/>
          <dgm:resizeHandles val="exact"/>
        </dgm:presLayoutVars>
      </dgm:prSet>
      <dgm:spPr/>
    </dgm:pt>
    <dgm:pt modelId="{2A1C9641-5BA6-4180-8DE8-C85DA7F5495B}" type="pres">
      <dgm:prSet presAssocID="{F4C899C5-1E8A-482E-8496-74F59D009FFF}" presName="compNode" presStyleCnt="0"/>
      <dgm:spPr/>
    </dgm:pt>
    <dgm:pt modelId="{996662CC-D930-4FA6-B3D2-7D1AD2470179}" type="pres">
      <dgm:prSet presAssocID="{F4C899C5-1E8A-482E-8496-74F59D009FFF}" presName="iconBgRect" presStyleLbl="bgShp" presStyleIdx="0" presStyleCnt="8"/>
      <dgm:spPr/>
    </dgm:pt>
    <dgm:pt modelId="{90A81066-43EA-485A-A3B2-E44D55DE6A2F}" type="pres">
      <dgm:prSet presAssocID="{F4C899C5-1E8A-482E-8496-74F59D009FFF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DF85D1F-92AA-44B8-994F-2B90E5D06DEF}" type="pres">
      <dgm:prSet presAssocID="{F4C899C5-1E8A-482E-8496-74F59D009FFF}" presName="spaceRect" presStyleCnt="0"/>
      <dgm:spPr/>
    </dgm:pt>
    <dgm:pt modelId="{4286718C-E782-44ED-BF13-4155E103FD11}" type="pres">
      <dgm:prSet presAssocID="{F4C899C5-1E8A-482E-8496-74F59D009FFF}" presName="textRect" presStyleLbl="revTx" presStyleIdx="0" presStyleCnt="8">
        <dgm:presLayoutVars>
          <dgm:chMax val="1"/>
          <dgm:chPref val="1"/>
        </dgm:presLayoutVars>
      </dgm:prSet>
      <dgm:spPr/>
    </dgm:pt>
    <dgm:pt modelId="{AC6D25B3-D0D0-4C77-848D-A33FCE7C3C59}" type="pres">
      <dgm:prSet presAssocID="{FDBAFE3C-7D4A-4BC4-BC82-7349AF9B95E4}" presName="sibTrans" presStyleLbl="sibTrans2D1" presStyleIdx="0" presStyleCnt="0"/>
      <dgm:spPr/>
    </dgm:pt>
    <dgm:pt modelId="{8329DF14-A71E-4582-8755-492F51701C69}" type="pres">
      <dgm:prSet presAssocID="{3501E7FB-65CE-49F1-B71D-DB8426275456}" presName="compNode" presStyleCnt="0"/>
      <dgm:spPr/>
    </dgm:pt>
    <dgm:pt modelId="{D9B52CCF-1FA9-481A-8BF9-06A57DCE6A6C}" type="pres">
      <dgm:prSet presAssocID="{3501E7FB-65CE-49F1-B71D-DB8426275456}" presName="iconBgRect" presStyleLbl="bgShp" presStyleIdx="1" presStyleCnt="8"/>
      <dgm:spPr/>
    </dgm:pt>
    <dgm:pt modelId="{9F6DFF90-4266-4890-98F6-05BD8C64DC3A}" type="pres">
      <dgm:prSet presAssocID="{3501E7FB-65CE-49F1-B71D-DB8426275456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5E121173-A2E3-4475-B984-1DA05D178A3C}" type="pres">
      <dgm:prSet presAssocID="{3501E7FB-65CE-49F1-B71D-DB8426275456}" presName="spaceRect" presStyleCnt="0"/>
      <dgm:spPr/>
    </dgm:pt>
    <dgm:pt modelId="{50799EB5-3942-4878-BD4C-6CA880EE0B68}" type="pres">
      <dgm:prSet presAssocID="{3501E7FB-65CE-49F1-B71D-DB8426275456}" presName="textRect" presStyleLbl="revTx" presStyleIdx="1" presStyleCnt="8" custLinFactNeighborX="-4584" custLinFactNeighborY="8443">
        <dgm:presLayoutVars>
          <dgm:chMax val="1"/>
          <dgm:chPref val="1"/>
        </dgm:presLayoutVars>
      </dgm:prSet>
      <dgm:spPr/>
    </dgm:pt>
    <dgm:pt modelId="{E9DEA412-368E-4585-AFE1-7545DCD431FA}" type="pres">
      <dgm:prSet presAssocID="{84F6A75D-BFB6-485D-AC9A-23B65B158BAC}" presName="sibTrans" presStyleLbl="sibTrans2D1" presStyleIdx="0" presStyleCnt="0"/>
      <dgm:spPr/>
    </dgm:pt>
    <dgm:pt modelId="{A9666D48-E982-4F0F-B18E-B7E8B6B7B970}" type="pres">
      <dgm:prSet presAssocID="{48FBE74C-BC48-4986-9CC8-6DA47E337A17}" presName="compNode" presStyleCnt="0"/>
      <dgm:spPr/>
    </dgm:pt>
    <dgm:pt modelId="{298B146B-CB6F-44A7-8A26-2D0780914D20}" type="pres">
      <dgm:prSet presAssocID="{48FBE74C-BC48-4986-9CC8-6DA47E337A17}" presName="iconBgRect" presStyleLbl="bgShp" presStyleIdx="2" presStyleCnt="8"/>
      <dgm:spPr/>
    </dgm:pt>
    <dgm:pt modelId="{4BCDB6C5-4654-414D-A1CF-32DBB4F834F1}" type="pres">
      <dgm:prSet presAssocID="{48FBE74C-BC48-4986-9CC8-6DA47E337A17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66F4E412-679E-45B7-B399-728BF0AD8215}" type="pres">
      <dgm:prSet presAssocID="{48FBE74C-BC48-4986-9CC8-6DA47E337A17}" presName="spaceRect" presStyleCnt="0"/>
      <dgm:spPr/>
    </dgm:pt>
    <dgm:pt modelId="{B5F21031-AECE-4453-90F8-3956347F3AEC}" type="pres">
      <dgm:prSet presAssocID="{48FBE74C-BC48-4986-9CC8-6DA47E337A17}" presName="textRect" presStyleLbl="revTx" presStyleIdx="2" presStyleCnt="8">
        <dgm:presLayoutVars>
          <dgm:chMax val="1"/>
          <dgm:chPref val="1"/>
        </dgm:presLayoutVars>
      </dgm:prSet>
      <dgm:spPr/>
    </dgm:pt>
    <dgm:pt modelId="{C9FE50BD-3EC4-43C5-9347-A549EA83449D}" type="pres">
      <dgm:prSet presAssocID="{02BA4C6A-F1FE-4632-BF15-5EF19ADD2B4F}" presName="sibTrans" presStyleLbl="sibTrans2D1" presStyleIdx="0" presStyleCnt="0"/>
      <dgm:spPr/>
    </dgm:pt>
    <dgm:pt modelId="{7FB97E0B-0D2C-4E6E-88B6-435903F3FB23}" type="pres">
      <dgm:prSet presAssocID="{36C51517-742A-4417-ACE2-CF4930A71CC3}" presName="compNode" presStyleCnt="0"/>
      <dgm:spPr/>
    </dgm:pt>
    <dgm:pt modelId="{216EEB22-25B4-475D-89BA-5DC188CFC977}" type="pres">
      <dgm:prSet presAssocID="{36C51517-742A-4417-ACE2-CF4930A71CC3}" presName="iconBgRect" presStyleLbl="bgShp" presStyleIdx="3" presStyleCnt="8"/>
      <dgm:spPr/>
    </dgm:pt>
    <dgm:pt modelId="{57D325DE-CB93-48E7-B6D3-2F0AF8F2D397}" type="pres">
      <dgm:prSet presAssocID="{36C51517-742A-4417-ACE2-CF4930A71CC3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4A35252F-0D05-401C-87A6-CF74D0D68947}" type="pres">
      <dgm:prSet presAssocID="{36C51517-742A-4417-ACE2-CF4930A71CC3}" presName="spaceRect" presStyleCnt="0"/>
      <dgm:spPr/>
    </dgm:pt>
    <dgm:pt modelId="{F35057FF-B387-42E8-AAF8-CF5C64CDD3AF}" type="pres">
      <dgm:prSet presAssocID="{36C51517-742A-4417-ACE2-CF4930A71CC3}" presName="textRect" presStyleLbl="revTx" presStyleIdx="3" presStyleCnt="8">
        <dgm:presLayoutVars>
          <dgm:chMax val="1"/>
          <dgm:chPref val="1"/>
        </dgm:presLayoutVars>
      </dgm:prSet>
      <dgm:spPr/>
    </dgm:pt>
    <dgm:pt modelId="{698AFC53-48C3-48AB-9082-9AAB0E105E03}" type="pres">
      <dgm:prSet presAssocID="{AD9AC6E5-AC93-419B-96CE-35833A952B6B}" presName="sibTrans" presStyleLbl="sibTrans2D1" presStyleIdx="0" presStyleCnt="0"/>
      <dgm:spPr/>
    </dgm:pt>
    <dgm:pt modelId="{2A72227D-9D9F-4083-88C0-8576789AC559}" type="pres">
      <dgm:prSet presAssocID="{6CF38E68-8F91-4DCD-9780-E6C55C6E7B38}" presName="compNode" presStyleCnt="0"/>
      <dgm:spPr/>
    </dgm:pt>
    <dgm:pt modelId="{2E49CEDB-9B0A-4B1C-9B74-42435339CEE7}" type="pres">
      <dgm:prSet presAssocID="{6CF38E68-8F91-4DCD-9780-E6C55C6E7B38}" presName="iconBgRect" presStyleLbl="bgShp" presStyleIdx="4" presStyleCnt="8"/>
      <dgm:spPr/>
    </dgm:pt>
    <dgm:pt modelId="{1CCC1E18-A807-4DC9-88FB-B2824DEEBE71}" type="pres">
      <dgm:prSet presAssocID="{6CF38E68-8F91-4DCD-9780-E6C55C6E7B38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</dgm:spPr>
    </dgm:pt>
    <dgm:pt modelId="{60A625DA-F9DC-4D67-8372-2779803AB5B4}" type="pres">
      <dgm:prSet presAssocID="{6CF38E68-8F91-4DCD-9780-E6C55C6E7B38}" presName="spaceRect" presStyleCnt="0"/>
      <dgm:spPr/>
    </dgm:pt>
    <dgm:pt modelId="{2664A251-60DA-4917-A44D-4ACBAE2A21CF}" type="pres">
      <dgm:prSet presAssocID="{6CF38E68-8F91-4DCD-9780-E6C55C6E7B38}" presName="textRect" presStyleLbl="revTx" presStyleIdx="4" presStyleCnt="8" custLinFactY="89513" custLinFactNeighborX="-632" custLinFactNeighborY="100000">
        <dgm:presLayoutVars>
          <dgm:chMax val="1"/>
          <dgm:chPref val="1"/>
        </dgm:presLayoutVars>
      </dgm:prSet>
      <dgm:spPr/>
    </dgm:pt>
    <dgm:pt modelId="{5B3EBAB2-76F2-43D1-AEAF-D9630848B07A}" type="pres">
      <dgm:prSet presAssocID="{1D3E74F7-E39E-4F4A-B683-8474B51D6980}" presName="sibTrans" presStyleLbl="sibTrans2D1" presStyleIdx="0" presStyleCnt="0"/>
      <dgm:spPr/>
    </dgm:pt>
    <dgm:pt modelId="{7C3CC31F-45DC-470D-9F65-B9A888FD7129}" type="pres">
      <dgm:prSet presAssocID="{A584546A-5153-4881-A38D-B0245990C128}" presName="compNode" presStyleCnt="0"/>
      <dgm:spPr/>
    </dgm:pt>
    <dgm:pt modelId="{1F4AC538-E613-4AEC-89D8-9CD3F58CF18E}" type="pres">
      <dgm:prSet presAssocID="{A584546A-5153-4881-A38D-B0245990C128}" presName="iconBgRect" presStyleLbl="bgShp" presStyleIdx="5" presStyleCnt="8"/>
      <dgm:spPr/>
    </dgm:pt>
    <dgm:pt modelId="{E600474E-B072-483E-B3CA-879348705C05}" type="pres">
      <dgm:prSet presAssocID="{A584546A-5153-4881-A38D-B0245990C128}" presName="iconRect" presStyleLbl="node1" presStyleIdx="5" presStyleCnt="8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BEAB7DC-8FC0-4C18-BACF-AC02741FD550}" type="pres">
      <dgm:prSet presAssocID="{A584546A-5153-4881-A38D-B0245990C128}" presName="spaceRect" presStyleCnt="0"/>
      <dgm:spPr/>
    </dgm:pt>
    <dgm:pt modelId="{D388AA03-5C23-456A-8013-B9CD96AA9772}" type="pres">
      <dgm:prSet presAssocID="{A584546A-5153-4881-A38D-B0245990C128}" presName="textRect" presStyleLbl="revTx" presStyleIdx="5" presStyleCnt="8" custLinFactNeighborX="-4876" custLinFactNeighborY="4056">
        <dgm:presLayoutVars>
          <dgm:chMax val="1"/>
          <dgm:chPref val="1"/>
        </dgm:presLayoutVars>
      </dgm:prSet>
      <dgm:spPr/>
    </dgm:pt>
    <dgm:pt modelId="{56E0428F-F61F-4856-93BB-C90A03BF5748}" type="pres">
      <dgm:prSet presAssocID="{78D20BAE-6312-47FF-A1D8-5C9E6C48F778}" presName="sibTrans" presStyleLbl="sibTrans2D1" presStyleIdx="0" presStyleCnt="0"/>
      <dgm:spPr/>
    </dgm:pt>
    <dgm:pt modelId="{78ADD10E-4AC0-453A-9875-0A64D1D07B55}" type="pres">
      <dgm:prSet presAssocID="{7455B2F0-CCF8-402A-BD26-67DF1C802460}" presName="compNode" presStyleCnt="0"/>
      <dgm:spPr/>
    </dgm:pt>
    <dgm:pt modelId="{CD2E7FF3-2225-4570-95C2-0F63F64B3E7E}" type="pres">
      <dgm:prSet presAssocID="{7455B2F0-CCF8-402A-BD26-67DF1C802460}" presName="iconBgRect" presStyleLbl="bgShp" presStyleIdx="6" presStyleCnt="8"/>
      <dgm:spPr/>
    </dgm:pt>
    <dgm:pt modelId="{AAAB4C4F-81FC-4A9D-A674-3E042066C6F3}" type="pres">
      <dgm:prSet presAssocID="{7455B2F0-CCF8-402A-BD26-67DF1C802460}" presName="iconRect" presStyleLbl="node1" presStyleIdx="6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D17011C3-7E92-4CB8-8FD2-B5980FAC646D}" type="pres">
      <dgm:prSet presAssocID="{7455B2F0-CCF8-402A-BD26-67DF1C802460}" presName="spaceRect" presStyleCnt="0"/>
      <dgm:spPr/>
    </dgm:pt>
    <dgm:pt modelId="{80AE4A68-7C53-434C-801A-BF64F44B667A}" type="pres">
      <dgm:prSet presAssocID="{7455B2F0-CCF8-402A-BD26-67DF1C802460}" presName="textRect" presStyleLbl="revTx" presStyleIdx="6" presStyleCnt="8" custScaleX="159065" custLinFactNeighborX="14249" custLinFactNeighborY="-7090">
        <dgm:presLayoutVars>
          <dgm:chMax val="1"/>
          <dgm:chPref val="1"/>
        </dgm:presLayoutVars>
      </dgm:prSet>
      <dgm:spPr/>
    </dgm:pt>
    <dgm:pt modelId="{EE854CD4-66C7-4865-AA7A-6F42D3754A1A}" type="pres">
      <dgm:prSet presAssocID="{F289DECD-070C-483B-BC9D-E709C9DDEC0E}" presName="sibTrans" presStyleLbl="sibTrans2D1" presStyleIdx="0" presStyleCnt="0"/>
      <dgm:spPr/>
    </dgm:pt>
    <dgm:pt modelId="{2C8E6667-6C1B-4516-B1CF-9C1663021237}" type="pres">
      <dgm:prSet presAssocID="{707D968F-1EFA-41C9-954D-7CFCD2A8354A}" presName="compNode" presStyleCnt="0"/>
      <dgm:spPr/>
    </dgm:pt>
    <dgm:pt modelId="{BE5C147D-A1B5-42F6-BB7D-2516B8450CA9}" type="pres">
      <dgm:prSet presAssocID="{707D968F-1EFA-41C9-954D-7CFCD2A8354A}" presName="iconBgRect" presStyleLbl="bgShp" presStyleIdx="7" presStyleCnt="8" custLinFactX="142740" custLinFactNeighborX="200000" custLinFactNeighborY="-8683"/>
      <dgm:spPr/>
    </dgm:pt>
    <dgm:pt modelId="{9899B7D9-0896-473D-8814-219E443FD4FC}" type="pres">
      <dgm:prSet presAssocID="{707D968F-1EFA-41C9-954D-7CFCD2A8354A}" presName="iconRect" presStyleLbl="node1" presStyleIdx="7" presStyleCnt="8" custLinFactX="289130" custLinFactNeighborX="300000" custLinFactNeighborY="-14971"/>
      <dgm:spPr>
        <a:blipFill>
          <a:blip xmlns:r="http://schemas.openxmlformats.org/officeDocument/2006/relationships" r:embed="rId13"/>
          <a:stretch>
            <a:fillRect/>
          </a:stretch>
        </a:blip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CCF973E1-3AD9-4A5F-9B1A-341BE1FB3761}" type="pres">
      <dgm:prSet presAssocID="{707D968F-1EFA-41C9-954D-7CFCD2A8354A}" presName="spaceRect" presStyleCnt="0"/>
      <dgm:spPr/>
    </dgm:pt>
    <dgm:pt modelId="{4BEFB3C4-8042-4217-87C2-2670C5831451}" type="pres">
      <dgm:prSet presAssocID="{707D968F-1EFA-41C9-954D-7CFCD2A8354A}" presName="textRect" presStyleLbl="revTx" presStyleIdx="7" presStyleCnt="8" custLinFactX="39957" custLinFactNeighborX="100000" custLinFactNeighborY="-8683">
        <dgm:presLayoutVars>
          <dgm:chMax val="1"/>
          <dgm:chPref val="1"/>
        </dgm:presLayoutVars>
      </dgm:prSet>
      <dgm:spPr/>
    </dgm:pt>
  </dgm:ptLst>
  <dgm:cxnLst>
    <dgm:cxn modelId="{FADD2F01-D9DB-40D8-8739-7591FD5BD2D1}" type="presOf" srcId="{FDBAFE3C-7D4A-4BC4-BC82-7349AF9B95E4}" destId="{AC6D25B3-D0D0-4C77-848D-A33FCE7C3C59}" srcOrd="0" destOrd="0" presId="urn:microsoft.com/office/officeart/2018/2/layout/IconCircleList"/>
    <dgm:cxn modelId="{D248B303-FFF4-4809-BCE5-BAEF6FD6E5CB}" srcId="{EDA1A9EB-EDDD-42AF-B757-E7510B9CB949}" destId="{36C51517-742A-4417-ACE2-CF4930A71CC3}" srcOrd="3" destOrd="0" parTransId="{292AFFB8-2E6C-43E4-8DDA-23DC72D87228}" sibTransId="{AD9AC6E5-AC93-419B-96CE-35833A952B6B}"/>
    <dgm:cxn modelId="{4ECD0109-4CB2-41DE-A388-553A275F073D}" srcId="{EDA1A9EB-EDDD-42AF-B757-E7510B9CB949}" destId="{6CF38E68-8F91-4DCD-9780-E6C55C6E7B38}" srcOrd="4" destOrd="0" parTransId="{A9753B01-EF8A-4047-90B8-A5CB80709E33}" sibTransId="{1D3E74F7-E39E-4F4A-B683-8474B51D6980}"/>
    <dgm:cxn modelId="{DC42581B-11A1-44EC-B964-EEEDB77F4134}" type="presOf" srcId="{F4C899C5-1E8A-482E-8496-74F59D009FFF}" destId="{4286718C-E782-44ED-BF13-4155E103FD11}" srcOrd="0" destOrd="0" presId="urn:microsoft.com/office/officeart/2018/2/layout/IconCircleList"/>
    <dgm:cxn modelId="{39131A25-D6EC-4267-A6C4-768EFBCD9BDC}" type="presOf" srcId="{78D20BAE-6312-47FF-A1D8-5C9E6C48F778}" destId="{56E0428F-F61F-4856-93BB-C90A03BF5748}" srcOrd="0" destOrd="0" presId="urn:microsoft.com/office/officeart/2018/2/layout/IconCircleList"/>
    <dgm:cxn modelId="{6616B227-ECEB-4082-9149-E5680A776650}" type="presOf" srcId="{3501E7FB-65CE-49F1-B71D-DB8426275456}" destId="{50799EB5-3942-4878-BD4C-6CA880EE0B68}" srcOrd="0" destOrd="0" presId="urn:microsoft.com/office/officeart/2018/2/layout/IconCircleList"/>
    <dgm:cxn modelId="{01892E2D-791B-41B2-A8A0-1237E8CF484C}" srcId="{EDA1A9EB-EDDD-42AF-B757-E7510B9CB949}" destId="{A584546A-5153-4881-A38D-B0245990C128}" srcOrd="5" destOrd="0" parTransId="{FCBBD8E3-4811-4B73-8213-CC8CA30613D5}" sibTransId="{78D20BAE-6312-47FF-A1D8-5C9E6C48F778}"/>
    <dgm:cxn modelId="{016C9F35-02B8-4D70-8A48-D5EADB4A9EFD}" type="presOf" srcId="{84F6A75D-BFB6-485D-AC9A-23B65B158BAC}" destId="{E9DEA412-368E-4585-AFE1-7545DCD431FA}" srcOrd="0" destOrd="0" presId="urn:microsoft.com/office/officeart/2018/2/layout/IconCircleList"/>
    <dgm:cxn modelId="{E22ABE3F-1DFD-4B04-A85B-9F34CB19CA84}" type="presOf" srcId="{7455B2F0-CCF8-402A-BD26-67DF1C802460}" destId="{80AE4A68-7C53-434C-801A-BF64F44B667A}" srcOrd="0" destOrd="0" presId="urn:microsoft.com/office/officeart/2018/2/layout/IconCircleList"/>
    <dgm:cxn modelId="{0EE1855E-5324-4455-A1C6-7327BAD6A776}" type="presOf" srcId="{EDA1A9EB-EDDD-42AF-B757-E7510B9CB949}" destId="{EC987FA4-BEC0-4F42-B214-CBE737AE010C}" srcOrd="0" destOrd="0" presId="urn:microsoft.com/office/officeart/2018/2/layout/IconCircleList"/>
    <dgm:cxn modelId="{AADE3162-7153-490A-8F3E-9191C33E19F1}" type="presOf" srcId="{02BA4C6A-F1FE-4632-BF15-5EF19ADD2B4F}" destId="{C9FE50BD-3EC4-43C5-9347-A549EA83449D}" srcOrd="0" destOrd="0" presId="urn:microsoft.com/office/officeart/2018/2/layout/IconCircleList"/>
    <dgm:cxn modelId="{B047FB69-DD60-487F-B046-C919FACA7AB7}" srcId="{EDA1A9EB-EDDD-42AF-B757-E7510B9CB949}" destId="{48FBE74C-BC48-4986-9CC8-6DA47E337A17}" srcOrd="2" destOrd="0" parTransId="{6AC3E49B-BFF0-4EE0-9BEC-2594BFE9E592}" sibTransId="{02BA4C6A-F1FE-4632-BF15-5EF19ADD2B4F}"/>
    <dgm:cxn modelId="{F6ED6E4B-0750-4FFF-8DD8-7A743AFE837A}" srcId="{EDA1A9EB-EDDD-42AF-B757-E7510B9CB949}" destId="{707D968F-1EFA-41C9-954D-7CFCD2A8354A}" srcOrd="7" destOrd="0" parTransId="{9D5D97F9-9504-43B4-9BD8-94A75FB2A766}" sibTransId="{49A19D30-6DBE-4860-94D5-0918D4F179EB}"/>
    <dgm:cxn modelId="{B16E174D-E3C5-4F44-94CA-2953DFCD4910}" type="presOf" srcId="{AD9AC6E5-AC93-419B-96CE-35833A952B6B}" destId="{698AFC53-48C3-48AB-9082-9AAB0E105E03}" srcOrd="0" destOrd="0" presId="urn:microsoft.com/office/officeart/2018/2/layout/IconCircleList"/>
    <dgm:cxn modelId="{CEA04F72-CF78-446B-A105-CCA487EB6885}" type="presOf" srcId="{48FBE74C-BC48-4986-9CC8-6DA47E337A17}" destId="{B5F21031-AECE-4453-90F8-3956347F3AEC}" srcOrd="0" destOrd="0" presId="urn:microsoft.com/office/officeart/2018/2/layout/IconCircleList"/>
    <dgm:cxn modelId="{76FC7752-4915-4237-BA52-26F9C1B800E2}" srcId="{EDA1A9EB-EDDD-42AF-B757-E7510B9CB949}" destId="{3501E7FB-65CE-49F1-B71D-DB8426275456}" srcOrd="1" destOrd="0" parTransId="{142D5417-1815-4F95-A404-EDD57F78D59A}" sibTransId="{84F6A75D-BFB6-485D-AC9A-23B65B158BAC}"/>
    <dgm:cxn modelId="{104C1C84-DB74-4736-B41D-A2AAABC96EF0}" srcId="{EDA1A9EB-EDDD-42AF-B757-E7510B9CB949}" destId="{7455B2F0-CCF8-402A-BD26-67DF1C802460}" srcOrd="6" destOrd="0" parTransId="{D4E72EFD-DF84-47F5-8953-284654256DE0}" sibTransId="{F289DECD-070C-483B-BC9D-E709C9DDEC0E}"/>
    <dgm:cxn modelId="{EB0A848D-E77D-41DE-988D-EEA8BA61C347}" type="presOf" srcId="{36C51517-742A-4417-ACE2-CF4930A71CC3}" destId="{F35057FF-B387-42E8-AAF8-CF5C64CDD3AF}" srcOrd="0" destOrd="0" presId="urn:microsoft.com/office/officeart/2018/2/layout/IconCircleList"/>
    <dgm:cxn modelId="{14EDF98E-1566-426A-B57C-0D656F03C274}" type="presOf" srcId="{6CF38E68-8F91-4DCD-9780-E6C55C6E7B38}" destId="{2664A251-60DA-4917-A44D-4ACBAE2A21CF}" srcOrd="0" destOrd="0" presId="urn:microsoft.com/office/officeart/2018/2/layout/IconCircleList"/>
    <dgm:cxn modelId="{CCC4EB97-C5E0-4AAD-8EC9-E379C37D59A3}" type="presOf" srcId="{A584546A-5153-4881-A38D-B0245990C128}" destId="{D388AA03-5C23-456A-8013-B9CD96AA9772}" srcOrd="0" destOrd="0" presId="urn:microsoft.com/office/officeart/2018/2/layout/IconCircleList"/>
    <dgm:cxn modelId="{9AEC9B98-1349-4A62-A47E-E9AEF2C02F72}" type="presOf" srcId="{707D968F-1EFA-41C9-954D-7CFCD2A8354A}" destId="{4BEFB3C4-8042-4217-87C2-2670C5831451}" srcOrd="0" destOrd="0" presId="urn:microsoft.com/office/officeart/2018/2/layout/IconCircleList"/>
    <dgm:cxn modelId="{7CC7ADA8-B09B-42F1-B60A-7E966FD40620}" type="presOf" srcId="{1D3E74F7-E39E-4F4A-B683-8474B51D6980}" destId="{5B3EBAB2-76F2-43D1-AEAF-D9630848B07A}" srcOrd="0" destOrd="0" presId="urn:microsoft.com/office/officeart/2018/2/layout/IconCircleList"/>
    <dgm:cxn modelId="{F2F130A9-C95A-499C-9363-38DD7C372928}" type="presOf" srcId="{F289DECD-070C-483B-BC9D-E709C9DDEC0E}" destId="{EE854CD4-66C7-4865-AA7A-6F42D3754A1A}" srcOrd="0" destOrd="0" presId="urn:microsoft.com/office/officeart/2018/2/layout/IconCircleList"/>
    <dgm:cxn modelId="{E0B089A9-DAA7-4D31-9A4B-9A8918A3B740}" srcId="{EDA1A9EB-EDDD-42AF-B757-E7510B9CB949}" destId="{F4C899C5-1E8A-482E-8496-74F59D009FFF}" srcOrd="0" destOrd="0" parTransId="{91C6297D-A4BC-424B-AE0C-5F026517CA2E}" sibTransId="{FDBAFE3C-7D4A-4BC4-BC82-7349AF9B95E4}"/>
    <dgm:cxn modelId="{84153C1A-D468-4426-86D3-9AC4FE0E096B}" type="presParOf" srcId="{EC987FA4-BEC0-4F42-B214-CBE737AE010C}" destId="{16F6044F-92B2-45FD-9647-C2AB86404245}" srcOrd="0" destOrd="0" presId="urn:microsoft.com/office/officeart/2018/2/layout/IconCircleList"/>
    <dgm:cxn modelId="{BEF1FC24-4C98-47C8-9F73-B87D72BDAD04}" type="presParOf" srcId="{16F6044F-92B2-45FD-9647-C2AB86404245}" destId="{2A1C9641-5BA6-4180-8DE8-C85DA7F5495B}" srcOrd="0" destOrd="0" presId="urn:microsoft.com/office/officeart/2018/2/layout/IconCircleList"/>
    <dgm:cxn modelId="{3A8EB2E7-166F-4727-93B8-6E1845C0C78A}" type="presParOf" srcId="{2A1C9641-5BA6-4180-8DE8-C85DA7F5495B}" destId="{996662CC-D930-4FA6-B3D2-7D1AD2470179}" srcOrd="0" destOrd="0" presId="urn:microsoft.com/office/officeart/2018/2/layout/IconCircleList"/>
    <dgm:cxn modelId="{434B7899-A46E-4511-AD5C-C2C9A8CFA080}" type="presParOf" srcId="{2A1C9641-5BA6-4180-8DE8-C85DA7F5495B}" destId="{90A81066-43EA-485A-A3B2-E44D55DE6A2F}" srcOrd="1" destOrd="0" presId="urn:microsoft.com/office/officeart/2018/2/layout/IconCircleList"/>
    <dgm:cxn modelId="{1BCDE7E4-B83A-4CE2-8B18-03C1517DF5DB}" type="presParOf" srcId="{2A1C9641-5BA6-4180-8DE8-C85DA7F5495B}" destId="{5DF85D1F-92AA-44B8-994F-2B90E5D06DEF}" srcOrd="2" destOrd="0" presId="urn:microsoft.com/office/officeart/2018/2/layout/IconCircleList"/>
    <dgm:cxn modelId="{340835A7-48E2-4E32-B38F-68A26FDADDF5}" type="presParOf" srcId="{2A1C9641-5BA6-4180-8DE8-C85DA7F5495B}" destId="{4286718C-E782-44ED-BF13-4155E103FD11}" srcOrd="3" destOrd="0" presId="urn:microsoft.com/office/officeart/2018/2/layout/IconCircleList"/>
    <dgm:cxn modelId="{C0E63918-7376-400A-822D-870D0D99266A}" type="presParOf" srcId="{16F6044F-92B2-45FD-9647-C2AB86404245}" destId="{AC6D25B3-D0D0-4C77-848D-A33FCE7C3C59}" srcOrd="1" destOrd="0" presId="urn:microsoft.com/office/officeart/2018/2/layout/IconCircleList"/>
    <dgm:cxn modelId="{A6AEB462-3FE1-4400-AC19-34A9CAD24327}" type="presParOf" srcId="{16F6044F-92B2-45FD-9647-C2AB86404245}" destId="{8329DF14-A71E-4582-8755-492F51701C69}" srcOrd="2" destOrd="0" presId="urn:microsoft.com/office/officeart/2018/2/layout/IconCircleList"/>
    <dgm:cxn modelId="{C006E15F-1287-4459-9E81-1B9D3D828464}" type="presParOf" srcId="{8329DF14-A71E-4582-8755-492F51701C69}" destId="{D9B52CCF-1FA9-481A-8BF9-06A57DCE6A6C}" srcOrd="0" destOrd="0" presId="urn:microsoft.com/office/officeart/2018/2/layout/IconCircleList"/>
    <dgm:cxn modelId="{B2D69652-3E8F-4192-8F76-802B1CA12304}" type="presParOf" srcId="{8329DF14-A71E-4582-8755-492F51701C69}" destId="{9F6DFF90-4266-4890-98F6-05BD8C64DC3A}" srcOrd="1" destOrd="0" presId="urn:microsoft.com/office/officeart/2018/2/layout/IconCircleList"/>
    <dgm:cxn modelId="{6C11261B-4B08-4DF4-9625-DACB9B945410}" type="presParOf" srcId="{8329DF14-A71E-4582-8755-492F51701C69}" destId="{5E121173-A2E3-4475-B984-1DA05D178A3C}" srcOrd="2" destOrd="0" presId="urn:microsoft.com/office/officeart/2018/2/layout/IconCircleList"/>
    <dgm:cxn modelId="{9A8AA89B-3F37-4971-84F7-D3AB4C74A8E7}" type="presParOf" srcId="{8329DF14-A71E-4582-8755-492F51701C69}" destId="{50799EB5-3942-4878-BD4C-6CA880EE0B68}" srcOrd="3" destOrd="0" presId="urn:microsoft.com/office/officeart/2018/2/layout/IconCircleList"/>
    <dgm:cxn modelId="{5234E3B6-53F1-46FC-97D9-5E0B0FFA2434}" type="presParOf" srcId="{16F6044F-92B2-45FD-9647-C2AB86404245}" destId="{E9DEA412-368E-4585-AFE1-7545DCD431FA}" srcOrd="3" destOrd="0" presId="urn:microsoft.com/office/officeart/2018/2/layout/IconCircleList"/>
    <dgm:cxn modelId="{175557E5-A225-480F-85CF-0AC2FA15130B}" type="presParOf" srcId="{16F6044F-92B2-45FD-9647-C2AB86404245}" destId="{A9666D48-E982-4F0F-B18E-B7E8B6B7B970}" srcOrd="4" destOrd="0" presId="urn:microsoft.com/office/officeart/2018/2/layout/IconCircleList"/>
    <dgm:cxn modelId="{70FD6E7C-2B20-45B6-BA14-FA5CCF00B41B}" type="presParOf" srcId="{A9666D48-E982-4F0F-B18E-B7E8B6B7B970}" destId="{298B146B-CB6F-44A7-8A26-2D0780914D20}" srcOrd="0" destOrd="0" presId="urn:microsoft.com/office/officeart/2018/2/layout/IconCircleList"/>
    <dgm:cxn modelId="{92EE2E39-9902-4230-B06F-A7D1E2EAE7B2}" type="presParOf" srcId="{A9666D48-E982-4F0F-B18E-B7E8B6B7B970}" destId="{4BCDB6C5-4654-414D-A1CF-32DBB4F834F1}" srcOrd="1" destOrd="0" presId="urn:microsoft.com/office/officeart/2018/2/layout/IconCircleList"/>
    <dgm:cxn modelId="{5485D7D6-F9C3-4FBB-A850-03E62F593CFA}" type="presParOf" srcId="{A9666D48-E982-4F0F-B18E-B7E8B6B7B970}" destId="{66F4E412-679E-45B7-B399-728BF0AD8215}" srcOrd="2" destOrd="0" presId="urn:microsoft.com/office/officeart/2018/2/layout/IconCircleList"/>
    <dgm:cxn modelId="{2598900D-59AE-477B-B6E3-CEAF132A9733}" type="presParOf" srcId="{A9666D48-E982-4F0F-B18E-B7E8B6B7B970}" destId="{B5F21031-AECE-4453-90F8-3956347F3AEC}" srcOrd="3" destOrd="0" presId="urn:microsoft.com/office/officeart/2018/2/layout/IconCircleList"/>
    <dgm:cxn modelId="{224D12F3-BCDA-4FCC-BFB8-FD06471B489A}" type="presParOf" srcId="{16F6044F-92B2-45FD-9647-C2AB86404245}" destId="{C9FE50BD-3EC4-43C5-9347-A549EA83449D}" srcOrd="5" destOrd="0" presId="urn:microsoft.com/office/officeart/2018/2/layout/IconCircleList"/>
    <dgm:cxn modelId="{C8C88382-9631-427A-99FF-5E219C27E112}" type="presParOf" srcId="{16F6044F-92B2-45FD-9647-C2AB86404245}" destId="{7FB97E0B-0D2C-4E6E-88B6-435903F3FB23}" srcOrd="6" destOrd="0" presId="urn:microsoft.com/office/officeart/2018/2/layout/IconCircleList"/>
    <dgm:cxn modelId="{83EF7CDE-9039-42C8-8F94-A307CE1B7FAF}" type="presParOf" srcId="{7FB97E0B-0D2C-4E6E-88B6-435903F3FB23}" destId="{216EEB22-25B4-475D-89BA-5DC188CFC977}" srcOrd="0" destOrd="0" presId="urn:microsoft.com/office/officeart/2018/2/layout/IconCircleList"/>
    <dgm:cxn modelId="{7078DD14-DD89-40F9-A162-C263AD6141AD}" type="presParOf" srcId="{7FB97E0B-0D2C-4E6E-88B6-435903F3FB23}" destId="{57D325DE-CB93-48E7-B6D3-2F0AF8F2D397}" srcOrd="1" destOrd="0" presId="urn:microsoft.com/office/officeart/2018/2/layout/IconCircleList"/>
    <dgm:cxn modelId="{86CCD405-AA2A-47F3-B45C-3184FA1E16AF}" type="presParOf" srcId="{7FB97E0B-0D2C-4E6E-88B6-435903F3FB23}" destId="{4A35252F-0D05-401C-87A6-CF74D0D68947}" srcOrd="2" destOrd="0" presId="urn:microsoft.com/office/officeart/2018/2/layout/IconCircleList"/>
    <dgm:cxn modelId="{9CFA31ED-C614-4E65-8853-96201C1EE67E}" type="presParOf" srcId="{7FB97E0B-0D2C-4E6E-88B6-435903F3FB23}" destId="{F35057FF-B387-42E8-AAF8-CF5C64CDD3AF}" srcOrd="3" destOrd="0" presId="urn:microsoft.com/office/officeart/2018/2/layout/IconCircleList"/>
    <dgm:cxn modelId="{34A1F8CB-AB0C-4FFE-9EF1-13CB15DD1170}" type="presParOf" srcId="{16F6044F-92B2-45FD-9647-C2AB86404245}" destId="{698AFC53-48C3-48AB-9082-9AAB0E105E03}" srcOrd="7" destOrd="0" presId="urn:microsoft.com/office/officeart/2018/2/layout/IconCircleList"/>
    <dgm:cxn modelId="{94B08EBB-AFE2-4B86-AC6A-808730FF340C}" type="presParOf" srcId="{16F6044F-92B2-45FD-9647-C2AB86404245}" destId="{2A72227D-9D9F-4083-88C0-8576789AC559}" srcOrd="8" destOrd="0" presId="urn:microsoft.com/office/officeart/2018/2/layout/IconCircleList"/>
    <dgm:cxn modelId="{5A597B02-C05E-46AE-B7F3-EFC7C8DD1C17}" type="presParOf" srcId="{2A72227D-9D9F-4083-88C0-8576789AC559}" destId="{2E49CEDB-9B0A-4B1C-9B74-42435339CEE7}" srcOrd="0" destOrd="0" presId="urn:microsoft.com/office/officeart/2018/2/layout/IconCircleList"/>
    <dgm:cxn modelId="{478947D7-6C26-49C8-98FF-170C6F6234EA}" type="presParOf" srcId="{2A72227D-9D9F-4083-88C0-8576789AC559}" destId="{1CCC1E18-A807-4DC9-88FB-B2824DEEBE71}" srcOrd="1" destOrd="0" presId="urn:microsoft.com/office/officeart/2018/2/layout/IconCircleList"/>
    <dgm:cxn modelId="{9E62C98A-C338-45F5-8018-2D3D59044A85}" type="presParOf" srcId="{2A72227D-9D9F-4083-88C0-8576789AC559}" destId="{60A625DA-F9DC-4D67-8372-2779803AB5B4}" srcOrd="2" destOrd="0" presId="urn:microsoft.com/office/officeart/2018/2/layout/IconCircleList"/>
    <dgm:cxn modelId="{DD6A1A0B-AFE8-4C25-BF47-8F897BD0B2C3}" type="presParOf" srcId="{2A72227D-9D9F-4083-88C0-8576789AC559}" destId="{2664A251-60DA-4917-A44D-4ACBAE2A21CF}" srcOrd="3" destOrd="0" presId="urn:microsoft.com/office/officeart/2018/2/layout/IconCircleList"/>
    <dgm:cxn modelId="{9A66CB5E-FD51-40B5-82E4-EE66EB4F8D96}" type="presParOf" srcId="{16F6044F-92B2-45FD-9647-C2AB86404245}" destId="{5B3EBAB2-76F2-43D1-AEAF-D9630848B07A}" srcOrd="9" destOrd="0" presId="urn:microsoft.com/office/officeart/2018/2/layout/IconCircleList"/>
    <dgm:cxn modelId="{3084C286-41D6-4251-8299-7DCB32A3F76E}" type="presParOf" srcId="{16F6044F-92B2-45FD-9647-C2AB86404245}" destId="{7C3CC31F-45DC-470D-9F65-B9A888FD7129}" srcOrd="10" destOrd="0" presId="urn:microsoft.com/office/officeart/2018/2/layout/IconCircleList"/>
    <dgm:cxn modelId="{73EFB0E5-2509-4573-A5F1-AB64A967AA17}" type="presParOf" srcId="{7C3CC31F-45DC-470D-9F65-B9A888FD7129}" destId="{1F4AC538-E613-4AEC-89D8-9CD3F58CF18E}" srcOrd="0" destOrd="0" presId="urn:microsoft.com/office/officeart/2018/2/layout/IconCircleList"/>
    <dgm:cxn modelId="{9EFA7914-6CEC-4872-A191-0497B686EEF2}" type="presParOf" srcId="{7C3CC31F-45DC-470D-9F65-B9A888FD7129}" destId="{E600474E-B072-483E-B3CA-879348705C05}" srcOrd="1" destOrd="0" presId="urn:microsoft.com/office/officeart/2018/2/layout/IconCircleList"/>
    <dgm:cxn modelId="{39EFEE44-467F-43D8-B521-6ED30D0C3CD2}" type="presParOf" srcId="{7C3CC31F-45DC-470D-9F65-B9A888FD7129}" destId="{EBEAB7DC-8FC0-4C18-BACF-AC02741FD550}" srcOrd="2" destOrd="0" presId="urn:microsoft.com/office/officeart/2018/2/layout/IconCircleList"/>
    <dgm:cxn modelId="{8F71E741-954B-42CB-8641-627B0A4E8336}" type="presParOf" srcId="{7C3CC31F-45DC-470D-9F65-B9A888FD7129}" destId="{D388AA03-5C23-456A-8013-B9CD96AA9772}" srcOrd="3" destOrd="0" presId="urn:microsoft.com/office/officeart/2018/2/layout/IconCircleList"/>
    <dgm:cxn modelId="{94FE7821-E9AC-4337-928C-FA95AF4130CE}" type="presParOf" srcId="{16F6044F-92B2-45FD-9647-C2AB86404245}" destId="{56E0428F-F61F-4856-93BB-C90A03BF5748}" srcOrd="11" destOrd="0" presId="urn:microsoft.com/office/officeart/2018/2/layout/IconCircleList"/>
    <dgm:cxn modelId="{D3600B4A-0DFD-4B55-803A-79198FD6CCC1}" type="presParOf" srcId="{16F6044F-92B2-45FD-9647-C2AB86404245}" destId="{78ADD10E-4AC0-453A-9875-0A64D1D07B55}" srcOrd="12" destOrd="0" presId="urn:microsoft.com/office/officeart/2018/2/layout/IconCircleList"/>
    <dgm:cxn modelId="{2CB6794A-6FF1-42AF-B82E-5D6479060AB8}" type="presParOf" srcId="{78ADD10E-4AC0-453A-9875-0A64D1D07B55}" destId="{CD2E7FF3-2225-4570-95C2-0F63F64B3E7E}" srcOrd="0" destOrd="0" presId="urn:microsoft.com/office/officeart/2018/2/layout/IconCircleList"/>
    <dgm:cxn modelId="{4EF6B042-68DA-426A-BE10-3470E441BB7B}" type="presParOf" srcId="{78ADD10E-4AC0-453A-9875-0A64D1D07B55}" destId="{AAAB4C4F-81FC-4A9D-A674-3E042066C6F3}" srcOrd="1" destOrd="0" presId="urn:microsoft.com/office/officeart/2018/2/layout/IconCircleList"/>
    <dgm:cxn modelId="{B33B8C25-F5BC-4E31-A233-0B41C6D2D861}" type="presParOf" srcId="{78ADD10E-4AC0-453A-9875-0A64D1D07B55}" destId="{D17011C3-7E92-4CB8-8FD2-B5980FAC646D}" srcOrd="2" destOrd="0" presId="urn:microsoft.com/office/officeart/2018/2/layout/IconCircleList"/>
    <dgm:cxn modelId="{CD1A1635-3C1D-4439-98C3-BD278FF33F09}" type="presParOf" srcId="{78ADD10E-4AC0-453A-9875-0A64D1D07B55}" destId="{80AE4A68-7C53-434C-801A-BF64F44B667A}" srcOrd="3" destOrd="0" presId="urn:microsoft.com/office/officeart/2018/2/layout/IconCircleList"/>
    <dgm:cxn modelId="{B925326A-A346-4A30-8880-7E27DE882C18}" type="presParOf" srcId="{16F6044F-92B2-45FD-9647-C2AB86404245}" destId="{EE854CD4-66C7-4865-AA7A-6F42D3754A1A}" srcOrd="13" destOrd="0" presId="urn:microsoft.com/office/officeart/2018/2/layout/IconCircleList"/>
    <dgm:cxn modelId="{DB3BE67B-1194-470E-B0E3-394DB36B73BF}" type="presParOf" srcId="{16F6044F-92B2-45FD-9647-C2AB86404245}" destId="{2C8E6667-6C1B-4516-B1CF-9C1663021237}" srcOrd="14" destOrd="0" presId="urn:microsoft.com/office/officeart/2018/2/layout/IconCircleList"/>
    <dgm:cxn modelId="{6C89C5A3-2D1C-47D7-AF7E-4A0D6D0DC540}" type="presParOf" srcId="{2C8E6667-6C1B-4516-B1CF-9C1663021237}" destId="{BE5C147D-A1B5-42F6-BB7D-2516B8450CA9}" srcOrd="0" destOrd="0" presId="urn:microsoft.com/office/officeart/2018/2/layout/IconCircleList"/>
    <dgm:cxn modelId="{8C83301B-B560-4946-A7FB-F55BAF5BB8EC}" type="presParOf" srcId="{2C8E6667-6C1B-4516-B1CF-9C1663021237}" destId="{9899B7D9-0896-473D-8814-219E443FD4FC}" srcOrd="1" destOrd="0" presId="urn:microsoft.com/office/officeart/2018/2/layout/IconCircleList"/>
    <dgm:cxn modelId="{82347AEE-CAA9-4FEB-AB58-AD59389DB5D1}" type="presParOf" srcId="{2C8E6667-6C1B-4516-B1CF-9C1663021237}" destId="{CCF973E1-3AD9-4A5F-9B1A-341BE1FB3761}" srcOrd="2" destOrd="0" presId="urn:microsoft.com/office/officeart/2018/2/layout/IconCircleList"/>
    <dgm:cxn modelId="{46BCD5C1-5E40-43F9-BA9F-CB76E69462D6}" type="presParOf" srcId="{2C8E6667-6C1B-4516-B1CF-9C1663021237}" destId="{4BEFB3C4-8042-4217-87C2-2670C5831451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AB98CF-EC3B-4601-97A3-D1098DA71AE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DDFB7536-B802-4DE7-B43E-DAD0034EFE0B}">
      <dgm:prSet phldrT="[Text]" custT="1"/>
      <dgm:spPr/>
      <dgm:t>
        <a:bodyPr/>
        <a:lstStyle/>
        <a:p>
          <a:r>
            <a:rPr lang="el-GR" sz="1800" b="1" dirty="0"/>
            <a:t>ΣΥΜΒΟΥΛΙΟ ΕΠΙΤΡΟΠΩΝ</a:t>
          </a:r>
          <a:endParaRPr lang="en-GB" sz="1800" b="1" dirty="0"/>
        </a:p>
      </dgm:t>
    </dgm:pt>
    <dgm:pt modelId="{65A643BA-1FE0-4D2E-A603-D65F16CE676D}" type="parTrans" cxnId="{A9ECED43-DECE-43E6-82C0-1A8304C1E55F}">
      <dgm:prSet/>
      <dgm:spPr/>
      <dgm:t>
        <a:bodyPr/>
        <a:lstStyle/>
        <a:p>
          <a:endParaRPr lang="en-GB"/>
        </a:p>
      </dgm:t>
    </dgm:pt>
    <dgm:pt modelId="{F9FC736E-3F2C-4E0A-87EE-A8880228CD42}" type="sibTrans" cxnId="{A9ECED43-DECE-43E6-82C0-1A8304C1E55F}">
      <dgm:prSet/>
      <dgm:spPr/>
      <dgm:t>
        <a:bodyPr/>
        <a:lstStyle/>
        <a:p>
          <a:endParaRPr lang="en-GB"/>
        </a:p>
      </dgm:t>
    </dgm:pt>
    <dgm:pt modelId="{E07E662D-8445-4320-BCE5-5DA3A3D5E23D}" type="asst">
      <dgm:prSet phldrT="[Text]" custT="1"/>
      <dgm:spPr/>
      <dgm:t>
        <a:bodyPr/>
        <a:lstStyle/>
        <a:p>
          <a:r>
            <a:rPr lang="el-GR" sz="1800" b="1" dirty="0"/>
            <a:t>ΕΠΙΤΡΟΠΗ  ΕΛΕΓΧΟΥ &amp; ΔΙΑΧΕΙΡΙΣΗΣ ΚΙΝΔΥΝΩΝ</a:t>
          </a:r>
          <a:endParaRPr lang="en-GB" sz="1800" b="1" dirty="0"/>
        </a:p>
      </dgm:t>
    </dgm:pt>
    <dgm:pt modelId="{58D1CA36-6306-40FE-953A-0D4816419818}" type="parTrans" cxnId="{17F7A53E-5171-439F-9323-CF371A2B4B7A}">
      <dgm:prSet/>
      <dgm:spPr/>
      <dgm:t>
        <a:bodyPr/>
        <a:lstStyle/>
        <a:p>
          <a:endParaRPr lang="en-GB"/>
        </a:p>
      </dgm:t>
    </dgm:pt>
    <dgm:pt modelId="{5722F016-B02C-4DC4-A367-51D3E1DA7109}" type="sibTrans" cxnId="{17F7A53E-5171-439F-9323-CF371A2B4B7A}">
      <dgm:prSet/>
      <dgm:spPr/>
      <dgm:t>
        <a:bodyPr/>
        <a:lstStyle/>
        <a:p>
          <a:endParaRPr lang="en-GB"/>
        </a:p>
      </dgm:t>
    </dgm:pt>
    <dgm:pt modelId="{A160625C-DE0B-4E2D-8F3E-368095FB37AD}">
      <dgm:prSet phldrT="[Text]" custT="1"/>
      <dgm:spPr/>
      <dgm:t>
        <a:bodyPr/>
        <a:lstStyle/>
        <a:p>
          <a:r>
            <a:rPr lang="el-GR" sz="1800" b="1" dirty="0"/>
            <a:t>ΓΕΝΙΚΟΣ ΔΙΕΥΘΥΝΤΗΣ</a:t>
          </a:r>
          <a:endParaRPr lang="en-GB" sz="1800" b="1" dirty="0"/>
        </a:p>
      </dgm:t>
    </dgm:pt>
    <dgm:pt modelId="{FA7D2CE6-C109-4650-AF2D-C93DE867BBEF}" type="parTrans" cxnId="{8394BD66-9F8C-444B-A5D7-1D2C5F825EDF}">
      <dgm:prSet/>
      <dgm:spPr/>
      <dgm:t>
        <a:bodyPr/>
        <a:lstStyle/>
        <a:p>
          <a:endParaRPr lang="en-GB"/>
        </a:p>
      </dgm:t>
    </dgm:pt>
    <dgm:pt modelId="{17C4135F-7C9B-4AD1-969D-A5565ED1D15A}" type="sibTrans" cxnId="{8394BD66-9F8C-444B-A5D7-1D2C5F825EDF}">
      <dgm:prSet/>
      <dgm:spPr/>
      <dgm:t>
        <a:bodyPr/>
        <a:lstStyle/>
        <a:p>
          <a:endParaRPr lang="en-GB"/>
        </a:p>
      </dgm:t>
    </dgm:pt>
    <dgm:pt modelId="{11E95497-42FE-4139-AD9C-4485AD76F51F}">
      <dgm:prSet custT="1"/>
      <dgm:spPr/>
      <dgm:t>
        <a:bodyPr/>
        <a:lstStyle/>
        <a:p>
          <a:r>
            <a:rPr lang="el-GR" sz="1800" b="1" dirty="0"/>
            <a:t>ΔΙΕΥΘΥΝΤΙΚΗ ΟΜΑΔΑ</a:t>
          </a:r>
          <a:endParaRPr lang="en-GB" sz="1800" b="1" dirty="0"/>
        </a:p>
      </dgm:t>
    </dgm:pt>
    <dgm:pt modelId="{487A00E3-12F7-4A46-AD00-84BB8F9349EB}" type="parTrans" cxnId="{26E13881-40BD-4EF1-9918-C8DD615F78BB}">
      <dgm:prSet/>
      <dgm:spPr/>
      <dgm:t>
        <a:bodyPr/>
        <a:lstStyle/>
        <a:p>
          <a:endParaRPr lang="en-GB"/>
        </a:p>
      </dgm:t>
    </dgm:pt>
    <dgm:pt modelId="{163CE524-4770-4F57-A2FB-F86980854B51}" type="sibTrans" cxnId="{26E13881-40BD-4EF1-9918-C8DD615F78BB}">
      <dgm:prSet/>
      <dgm:spPr/>
      <dgm:t>
        <a:bodyPr/>
        <a:lstStyle/>
        <a:p>
          <a:endParaRPr lang="en-GB"/>
        </a:p>
      </dgm:t>
    </dgm:pt>
    <dgm:pt modelId="{09B163C6-0C79-4D85-842E-C9E0C7F4FB45}">
      <dgm:prSet custT="1"/>
      <dgm:spPr/>
      <dgm:t>
        <a:bodyPr/>
        <a:lstStyle/>
        <a:p>
          <a:endParaRPr lang="el-GR" sz="1800" b="1" dirty="0"/>
        </a:p>
        <a:p>
          <a:r>
            <a:rPr lang="el-GR" sz="1800" b="1" dirty="0"/>
            <a:t>ΕΠΙΤΡΟΠΕΣ:</a:t>
          </a:r>
        </a:p>
        <a:p>
          <a:r>
            <a:rPr lang="el-GR" sz="1800" b="1" dirty="0"/>
            <a:t>ΕΣΒΥΔΚ</a:t>
          </a:r>
        </a:p>
        <a:p>
          <a:r>
            <a:rPr lang="el-GR" sz="1800" b="1" dirty="0"/>
            <a:t>ΕΑΥΕ</a:t>
          </a:r>
        </a:p>
        <a:p>
          <a:r>
            <a:rPr lang="el-GR" sz="1800" b="1" dirty="0"/>
            <a:t>ΑΚΤΙΝΟΠΡΟΣΤΑΣΙΑΣ</a:t>
          </a:r>
        </a:p>
        <a:p>
          <a:r>
            <a:rPr lang="el-GR" sz="1800" b="1" dirty="0"/>
            <a:t>ΛΟΙΜΩΞΕΩΝ</a:t>
          </a:r>
        </a:p>
        <a:p>
          <a:r>
            <a:rPr lang="el-GR" sz="1800" b="1" dirty="0"/>
            <a:t>ΕΠΙΣΤΗΜΟΝΙΚΗΣ ΕΡΕΥΝΑΣ</a:t>
          </a:r>
          <a:endParaRPr lang="en-GB" sz="1800" b="1" dirty="0"/>
        </a:p>
      </dgm:t>
    </dgm:pt>
    <dgm:pt modelId="{538613BF-D2E8-41B3-BBB5-C96E899A8A1E}" type="parTrans" cxnId="{257CF3A0-80A7-46EA-A242-E21DBADE9195}">
      <dgm:prSet/>
      <dgm:spPr/>
      <dgm:t>
        <a:bodyPr/>
        <a:lstStyle/>
        <a:p>
          <a:endParaRPr lang="en-GB"/>
        </a:p>
      </dgm:t>
    </dgm:pt>
    <dgm:pt modelId="{819F4217-F61B-4672-83FF-2FF91C6D1754}" type="sibTrans" cxnId="{257CF3A0-80A7-46EA-A242-E21DBADE9195}">
      <dgm:prSet/>
      <dgm:spPr/>
      <dgm:t>
        <a:bodyPr/>
        <a:lstStyle/>
        <a:p>
          <a:endParaRPr lang="en-GB"/>
        </a:p>
      </dgm:t>
    </dgm:pt>
    <dgm:pt modelId="{6DF10015-5568-48F9-81B6-4B2847D47956}">
      <dgm:prSet custT="1"/>
      <dgm:spPr/>
      <dgm:t>
        <a:bodyPr/>
        <a:lstStyle/>
        <a:p>
          <a:r>
            <a:rPr lang="el-GR" sz="1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rPr>
            <a:t>Φαίνονται οι μηχανισμοί προγραμματισμού, συντονισμού και ελέγχου. </a:t>
          </a:r>
          <a:endParaRPr lang="en-GB" sz="1000" dirty="0"/>
        </a:p>
      </dgm:t>
    </dgm:pt>
    <dgm:pt modelId="{9E448C74-DD5D-472C-AA9A-BE3A56DB2DDC}" type="parTrans" cxnId="{9D9B3EC6-E2CD-4E78-80D7-46473F5F671E}">
      <dgm:prSet/>
      <dgm:spPr/>
      <dgm:t>
        <a:bodyPr/>
        <a:lstStyle/>
        <a:p>
          <a:endParaRPr lang="en-GB"/>
        </a:p>
      </dgm:t>
    </dgm:pt>
    <dgm:pt modelId="{2D675146-E58F-4001-A47E-96246E52F619}" type="sibTrans" cxnId="{9D9B3EC6-E2CD-4E78-80D7-46473F5F671E}">
      <dgm:prSet/>
      <dgm:spPr/>
      <dgm:t>
        <a:bodyPr/>
        <a:lstStyle/>
        <a:p>
          <a:endParaRPr lang="en-GB"/>
        </a:p>
      </dgm:t>
    </dgm:pt>
    <dgm:pt modelId="{5B49AB90-C99C-466D-9753-BDE7824F5C6B}" type="pres">
      <dgm:prSet presAssocID="{1DAB98CF-EC3B-4601-97A3-D1098DA71A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E0FBCC-17A7-4BB7-8EB4-E26839D2A9F9}" type="pres">
      <dgm:prSet presAssocID="{DDFB7536-B802-4DE7-B43E-DAD0034EFE0B}" presName="hierRoot1" presStyleCnt="0"/>
      <dgm:spPr/>
    </dgm:pt>
    <dgm:pt modelId="{20C8AC99-DDFE-4A95-8202-F3ABEA13D167}" type="pres">
      <dgm:prSet presAssocID="{DDFB7536-B802-4DE7-B43E-DAD0034EFE0B}" presName="composite" presStyleCnt="0"/>
      <dgm:spPr/>
    </dgm:pt>
    <dgm:pt modelId="{ADCB982C-7C7C-49F4-AB4F-918DB40AC202}" type="pres">
      <dgm:prSet presAssocID="{DDFB7536-B802-4DE7-B43E-DAD0034EFE0B}" presName="background" presStyleLbl="node0" presStyleIdx="0" presStyleCnt="2"/>
      <dgm:spPr/>
    </dgm:pt>
    <dgm:pt modelId="{02BD1665-8880-459B-BCFF-EFC9F4E2BD0C}" type="pres">
      <dgm:prSet presAssocID="{DDFB7536-B802-4DE7-B43E-DAD0034EFE0B}" presName="text" presStyleLbl="fgAcc0" presStyleIdx="0" presStyleCnt="2" custLinFactNeighborX="-13098" custLinFactNeighborY="-22935">
        <dgm:presLayoutVars>
          <dgm:chPref val="3"/>
        </dgm:presLayoutVars>
      </dgm:prSet>
      <dgm:spPr/>
    </dgm:pt>
    <dgm:pt modelId="{8DB3D7B4-6DDF-4331-AED9-862753B5D839}" type="pres">
      <dgm:prSet presAssocID="{DDFB7536-B802-4DE7-B43E-DAD0034EFE0B}" presName="hierChild2" presStyleCnt="0"/>
      <dgm:spPr/>
    </dgm:pt>
    <dgm:pt modelId="{7130A594-65D4-4179-93E8-2F25DA390CF4}" type="pres">
      <dgm:prSet presAssocID="{58D1CA36-6306-40FE-953A-0D4816419818}" presName="Name10" presStyleLbl="parChTrans1D2" presStyleIdx="0" presStyleCnt="2"/>
      <dgm:spPr/>
    </dgm:pt>
    <dgm:pt modelId="{318DAA5F-5BDE-471C-A4ED-73ADCD6D5249}" type="pres">
      <dgm:prSet presAssocID="{E07E662D-8445-4320-BCE5-5DA3A3D5E23D}" presName="hierRoot2" presStyleCnt="0"/>
      <dgm:spPr/>
    </dgm:pt>
    <dgm:pt modelId="{7845DCDD-87A3-4E73-BADD-33EBE0D7B02C}" type="pres">
      <dgm:prSet presAssocID="{E07E662D-8445-4320-BCE5-5DA3A3D5E23D}" presName="composite2" presStyleCnt="0"/>
      <dgm:spPr/>
    </dgm:pt>
    <dgm:pt modelId="{7CFF3AEC-B101-4151-BB36-20A3DB429D3B}" type="pres">
      <dgm:prSet presAssocID="{E07E662D-8445-4320-BCE5-5DA3A3D5E23D}" presName="background2" presStyleLbl="asst1" presStyleIdx="0" presStyleCnt="1"/>
      <dgm:spPr/>
    </dgm:pt>
    <dgm:pt modelId="{D6C238E0-DDF4-47FC-8625-F9D8892D4353}" type="pres">
      <dgm:prSet presAssocID="{E07E662D-8445-4320-BCE5-5DA3A3D5E23D}" presName="text2" presStyleLbl="fgAcc2" presStyleIdx="0" presStyleCnt="2" custScaleX="209272" custLinFactNeighborX="66784" custLinFactNeighborY="-37237">
        <dgm:presLayoutVars>
          <dgm:chPref val="3"/>
        </dgm:presLayoutVars>
      </dgm:prSet>
      <dgm:spPr/>
    </dgm:pt>
    <dgm:pt modelId="{56CC92C5-1B34-42CD-895C-EBE08C6F0C1B}" type="pres">
      <dgm:prSet presAssocID="{E07E662D-8445-4320-BCE5-5DA3A3D5E23D}" presName="hierChild3" presStyleCnt="0"/>
      <dgm:spPr/>
    </dgm:pt>
    <dgm:pt modelId="{3DB32102-2ED9-4C11-88BA-6D195B1105C5}" type="pres">
      <dgm:prSet presAssocID="{FA7D2CE6-C109-4650-AF2D-C93DE867BBEF}" presName="Name10" presStyleLbl="parChTrans1D2" presStyleIdx="1" presStyleCnt="2"/>
      <dgm:spPr/>
    </dgm:pt>
    <dgm:pt modelId="{9325F1AE-48E4-4311-BF74-7E8A3424E47B}" type="pres">
      <dgm:prSet presAssocID="{A160625C-DE0B-4E2D-8F3E-368095FB37AD}" presName="hierRoot2" presStyleCnt="0"/>
      <dgm:spPr/>
    </dgm:pt>
    <dgm:pt modelId="{CF3BC252-A65E-478B-9D1D-AFF3E97C121F}" type="pres">
      <dgm:prSet presAssocID="{A160625C-DE0B-4E2D-8F3E-368095FB37AD}" presName="composite2" presStyleCnt="0"/>
      <dgm:spPr/>
    </dgm:pt>
    <dgm:pt modelId="{43E5C16A-F956-41D3-8C8C-0C120226DCA1}" type="pres">
      <dgm:prSet presAssocID="{A160625C-DE0B-4E2D-8F3E-368095FB37AD}" presName="background2" presStyleLbl="node2" presStyleIdx="0" presStyleCnt="1"/>
      <dgm:spPr/>
    </dgm:pt>
    <dgm:pt modelId="{7849C6D4-A02C-42C2-92F8-439696E0D75D}" type="pres">
      <dgm:prSet presAssocID="{A160625C-DE0B-4E2D-8F3E-368095FB37AD}" presName="text2" presStyleLbl="fgAcc2" presStyleIdx="1" presStyleCnt="2" custScaleX="140786" custLinFactNeighborX="-87292" custLinFactNeighborY="98882">
        <dgm:presLayoutVars>
          <dgm:chPref val="3"/>
        </dgm:presLayoutVars>
      </dgm:prSet>
      <dgm:spPr/>
    </dgm:pt>
    <dgm:pt modelId="{E83AE268-870B-447A-AB03-CEF43744FFE9}" type="pres">
      <dgm:prSet presAssocID="{A160625C-DE0B-4E2D-8F3E-368095FB37AD}" presName="hierChild3" presStyleCnt="0"/>
      <dgm:spPr/>
    </dgm:pt>
    <dgm:pt modelId="{23D58164-72BE-4B2D-AE13-E729D70421AB}" type="pres">
      <dgm:prSet presAssocID="{487A00E3-12F7-4A46-AD00-84BB8F9349EB}" presName="Name17" presStyleLbl="parChTrans1D3" presStyleIdx="0" presStyleCnt="2"/>
      <dgm:spPr/>
    </dgm:pt>
    <dgm:pt modelId="{7E543A82-2C87-4166-AA0B-2A6B2D85B61C}" type="pres">
      <dgm:prSet presAssocID="{11E95497-42FE-4139-AD9C-4485AD76F51F}" presName="hierRoot3" presStyleCnt="0"/>
      <dgm:spPr/>
    </dgm:pt>
    <dgm:pt modelId="{0F4776F4-A2A8-40C4-88A1-8BB46594F248}" type="pres">
      <dgm:prSet presAssocID="{11E95497-42FE-4139-AD9C-4485AD76F51F}" presName="composite3" presStyleCnt="0"/>
      <dgm:spPr/>
    </dgm:pt>
    <dgm:pt modelId="{479AF39C-039D-4C86-AB5F-CF310EFB978D}" type="pres">
      <dgm:prSet presAssocID="{11E95497-42FE-4139-AD9C-4485AD76F51F}" presName="background3" presStyleLbl="node3" presStyleIdx="0" presStyleCnt="2"/>
      <dgm:spPr/>
    </dgm:pt>
    <dgm:pt modelId="{00A2840A-670F-4E5D-B585-96505A2A3C36}" type="pres">
      <dgm:prSet presAssocID="{11E95497-42FE-4139-AD9C-4485AD76F51F}" presName="text3" presStyleLbl="fgAcc3" presStyleIdx="0" presStyleCnt="2" custScaleX="134040" custLinFactX="-58208" custLinFactNeighborX="-100000" custLinFactNeighborY="91524">
        <dgm:presLayoutVars>
          <dgm:chPref val="3"/>
        </dgm:presLayoutVars>
      </dgm:prSet>
      <dgm:spPr/>
    </dgm:pt>
    <dgm:pt modelId="{2702A7D0-C3A1-4D87-A8F1-7904261F4EFA}" type="pres">
      <dgm:prSet presAssocID="{11E95497-42FE-4139-AD9C-4485AD76F51F}" presName="hierChild4" presStyleCnt="0"/>
      <dgm:spPr/>
    </dgm:pt>
    <dgm:pt modelId="{DA3F3D16-FB4D-4199-8637-77E7EAE0D7A6}" type="pres">
      <dgm:prSet presAssocID="{538613BF-D2E8-41B3-BBB5-C96E899A8A1E}" presName="Name17" presStyleLbl="parChTrans1D3" presStyleIdx="1" presStyleCnt="2"/>
      <dgm:spPr/>
    </dgm:pt>
    <dgm:pt modelId="{60D8BAF0-4641-4A74-A3C2-EBBBD1045CEA}" type="pres">
      <dgm:prSet presAssocID="{09B163C6-0C79-4D85-842E-C9E0C7F4FB45}" presName="hierRoot3" presStyleCnt="0"/>
      <dgm:spPr/>
    </dgm:pt>
    <dgm:pt modelId="{7C1A1C70-A0E9-4EEA-B32C-48B3D37C267D}" type="pres">
      <dgm:prSet presAssocID="{09B163C6-0C79-4D85-842E-C9E0C7F4FB45}" presName="composite3" presStyleCnt="0"/>
      <dgm:spPr/>
    </dgm:pt>
    <dgm:pt modelId="{32CE58DF-3758-4845-8948-F69C802E84F4}" type="pres">
      <dgm:prSet presAssocID="{09B163C6-0C79-4D85-842E-C9E0C7F4FB45}" presName="background3" presStyleLbl="node3" presStyleIdx="1" presStyleCnt="2"/>
      <dgm:spPr/>
    </dgm:pt>
    <dgm:pt modelId="{4F13FF48-09AE-40FE-A77D-DD48166268BB}" type="pres">
      <dgm:prSet presAssocID="{09B163C6-0C79-4D85-842E-C9E0C7F4FB45}" presName="text3" presStyleLbl="fgAcc3" presStyleIdx="1" presStyleCnt="2" custScaleX="169924" custScaleY="203960" custLinFactNeighborX="29701" custLinFactNeighborY="-3599">
        <dgm:presLayoutVars>
          <dgm:chPref val="3"/>
        </dgm:presLayoutVars>
      </dgm:prSet>
      <dgm:spPr/>
    </dgm:pt>
    <dgm:pt modelId="{98839254-E530-4BA4-9B8B-556F94DA4946}" type="pres">
      <dgm:prSet presAssocID="{09B163C6-0C79-4D85-842E-C9E0C7F4FB45}" presName="hierChild4" presStyleCnt="0"/>
      <dgm:spPr/>
    </dgm:pt>
    <dgm:pt modelId="{9B0E8A1D-C104-4097-96C8-8D7FD5F786CD}" type="pres">
      <dgm:prSet presAssocID="{6DF10015-5568-48F9-81B6-4B2847D47956}" presName="hierRoot1" presStyleCnt="0"/>
      <dgm:spPr/>
    </dgm:pt>
    <dgm:pt modelId="{73534872-0B4A-4BD8-A5C8-59C085D47FA4}" type="pres">
      <dgm:prSet presAssocID="{6DF10015-5568-48F9-81B6-4B2847D47956}" presName="composite" presStyleCnt="0"/>
      <dgm:spPr/>
    </dgm:pt>
    <dgm:pt modelId="{6D5D5EFF-350B-4F0F-A54C-DF52E921347C}" type="pres">
      <dgm:prSet presAssocID="{6DF10015-5568-48F9-81B6-4B2847D47956}" presName="background" presStyleLbl="node0" presStyleIdx="1" presStyleCnt="2"/>
      <dgm:spPr/>
    </dgm:pt>
    <dgm:pt modelId="{FA57DA65-9F61-4687-9B09-4A6C80A2569D}" type="pres">
      <dgm:prSet presAssocID="{6DF10015-5568-48F9-81B6-4B2847D47956}" presName="text" presStyleLbl="fgAcc0" presStyleIdx="1" presStyleCnt="2" custLinFactX="6572" custLinFactY="1058" custLinFactNeighborX="100000" custLinFactNeighborY="100000">
        <dgm:presLayoutVars>
          <dgm:chPref val="3"/>
        </dgm:presLayoutVars>
      </dgm:prSet>
      <dgm:spPr/>
    </dgm:pt>
    <dgm:pt modelId="{BFF1E179-D913-4D66-97B2-3A4A63B7BBEE}" type="pres">
      <dgm:prSet presAssocID="{6DF10015-5568-48F9-81B6-4B2847D47956}" presName="hierChild2" presStyleCnt="0"/>
      <dgm:spPr/>
    </dgm:pt>
  </dgm:ptLst>
  <dgm:cxnLst>
    <dgm:cxn modelId="{0A107F09-AD1A-46B1-BA56-5B93FA9A24C9}" type="presOf" srcId="{487A00E3-12F7-4A46-AD00-84BB8F9349EB}" destId="{23D58164-72BE-4B2D-AE13-E729D70421AB}" srcOrd="0" destOrd="0" presId="urn:microsoft.com/office/officeart/2005/8/layout/hierarchy1"/>
    <dgm:cxn modelId="{B8FBC51E-0C02-4A53-BCEB-8A334BC2079B}" type="presOf" srcId="{1DAB98CF-EC3B-4601-97A3-D1098DA71AE0}" destId="{5B49AB90-C99C-466D-9753-BDE7824F5C6B}" srcOrd="0" destOrd="0" presId="urn:microsoft.com/office/officeart/2005/8/layout/hierarchy1"/>
    <dgm:cxn modelId="{17F7A53E-5171-439F-9323-CF371A2B4B7A}" srcId="{DDFB7536-B802-4DE7-B43E-DAD0034EFE0B}" destId="{E07E662D-8445-4320-BCE5-5DA3A3D5E23D}" srcOrd="0" destOrd="0" parTransId="{58D1CA36-6306-40FE-953A-0D4816419818}" sibTransId="{5722F016-B02C-4DC4-A367-51D3E1DA7109}"/>
    <dgm:cxn modelId="{00AF525E-3D06-4491-92B3-FE84ED42700F}" type="presOf" srcId="{6DF10015-5568-48F9-81B6-4B2847D47956}" destId="{FA57DA65-9F61-4687-9B09-4A6C80A2569D}" srcOrd="0" destOrd="0" presId="urn:microsoft.com/office/officeart/2005/8/layout/hierarchy1"/>
    <dgm:cxn modelId="{A192C95F-B062-4E26-8C6A-C580D65D8199}" type="presOf" srcId="{FA7D2CE6-C109-4650-AF2D-C93DE867BBEF}" destId="{3DB32102-2ED9-4C11-88BA-6D195B1105C5}" srcOrd="0" destOrd="0" presId="urn:microsoft.com/office/officeart/2005/8/layout/hierarchy1"/>
    <dgm:cxn modelId="{A9ECED43-DECE-43E6-82C0-1A8304C1E55F}" srcId="{1DAB98CF-EC3B-4601-97A3-D1098DA71AE0}" destId="{DDFB7536-B802-4DE7-B43E-DAD0034EFE0B}" srcOrd="0" destOrd="0" parTransId="{65A643BA-1FE0-4D2E-A603-D65F16CE676D}" sibTransId="{F9FC736E-3F2C-4E0A-87EE-A8880228CD42}"/>
    <dgm:cxn modelId="{8394BD66-9F8C-444B-A5D7-1D2C5F825EDF}" srcId="{DDFB7536-B802-4DE7-B43E-DAD0034EFE0B}" destId="{A160625C-DE0B-4E2D-8F3E-368095FB37AD}" srcOrd="1" destOrd="0" parTransId="{FA7D2CE6-C109-4650-AF2D-C93DE867BBEF}" sibTransId="{17C4135F-7C9B-4AD1-969D-A5565ED1D15A}"/>
    <dgm:cxn modelId="{36798C48-7741-4553-8B05-781600E0853E}" type="presOf" srcId="{DDFB7536-B802-4DE7-B43E-DAD0034EFE0B}" destId="{02BD1665-8880-459B-BCFF-EFC9F4E2BD0C}" srcOrd="0" destOrd="0" presId="urn:microsoft.com/office/officeart/2005/8/layout/hierarchy1"/>
    <dgm:cxn modelId="{EEC48B73-6B5B-43DB-95C5-3795DCCB818A}" type="presOf" srcId="{538613BF-D2E8-41B3-BBB5-C96E899A8A1E}" destId="{DA3F3D16-FB4D-4199-8637-77E7EAE0D7A6}" srcOrd="0" destOrd="0" presId="urn:microsoft.com/office/officeart/2005/8/layout/hierarchy1"/>
    <dgm:cxn modelId="{26E13881-40BD-4EF1-9918-C8DD615F78BB}" srcId="{A160625C-DE0B-4E2D-8F3E-368095FB37AD}" destId="{11E95497-42FE-4139-AD9C-4485AD76F51F}" srcOrd="0" destOrd="0" parTransId="{487A00E3-12F7-4A46-AD00-84BB8F9349EB}" sibTransId="{163CE524-4770-4F57-A2FB-F86980854B51}"/>
    <dgm:cxn modelId="{70C3138B-3DA7-4DB8-9FFA-D7792D8A2F45}" type="presOf" srcId="{11E95497-42FE-4139-AD9C-4485AD76F51F}" destId="{00A2840A-670F-4E5D-B585-96505A2A3C36}" srcOrd="0" destOrd="0" presId="urn:microsoft.com/office/officeart/2005/8/layout/hierarchy1"/>
    <dgm:cxn modelId="{E5C5E990-FAB2-4AA5-B149-EF02F1ABA4CD}" type="presOf" srcId="{09B163C6-0C79-4D85-842E-C9E0C7F4FB45}" destId="{4F13FF48-09AE-40FE-A77D-DD48166268BB}" srcOrd="0" destOrd="0" presId="urn:microsoft.com/office/officeart/2005/8/layout/hierarchy1"/>
    <dgm:cxn modelId="{257CF3A0-80A7-46EA-A242-E21DBADE9195}" srcId="{A160625C-DE0B-4E2D-8F3E-368095FB37AD}" destId="{09B163C6-0C79-4D85-842E-C9E0C7F4FB45}" srcOrd="1" destOrd="0" parTransId="{538613BF-D2E8-41B3-BBB5-C96E899A8A1E}" sibTransId="{819F4217-F61B-4672-83FF-2FF91C6D1754}"/>
    <dgm:cxn modelId="{A57D8FAB-AEC2-4ABF-AFCF-F2B0C7C3DB92}" type="presOf" srcId="{A160625C-DE0B-4E2D-8F3E-368095FB37AD}" destId="{7849C6D4-A02C-42C2-92F8-439696E0D75D}" srcOrd="0" destOrd="0" presId="urn:microsoft.com/office/officeart/2005/8/layout/hierarchy1"/>
    <dgm:cxn modelId="{9D9B3EC6-E2CD-4E78-80D7-46473F5F671E}" srcId="{1DAB98CF-EC3B-4601-97A3-D1098DA71AE0}" destId="{6DF10015-5568-48F9-81B6-4B2847D47956}" srcOrd="1" destOrd="0" parTransId="{9E448C74-DD5D-472C-AA9A-BE3A56DB2DDC}" sibTransId="{2D675146-E58F-4001-A47E-96246E52F619}"/>
    <dgm:cxn modelId="{7B21EDE6-33B0-4342-8E97-D94FE65B7F42}" type="presOf" srcId="{E07E662D-8445-4320-BCE5-5DA3A3D5E23D}" destId="{D6C238E0-DDF4-47FC-8625-F9D8892D4353}" srcOrd="0" destOrd="0" presId="urn:microsoft.com/office/officeart/2005/8/layout/hierarchy1"/>
    <dgm:cxn modelId="{0B476AF7-840B-46FD-AFBE-FB7CCD5404CC}" type="presOf" srcId="{58D1CA36-6306-40FE-953A-0D4816419818}" destId="{7130A594-65D4-4179-93E8-2F25DA390CF4}" srcOrd="0" destOrd="0" presId="urn:microsoft.com/office/officeart/2005/8/layout/hierarchy1"/>
    <dgm:cxn modelId="{3657A4F0-0695-45B3-AB91-0E16D1A62066}" type="presParOf" srcId="{5B49AB90-C99C-466D-9753-BDE7824F5C6B}" destId="{CCE0FBCC-17A7-4BB7-8EB4-E26839D2A9F9}" srcOrd="0" destOrd="0" presId="urn:microsoft.com/office/officeart/2005/8/layout/hierarchy1"/>
    <dgm:cxn modelId="{9AAFFEB9-54E8-46A2-B34C-00B2DF4EDE3E}" type="presParOf" srcId="{CCE0FBCC-17A7-4BB7-8EB4-E26839D2A9F9}" destId="{20C8AC99-DDFE-4A95-8202-F3ABEA13D167}" srcOrd="0" destOrd="0" presId="urn:microsoft.com/office/officeart/2005/8/layout/hierarchy1"/>
    <dgm:cxn modelId="{39C25406-49F6-4B7A-835C-080AB423CDE7}" type="presParOf" srcId="{20C8AC99-DDFE-4A95-8202-F3ABEA13D167}" destId="{ADCB982C-7C7C-49F4-AB4F-918DB40AC202}" srcOrd="0" destOrd="0" presId="urn:microsoft.com/office/officeart/2005/8/layout/hierarchy1"/>
    <dgm:cxn modelId="{8B5CE8AF-9008-450C-A4D6-C55578CE2868}" type="presParOf" srcId="{20C8AC99-DDFE-4A95-8202-F3ABEA13D167}" destId="{02BD1665-8880-459B-BCFF-EFC9F4E2BD0C}" srcOrd="1" destOrd="0" presId="urn:microsoft.com/office/officeart/2005/8/layout/hierarchy1"/>
    <dgm:cxn modelId="{334D61BC-E620-4CED-91D9-0AA6384B5310}" type="presParOf" srcId="{CCE0FBCC-17A7-4BB7-8EB4-E26839D2A9F9}" destId="{8DB3D7B4-6DDF-4331-AED9-862753B5D839}" srcOrd="1" destOrd="0" presId="urn:microsoft.com/office/officeart/2005/8/layout/hierarchy1"/>
    <dgm:cxn modelId="{51216CAF-8598-493C-9E23-B325DA2C02FD}" type="presParOf" srcId="{8DB3D7B4-6DDF-4331-AED9-862753B5D839}" destId="{7130A594-65D4-4179-93E8-2F25DA390CF4}" srcOrd="0" destOrd="0" presId="urn:microsoft.com/office/officeart/2005/8/layout/hierarchy1"/>
    <dgm:cxn modelId="{8B5C856A-AAF3-42F5-888D-8F0650048C61}" type="presParOf" srcId="{8DB3D7B4-6DDF-4331-AED9-862753B5D839}" destId="{318DAA5F-5BDE-471C-A4ED-73ADCD6D5249}" srcOrd="1" destOrd="0" presId="urn:microsoft.com/office/officeart/2005/8/layout/hierarchy1"/>
    <dgm:cxn modelId="{850D3CDA-895E-4B1D-81CF-1FE2B15EDE62}" type="presParOf" srcId="{318DAA5F-5BDE-471C-A4ED-73ADCD6D5249}" destId="{7845DCDD-87A3-4E73-BADD-33EBE0D7B02C}" srcOrd="0" destOrd="0" presId="urn:microsoft.com/office/officeart/2005/8/layout/hierarchy1"/>
    <dgm:cxn modelId="{8CE916D8-1D70-4D54-B82E-663DE4F5C6EF}" type="presParOf" srcId="{7845DCDD-87A3-4E73-BADD-33EBE0D7B02C}" destId="{7CFF3AEC-B101-4151-BB36-20A3DB429D3B}" srcOrd="0" destOrd="0" presId="urn:microsoft.com/office/officeart/2005/8/layout/hierarchy1"/>
    <dgm:cxn modelId="{A7014E7B-8462-4F33-8296-2B57C4CA4D43}" type="presParOf" srcId="{7845DCDD-87A3-4E73-BADD-33EBE0D7B02C}" destId="{D6C238E0-DDF4-47FC-8625-F9D8892D4353}" srcOrd="1" destOrd="0" presId="urn:microsoft.com/office/officeart/2005/8/layout/hierarchy1"/>
    <dgm:cxn modelId="{C273C2B1-9070-499F-8BA3-635F46FD9669}" type="presParOf" srcId="{318DAA5F-5BDE-471C-A4ED-73ADCD6D5249}" destId="{56CC92C5-1B34-42CD-895C-EBE08C6F0C1B}" srcOrd="1" destOrd="0" presId="urn:microsoft.com/office/officeart/2005/8/layout/hierarchy1"/>
    <dgm:cxn modelId="{3A4F52D8-B9F5-4471-9628-13815426AD2B}" type="presParOf" srcId="{8DB3D7B4-6DDF-4331-AED9-862753B5D839}" destId="{3DB32102-2ED9-4C11-88BA-6D195B1105C5}" srcOrd="2" destOrd="0" presId="urn:microsoft.com/office/officeart/2005/8/layout/hierarchy1"/>
    <dgm:cxn modelId="{1F9BBBEA-304B-4DDA-8230-C13F1538C3AC}" type="presParOf" srcId="{8DB3D7B4-6DDF-4331-AED9-862753B5D839}" destId="{9325F1AE-48E4-4311-BF74-7E8A3424E47B}" srcOrd="3" destOrd="0" presId="urn:microsoft.com/office/officeart/2005/8/layout/hierarchy1"/>
    <dgm:cxn modelId="{B0933F59-FC90-4A79-B7C1-62C7DB66EDAE}" type="presParOf" srcId="{9325F1AE-48E4-4311-BF74-7E8A3424E47B}" destId="{CF3BC252-A65E-478B-9D1D-AFF3E97C121F}" srcOrd="0" destOrd="0" presId="urn:microsoft.com/office/officeart/2005/8/layout/hierarchy1"/>
    <dgm:cxn modelId="{F78945F1-B77A-4159-9C6C-65F5E40B98FD}" type="presParOf" srcId="{CF3BC252-A65E-478B-9D1D-AFF3E97C121F}" destId="{43E5C16A-F956-41D3-8C8C-0C120226DCA1}" srcOrd="0" destOrd="0" presId="urn:microsoft.com/office/officeart/2005/8/layout/hierarchy1"/>
    <dgm:cxn modelId="{09EA5665-6ADF-4D14-ABFF-7E6E8E0A301A}" type="presParOf" srcId="{CF3BC252-A65E-478B-9D1D-AFF3E97C121F}" destId="{7849C6D4-A02C-42C2-92F8-439696E0D75D}" srcOrd="1" destOrd="0" presId="urn:microsoft.com/office/officeart/2005/8/layout/hierarchy1"/>
    <dgm:cxn modelId="{F5B7F8E4-AD4E-44C4-98B5-4168DB2C5847}" type="presParOf" srcId="{9325F1AE-48E4-4311-BF74-7E8A3424E47B}" destId="{E83AE268-870B-447A-AB03-CEF43744FFE9}" srcOrd="1" destOrd="0" presId="urn:microsoft.com/office/officeart/2005/8/layout/hierarchy1"/>
    <dgm:cxn modelId="{E8D559F2-7476-4819-9162-CE9F75EA00BE}" type="presParOf" srcId="{E83AE268-870B-447A-AB03-CEF43744FFE9}" destId="{23D58164-72BE-4B2D-AE13-E729D70421AB}" srcOrd="0" destOrd="0" presId="urn:microsoft.com/office/officeart/2005/8/layout/hierarchy1"/>
    <dgm:cxn modelId="{F3A6D21A-42FE-461F-80FE-0750A0AC897B}" type="presParOf" srcId="{E83AE268-870B-447A-AB03-CEF43744FFE9}" destId="{7E543A82-2C87-4166-AA0B-2A6B2D85B61C}" srcOrd="1" destOrd="0" presId="urn:microsoft.com/office/officeart/2005/8/layout/hierarchy1"/>
    <dgm:cxn modelId="{BC78E47F-8ADF-4A2D-9557-ED6F900F3523}" type="presParOf" srcId="{7E543A82-2C87-4166-AA0B-2A6B2D85B61C}" destId="{0F4776F4-A2A8-40C4-88A1-8BB46594F248}" srcOrd="0" destOrd="0" presId="urn:microsoft.com/office/officeart/2005/8/layout/hierarchy1"/>
    <dgm:cxn modelId="{3BAB9876-6B4E-4471-9030-DE1EE61E1EED}" type="presParOf" srcId="{0F4776F4-A2A8-40C4-88A1-8BB46594F248}" destId="{479AF39C-039D-4C86-AB5F-CF310EFB978D}" srcOrd="0" destOrd="0" presId="urn:microsoft.com/office/officeart/2005/8/layout/hierarchy1"/>
    <dgm:cxn modelId="{A2E04D71-67F1-4F75-B583-13647655B944}" type="presParOf" srcId="{0F4776F4-A2A8-40C4-88A1-8BB46594F248}" destId="{00A2840A-670F-4E5D-B585-96505A2A3C36}" srcOrd="1" destOrd="0" presId="urn:microsoft.com/office/officeart/2005/8/layout/hierarchy1"/>
    <dgm:cxn modelId="{C710441C-3102-4D7C-9278-3AE9DFE7A2A3}" type="presParOf" srcId="{7E543A82-2C87-4166-AA0B-2A6B2D85B61C}" destId="{2702A7D0-C3A1-4D87-A8F1-7904261F4EFA}" srcOrd="1" destOrd="0" presId="urn:microsoft.com/office/officeart/2005/8/layout/hierarchy1"/>
    <dgm:cxn modelId="{E085287E-D9AE-4B2C-A997-86522731B16D}" type="presParOf" srcId="{E83AE268-870B-447A-AB03-CEF43744FFE9}" destId="{DA3F3D16-FB4D-4199-8637-77E7EAE0D7A6}" srcOrd="2" destOrd="0" presId="urn:microsoft.com/office/officeart/2005/8/layout/hierarchy1"/>
    <dgm:cxn modelId="{A7EA7C04-D40B-49FC-948B-01898DEE0274}" type="presParOf" srcId="{E83AE268-870B-447A-AB03-CEF43744FFE9}" destId="{60D8BAF0-4641-4A74-A3C2-EBBBD1045CEA}" srcOrd="3" destOrd="0" presId="urn:microsoft.com/office/officeart/2005/8/layout/hierarchy1"/>
    <dgm:cxn modelId="{34FFB49D-596B-4471-8815-D722B2CB6D2D}" type="presParOf" srcId="{60D8BAF0-4641-4A74-A3C2-EBBBD1045CEA}" destId="{7C1A1C70-A0E9-4EEA-B32C-48B3D37C267D}" srcOrd="0" destOrd="0" presId="urn:microsoft.com/office/officeart/2005/8/layout/hierarchy1"/>
    <dgm:cxn modelId="{4E628AED-8748-49A8-A0BE-ADC4A3D67417}" type="presParOf" srcId="{7C1A1C70-A0E9-4EEA-B32C-48B3D37C267D}" destId="{32CE58DF-3758-4845-8948-F69C802E84F4}" srcOrd="0" destOrd="0" presId="urn:microsoft.com/office/officeart/2005/8/layout/hierarchy1"/>
    <dgm:cxn modelId="{E825DE27-9D94-468E-8EF6-90C7B75E7AAD}" type="presParOf" srcId="{7C1A1C70-A0E9-4EEA-B32C-48B3D37C267D}" destId="{4F13FF48-09AE-40FE-A77D-DD48166268BB}" srcOrd="1" destOrd="0" presId="urn:microsoft.com/office/officeart/2005/8/layout/hierarchy1"/>
    <dgm:cxn modelId="{139647CC-D891-4475-AAF4-8A644BBABC4E}" type="presParOf" srcId="{60D8BAF0-4641-4A74-A3C2-EBBBD1045CEA}" destId="{98839254-E530-4BA4-9B8B-556F94DA4946}" srcOrd="1" destOrd="0" presId="urn:microsoft.com/office/officeart/2005/8/layout/hierarchy1"/>
    <dgm:cxn modelId="{1947045D-32BC-4746-ABB8-DC8A73100796}" type="presParOf" srcId="{5B49AB90-C99C-466D-9753-BDE7824F5C6B}" destId="{9B0E8A1D-C104-4097-96C8-8D7FD5F786CD}" srcOrd="1" destOrd="0" presId="urn:microsoft.com/office/officeart/2005/8/layout/hierarchy1"/>
    <dgm:cxn modelId="{A9C79A14-D73D-4821-8FC2-E16D2406F740}" type="presParOf" srcId="{9B0E8A1D-C104-4097-96C8-8D7FD5F786CD}" destId="{73534872-0B4A-4BD8-A5C8-59C085D47FA4}" srcOrd="0" destOrd="0" presId="urn:microsoft.com/office/officeart/2005/8/layout/hierarchy1"/>
    <dgm:cxn modelId="{F7296CEA-3842-4B9D-BDCE-86D8329FEEA8}" type="presParOf" srcId="{73534872-0B4A-4BD8-A5C8-59C085D47FA4}" destId="{6D5D5EFF-350B-4F0F-A54C-DF52E921347C}" srcOrd="0" destOrd="0" presId="urn:microsoft.com/office/officeart/2005/8/layout/hierarchy1"/>
    <dgm:cxn modelId="{B08CEEC2-9B09-4E64-93E8-7FC2D190B247}" type="presParOf" srcId="{73534872-0B4A-4BD8-A5C8-59C085D47FA4}" destId="{FA57DA65-9F61-4687-9B09-4A6C80A2569D}" srcOrd="1" destOrd="0" presId="urn:microsoft.com/office/officeart/2005/8/layout/hierarchy1"/>
    <dgm:cxn modelId="{3420D443-B6D3-4EA1-AE62-8B36F02FA847}" type="presParOf" srcId="{9B0E8A1D-C104-4097-96C8-8D7FD5F786CD}" destId="{BFF1E179-D913-4D66-97B2-3A4A63B7BB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F0F204-755D-4BFC-871A-1C74EE34E91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B51D627-1991-49DC-B68C-EAE95BD2CF6C}">
      <dgm:prSet phldrT="[Text]"/>
      <dgm:spPr/>
      <dgm:t>
        <a:bodyPr/>
        <a:lstStyle/>
        <a:p>
          <a:r>
            <a:rPr lang="en-GB" b="1" dirty="0"/>
            <a:t>Clinical Risk Management and Patient Safety</a:t>
          </a:r>
        </a:p>
      </dgm:t>
    </dgm:pt>
    <dgm:pt modelId="{2AA29139-B5B8-4615-AF5A-2E2906017329}" type="parTrans" cxnId="{5A5A58C2-A040-4ABB-8A37-DEBF12D9A411}">
      <dgm:prSet/>
      <dgm:spPr/>
      <dgm:t>
        <a:bodyPr/>
        <a:lstStyle/>
        <a:p>
          <a:endParaRPr lang="en-GB"/>
        </a:p>
      </dgm:t>
    </dgm:pt>
    <dgm:pt modelId="{F28A542D-54B5-42BF-B8AC-1C0AD8013F2A}" type="sibTrans" cxnId="{5A5A58C2-A040-4ABB-8A37-DEBF12D9A411}">
      <dgm:prSet/>
      <dgm:spPr/>
      <dgm:t>
        <a:bodyPr/>
        <a:lstStyle/>
        <a:p>
          <a:endParaRPr lang="en-GB"/>
        </a:p>
      </dgm:t>
    </dgm:pt>
    <dgm:pt modelId="{24B5FA4F-4760-4F41-A3DC-B61976670A40}">
      <dgm:prSet phldrT="[Text]"/>
      <dgm:spPr/>
      <dgm:t>
        <a:bodyPr/>
        <a:lstStyle/>
        <a:p>
          <a:r>
            <a:rPr lang="en-GB" b="1" dirty="0"/>
            <a:t>Patient Rights and Needs</a:t>
          </a:r>
        </a:p>
      </dgm:t>
    </dgm:pt>
    <dgm:pt modelId="{6930FDC8-34CB-43FF-8538-5BF1A3469AB0}" type="parTrans" cxnId="{140A6453-40D2-455D-9896-8BDD710C5236}">
      <dgm:prSet/>
      <dgm:spPr/>
      <dgm:t>
        <a:bodyPr/>
        <a:lstStyle/>
        <a:p>
          <a:endParaRPr lang="en-GB"/>
        </a:p>
      </dgm:t>
    </dgm:pt>
    <dgm:pt modelId="{2FB9E201-3F63-4258-8EB6-910DC8FBD137}" type="sibTrans" cxnId="{140A6453-40D2-455D-9896-8BDD710C5236}">
      <dgm:prSet/>
      <dgm:spPr/>
      <dgm:t>
        <a:bodyPr/>
        <a:lstStyle/>
        <a:p>
          <a:endParaRPr lang="en-GB"/>
        </a:p>
      </dgm:t>
    </dgm:pt>
    <dgm:pt modelId="{33B57F7B-55F1-4C78-AF33-6152D36F50A7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Clinical Records</a:t>
          </a:r>
        </a:p>
      </dgm:t>
    </dgm:pt>
    <dgm:pt modelId="{0B66E276-F928-4C64-8331-EC5771FA27E0}" type="parTrans" cxnId="{44DEAC3D-B538-4B21-9628-C6D18A8F0F45}">
      <dgm:prSet/>
      <dgm:spPr/>
      <dgm:t>
        <a:bodyPr/>
        <a:lstStyle/>
        <a:p>
          <a:endParaRPr lang="en-GB"/>
        </a:p>
      </dgm:t>
    </dgm:pt>
    <dgm:pt modelId="{9B9853C6-A24A-4A25-880B-EC748EE20D2C}" type="sibTrans" cxnId="{44DEAC3D-B538-4B21-9628-C6D18A8F0F45}">
      <dgm:prSet/>
      <dgm:spPr/>
      <dgm:t>
        <a:bodyPr/>
        <a:lstStyle/>
        <a:p>
          <a:endParaRPr lang="en-GB"/>
        </a:p>
      </dgm:t>
    </dgm:pt>
    <dgm:pt modelId="{6B01902F-55C5-4071-9A7B-C0987E9ADD37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Quality and governance</a:t>
          </a:r>
        </a:p>
      </dgm:t>
    </dgm:pt>
    <dgm:pt modelId="{1F6EC730-28F9-4B6D-9909-DC55415B0EF7}" type="parTrans" cxnId="{8F7CED77-8DD0-48F1-84E5-B00A5728AFAC}">
      <dgm:prSet/>
      <dgm:spPr/>
      <dgm:t>
        <a:bodyPr/>
        <a:lstStyle/>
        <a:p>
          <a:endParaRPr lang="en-GB"/>
        </a:p>
      </dgm:t>
    </dgm:pt>
    <dgm:pt modelId="{D641FD85-1FB6-42C7-95F1-D257E5F488D2}" type="sibTrans" cxnId="{8F7CED77-8DD0-48F1-84E5-B00A5728AFAC}">
      <dgm:prSet/>
      <dgm:spPr/>
      <dgm:t>
        <a:bodyPr/>
        <a:lstStyle/>
        <a:p>
          <a:endParaRPr lang="en-GB"/>
        </a:p>
      </dgm:t>
    </dgm:pt>
    <dgm:pt modelId="{3886D898-0325-49B3-9E89-2A76639838BE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Financial management</a:t>
          </a:r>
        </a:p>
      </dgm:t>
    </dgm:pt>
    <dgm:pt modelId="{52ED24A8-AAF2-4B8E-AAFC-529C781520FA}" type="parTrans" cxnId="{8B67FDDA-7937-4DDD-9B69-F5C60DFF6EC7}">
      <dgm:prSet/>
      <dgm:spPr/>
      <dgm:t>
        <a:bodyPr/>
        <a:lstStyle/>
        <a:p>
          <a:endParaRPr lang="en-GB"/>
        </a:p>
      </dgm:t>
    </dgm:pt>
    <dgm:pt modelId="{C09BBE06-73E1-48FF-BEE8-B992EC01F2BF}" type="sibTrans" cxnId="{8B67FDDA-7937-4DDD-9B69-F5C60DFF6EC7}">
      <dgm:prSet/>
      <dgm:spPr/>
      <dgm:t>
        <a:bodyPr/>
        <a:lstStyle/>
        <a:p>
          <a:endParaRPr lang="en-GB"/>
        </a:p>
      </dgm:t>
    </dgm:pt>
    <dgm:pt modelId="{251D0A88-D025-46D0-ACC5-44960BC1C88E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Health and safety </a:t>
          </a:r>
        </a:p>
      </dgm:t>
    </dgm:pt>
    <dgm:pt modelId="{421850BE-5F70-46EE-81E9-822D1A54232E}" type="parTrans" cxnId="{30B16252-E07B-4BDD-A2E5-08EB0F1CD751}">
      <dgm:prSet/>
      <dgm:spPr/>
      <dgm:t>
        <a:bodyPr/>
        <a:lstStyle/>
        <a:p>
          <a:endParaRPr lang="en-GB"/>
        </a:p>
      </dgm:t>
    </dgm:pt>
    <dgm:pt modelId="{2FC8BF31-3231-49D9-B6B2-08B32E19C86D}" type="sibTrans" cxnId="{30B16252-E07B-4BDD-A2E5-08EB0F1CD751}">
      <dgm:prSet/>
      <dgm:spPr/>
      <dgm:t>
        <a:bodyPr/>
        <a:lstStyle/>
        <a:p>
          <a:endParaRPr lang="en-GB"/>
        </a:p>
      </dgm:t>
    </dgm:pt>
    <dgm:pt modelId="{6387E74E-938E-410D-848E-0148840EF144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Waste management</a:t>
          </a:r>
        </a:p>
      </dgm:t>
    </dgm:pt>
    <dgm:pt modelId="{E68E54BE-E448-412A-A33C-391C4ABBCE74}" type="parTrans" cxnId="{46AB8A27-20A2-45A8-BF17-31ED704DF5F7}">
      <dgm:prSet/>
      <dgm:spPr/>
      <dgm:t>
        <a:bodyPr/>
        <a:lstStyle/>
        <a:p>
          <a:endParaRPr lang="en-GB"/>
        </a:p>
      </dgm:t>
    </dgm:pt>
    <dgm:pt modelId="{1B1C1EFC-B39F-48F4-9568-81567B2F1A0F}" type="sibTrans" cxnId="{46AB8A27-20A2-45A8-BF17-31ED704DF5F7}">
      <dgm:prSet/>
      <dgm:spPr/>
      <dgm:t>
        <a:bodyPr/>
        <a:lstStyle/>
        <a:p>
          <a:endParaRPr lang="en-GB"/>
        </a:p>
      </dgm:t>
    </dgm:pt>
    <dgm:pt modelId="{7088C11B-C7B3-47DE-8E1D-21235B3EBED3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Infection Prevention and Control</a:t>
          </a:r>
        </a:p>
      </dgm:t>
    </dgm:pt>
    <dgm:pt modelId="{CE29CBAC-46C9-4044-BC81-AC77F8C25A10}" type="parTrans" cxnId="{78B465E7-011A-49C0-8A66-AADC8CE872FB}">
      <dgm:prSet/>
      <dgm:spPr/>
      <dgm:t>
        <a:bodyPr/>
        <a:lstStyle/>
        <a:p>
          <a:endParaRPr lang="en-GB"/>
        </a:p>
      </dgm:t>
    </dgm:pt>
    <dgm:pt modelId="{491BA73B-13B4-487F-8EB8-0C4DF265D500}" type="sibTrans" cxnId="{78B465E7-011A-49C0-8A66-AADC8CE872FB}">
      <dgm:prSet/>
      <dgm:spPr/>
      <dgm:t>
        <a:bodyPr/>
        <a:lstStyle/>
        <a:p>
          <a:endParaRPr lang="en-GB"/>
        </a:p>
      </dgm:t>
    </dgm:pt>
    <dgm:pt modelId="{0294B40E-C792-4B88-AC27-717F57FC8DA1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Environment,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equipment (non-medical), and facilities management</a:t>
          </a:r>
          <a:endParaRPr lang="en-GB" sz="1200" b="1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gm:t>
    </dgm:pt>
    <dgm:pt modelId="{AF5F585E-1D21-43FC-AF27-9C9B6771D7E7}" type="parTrans" cxnId="{2BBD820F-BB08-4376-8085-1D3B51578F00}">
      <dgm:prSet/>
      <dgm:spPr/>
      <dgm:t>
        <a:bodyPr/>
        <a:lstStyle/>
        <a:p>
          <a:endParaRPr lang="en-GB"/>
        </a:p>
      </dgm:t>
    </dgm:pt>
    <dgm:pt modelId="{77CB3AF3-0D11-4FBB-81D8-E120C3BE4BDC}" type="sibTrans" cxnId="{2BBD820F-BB08-4376-8085-1D3B51578F00}">
      <dgm:prSet/>
      <dgm:spPr/>
      <dgm:t>
        <a:bodyPr/>
        <a:lstStyle/>
        <a:p>
          <a:endParaRPr lang="en-GB"/>
        </a:p>
      </dgm:t>
    </dgm:pt>
    <dgm:pt modelId="{A68C474B-1FEF-4E37-AC66-AB1AD597A93E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Security</a:t>
          </a:r>
        </a:p>
      </dgm:t>
    </dgm:pt>
    <dgm:pt modelId="{EC87B185-001C-45C9-B618-C11C97B40905}" type="parTrans" cxnId="{E1C8C30D-13A8-42EA-AF66-193FE11154B2}">
      <dgm:prSet/>
      <dgm:spPr/>
      <dgm:t>
        <a:bodyPr/>
        <a:lstStyle/>
        <a:p>
          <a:endParaRPr lang="en-GB"/>
        </a:p>
      </dgm:t>
    </dgm:pt>
    <dgm:pt modelId="{19C917D6-720D-47AA-AC79-1C5B1A8AEAE0}" type="sibTrans" cxnId="{E1C8C30D-13A8-42EA-AF66-193FE11154B2}">
      <dgm:prSet/>
      <dgm:spPr/>
      <dgm:t>
        <a:bodyPr/>
        <a:lstStyle/>
        <a:p>
          <a:endParaRPr lang="en-GB"/>
        </a:p>
      </dgm:t>
    </dgm:pt>
    <dgm:pt modelId="{2BBC0319-5050-4959-88DE-29811780CABD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Catering Services</a:t>
          </a:r>
        </a:p>
      </dgm:t>
    </dgm:pt>
    <dgm:pt modelId="{82DE1D45-8DD3-43FC-AFD2-3DAFECCD6F6E}" type="parTrans" cxnId="{F2365201-8DDA-4203-AF61-638C30218DFF}">
      <dgm:prSet/>
      <dgm:spPr/>
      <dgm:t>
        <a:bodyPr/>
        <a:lstStyle/>
        <a:p>
          <a:endParaRPr lang="en-GB"/>
        </a:p>
      </dgm:t>
    </dgm:pt>
    <dgm:pt modelId="{14447A15-133F-4517-A1AF-BA4207DE460D}" type="sibTrans" cxnId="{F2365201-8DDA-4203-AF61-638C30218DFF}">
      <dgm:prSet/>
      <dgm:spPr/>
      <dgm:t>
        <a:bodyPr/>
        <a:lstStyle/>
        <a:p>
          <a:endParaRPr lang="en-GB"/>
        </a:p>
      </dgm:t>
    </dgm:pt>
    <dgm:pt modelId="{895C8D8E-8244-4055-8356-CFD69F20A038}">
      <dgm:prSet/>
      <dgm:spPr/>
      <dgm:t>
        <a:bodyPr/>
        <a:lstStyle/>
        <a:p>
          <a:r>
            <a:rPr lang="en-GB" b="1" dirty="0"/>
            <a:t>Housekeeping</a:t>
          </a:r>
        </a:p>
      </dgm:t>
    </dgm:pt>
    <dgm:pt modelId="{CBE3B900-73B5-4B14-ACE7-8763CC4F3A6D}" type="parTrans" cxnId="{29842178-FC68-4762-82A7-D370E06146C8}">
      <dgm:prSet/>
      <dgm:spPr/>
      <dgm:t>
        <a:bodyPr/>
        <a:lstStyle/>
        <a:p>
          <a:endParaRPr lang="en-GB"/>
        </a:p>
      </dgm:t>
    </dgm:pt>
    <dgm:pt modelId="{5B0F6C38-4DFD-4878-BF83-AE4BD567660A}" type="sibTrans" cxnId="{29842178-FC68-4762-82A7-D370E06146C8}">
      <dgm:prSet/>
      <dgm:spPr/>
      <dgm:t>
        <a:bodyPr/>
        <a:lstStyle/>
        <a:p>
          <a:endParaRPr lang="en-GB"/>
        </a:p>
      </dgm:t>
    </dgm:pt>
    <dgm:pt modelId="{1A0384DB-3AC2-49FC-B399-B6FA024AC36F}">
      <dgm:prSet/>
      <dgm:spPr/>
      <dgm:t>
        <a:bodyPr/>
        <a:lstStyle/>
        <a:p>
          <a:r>
            <a:rPr lang="en-GB" dirty="0"/>
            <a:t>Reception and Administrative Services</a:t>
          </a:r>
        </a:p>
      </dgm:t>
    </dgm:pt>
    <dgm:pt modelId="{DD4A67FA-E7D0-4DFF-9821-4308FD2169AB}" type="parTrans" cxnId="{9E913651-B11B-4E7D-A453-38EF62209B14}">
      <dgm:prSet/>
      <dgm:spPr/>
      <dgm:t>
        <a:bodyPr/>
        <a:lstStyle/>
        <a:p>
          <a:endParaRPr lang="en-GB"/>
        </a:p>
      </dgm:t>
    </dgm:pt>
    <dgm:pt modelId="{AD530CF1-8232-4D9E-A6A6-FF00B1E8F0AA}" type="sibTrans" cxnId="{9E913651-B11B-4E7D-A453-38EF62209B14}">
      <dgm:prSet/>
      <dgm:spPr/>
      <dgm:t>
        <a:bodyPr/>
        <a:lstStyle/>
        <a:p>
          <a:endParaRPr lang="en-GB"/>
        </a:p>
      </dgm:t>
    </dgm:pt>
    <dgm:pt modelId="{BDAEDA79-C440-41DB-B55B-0226EF17E4E7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Resuscitation</a:t>
          </a:r>
        </a:p>
      </dgm:t>
    </dgm:pt>
    <dgm:pt modelId="{87CD46DB-7B03-4BD0-BE34-74BFB2DBBC17}" type="parTrans" cxnId="{FE4415A1-0A32-45E4-A362-CF9E9412249A}">
      <dgm:prSet/>
      <dgm:spPr/>
      <dgm:t>
        <a:bodyPr/>
        <a:lstStyle/>
        <a:p>
          <a:endParaRPr lang="en-GB"/>
        </a:p>
      </dgm:t>
    </dgm:pt>
    <dgm:pt modelId="{A3143522-A05B-4032-BE95-9908B5235262}" type="sibTrans" cxnId="{FE4415A1-0A32-45E4-A362-CF9E9412249A}">
      <dgm:prSet/>
      <dgm:spPr/>
      <dgm:t>
        <a:bodyPr/>
        <a:lstStyle/>
        <a:p>
          <a:endParaRPr lang="en-GB"/>
        </a:p>
      </dgm:t>
    </dgm:pt>
    <dgm:pt modelId="{3269421D-3D3E-4D1E-9AC9-D3DC3AE61922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Chemotherapy Service</a:t>
          </a:r>
        </a:p>
      </dgm:t>
    </dgm:pt>
    <dgm:pt modelId="{6EF682BC-AAD1-4777-96DA-152F51ECF765}" type="parTrans" cxnId="{70F5AE11-1F5A-45FE-A4BC-F6D68EEA4944}">
      <dgm:prSet/>
      <dgm:spPr/>
      <dgm:t>
        <a:bodyPr/>
        <a:lstStyle/>
        <a:p>
          <a:endParaRPr lang="en-GB"/>
        </a:p>
      </dgm:t>
    </dgm:pt>
    <dgm:pt modelId="{8582A5CC-5A87-4D48-89FC-6CB1DA2692FF}" type="sibTrans" cxnId="{70F5AE11-1F5A-45FE-A4BC-F6D68EEA4944}">
      <dgm:prSet/>
      <dgm:spPr/>
      <dgm:t>
        <a:bodyPr/>
        <a:lstStyle/>
        <a:p>
          <a:endParaRPr lang="en-GB"/>
        </a:p>
      </dgm:t>
    </dgm:pt>
    <dgm:pt modelId="{DD1A2923-BB2E-4F51-8A07-E7EBAB919DFA}">
      <dgm:prSet/>
      <dgm:spPr/>
      <dgm:t>
        <a:bodyPr/>
        <a:lstStyle/>
        <a:p>
          <a:r>
            <a:rPr lang="en-GB" b="1" dirty="0"/>
            <a:t>Patient Pathway</a:t>
          </a:r>
        </a:p>
      </dgm:t>
    </dgm:pt>
    <dgm:pt modelId="{E05732DD-8C4E-40BE-87B1-F4C16EBAE943}" type="parTrans" cxnId="{3B2B45FB-5325-4649-A7ED-EFE089663016}">
      <dgm:prSet/>
      <dgm:spPr/>
      <dgm:t>
        <a:bodyPr/>
        <a:lstStyle/>
        <a:p>
          <a:endParaRPr lang="en-GB"/>
        </a:p>
      </dgm:t>
    </dgm:pt>
    <dgm:pt modelId="{FB87F2EA-8A48-4012-B9B9-77DEB295C3FA}" type="sibTrans" cxnId="{3B2B45FB-5325-4649-A7ED-EFE089663016}">
      <dgm:prSet/>
      <dgm:spPr/>
      <dgm:t>
        <a:bodyPr/>
        <a:lstStyle/>
        <a:p>
          <a:endParaRPr lang="en-GB"/>
        </a:p>
      </dgm:t>
    </dgm:pt>
    <dgm:pt modelId="{283F39B1-1C6C-4F0B-BF33-89A9A5E0DDDD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Blood Transfusion Service</a:t>
          </a:r>
        </a:p>
      </dgm:t>
    </dgm:pt>
    <dgm:pt modelId="{54B251E6-5DA5-454A-BF8F-021E4B2E3835}" type="parTrans" cxnId="{E4403B21-DFAB-49D2-AFD1-AFE873B0433C}">
      <dgm:prSet/>
      <dgm:spPr/>
      <dgm:t>
        <a:bodyPr/>
        <a:lstStyle/>
        <a:p>
          <a:endParaRPr lang="en-GB"/>
        </a:p>
      </dgm:t>
    </dgm:pt>
    <dgm:pt modelId="{D046CB15-D3C3-4796-A034-6A27C808E40B}" type="sibTrans" cxnId="{E4403B21-DFAB-49D2-AFD1-AFE873B0433C}">
      <dgm:prSet/>
      <dgm:spPr/>
      <dgm:t>
        <a:bodyPr/>
        <a:lstStyle/>
        <a:p>
          <a:endParaRPr lang="en-GB"/>
        </a:p>
      </dgm:t>
    </dgm:pt>
    <dgm:pt modelId="{F349DA71-9127-46CE-BB49-1DD45695EF2E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Day Care Medical </a:t>
          </a:r>
        </a:p>
      </dgm:t>
    </dgm:pt>
    <dgm:pt modelId="{04F44DD1-B343-4A34-87FA-A48EA2DF50BA}" type="parTrans" cxnId="{CE67EE4C-635C-48A3-98E0-2AE505D222A9}">
      <dgm:prSet/>
      <dgm:spPr/>
      <dgm:t>
        <a:bodyPr/>
        <a:lstStyle/>
        <a:p>
          <a:endParaRPr lang="en-GB"/>
        </a:p>
      </dgm:t>
    </dgm:pt>
    <dgm:pt modelId="{D091E77C-2A53-4BD7-B17B-71665A6887AA}" type="sibTrans" cxnId="{CE67EE4C-635C-48A3-98E0-2AE505D222A9}">
      <dgm:prSet/>
      <dgm:spPr/>
      <dgm:t>
        <a:bodyPr/>
        <a:lstStyle/>
        <a:p>
          <a:endParaRPr lang="en-GB"/>
        </a:p>
      </dgm:t>
    </dgm:pt>
    <dgm:pt modelId="{BD75080C-314A-4D9F-9926-D887C3297025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Diagnostic Investigations</a:t>
          </a:r>
        </a:p>
      </dgm:t>
    </dgm:pt>
    <dgm:pt modelId="{EF0CBDDD-584C-4DCF-84D9-C22C8C53EA6A}" type="parTrans" cxnId="{4DB8D7C3-223B-488E-AB11-AD99F1FE2684}">
      <dgm:prSet/>
      <dgm:spPr/>
      <dgm:t>
        <a:bodyPr/>
        <a:lstStyle/>
        <a:p>
          <a:endParaRPr lang="en-GB"/>
        </a:p>
      </dgm:t>
    </dgm:pt>
    <dgm:pt modelId="{9BBA689F-5679-4EA4-B969-CA5E31553547}" type="sibTrans" cxnId="{4DB8D7C3-223B-488E-AB11-AD99F1FE2684}">
      <dgm:prSet/>
      <dgm:spPr/>
      <dgm:t>
        <a:bodyPr/>
        <a:lstStyle/>
        <a:p>
          <a:endParaRPr lang="en-GB"/>
        </a:p>
      </dgm:t>
    </dgm:pt>
    <dgm:pt modelId="{3BD88C77-7162-455A-ACBF-BA71602BD5AF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Radiotherapy Service</a:t>
          </a:r>
        </a:p>
      </dgm:t>
    </dgm:pt>
    <dgm:pt modelId="{F0963466-7C39-4B61-82CB-14B420EA8981}" type="parTrans" cxnId="{868A9204-779F-4F87-85DA-669594708E16}">
      <dgm:prSet/>
      <dgm:spPr/>
      <dgm:t>
        <a:bodyPr/>
        <a:lstStyle/>
        <a:p>
          <a:endParaRPr lang="en-GB"/>
        </a:p>
      </dgm:t>
    </dgm:pt>
    <dgm:pt modelId="{B54C7EEE-C64B-49E9-9EC1-964FAC3FD0AD}" type="sibTrans" cxnId="{868A9204-779F-4F87-85DA-669594708E16}">
      <dgm:prSet/>
      <dgm:spPr/>
      <dgm:t>
        <a:bodyPr/>
        <a:lstStyle/>
        <a:p>
          <a:endParaRPr lang="en-GB"/>
        </a:p>
      </dgm:t>
    </dgm:pt>
    <dgm:pt modelId="{281665DA-D0AF-4CE0-BE9B-E127CDC47890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Management of medicines and pharmacy service</a:t>
          </a:r>
        </a:p>
      </dgm:t>
    </dgm:pt>
    <dgm:pt modelId="{523863ED-190C-4155-AC2D-7DFC86B2D6CC}" type="parTrans" cxnId="{6749E435-BA7E-42B7-B388-1F9A03B61AF5}">
      <dgm:prSet/>
      <dgm:spPr/>
      <dgm:t>
        <a:bodyPr/>
        <a:lstStyle/>
        <a:p>
          <a:endParaRPr lang="en-GB"/>
        </a:p>
      </dgm:t>
    </dgm:pt>
    <dgm:pt modelId="{AE403D83-13BA-4F51-B6B2-9AD14E97CA01}" type="sibTrans" cxnId="{6749E435-BA7E-42B7-B388-1F9A03B61AF5}">
      <dgm:prSet/>
      <dgm:spPr/>
      <dgm:t>
        <a:bodyPr/>
        <a:lstStyle/>
        <a:p>
          <a:endParaRPr lang="en-GB"/>
        </a:p>
      </dgm:t>
    </dgm:pt>
    <dgm:pt modelId="{819236DC-F5C6-4657-9104-0D8C4A1FA066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Radiotherapy Physics</a:t>
          </a:r>
          <a:r>
            <a:rPr lang="el-GR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 </a:t>
          </a:r>
          <a:r>
            <a:rPr lang="en-US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Service</a:t>
          </a:r>
          <a:endParaRPr lang="en-GB" sz="1400" b="1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gm:t>
    </dgm:pt>
    <dgm:pt modelId="{8BA348DE-3110-4CFC-BF2A-29887E581655}" type="parTrans" cxnId="{06DF521F-2031-423C-905B-260D19D73D35}">
      <dgm:prSet/>
      <dgm:spPr/>
      <dgm:t>
        <a:bodyPr/>
        <a:lstStyle/>
        <a:p>
          <a:endParaRPr lang="en-GB"/>
        </a:p>
      </dgm:t>
    </dgm:pt>
    <dgm:pt modelId="{E51EA5D2-8917-4938-B778-33E414483722}" type="sibTrans" cxnId="{06DF521F-2031-423C-905B-260D19D73D35}">
      <dgm:prSet/>
      <dgm:spPr/>
      <dgm:t>
        <a:bodyPr/>
        <a:lstStyle/>
        <a:p>
          <a:endParaRPr lang="en-GB"/>
        </a:p>
      </dgm:t>
    </dgm:pt>
    <dgm:pt modelId="{16C5C346-9601-4F2D-BBB1-C44F97FE05ED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Medical devices, medical equipment and decontamination</a:t>
          </a:r>
        </a:p>
      </dgm:t>
    </dgm:pt>
    <dgm:pt modelId="{24F9B17D-CAA2-4EEE-AEEF-C5D75059806F}" type="parTrans" cxnId="{AC4E1604-A09D-400B-8950-618E1CFD3210}">
      <dgm:prSet/>
      <dgm:spPr/>
      <dgm:t>
        <a:bodyPr/>
        <a:lstStyle/>
        <a:p>
          <a:endParaRPr lang="en-GB"/>
        </a:p>
      </dgm:t>
    </dgm:pt>
    <dgm:pt modelId="{1EB1B525-7F57-4AB8-A72D-3C0250813AEC}" type="sibTrans" cxnId="{AC4E1604-A09D-400B-8950-618E1CFD3210}">
      <dgm:prSet/>
      <dgm:spPr/>
      <dgm:t>
        <a:bodyPr/>
        <a:lstStyle/>
        <a:p>
          <a:endParaRPr lang="en-GB"/>
        </a:p>
      </dgm:t>
    </dgm:pt>
    <dgm:pt modelId="{9CFE9860-8278-42C1-81A0-4742986EBEFA}" type="pres">
      <dgm:prSet presAssocID="{88F0F204-755D-4BFC-871A-1C74EE34E915}" presName="diagram" presStyleCnt="0">
        <dgm:presLayoutVars>
          <dgm:dir/>
          <dgm:resizeHandles val="exact"/>
        </dgm:presLayoutVars>
      </dgm:prSet>
      <dgm:spPr/>
    </dgm:pt>
    <dgm:pt modelId="{DE1887B1-6D50-4982-BDD4-34621397F8D2}" type="pres">
      <dgm:prSet presAssocID="{7B51D627-1991-49DC-B68C-EAE95BD2CF6C}" presName="node" presStyleLbl="node1" presStyleIdx="0" presStyleCnt="23">
        <dgm:presLayoutVars>
          <dgm:bulletEnabled val="1"/>
        </dgm:presLayoutVars>
      </dgm:prSet>
      <dgm:spPr/>
    </dgm:pt>
    <dgm:pt modelId="{81BC0D5A-0B28-4C29-96B5-8806BCF1CDDB}" type="pres">
      <dgm:prSet presAssocID="{F28A542D-54B5-42BF-B8AC-1C0AD8013F2A}" presName="sibTrans" presStyleCnt="0"/>
      <dgm:spPr/>
    </dgm:pt>
    <dgm:pt modelId="{396BFE7F-0590-4506-AF29-B1FACF1AE24C}" type="pres">
      <dgm:prSet presAssocID="{24B5FA4F-4760-4F41-A3DC-B61976670A40}" presName="node" presStyleLbl="node1" presStyleIdx="1" presStyleCnt="23">
        <dgm:presLayoutVars>
          <dgm:bulletEnabled val="1"/>
        </dgm:presLayoutVars>
      </dgm:prSet>
      <dgm:spPr/>
    </dgm:pt>
    <dgm:pt modelId="{CFCEC9F0-662B-4C6B-8CF8-5C11F73DF79F}" type="pres">
      <dgm:prSet presAssocID="{2FB9E201-3F63-4258-8EB6-910DC8FBD137}" presName="sibTrans" presStyleCnt="0"/>
      <dgm:spPr/>
    </dgm:pt>
    <dgm:pt modelId="{459B7DA6-6ED7-49C8-B0C6-52E90E40C7D9}" type="pres">
      <dgm:prSet presAssocID="{6387E74E-938E-410D-848E-0148840EF144}" presName="node" presStyleLbl="node1" presStyleIdx="2" presStyleCnt="23">
        <dgm:presLayoutVars>
          <dgm:bulletEnabled val="1"/>
        </dgm:presLayoutVars>
      </dgm:prSet>
      <dgm:spPr/>
    </dgm:pt>
    <dgm:pt modelId="{C7F8389C-B5A1-447E-AC16-9FC997F5ADF7}" type="pres">
      <dgm:prSet presAssocID="{1B1C1EFC-B39F-48F4-9568-81567B2F1A0F}" presName="sibTrans" presStyleCnt="0"/>
      <dgm:spPr/>
    </dgm:pt>
    <dgm:pt modelId="{B804BD8F-7DE0-4E81-82B9-420990B879DB}" type="pres">
      <dgm:prSet presAssocID="{33B57F7B-55F1-4C78-AF33-6152D36F50A7}" presName="node" presStyleLbl="node1" presStyleIdx="3" presStyleCnt="23">
        <dgm:presLayoutVars>
          <dgm:bulletEnabled val="1"/>
        </dgm:presLayoutVars>
      </dgm:prSet>
      <dgm:spPr/>
    </dgm:pt>
    <dgm:pt modelId="{F9767CEB-D4E7-47A2-BC9A-58D920DC0619}" type="pres">
      <dgm:prSet presAssocID="{9B9853C6-A24A-4A25-880B-EC748EE20D2C}" presName="sibTrans" presStyleCnt="0"/>
      <dgm:spPr/>
    </dgm:pt>
    <dgm:pt modelId="{9CC408EA-79DE-4ADF-9A88-A79DD96C1D60}" type="pres">
      <dgm:prSet presAssocID="{251D0A88-D025-46D0-ACC5-44960BC1C88E}" presName="node" presStyleLbl="node1" presStyleIdx="4" presStyleCnt="23">
        <dgm:presLayoutVars>
          <dgm:bulletEnabled val="1"/>
        </dgm:presLayoutVars>
      </dgm:prSet>
      <dgm:spPr/>
    </dgm:pt>
    <dgm:pt modelId="{2614FC04-6CD7-44A4-85EB-53EFD732EC8E}" type="pres">
      <dgm:prSet presAssocID="{2FC8BF31-3231-49D9-B6B2-08B32E19C86D}" presName="sibTrans" presStyleCnt="0"/>
      <dgm:spPr/>
    </dgm:pt>
    <dgm:pt modelId="{6B166F92-F838-4E94-AB24-FD2D4784224B}" type="pres">
      <dgm:prSet presAssocID="{3886D898-0325-49B3-9E89-2A76639838BE}" presName="node" presStyleLbl="node1" presStyleIdx="5" presStyleCnt="23">
        <dgm:presLayoutVars>
          <dgm:bulletEnabled val="1"/>
        </dgm:presLayoutVars>
      </dgm:prSet>
      <dgm:spPr/>
    </dgm:pt>
    <dgm:pt modelId="{0F832A30-25C8-4D21-896D-AF5F6D772C14}" type="pres">
      <dgm:prSet presAssocID="{C09BBE06-73E1-48FF-BEE8-B992EC01F2BF}" presName="sibTrans" presStyleCnt="0"/>
      <dgm:spPr/>
    </dgm:pt>
    <dgm:pt modelId="{5E0487AA-0966-4DB4-ABB5-B50D1421D9A2}" type="pres">
      <dgm:prSet presAssocID="{6B01902F-55C5-4071-9A7B-C0987E9ADD37}" presName="node" presStyleLbl="node1" presStyleIdx="6" presStyleCnt="23">
        <dgm:presLayoutVars>
          <dgm:bulletEnabled val="1"/>
        </dgm:presLayoutVars>
      </dgm:prSet>
      <dgm:spPr/>
    </dgm:pt>
    <dgm:pt modelId="{D9EC2D34-E69C-4D6E-99D6-2070CEDACA25}" type="pres">
      <dgm:prSet presAssocID="{D641FD85-1FB6-42C7-95F1-D257E5F488D2}" presName="sibTrans" presStyleCnt="0"/>
      <dgm:spPr/>
    </dgm:pt>
    <dgm:pt modelId="{2467DD30-8639-41FE-A734-E33AE60A7C8C}" type="pres">
      <dgm:prSet presAssocID="{7088C11B-C7B3-47DE-8E1D-21235B3EBED3}" presName="node" presStyleLbl="node1" presStyleIdx="7" presStyleCnt="23">
        <dgm:presLayoutVars>
          <dgm:bulletEnabled val="1"/>
        </dgm:presLayoutVars>
      </dgm:prSet>
      <dgm:spPr/>
    </dgm:pt>
    <dgm:pt modelId="{2337F028-5A65-4E4D-B413-39ED4710DE3D}" type="pres">
      <dgm:prSet presAssocID="{491BA73B-13B4-487F-8EB8-0C4DF265D500}" presName="sibTrans" presStyleCnt="0"/>
      <dgm:spPr/>
    </dgm:pt>
    <dgm:pt modelId="{D9BA08B0-8A22-4984-9FD9-AFB86D700042}" type="pres">
      <dgm:prSet presAssocID="{0294B40E-C792-4B88-AC27-717F57FC8DA1}" presName="node" presStyleLbl="node1" presStyleIdx="8" presStyleCnt="23">
        <dgm:presLayoutVars>
          <dgm:bulletEnabled val="1"/>
        </dgm:presLayoutVars>
      </dgm:prSet>
      <dgm:spPr/>
    </dgm:pt>
    <dgm:pt modelId="{18CE9033-0787-429F-ACE2-A9544381795E}" type="pres">
      <dgm:prSet presAssocID="{77CB3AF3-0D11-4FBB-81D8-E120C3BE4BDC}" presName="sibTrans" presStyleCnt="0"/>
      <dgm:spPr/>
    </dgm:pt>
    <dgm:pt modelId="{3A397672-E155-4F87-B796-BE86F024BA2B}" type="pres">
      <dgm:prSet presAssocID="{A68C474B-1FEF-4E37-AC66-AB1AD597A93E}" presName="node" presStyleLbl="node1" presStyleIdx="9" presStyleCnt="23">
        <dgm:presLayoutVars>
          <dgm:bulletEnabled val="1"/>
        </dgm:presLayoutVars>
      </dgm:prSet>
      <dgm:spPr/>
    </dgm:pt>
    <dgm:pt modelId="{EDDFFC26-391C-4B21-9733-518ABA6581B8}" type="pres">
      <dgm:prSet presAssocID="{19C917D6-720D-47AA-AC79-1C5B1A8AEAE0}" presName="sibTrans" presStyleCnt="0"/>
      <dgm:spPr/>
    </dgm:pt>
    <dgm:pt modelId="{092A1F41-49F0-454C-B869-B3B79D9F12AA}" type="pres">
      <dgm:prSet presAssocID="{2BBC0319-5050-4959-88DE-29811780CABD}" presName="node" presStyleLbl="node1" presStyleIdx="10" presStyleCnt="23">
        <dgm:presLayoutVars>
          <dgm:bulletEnabled val="1"/>
        </dgm:presLayoutVars>
      </dgm:prSet>
      <dgm:spPr/>
    </dgm:pt>
    <dgm:pt modelId="{27B29DBA-1E0B-4A47-B916-547D9163A63B}" type="pres">
      <dgm:prSet presAssocID="{14447A15-133F-4517-A1AF-BA4207DE460D}" presName="sibTrans" presStyleCnt="0"/>
      <dgm:spPr/>
    </dgm:pt>
    <dgm:pt modelId="{9038E28A-4742-41D3-BC36-117E4D1BA04B}" type="pres">
      <dgm:prSet presAssocID="{895C8D8E-8244-4055-8356-CFD69F20A038}" presName="node" presStyleLbl="node1" presStyleIdx="11" presStyleCnt="23">
        <dgm:presLayoutVars>
          <dgm:bulletEnabled val="1"/>
        </dgm:presLayoutVars>
      </dgm:prSet>
      <dgm:spPr/>
    </dgm:pt>
    <dgm:pt modelId="{CFC8702B-06BC-4392-9058-38AABEE9B1DF}" type="pres">
      <dgm:prSet presAssocID="{5B0F6C38-4DFD-4878-BF83-AE4BD567660A}" presName="sibTrans" presStyleCnt="0"/>
      <dgm:spPr/>
    </dgm:pt>
    <dgm:pt modelId="{D330E16A-FB70-4B3F-9CF2-51BEAA270C38}" type="pres">
      <dgm:prSet presAssocID="{1A0384DB-3AC2-49FC-B399-B6FA024AC36F}" presName="node" presStyleLbl="node1" presStyleIdx="12" presStyleCnt="23">
        <dgm:presLayoutVars>
          <dgm:bulletEnabled val="1"/>
        </dgm:presLayoutVars>
      </dgm:prSet>
      <dgm:spPr/>
    </dgm:pt>
    <dgm:pt modelId="{634BB079-4DB8-4881-8527-9A06D054B3B0}" type="pres">
      <dgm:prSet presAssocID="{AD530CF1-8232-4D9E-A6A6-FF00B1E8F0AA}" presName="sibTrans" presStyleCnt="0"/>
      <dgm:spPr/>
    </dgm:pt>
    <dgm:pt modelId="{0BB41DB6-09EF-4ADA-86BC-27D3203BA3A7}" type="pres">
      <dgm:prSet presAssocID="{BDAEDA79-C440-41DB-B55B-0226EF17E4E7}" presName="node" presStyleLbl="node1" presStyleIdx="13" presStyleCnt="23">
        <dgm:presLayoutVars>
          <dgm:bulletEnabled val="1"/>
        </dgm:presLayoutVars>
      </dgm:prSet>
      <dgm:spPr/>
    </dgm:pt>
    <dgm:pt modelId="{6C3027CD-4763-45BA-85B4-6AD0D737052F}" type="pres">
      <dgm:prSet presAssocID="{A3143522-A05B-4032-BE95-9908B5235262}" presName="sibTrans" presStyleCnt="0"/>
      <dgm:spPr/>
    </dgm:pt>
    <dgm:pt modelId="{611680AE-90BF-432B-9FE7-231EA953E952}" type="pres">
      <dgm:prSet presAssocID="{3269421D-3D3E-4D1E-9AC9-D3DC3AE61922}" presName="node" presStyleLbl="node1" presStyleIdx="14" presStyleCnt="23">
        <dgm:presLayoutVars>
          <dgm:bulletEnabled val="1"/>
        </dgm:presLayoutVars>
      </dgm:prSet>
      <dgm:spPr/>
    </dgm:pt>
    <dgm:pt modelId="{7E33E195-1925-49A6-8993-A15E747EEA9A}" type="pres">
      <dgm:prSet presAssocID="{8582A5CC-5A87-4D48-89FC-6CB1DA2692FF}" presName="sibTrans" presStyleCnt="0"/>
      <dgm:spPr/>
    </dgm:pt>
    <dgm:pt modelId="{ECC0ADF4-7590-4336-9A16-3D5985301077}" type="pres">
      <dgm:prSet presAssocID="{DD1A2923-BB2E-4F51-8A07-E7EBAB919DFA}" presName="node" presStyleLbl="node1" presStyleIdx="15" presStyleCnt="23">
        <dgm:presLayoutVars>
          <dgm:bulletEnabled val="1"/>
        </dgm:presLayoutVars>
      </dgm:prSet>
      <dgm:spPr/>
    </dgm:pt>
    <dgm:pt modelId="{D8D63BC7-0E2A-4EBC-9741-7E23C8F02AD2}" type="pres">
      <dgm:prSet presAssocID="{FB87F2EA-8A48-4012-B9B9-77DEB295C3FA}" presName="sibTrans" presStyleCnt="0"/>
      <dgm:spPr/>
    </dgm:pt>
    <dgm:pt modelId="{0092859B-0B1E-4F1D-BF27-8D87B58CA595}" type="pres">
      <dgm:prSet presAssocID="{283F39B1-1C6C-4F0B-BF33-89A9A5E0DDDD}" presName="node" presStyleLbl="node1" presStyleIdx="16" presStyleCnt="23">
        <dgm:presLayoutVars>
          <dgm:bulletEnabled val="1"/>
        </dgm:presLayoutVars>
      </dgm:prSet>
      <dgm:spPr/>
    </dgm:pt>
    <dgm:pt modelId="{FA0464C9-0F53-434E-AF65-3D9230516D1C}" type="pres">
      <dgm:prSet presAssocID="{D046CB15-D3C3-4796-A034-6A27C808E40B}" presName="sibTrans" presStyleCnt="0"/>
      <dgm:spPr/>
    </dgm:pt>
    <dgm:pt modelId="{0168932E-4DA9-4CB7-A322-D5A9C2B7F6E0}" type="pres">
      <dgm:prSet presAssocID="{F349DA71-9127-46CE-BB49-1DD45695EF2E}" presName="node" presStyleLbl="node1" presStyleIdx="17" presStyleCnt="23">
        <dgm:presLayoutVars>
          <dgm:bulletEnabled val="1"/>
        </dgm:presLayoutVars>
      </dgm:prSet>
      <dgm:spPr/>
    </dgm:pt>
    <dgm:pt modelId="{EC74731E-A025-44CC-85CD-8E539ACCE04A}" type="pres">
      <dgm:prSet presAssocID="{D091E77C-2A53-4BD7-B17B-71665A6887AA}" presName="sibTrans" presStyleCnt="0"/>
      <dgm:spPr/>
    </dgm:pt>
    <dgm:pt modelId="{106DACA5-DAA5-4C61-83BB-6571197BCB2C}" type="pres">
      <dgm:prSet presAssocID="{BD75080C-314A-4D9F-9926-D887C3297025}" presName="node" presStyleLbl="node1" presStyleIdx="18" presStyleCnt="23">
        <dgm:presLayoutVars>
          <dgm:bulletEnabled val="1"/>
        </dgm:presLayoutVars>
      </dgm:prSet>
      <dgm:spPr/>
    </dgm:pt>
    <dgm:pt modelId="{0A0EAF48-C209-447D-AD73-5FF29C3F4120}" type="pres">
      <dgm:prSet presAssocID="{9BBA689F-5679-4EA4-B969-CA5E31553547}" presName="sibTrans" presStyleCnt="0"/>
      <dgm:spPr/>
    </dgm:pt>
    <dgm:pt modelId="{C9362C53-5C5C-4935-B999-907F0A8F1029}" type="pres">
      <dgm:prSet presAssocID="{3BD88C77-7162-455A-ACBF-BA71602BD5AF}" presName="node" presStyleLbl="node1" presStyleIdx="19" presStyleCnt="23">
        <dgm:presLayoutVars>
          <dgm:bulletEnabled val="1"/>
        </dgm:presLayoutVars>
      </dgm:prSet>
      <dgm:spPr/>
    </dgm:pt>
    <dgm:pt modelId="{899BB757-1B3E-484F-9DC0-24DF77F850C9}" type="pres">
      <dgm:prSet presAssocID="{B54C7EEE-C64B-49E9-9EC1-964FAC3FD0AD}" presName="sibTrans" presStyleCnt="0"/>
      <dgm:spPr/>
    </dgm:pt>
    <dgm:pt modelId="{3682E417-D7D5-4F20-8808-4AE2C23ECB27}" type="pres">
      <dgm:prSet presAssocID="{281665DA-D0AF-4CE0-BE9B-E127CDC47890}" presName="node" presStyleLbl="node1" presStyleIdx="20" presStyleCnt="23" custScaleX="114567">
        <dgm:presLayoutVars>
          <dgm:bulletEnabled val="1"/>
        </dgm:presLayoutVars>
      </dgm:prSet>
      <dgm:spPr/>
    </dgm:pt>
    <dgm:pt modelId="{A0DC4175-D6D2-4653-AE69-1752F84A234B}" type="pres">
      <dgm:prSet presAssocID="{AE403D83-13BA-4F51-B6B2-9AD14E97CA01}" presName="sibTrans" presStyleCnt="0"/>
      <dgm:spPr/>
    </dgm:pt>
    <dgm:pt modelId="{DE301F7E-5964-4827-8812-10D6F260DC5E}" type="pres">
      <dgm:prSet presAssocID="{16C5C346-9601-4F2D-BBB1-C44F97FE05ED}" presName="node" presStyleLbl="node1" presStyleIdx="21" presStyleCnt="23">
        <dgm:presLayoutVars>
          <dgm:bulletEnabled val="1"/>
        </dgm:presLayoutVars>
      </dgm:prSet>
      <dgm:spPr/>
    </dgm:pt>
    <dgm:pt modelId="{125D35DC-8D13-43BC-9F35-E37A5A8A09A1}" type="pres">
      <dgm:prSet presAssocID="{1EB1B525-7F57-4AB8-A72D-3C0250813AEC}" presName="sibTrans" presStyleCnt="0"/>
      <dgm:spPr/>
    </dgm:pt>
    <dgm:pt modelId="{5AE28A7D-3D18-42D0-94E0-619B5E1B2C79}" type="pres">
      <dgm:prSet presAssocID="{819236DC-F5C6-4657-9104-0D8C4A1FA066}" presName="node" presStyleLbl="node1" presStyleIdx="22" presStyleCnt="23">
        <dgm:presLayoutVars>
          <dgm:bulletEnabled val="1"/>
        </dgm:presLayoutVars>
      </dgm:prSet>
      <dgm:spPr/>
    </dgm:pt>
  </dgm:ptLst>
  <dgm:cxnLst>
    <dgm:cxn modelId="{F2365201-8DDA-4203-AF61-638C30218DFF}" srcId="{88F0F204-755D-4BFC-871A-1C74EE34E915}" destId="{2BBC0319-5050-4959-88DE-29811780CABD}" srcOrd="10" destOrd="0" parTransId="{82DE1D45-8DD3-43FC-AFD2-3DAFECCD6F6E}" sibTransId="{14447A15-133F-4517-A1AF-BA4207DE460D}"/>
    <dgm:cxn modelId="{AC4E1604-A09D-400B-8950-618E1CFD3210}" srcId="{88F0F204-755D-4BFC-871A-1C74EE34E915}" destId="{16C5C346-9601-4F2D-BBB1-C44F97FE05ED}" srcOrd="21" destOrd="0" parTransId="{24F9B17D-CAA2-4EEE-AEEF-C5D75059806F}" sibTransId="{1EB1B525-7F57-4AB8-A72D-3C0250813AEC}"/>
    <dgm:cxn modelId="{868A9204-779F-4F87-85DA-669594708E16}" srcId="{88F0F204-755D-4BFC-871A-1C74EE34E915}" destId="{3BD88C77-7162-455A-ACBF-BA71602BD5AF}" srcOrd="19" destOrd="0" parTransId="{F0963466-7C39-4B61-82CB-14B420EA8981}" sibTransId="{B54C7EEE-C64B-49E9-9EC1-964FAC3FD0AD}"/>
    <dgm:cxn modelId="{60671609-5BD7-4517-998A-7CCA89B78A60}" type="presOf" srcId="{0294B40E-C792-4B88-AC27-717F57FC8DA1}" destId="{D9BA08B0-8A22-4984-9FD9-AFB86D700042}" srcOrd="0" destOrd="0" presId="urn:microsoft.com/office/officeart/2005/8/layout/default"/>
    <dgm:cxn modelId="{E1C8C30D-13A8-42EA-AF66-193FE11154B2}" srcId="{88F0F204-755D-4BFC-871A-1C74EE34E915}" destId="{A68C474B-1FEF-4E37-AC66-AB1AD597A93E}" srcOrd="9" destOrd="0" parTransId="{EC87B185-001C-45C9-B618-C11C97B40905}" sibTransId="{19C917D6-720D-47AA-AC79-1C5B1A8AEAE0}"/>
    <dgm:cxn modelId="{2BBD820F-BB08-4376-8085-1D3B51578F00}" srcId="{88F0F204-755D-4BFC-871A-1C74EE34E915}" destId="{0294B40E-C792-4B88-AC27-717F57FC8DA1}" srcOrd="8" destOrd="0" parTransId="{AF5F585E-1D21-43FC-AF27-9C9B6771D7E7}" sibTransId="{77CB3AF3-0D11-4FBB-81D8-E120C3BE4BDC}"/>
    <dgm:cxn modelId="{14097011-EF1F-4EC0-A469-35A896073EEB}" type="presOf" srcId="{819236DC-F5C6-4657-9104-0D8C4A1FA066}" destId="{5AE28A7D-3D18-42D0-94E0-619B5E1B2C79}" srcOrd="0" destOrd="0" presId="urn:microsoft.com/office/officeart/2005/8/layout/default"/>
    <dgm:cxn modelId="{70F5AE11-1F5A-45FE-A4BC-F6D68EEA4944}" srcId="{88F0F204-755D-4BFC-871A-1C74EE34E915}" destId="{3269421D-3D3E-4D1E-9AC9-D3DC3AE61922}" srcOrd="14" destOrd="0" parTransId="{6EF682BC-AAD1-4777-96DA-152F51ECF765}" sibTransId="{8582A5CC-5A87-4D48-89FC-6CB1DA2692FF}"/>
    <dgm:cxn modelId="{13D89C14-6198-4329-9C5C-2C9ED61E0CA6}" type="presOf" srcId="{BD75080C-314A-4D9F-9926-D887C3297025}" destId="{106DACA5-DAA5-4C61-83BB-6571197BCB2C}" srcOrd="0" destOrd="0" presId="urn:microsoft.com/office/officeart/2005/8/layout/default"/>
    <dgm:cxn modelId="{06DF521F-2031-423C-905B-260D19D73D35}" srcId="{88F0F204-755D-4BFC-871A-1C74EE34E915}" destId="{819236DC-F5C6-4657-9104-0D8C4A1FA066}" srcOrd="22" destOrd="0" parTransId="{8BA348DE-3110-4CFC-BF2A-29887E581655}" sibTransId="{E51EA5D2-8917-4938-B778-33E414483722}"/>
    <dgm:cxn modelId="{E4403B21-DFAB-49D2-AFD1-AFE873B0433C}" srcId="{88F0F204-755D-4BFC-871A-1C74EE34E915}" destId="{283F39B1-1C6C-4F0B-BF33-89A9A5E0DDDD}" srcOrd="16" destOrd="0" parTransId="{54B251E6-5DA5-454A-BF8F-021E4B2E3835}" sibTransId="{D046CB15-D3C3-4796-A034-6A27C808E40B}"/>
    <dgm:cxn modelId="{46AB8A27-20A2-45A8-BF17-31ED704DF5F7}" srcId="{88F0F204-755D-4BFC-871A-1C74EE34E915}" destId="{6387E74E-938E-410D-848E-0148840EF144}" srcOrd="2" destOrd="0" parTransId="{E68E54BE-E448-412A-A33C-391C4ABBCE74}" sibTransId="{1B1C1EFC-B39F-48F4-9568-81567B2F1A0F}"/>
    <dgm:cxn modelId="{24953C28-35C8-4204-B44C-1FDCB5601F84}" type="presOf" srcId="{283F39B1-1C6C-4F0B-BF33-89A9A5E0DDDD}" destId="{0092859B-0B1E-4F1D-BF27-8D87B58CA595}" srcOrd="0" destOrd="0" presId="urn:microsoft.com/office/officeart/2005/8/layout/default"/>
    <dgm:cxn modelId="{9D14E02D-DC2A-4B81-8C6F-ED12562E768D}" type="presOf" srcId="{2BBC0319-5050-4959-88DE-29811780CABD}" destId="{092A1F41-49F0-454C-B869-B3B79D9F12AA}" srcOrd="0" destOrd="0" presId="urn:microsoft.com/office/officeart/2005/8/layout/default"/>
    <dgm:cxn modelId="{6749E435-BA7E-42B7-B388-1F9A03B61AF5}" srcId="{88F0F204-755D-4BFC-871A-1C74EE34E915}" destId="{281665DA-D0AF-4CE0-BE9B-E127CDC47890}" srcOrd="20" destOrd="0" parTransId="{523863ED-190C-4155-AC2D-7DFC86B2D6CC}" sibTransId="{AE403D83-13BA-4F51-B6B2-9AD14E97CA01}"/>
    <dgm:cxn modelId="{44DEAC3D-B538-4B21-9628-C6D18A8F0F45}" srcId="{88F0F204-755D-4BFC-871A-1C74EE34E915}" destId="{33B57F7B-55F1-4C78-AF33-6152D36F50A7}" srcOrd="3" destOrd="0" parTransId="{0B66E276-F928-4C64-8331-EC5771FA27E0}" sibTransId="{9B9853C6-A24A-4A25-880B-EC748EE20D2C}"/>
    <dgm:cxn modelId="{A36F2B3F-8C64-40D0-B202-83E25B5B99FB}" type="presOf" srcId="{BDAEDA79-C440-41DB-B55B-0226EF17E4E7}" destId="{0BB41DB6-09EF-4ADA-86BC-27D3203BA3A7}" srcOrd="0" destOrd="0" presId="urn:microsoft.com/office/officeart/2005/8/layout/default"/>
    <dgm:cxn modelId="{26879A64-A6D1-4E71-8C12-C92E950A6187}" type="presOf" srcId="{DD1A2923-BB2E-4F51-8A07-E7EBAB919DFA}" destId="{ECC0ADF4-7590-4336-9A16-3D5985301077}" srcOrd="0" destOrd="0" presId="urn:microsoft.com/office/officeart/2005/8/layout/default"/>
    <dgm:cxn modelId="{7735C867-0F98-4718-A22B-EA0B6D6171D0}" type="presOf" srcId="{6B01902F-55C5-4071-9A7B-C0987E9ADD37}" destId="{5E0487AA-0966-4DB4-ABB5-B50D1421D9A2}" srcOrd="0" destOrd="0" presId="urn:microsoft.com/office/officeart/2005/8/layout/default"/>
    <dgm:cxn modelId="{23E0024A-2681-4D13-8EB2-A6EE2EC7FD78}" type="presOf" srcId="{3886D898-0325-49B3-9E89-2A76639838BE}" destId="{6B166F92-F838-4E94-AB24-FD2D4784224B}" srcOrd="0" destOrd="0" presId="urn:microsoft.com/office/officeart/2005/8/layout/default"/>
    <dgm:cxn modelId="{CE67EE4C-635C-48A3-98E0-2AE505D222A9}" srcId="{88F0F204-755D-4BFC-871A-1C74EE34E915}" destId="{F349DA71-9127-46CE-BB49-1DD45695EF2E}" srcOrd="17" destOrd="0" parTransId="{04F44DD1-B343-4A34-87FA-A48EA2DF50BA}" sibTransId="{D091E77C-2A53-4BD7-B17B-71665A6887AA}"/>
    <dgm:cxn modelId="{13793C6F-845F-4519-9154-08C70E1F7E94}" type="presOf" srcId="{895C8D8E-8244-4055-8356-CFD69F20A038}" destId="{9038E28A-4742-41D3-BC36-117E4D1BA04B}" srcOrd="0" destOrd="0" presId="urn:microsoft.com/office/officeart/2005/8/layout/default"/>
    <dgm:cxn modelId="{ACC1894F-B72B-4AC6-9237-A08B7D3D4235}" type="presOf" srcId="{88F0F204-755D-4BFC-871A-1C74EE34E915}" destId="{9CFE9860-8278-42C1-81A0-4742986EBEFA}" srcOrd="0" destOrd="0" presId="urn:microsoft.com/office/officeart/2005/8/layout/default"/>
    <dgm:cxn modelId="{9E913651-B11B-4E7D-A453-38EF62209B14}" srcId="{88F0F204-755D-4BFC-871A-1C74EE34E915}" destId="{1A0384DB-3AC2-49FC-B399-B6FA024AC36F}" srcOrd="12" destOrd="0" parTransId="{DD4A67FA-E7D0-4DFF-9821-4308FD2169AB}" sibTransId="{AD530CF1-8232-4D9E-A6A6-FF00B1E8F0AA}"/>
    <dgm:cxn modelId="{30B16252-E07B-4BDD-A2E5-08EB0F1CD751}" srcId="{88F0F204-755D-4BFC-871A-1C74EE34E915}" destId="{251D0A88-D025-46D0-ACC5-44960BC1C88E}" srcOrd="4" destOrd="0" parTransId="{421850BE-5F70-46EE-81E9-822D1A54232E}" sibTransId="{2FC8BF31-3231-49D9-B6B2-08B32E19C86D}"/>
    <dgm:cxn modelId="{01D61153-DFF7-4F86-A90D-89EF666CEB9B}" type="presOf" srcId="{A68C474B-1FEF-4E37-AC66-AB1AD597A93E}" destId="{3A397672-E155-4F87-B796-BE86F024BA2B}" srcOrd="0" destOrd="0" presId="urn:microsoft.com/office/officeart/2005/8/layout/default"/>
    <dgm:cxn modelId="{140A6453-40D2-455D-9896-8BDD710C5236}" srcId="{88F0F204-755D-4BFC-871A-1C74EE34E915}" destId="{24B5FA4F-4760-4F41-A3DC-B61976670A40}" srcOrd="1" destOrd="0" parTransId="{6930FDC8-34CB-43FF-8538-5BF1A3469AB0}" sibTransId="{2FB9E201-3F63-4258-8EB6-910DC8FBD137}"/>
    <dgm:cxn modelId="{147B5476-B40B-48A2-AB53-763876EEDBB5}" type="presOf" srcId="{7B51D627-1991-49DC-B68C-EAE95BD2CF6C}" destId="{DE1887B1-6D50-4982-BDD4-34621397F8D2}" srcOrd="0" destOrd="0" presId="urn:microsoft.com/office/officeart/2005/8/layout/default"/>
    <dgm:cxn modelId="{8F7CED77-8DD0-48F1-84E5-B00A5728AFAC}" srcId="{88F0F204-755D-4BFC-871A-1C74EE34E915}" destId="{6B01902F-55C5-4071-9A7B-C0987E9ADD37}" srcOrd="6" destOrd="0" parTransId="{1F6EC730-28F9-4B6D-9909-DC55415B0EF7}" sibTransId="{D641FD85-1FB6-42C7-95F1-D257E5F488D2}"/>
    <dgm:cxn modelId="{09A4F457-B51F-4EFE-A3CB-F9167B3CF34F}" type="presOf" srcId="{F349DA71-9127-46CE-BB49-1DD45695EF2E}" destId="{0168932E-4DA9-4CB7-A322-D5A9C2B7F6E0}" srcOrd="0" destOrd="0" presId="urn:microsoft.com/office/officeart/2005/8/layout/default"/>
    <dgm:cxn modelId="{29842178-FC68-4762-82A7-D370E06146C8}" srcId="{88F0F204-755D-4BFC-871A-1C74EE34E915}" destId="{895C8D8E-8244-4055-8356-CFD69F20A038}" srcOrd="11" destOrd="0" parTransId="{CBE3B900-73B5-4B14-ACE7-8763CC4F3A6D}" sibTransId="{5B0F6C38-4DFD-4878-BF83-AE4BD567660A}"/>
    <dgm:cxn modelId="{8F399E7A-E5C5-4954-A087-3181196C4504}" type="presOf" srcId="{16C5C346-9601-4F2D-BBB1-C44F97FE05ED}" destId="{DE301F7E-5964-4827-8812-10D6F260DC5E}" srcOrd="0" destOrd="0" presId="urn:microsoft.com/office/officeart/2005/8/layout/default"/>
    <dgm:cxn modelId="{FE4415A1-0A32-45E4-A362-CF9E9412249A}" srcId="{88F0F204-755D-4BFC-871A-1C74EE34E915}" destId="{BDAEDA79-C440-41DB-B55B-0226EF17E4E7}" srcOrd="13" destOrd="0" parTransId="{87CD46DB-7B03-4BD0-BE34-74BFB2DBBC17}" sibTransId="{A3143522-A05B-4032-BE95-9908B5235262}"/>
    <dgm:cxn modelId="{0A22BDBA-44A5-4525-93E5-BDF9D5F8B3C2}" type="presOf" srcId="{3269421D-3D3E-4D1E-9AC9-D3DC3AE61922}" destId="{611680AE-90BF-432B-9FE7-231EA953E952}" srcOrd="0" destOrd="0" presId="urn:microsoft.com/office/officeart/2005/8/layout/default"/>
    <dgm:cxn modelId="{F760D8BA-37D2-45AE-A003-B791C4639AA7}" type="presOf" srcId="{33B57F7B-55F1-4C78-AF33-6152D36F50A7}" destId="{B804BD8F-7DE0-4E81-82B9-420990B879DB}" srcOrd="0" destOrd="0" presId="urn:microsoft.com/office/officeart/2005/8/layout/default"/>
    <dgm:cxn modelId="{4E4EDDC0-768B-4A58-BA81-3E5E9832301B}" type="presOf" srcId="{251D0A88-D025-46D0-ACC5-44960BC1C88E}" destId="{9CC408EA-79DE-4ADF-9A88-A79DD96C1D60}" srcOrd="0" destOrd="0" presId="urn:microsoft.com/office/officeart/2005/8/layout/default"/>
    <dgm:cxn modelId="{5A5A58C2-A040-4ABB-8A37-DEBF12D9A411}" srcId="{88F0F204-755D-4BFC-871A-1C74EE34E915}" destId="{7B51D627-1991-49DC-B68C-EAE95BD2CF6C}" srcOrd="0" destOrd="0" parTransId="{2AA29139-B5B8-4615-AF5A-2E2906017329}" sibTransId="{F28A542D-54B5-42BF-B8AC-1C0AD8013F2A}"/>
    <dgm:cxn modelId="{4DB8D7C3-223B-488E-AB11-AD99F1FE2684}" srcId="{88F0F204-755D-4BFC-871A-1C74EE34E915}" destId="{BD75080C-314A-4D9F-9926-D887C3297025}" srcOrd="18" destOrd="0" parTransId="{EF0CBDDD-584C-4DCF-84D9-C22C8C53EA6A}" sibTransId="{9BBA689F-5679-4EA4-B969-CA5E31553547}"/>
    <dgm:cxn modelId="{174702C4-C0B0-421A-AAA4-D01C638CB6C1}" type="presOf" srcId="{24B5FA4F-4760-4F41-A3DC-B61976670A40}" destId="{396BFE7F-0590-4506-AF29-B1FACF1AE24C}" srcOrd="0" destOrd="0" presId="urn:microsoft.com/office/officeart/2005/8/layout/default"/>
    <dgm:cxn modelId="{875AC7C6-85DB-4F7C-A6D9-24046EB25282}" type="presOf" srcId="{3BD88C77-7162-455A-ACBF-BA71602BD5AF}" destId="{C9362C53-5C5C-4935-B999-907F0A8F1029}" srcOrd="0" destOrd="0" presId="urn:microsoft.com/office/officeart/2005/8/layout/default"/>
    <dgm:cxn modelId="{8B67FDDA-7937-4DDD-9B69-F5C60DFF6EC7}" srcId="{88F0F204-755D-4BFC-871A-1C74EE34E915}" destId="{3886D898-0325-49B3-9E89-2A76639838BE}" srcOrd="5" destOrd="0" parTransId="{52ED24A8-AAF2-4B8E-AAFC-529C781520FA}" sibTransId="{C09BBE06-73E1-48FF-BEE8-B992EC01F2BF}"/>
    <dgm:cxn modelId="{65D3A1DD-03BE-412F-AC5F-7C5C5FCE128F}" type="presOf" srcId="{281665DA-D0AF-4CE0-BE9B-E127CDC47890}" destId="{3682E417-D7D5-4F20-8808-4AE2C23ECB27}" srcOrd="0" destOrd="0" presId="urn:microsoft.com/office/officeart/2005/8/layout/default"/>
    <dgm:cxn modelId="{DDA82FE3-6AB5-412E-B5C8-77F6C7DD2B37}" type="presOf" srcId="{7088C11B-C7B3-47DE-8E1D-21235B3EBED3}" destId="{2467DD30-8639-41FE-A734-E33AE60A7C8C}" srcOrd="0" destOrd="0" presId="urn:microsoft.com/office/officeart/2005/8/layout/default"/>
    <dgm:cxn modelId="{78B465E7-011A-49C0-8A66-AADC8CE872FB}" srcId="{88F0F204-755D-4BFC-871A-1C74EE34E915}" destId="{7088C11B-C7B3-47DE-8E1D-21235B3EBED3}" srcOrd="7" destOrd="0" parTransId="{CE29CBAC-46C9-4044-BC81-AC77F8C25A10}" sibTransId="{491BA73B-13B4-487F-8EB8-0C4DF265D500}"/>
    <dgm:cxn modelId="{B1FBBCE7-47C0-439E-B203-D8656E9A51E2}" type="presOf" srcId="{6387E74E-938E-410D-848E-0148840EF144}" destId="{459B7DA6-6ED7-49C8-B0C6-52E90E40C7D9}" srcOrd="0" destOrd="0" presId="urn:microsoft.com/office/officeart/2005/8/layout/default"/>
    <dgm:cxn modelId="{6CA04DFA-A884-40E4-9A3A-12B6E842BD65}" type="presOf" srcId="{1A0384DB-3AC2-49FC-B399-B6FA024AC36F}" destId="{D330E16A-FB70-4B3F-9CF2-51BEAA270C38}" srcOrd="0" destOrd="0" presId="urn:microsoft.com/office/officeart/2005/8/layout/default"/>
    <dgm:cxn modelId="{3B2B45FB-5325-4649-A7ED-EFE089663016}" srcId="{88F0F204-755D-4BFC-871A-1C74EE34E915}" destId="{DD1A2923-BB2E-4F51-8A07-E7EBAB919DFA}" srcOrd="15" destOrd="0" parTransId="{E05732DD-8C4E-40BE-87B1-F4C16EBAE943}" sibTransId="{FB87F2EA-8A48-4012-B9B9-77DEB295C3FA}"/>
    <dgm:cxn modelId="{E4EF2622-B5FB-427A-8133-EC3E693875ED}" type="presParOf" srcId="{9CFE9860-8278-42C1-81A0-4742986EBEFA}" destId="{DE1887B1-6D50-4982-BDD4-34621397F8D2}" srcOrd="0" destOrd="0" presId="urn:microsoft.com/office/officeart/2005/8/layout/default"/>
    <dgm:cxn modelId="{6A910A15-19E0-43CF-9976-892DFC243543}" type="presParOf" srcId="{9CFE9860-8278-42C1-81A0-4742986EBEFA}" destId="{81BC0D5A-0B28-4C29-96B5-8806BCF1CDDB}" srcOrd="1" destOrd="0" presId="urn:microsoft.com/office/officeart/2005/8/layout/default"/>
    <dgm:cxn modelId="{3A64F72B-63A5-4DC6-A4C0-5092EA0EE846}" type="presParOf" srcId="{9CFE9860-8278-42C1-81A0-4742986EBEFA}" destId="{396BFE7F-0590-4506-AF29-B1FACF1AE24C}" srcOrd="2" destOrd="0" presId="urn:microsoft.com/office/officeart/2005/8/layout/default"/>
    <dgm:cxn modelId="{C1980CFA-ADC0-4AEB-BD88-9B66D7090AEF}" type="presParOf" srcId="{9CFE9860-8278-42C1-81A0-4742986EBEFA}" destId="{CFCEC9F0-662B-4C6B-8CF8-5C11F73DF79F}" srcOrd="3" destOrd="0" presId="urn:microsoft.com/office/officeart/2005/8/layout/default"/>
    <dgm:cxn modelId="{4CA64980-1575-42D9-A452-D53C0DE8F0AA}" type="presParOf" srcId="{9CFE9860-8278-42C1-81A0-4742986EBEFA}" destId="{459B7DA6-6ED7-49C8-B0C6-52E90E40C7D9}" srcOrd="4" destOrd="0" presId="urn:microsoft.com/office/officeart/2005/8/layout/default"/>
    <dgm:cxn modelId="{956D56E4-2382-4649-86AD-2AC054CB0747}" type="presParOf" srcId="{9CFE9860-8278-42C1-81A0-4742986EBEFA}" destId="{C7F8389C-B5A1-447E-AC16-9FC997F5ADF7}" srcOrd="5" destOrd="0" presId="urn:microsoft.com/office/officeart/2005/8/layout/default"/>
    <dgm:cxn modelId="{F3E6C99C-1CA6-4605-84DF-2C59180CFE47}" type="presParOf" srcId="{9CFE9860-8278-42C1-81A0-4742986EBEFA}" destId="{B804BD8F-7DE0-4E81-82B9-420990B879DB}" srcOrd="6" destOrd="0" presId="urn:microsoft.com/office/officeart/2005/8/layout/default"/>
    <dgm:cxn modelId="{67A5702C-E3ED-4B6E-8A4E-A3FA72BF1F3B}" type="presParOf" srcId="{9CFE9860-8278-42C1-81A0-4742986EBEFA}" destId="{F9767CEB-D4E7-47A2-BC9A-58D920DC0619}" srcOrd="7" destOrd="0" presId="urn:microsoft.com/office/officeart/2005/8/layout/default"/>
    <dgm:cxn modelId="{8D780C1D-7ECE-49FD-BAAA-D465C6F356F4}" type="presParOf" srcId="{9CFE9860-8278-42C1-81A0-4742986EBEFA}" destId="{9CC408EA-79DE-4ADF-9A88-A79DD96C1D60}" srcOrd="8" destOrd="0" presId="urn:microsoft.com/office/officeart/2005/8/layout/default"/>
    <dgm:cxn modelId="{DAEC2F02-79A3-497C-AE68-A59796D03D3A}" type="presParOf" srcId="{9CFE9860-8278-42C1-81A0-4742986EBEFA}" destId="{2614FC04-6CD7-44A4-85EB-53EFD732EC8E}" srcOrd="9" destOrd="0" presId="urn:microsoft.com/office/officeart/2005/8/layout/default"/>
    <dgm:cxn modelId="{D95AB41E-B82F-4927-83DA-EC23C24DCE43}" type="presParOf" srcId="{9CFE9860-8278-42C1-81A0-4742986EBEFA}" destId="{6B166F92-F838-4E94-AB24-FD2D4784224B}" srcOrd="10" destOrd="0" presId="urn:microsoft.com/office/officeart/2005/8/layout/default"/>
    <dgm:cxn modelId="{F1ED7877-2CD1-4E7A-B798-4C42E13E82B5}" type="presParOf" srcId="{9CFE9860-8278-42C1-81A0-4742986EBEFA}" destId="{0F832A30-25C8-4D21-896D-AF5F6D772C14}" srcOrd="11" destOrd="0" presId="urn:microsoft.com/office/officeart/2005/8/layout/default"/>
    <dgm:cxn modelId="{CB900061-C19A-41B8-A37D-8B6C3D827FF1}" type="presParOf" srcId="{9CFE9860-8278-42C1-81A0-4742986EBEFA}" destId="{5E0487AA-0966-4DB4-ABB5-B50D1421D9A2}" srcOrd="12" destOrd="0" presId="urn:microsoft.com/office/officeart/2005/8/layout/default"/>
    <dgm:cxn modelId="{984DAE8E-445B-41CE-90AA-1529039CB20E}" type="presParOf" srcId="{9CFE9860-8278-42C1-81A0-4742986EBEFA}" destId="{D9EC2D34-E69C-4D6E-99D6-2070CEDACA25}" srcOrd="13" destOrd="0" presId="urn:microsoft.com/office/officeart/2005/8/layout/default"/>
    <dgm:cxn modelId="{3C758430-0FD5-48CB-9421-D369717D68F0}" type="presParOf" srcId="{9CFE9860-8278-42C1-81A0-4742986EBEFA}" destId="{2467DD30-8639-41FE-A734-E33AE60A7C8C}" srcOrd="14" destOrd="0" presId="urn:microsoft.com/office/officeart/2005/8/layout/default"/>
    <dgm:cxn modelId="{C21FC3EF-4FA8-4472-ADFD-D1EFBD191623}" type="presParOf" srcId="{9CFE9860-8278-42C1-81A0-4742986EBEFA}" destId="{2337F028-5A65-4E4D-B413-39ED4710DE3D}" srcOrd="15" destOrd="0" presId="urn:microsoft.com/office/officeart/2005/8/layout/default"/>
    <dgm:cxn modelId="{55BF6846-4F8E-452F-BFD5-22CEDB7DFDB0}" type="presParOf" srcId="{9CFE9860-8278-42C1-81A0-4742986EBEFA}" destId="{D9BA08B0-8A22-4984-9FD9-AFB86D700042}" srcOrd="16" destOrd="0" presId="urn:microsoft.com/office/officeart/2005/8/layout/default"/>
    <dgm:cxn modelId="{B66BCDD4-FD2A-4FE5-8407-E9D87805880A}" type="presParOf" srcId="{9CFE9860-8278-42C1-81A0-4742986EBEFA}" destId="{18CE9033-0787-429F-ACE2-A9544381795E}" srcOrd="17" destOrd="0" presId="urn:microsoft.com/office/officeart/2005/8/layout/default"/>
    <dgm:cxn modelId="{6B6BBAE8-E29D-46D0-A6B8-CEFF5C71F647}" type="presParOf" srcId="{9CFE9860-8278-42C1-81A0-4742986EBEFA}" destId="{3A397672-E155-4F87-B796-BE86F024BA2B}" srcOrd="18" destOrd="0" presId="urn:microsoft.com/office/officeart/2005/8/layout/default"/>
    <dgm:cxn modelId="{70248BDA-80D1-4274-8055-7F70633E72BC}" type="presParOf" srcId="{9CFE9860-8278-42C1-81A0-4742986EBEFA}" destId="{EDDFFC26-391C-4B21-9733-518ABA6581B8}" srcOrd="19" destOrd="0" presId="urn:microsoft.com/office/officeart/2005/8/layout/default"/>
    <dgm:cxn modelId="{245FF87A-A596-4D96-87E4-932E50849A15}" type="presParOf" srcId="{9CFE9860-8278-42C1-81A0-4742986EBEFA}" destId="{092A1F41-49F0-454C-B869-B3B79D9F12AA}" srcOrd="20" destOrd="0" presId="urn:microsoft.com/office/officeart/2005/8/layout/default"/>
    <dgm:cxn modelId="{29E7A0D2-C4C2-4D47-AC12-14F5B48A1F0C}" type="presParOf" srcId="{9CFE9860-8278-42C1-81A0-4742986EBEFA}" destId="{27B29DBA-1E0B-4A47-B916-547D9163A63B}" srcOrd="21" destOrd="0" presId="urn:microsoft.com/office/officeart/2005/8/layout/default"/>
    <dgm:cxn modelId="{0A08968D-976F-4880-9286-99C17C93989F}" type="presParOf" srcId="{9CFE9860-8278-42C1-81A0-4742986EBEFA}" destId="{9038E28A-4742-41D3-BC36-117E4D1BA04B}" srcOrd="22" destOrd="0" presId="urn:microsoft.com/office/officeart/2005/8/layout/default"/>
    <dgm:cxn modelId="{6A51B914-4AF0-4B63-9E65-F5B4953A9A1A}" type="presParOf" srcId="{9CFE9860-8278-42C1-81A0-4742986EBEFA}" destId="{CFC8702B-06BC-4392-9058-38AABEE9B1DF}" srcOrd="23" destOrd="0" presId="urn:microsoft.com/office/officeart/2005/8/layout/default"/>
    <dgm:cxn modelId="{CEFD6A35-068A-4688-A4AE-20AB6B9E7F0D}" type="presParOf" srcId="{9CFE9860-8278-42C1-81A0-4742986EBEFA}" destId="{D330E16A-FB70-4B3F-9CF2-51BEAA270C38}" srcOrd="24" destOrd="0" presId="urn:microsoft.com/office/officeart/2005/8/layout/default"/>
    <dgm:cxn modelId="{C892494A-DFAE-4270-9CCE-A5F819C0C803}" type="presParOf" srcId="{9CFE9860-8278-42C1-81A0-4742986EBEFA}" destId="{634BB079-4DB8-4881-8527-9A06D054B3B0}" srcOrd="25" destOrd="0" presId="urn:microsoft.com/office/officeart/2005/8/layout/default"/>
    <dgm:cxn modelId="{A583AE02-D6EE-402C-B317-64C491383452}" type="presParOf" srcId="{9CFE9860-8278-42C1-81A0-4742986EBEFA}" destId="{0BB41DB6-09EF-4ADA-86BC-27D3203BA3A7}" srcOrd="26" destOrd="0" presId="urn:microsoft.com/office/officeart/2005/8/layout/default"/>
    <dgm:cxn modelId="{D7ACBED4-51B5-49A9-AA31-ADE8F6A00E7A}" type="presParOf" srcId="{9CFE9860-8278-42C1-81A0-4742986EBEFA}" destId="{6C3027CD-4763-45BA-85B4-6AD0D737052F}" srcOrd="27" destOrd="0" presId="urn:microsoft.com/office/officeart/2005/8/layout/default"/>
    <dgm:cxn modelId="{78635320-82FC-4F93-85E0-D453BFAB2F31}" type="presParOf" srcId="{9CFE9860-8278-42C1-81A0-4742986EBEFA}" destId="{611680AE-90BF-432B-9FE7-231EA953E952}" srcOrd="28" destOrd="0" presId="urn:microsoft.com/office/officeart/2005/8/layout/default"/>
    <dgm:cxn modelId="{CEF3BA3E-6916-490C-9916-50D129636544}" type="presParOf" srcId="{9CFE9860-8278-42C1-81A0-4742986EBEFA}" destId="{7E33E195-1925-49A6-8993-A15E747EEA9A}" srcOrd="29" destOrd="0" presId="urn:microsoft.com/office/officeart/2005/8/layout/default"/>
    <dgm:cxn modelId="{C2328952-B455-4F29-9080-7DA96FF7A98C}" type="presParOf" srcId="{9CFE9860-8278-42C1-81A0-4742986EBEFA}" destId="{ECC0ADF4-7590-4336-9A16-3D5985301077}" srcOrd="30" destOrd="0" presId="urn:microsoft.com/office/officeart/2005/8/layout/default"/>
    <dgm:cxn modelId="{85649A75-6F29-4625-8222-8EA044279795}" type="presParOf" srcId="{9CFE9860-8278-42C1-81A0-4742986EBEFA}" destId="{D8D63BC7-0E2A-4EBC-9741-7E23C8F02AD2}" srcOrd="31" destOrd="0" presId="urn:microsoft.com/office/officeart/2005/8/layout/default"/>
    <dgm:cxn modelId="{63EE6ED3-18D2-45B4-93F5-2CCA1840798E}" type="presParOf" srcId="{9CFE9860-8278-42C1-81A0-4742986EBEFA}" destId="{0092859B-0B1E-4F1D-BF27-8D87B58CA595}" srcOrd="32" destOrd="0" presId="urn:microsoft.com/office/officeart/2005/8/layout/default"/>
    <dgm:cxn modelId="{806088EB-6173-49F5-8388-AD700A8A3F44}" type="presParOf" srcId="{9CFE9860-8278-42C1-81A0-4742986EBEFA}" destId="{FA0464C9-0F53-434E-AF65-3D9230516D1C}" srcOrd="33" destOrd="0" presId="urn:microsoft.com/office/officeart/2005/8/layout/default"/>
    <dgm:cxn modelId="{34FF2E1B-2C9C-4499-B655-53AF493760DD}" type="presParOf" srcId="{9CFE9860-8278-42C1-81A0-4742986EBEFA}" destId="{0168932E-4DA9-4CB7-A322-D5A9C2B7F6E0}" srcOrd="34" destOrd="0" presId="urn:microsoft.com/office/officeart/2005/8/layout/default"/>
    <dgm:cxn modelId="{41AE1A30-F8F9-4984-BA92-5B544D597FFF}" type="presParOf" srcId="{9CFE9860-8278-42C1-81A0-4742986EBEFA}" destId="{EC74731E-A025-44CC-85CD-8E539ACCE04A}" srcOrd="35" destOrd="0" presId="urn:microsoft.com/office/officeart/2005/8/layout/default"/>
    <dgm:cxn modelId="{0D54145F-D9E7-48C7-B039-ADA3BE5FE22D}" type="presParOf" srcId="{9CFE9860-8278-42C1-81A0-4742986EBEFA}" destId="{106DACA5-DAA5-4C61-83BB-6571197BCB2C}" srcOrd="36" destOrd="0" presId="urn:microsoft.com/office/officeart/2005/8/layout/default"/>
    <dgm:cxn modelId="{7D52AA1B-CF89-49B8-9830-202ECE8A8D85}" type="presParOf" srcId="{9CFE9860-8278-42C1-81A0-4742986EBEFA}" destId="{0A0EAF48-C209-447D-AD73-5FF29C3F4120}" srcOrd="37" destOrd="0" presId="urn:microsoft.com/office/officeart/2005/8/layout/default"/>
    <dgm:cxn modelId="{CFB4B74C-1DBD-4A40-B80D-0CC8C2A123C5}" type="presParOf" srcId="{9CFE9860-8278-42C1-81A0-4742986EBEFA}" destId="{C9362C53-5C5C-4935-B999-907F0A8F1029}" srcOrd="38" destOrd="0" presId="urn:microsoft.com/office/officeart/2005/8/layout/default"/>
    <dgm:cxn modelId="{35D37017-3744-4AC2-A3E5-49B9604274EE}" type="presParOf" srcId="{9CFE9860-8278-42C1-81A0-4742986EBEFA}" destId="{899BB757-1B3E-484F-9DC0-24DF77F850C9}" srcOrd="39" destOrd="0" presId="urn:microsoft.com/office/officeart/2005/8/layout/default"/>
    <dgm:cxn modelId="{5AE14513-0CC9-4C43-9576-3756FB451618}" type="presParOf" srcId="{9CFE9860-8278-42C1-81A0-4742986EBEFA}" destId="{3682E417-D7D5-4F20-8808-4AE2C23ECB27}" srcOrd="40" destOrd="0" presId="urn:microsoft.com/office/officeart/2005/8/layout/default"/>
    <dgm:cxn modelId="{46F2C4FC-DF4F-4909-A7DC-73274048D80A}" type="presParOf" srcId="{9CFE9860-8278-42C1-81A0-4742986EBEFA}" destId="{A0DC4175-D6D2-4653-AE69-1752F84A234B}" srcOrd="41" destOrd="0" presId="urn:microsoft.com/office/officeart/2005/8/layout/default"/>
    <dgm:cxn modelId="{5A2D4A4B-2783-4992-AD7C-D1D0D14B9180}" type="presParOf" srcId="{9CFE9860-8278-42C1-81A0-4742986EBEFA}" destId="{DE301F7E-5964-4827-8812-10D6F260DC5E}" srcOrd="42" destOrd="0" presId="urn:microsoft.com/office/officeart/2005/8/layout/default"/>
    <dgm:cxn modelId="{FBE3957A-2E87-423C-82FF-575A81BE98A6}" type="presParOf" srcId="{9CFE9860-8278-42C1-81A0-4742986EBEFA}" destId="{125D35DC-8D13-43BC-9F35-E37A5A8A09A1}" srcOrd="43" destOrd="0" presId="urn:microsoft.com/office/officeart/2005/8/layout/default"/>
    <dgm:cxn modelId="{03869AB6-1149-427B-BC83-ADF1B3BEE683}" type="presParOf" srcId="{9CFE9860-8278-42C1-81A0-4742986EBEFA}" destId="{5AE28A7D-3D18-42D0-94E0-619B5E1B2C79}" srcOrd="4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7FF60E-76F0-4C7D-8D86-39B57A8EA35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2B48A693-BDE8-4961-BFA0-63A428C9580E}">
      <dgm:prSet phldrT="[Text]"/>
      <dgm:spPr/>
      <dgm:t>
        <a:bodyPr/>
        <a:lstStyle/>
        <a:p>
          <a:r>
            <a:rPr lang="en-CA" b="1" dirty="0">
              <a:latin typeface="Arial" pitchFamily="34" charset="0"/>
              <a:cs typeface="Arial" pitchFamily="34" charset="0"/>
            </a:rPr>
            <a:t>Accreditation</a:t>
          </a:r>
        </a:p>
      </dgm:t>
    </dgm:pt>
    <dgm:pt modelId="{BE53AF08-F4F5-40AD-9B39-313FE658A895}" type="parTrans" cxnId="{EB54B86F-EBC6-4679-B769-04FB45BD492D}">
      <dgm:prSet/>
      <dgm:spPr/>
      <dgm:t>
        <a:bodyPr/>
        <a:lstStyle/>
        <a:p>
          <a:endParaRPr lang="en-CA"/>
        </a:p>
      </dgm:t>
    </dgm:pt>
    <dgm:pt modelId="{4A3B5FBD-6B4A-43B8-9932-942233BE388A}" type="sibTrans" cxnId="{EB54B86F-EBC6-4679-B769-04FB45BD492D}">
      <dgm:prSet/>
      <dgm:spPr/>
      <dgm:t>
        <a:bodyPr/>
        <a:lstStyle/>
        <a:p>
          <a:endParaRPr lang="en-CA"/>
        </a:p>
      </dgm:t>
    </dgm:pt>
    <dgm:pt modelId="{957ACB51-2FA8-4624-9D9B-4AE687C8AE57}">
      <dgm:prSet phldrT="[Text]" custT="1"/>
      <dgm:spPr/>
      <dgm:t>
        <a:bodyPr/>
        <a:lstStyle/>
        <a:p>
          <a:r>
            <a:rPr lang="en-CA" sz="1800" b="1" dirty="0">
              <a:latin typeface="Arial" pitchFamily="34" charset="0"/>
              <a:cs typeface="Arial" pitchFamily="34" charset="0"/>
            </a:rPr>
            <a:t>Is a process</a:t>
          </a:r>
        </a:p>
      </dgm:t>
    </dgm:pt>
    <dgm:pt modelId="{5E20682E-B409-44FE-A901-B1FF9ED84A6A}" type="parTrans" cxnId="{D9C0A194-C165-4BDC-BBCB-5AEFF1DA408F}">
      <dgm:prSet/>
      <dgm:spPr/>
      <dgm:t>
        <a:bodyPr/>
        <a:lstStyle/>
        <a:p>
          <a:endParaRPr lang="en-CA"/>
        </a:p>
      </dgm:t>
    </dgm:pt>
    <dgm:pt modelId="{2875D35A-7DBB-4BB1-AC94-365CA912F10B}" type="sibTrans" cxnId="{D9C0A194-C165-4BDC-BBCB-5AEFF1DA408F}">
      <dgm:prSet/>
      <dgm:spPr/>
      <dgm:t>
        <a:bodyPr/>
        <a:lstStyle/>
        <a:p>
          <a:endParaRPr lang="en-CA"/>
        </a:p>
      </dgm:t>
    </dgm:pt>
    <dgm:pt modelId="{41AE2C15-9C41-4CB9-A08F-C1E5E412D5B6}">
      <dgm:prSet phldrT="[Text]" custT="1"/>
      <dgm:spPr/>
      <dgm:t>
        <a:bodyPr/>
        <a:lstStyle/>
        <a:p>
          <a:r>
            <a:rPr lang="en-CA" sz="1800" b="1" dirty="0">
              <a:latin typeface="Arial" pitchFamily="34" charset="0"/>
              <a:cs typeface="Arial" pitchFamily="34" charset="0"/>
            </a:rPr>
            <a:t>Not an event </a:t>
          </a:r>
        </a:p>
      </dgm:t>
    </dgm:pt>
    <dgm:pt modelId="{6B90B779-BBBE-46B5-A3AF-3E60CFCE5735}" type="parTrans" cxnId="{5DC13874-43C2-4C11-A064-DCFF4CD911C1}">
      <dgm:prSet/>
      <dgm:spPr/>
      <dgm:t>
        <a:bodyPr/>
        <a:lstStyle/>
        <a:p>
          <a:endParaRPr lang="en-CA"/>
        </a:p>
      </dgm:t>
    </dgm:pt>
    <dgm:pt modelId="{2AC08C49-7635-48F3-AF67-BEF4F3ED569E}" type="sibTrans" cxnId="{5DC13874-43C2-4C11-A064-DCFF4CD911C1}">
      <dgm:prSet/>
      <dgm:spPr/>
      <dgm:t>
        <a:bodyPr/>
        <a:lstStyle/>
        <a:p>
          <a:endParaRPr lang="en-CA"/>
        </a:p>
      </dgm:t>
    </dgm:pt>
    <dgm:pt modelId="{44085ABD-8559-44E4-A791-CB9A0BB5286B}" type="pres">
      <dgm:prSet presAssocID="{067FF60E-76F0-4C7D-8D86-39B57A8EA35F}" presName="CompostProcess" presStyleCnt="0">
        <dgm:presLayoutVars>
          <dgm:dir/>
          <dgm:resizeHandles val="exact"/>
        </dgm:presLayoutVars>
      </dgm:prSet>
      <dgm:spPr/>
    </dgm:pt>
    <dgm:pt modelId="{48F1A1DB-1B2B-431E-9764-BEE4357A1379}" type="pres">
      <dgm:prSet presAssocID="{067FF60E-76F0-4C7D-8D86-39B57A8EA35F}" presName="arrow" presStyleLbl="bgShp" presStyleIdx="0" presStyleCnt="1" custLinFactNeighborX="84237" custLinFactNeighborY="-14047"/>
      <dgm:spPr/>
    </dgm:pt>
    <dgm:pt modelId="{83D2388A-7716-4AF4-8590-C0B2A542374E}" type="pres">
      <dgm:prSet presAssocID="{067FF60E-76F0-4C7D-8D86-39B57A8EA35F}" presName="linearProcess" presStyleCnt="0"/>
      <dgm:spPr/>
    </dgm:pt>
    <dgm:pt modelId="{F7EA4041-4806-48B5-B13F-1FB8DEDFF0BB}" type="pres">
      <dgm:prSet presAssocID="{2B48A693-BDE8-4961-BFA0-63A428C9580E}" presName="textNode" presStyleLbl="node1" presStyleIdx="0" presStyleCnt="3">
        <dgm:presLayoutVars>
          <dgm:bulletEnabled val="1"/>
        </dgm:presLayoutVars>
      </dgm:prSet>
      <dgm:spPr/>
    </dgm:pt>
    <dgm:pt modelId="{5159FB86-E254-4E91-9A26-05A92A749C93}" type="pres">
      <dgm:prSet presAssocID="{4A3B5FBD-6B4A-43B8-9932-942233BE388A}" presName="sibTrans" presStyleCnt="0"/>
      <dgm:spPr/>
    </dgm:pt>
    <dgm:pt modelId="{09276746-81C5-41FC-8359-90E555F2061A}" type="pres">
      <dgm:prSet presAssocID="{957ACB51-2FA8-4624-9D9B-4AE687C8AE57}" presName="textNode" presStyleLbl="node1" presStyleIdx="1" presStyleCnt="3" custScaleX="114286">
        <dgm:presLayoutVars>
          <dgm:bulletEnabled val="1"/>
        </dgm:presLayoutVars>
      </dgm:prSet>
      <dgm:spPr/>
    </dgm:pt>
    <dgm:pt modelId="{96E2EC1F-6E9C-4926-8A4A-31737D0BCE16}" type="pres">
      <dgm:prSet presAssocID="{2875D35A-7DBB-4BB1-AC94-365CA912F10B}" presName="sibTrans" presStyleCnt="0"/>
      <dgm:spPr/>
    </dgm:pt>
    <dgm:pt modelId="{B17731D4-AE44-4EBD-B488-4DBBC0A7DDE2}" type="pres">
      <dgm:prSet presAssocID="{41AE2C15-9C41-4CB9-A08F-C1E5E412D5B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ACB036-5C0A-48FE-93EF-FDB7BB780523}" type="presOf" srcId="{067FF60E-76F0-4C7D-8D86-39B57A8EA35F}" destId="{44085ABD-8559-44E4-A791-CB9A0BB5286B}" srcOrd="0" destOrd="0" presId="urn:microsoft.com/office/officeart/2005/8/layout/hProcess9"/>
    <dgm:cxn modelId="{EB54B86F-EBC6-4679-B769-04FB45BD492D}" srcId="{067FF60E-76F0-4C7D-8D86-39B57A8EA35F}" destId="{2B48A693-BDE8-4961-BFA0-63A428C9580E}" srcOrd="0" destOrd="0" parTransId="{BE53AF08-F4F5-40AD-9B39-313FE658A895}" sibTransId="{4A3B5FBD-6B4A-43B8-9932-942233BE388A}"/>
    <dgm:cxn modelId="{5DC13874-43C2-4C11-A064-DCFF4CD911C1}" srcId="{067FF60E-76F0-4C7D-8D86-39B57A8EA35F}" destId="{41AE2C15-9C41-4CB9-A08F-C1E5E412D5B6}" srcOrd="2" destOrd="0" parTransId="{6B90B779-BBBE-46B5-A3AF-3E60CFCE5735}" sibTransId="{2AC08C49-7635-48F3-AF67-BEF4F3ED569E}"/>
    <dgm:cxn modelId="{D9C0A194-C165-4BDC-BBCB-5AEFF1DA408F}" srcId="{067FF60E-76F0-4C7D-8D86-39B57A8EA35F}" destId="{957ACB51-2FA8-4624-9D9B-4AE687C8AE57}" srcOrd="1" destOrd="0" parTransId="{5E20682E-B409-44FE-A901-B1FF9ED84A6A}" sibTransId="{2875D35A-7DBB-4BB1-AC94-365CA912F10B}"/>
    <dgm:cxn modelId="{6B654DB7-063B-437A-B704-CF3A15526893}" type="presOf" srcId="{2B48A693-BDE8-4961-BFA0-63A428C9580E}" destId="{F7EA4041-4806-48B5-B13F-1FB8DEDFF0BB}" srcOrd="0" destOrd="0" presId="urn:microsoft.com/office/officeart/2005/8/layout/hProcess9"/>
    <dgm:cxn modelId="{8A61FADD-DC97-445F-8B0C-FB3C608C4FB6}" type="presOf" srcId="{957ACB51-2FA8-4624-9D9B-4AE687C8AE57}" destId="{09276746-81C5-41FC-8359-90E555F2061A}" srcOrd="0" destOrd="0" presId="urn:microsoft.com/office/officeart/2005/8/layout/hProcess9"/>
    <dgm:cxn modelId="{A917CBDF-4FEF-4D35-BB04-A458890BB233}" type="presOf" srcId="{41AE2C15-9C41-4CB9-A08F-C1E5E412D5B6}" destId="{B17731D4-AE44-4EBD-B488-4DBBC0A7DDE2}" srcOrd="0" destOrd="0" presId="urn:microsoft.com/office/officeart/2005/8/layout/hProcess9"/>
    <dgm:cxn modelId="{683FEBA6-13DE-4FE7-A5F6-79BD5732F012}" type="presParOf" srcId="{44085ABD-8559-44E4-A791-CB9A0BB5286B}" destId="{48F1A1DB-1B2B-431E-9764-BEE4357A1379}" srcOrd="0" destOrd="0" presId="urn:microsoft.com/office/officeart/2005/8/layout/hProcess9"/>
    <dgm:cxn modelId="{2BBF6F8E-7EDA-4734-B87D-6B0D467A6CA0}" type="presParOf" srcId="{44085ABD-8559-44E4-A791-CB9A0BB5286B}" destId="{83D2388A-7716-4AF4-8590-C0B2A542374E}" srcOrd="1" destOrd="0" presId="urn:microsoft.com/office/officeart/2005/8/layout/hProcess9"/>
    <dgm:cxn modelId="{A8C58265-55B0-404D-93F5-A9CEDA34B043}" type="presParOf" srcId="{83D2388A-7716-4AF4-8590-C0B2A542374E}" destId="{F7EA4041-4806-48B5-B13F-1FB8DEDFF0BB}" srcOrd="0" destOrd="0" presId="urn:microsoft.com/office/officeart/2005/8/layout/hProcess9"/>
    <dgm:cxn modelId="{0D547A02-3B1E-4D80-B970-0B3CF805BD34}" type="presParOf" srcId="{83D2388A-7716-4AF4-8590-C0B2A542374E}" destId="{5159FB86-E254-4E91-9A26-05A92A749C93}" srcOrd="1" destOrd="0" presId="urn:microsoft.com/office/officeart/2005/8/layout/hProcess9"/>
    <dgm:cxn modelId="{55938924-0A53-4D72-8A1F-45A7CC1BDF20}" type="presParOf" srcId="{83D2388A-7716-4AF4-8590-C0B2A542374E}" destId="{09276746-81C5-41FC-8359-90E555F2061A}" srcOrd="2" destOrd="0" presId="urn:microsoft.com/office/officeart/2005/8/layout/hProcess9"/>
    <dgm:cxn modelId="{5368A3F1-E50B-4FDB-95C9-0F901858FEEE}" type="presParOf" srcId="{83D2388A-7716-4AF4-8590-C0B2A542374E}" destId="{96E2EC1F-6E9C-4926-8A4A-31737D0BCE16}" srcOrd="3" destOrd="0" presId="urn:microsoft.com/office/officeart/2005/8/layout/hProcess9"/>
    <dgm:cxn modelId="{ED5C957F-D4A0-44BE-A8F3-87292D679DD0}" type="presParOf" srcId="{83D2388A-7716-4AF4-8590-C0B2A542374E}" destId="{B17731D4-AE44-4EBD-B488-4DBBC0A7DDE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36F13B-21A9-445B-B869-8D06EFAB525F}" type="doc">
      <dgm:prSet loTypeId="urn:microsoft.com/office/officeart/2005/8/layout/cycle5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A9169AE7-A0C6-4DFE-80AE-3F436AC7DC2D}">
      <dgm:prSet phldrT="[Text]" custT="1"/>
      <dgm:spPr/>
      <dgm:t>
        <a:bodyPr/>
        <a:lstStyle/>
        <a:p>
          <a:r>
            <a:rPr lang="el-GR" sz="1600" b="1">
              <a:latin typeface="Arial" pitchFamily="34" charset="0"/>
              <a:cs typeface="Arial" pitchFamily="34" charset="0"/>
            </a:rPr>
            <a:t>ΕΓΧΕΙΡΙΔΙΟ/</a:t>
          </a:r>
        </a:p>
        <a:p>
          <a:r>
            <a:rPr lang="el-GR" sz="1600" b="1">
              <a:latin typeface="Arial" pitchFamily="34" charset="0"/>
              <a:cs typeface="Arial" pitchFamily="34" charset="0"/>
            </a:rPr>
            <a:t>ΠΡΟΤΥΠΑ</a:t>
          </a:r>
          <a:endParaRPr lang="en-CA" sz="1600" b="1" dirty="0">
            <a:latin typeface="Arial" pitchFamily="34" charset="0"/>
            <a:cs typeface="Arial" pitchFamily="34" charset="0"/>
          </a:endParaRPr>
        </a:p>
      </dgm:t>
    </dgm:pt>
    <dgm:pt modelId="{ACB032DD-DD85-41FC-959B-2AD964EBC526}" type="parTrans" cxnId="{243E6784-5BF3-4D0A-9C98-0BF419727E22}">
      <dgm:prSet/>
      <dgm:spPr/>
      <dgm:t>
        <a:bodyPr/>
        <a:lstStyle/>
        <a:p>
          <a:endParaRPr lang="en-CA"/>
        </a:p>
      </dgm:t>
    </dgm:pt>
    <dgm:pt modelId="{F208DA7C-5D42-47A4-8D48-25F55EA85CB7}" type="sibTrans" cxnId="{243E6784-5BF3-4D0A-9C98-0BF419727E22}">
      <dgm:prSet/>
      <dgm:spPr/>
      <dgm:t>
        <a:bodyPr/>
        <a:lstStyle/>
        <a:p>
          <a:endParaRPr lang="en-CA" dirty="0"/>
        </a:p>
      </dgm:t>
    </dgm:pt>
    <dgm:pt modelId="{AA0ACFBF-5FA2-41BF-AD47-DCF4B9BA45DB}">
      <dgm:prSet phldrT="[Text]" custT="1"/>
      <dgm:spPr/>
      <dgm:t>
        <a:bodyPr/>
        <a:lstStyle/>
        <a:p>
          <a:r>
            <a:rPr lang="el-GR" sz="1600" b="1">
              <a:latin typeface="Arial" pitchFamily="34" charset="0"/>
              <a:cs typeface="Arial" pitchFamily="34" charset="0"/>
            </a:rPr>
            <a:t>ΑΥΤΌ-ΑΞΙΟΛΟΓΗΣΗ</a:t>
          </a:r>
          <a:endParaRPr lang="en-CA" sz="1600" b="1" dirty="0">
            <a:latin typeface="Arial" pitchFamily="34" charset="0"/>
            <a:cs typeface="Arial" pitchFamily="34" charset="0"/>
          </a:endParaRPr>
        </a:p>
      </dgm:t>
    </dgm:pt>
    <dgm:pt modelId="{64227583-EB21-41EA-9ACB-A2915513CF60}" type="parTrans" cxnId="{76A7E380-C476-4CBC-9161-47C1907679D9}">
      <dgm:prSet/>
      <dgm:spPr/>
      <dgm:t>
        <a:bodyPr/>
        <a:lstStyle/>
        <a:p>
          <a:endParaRPr lang="en-CA"/>
        </a:p>
      </dgm:t>
    </dgm:pt>
    <dgm:pt modelId="{447D1FB1-D9D8-4399-B53B-5BEFAF4456FE}" type="sibTrans" cxnId="{76A7E380-C476-4CBC-9161-47C1907679D9}">
      <dgm:prSet/>
      <dgm:spPr/>
      <dgm:t>
        <a:bodyPr/>
        <a:lstStyle/>
        <a:p>
          <a:endParaRPr lang="en-CA" dirty="0"/>
        </a:p>
      </dgm:t>
    </dgm:pt>
    <dgm:pt modelId="{AC9D2CF4-C16B-4F1F-A59B-449ADACE1E81}">
      <dgm:prSet phldrT="[Text]" custT="1"/>
      <dgm:spPr/>
      <dgm:t>
        <a:bodyPr/>
        <a:lstStyle/>
        <a:p>
          <a:r>
            <a:rPr lang="el-GR" sz="1600" b="1" dirty="0">
              <a:latin typeface="Arial" pitchFamily="34" charset="0"/>
              <a:cs typeface="Arial" pitchFamily="34" charset="0"/>
            </a:rPr>
            <a:t>ΕΠΙ ΤΟΠΟΥ ΕΠΙΘΕΩΡΗΣΗ</a:t>
          </a:r>
        </a:p>
        <a:p>
          <a:r>
            <a:rPr lang="el-GR" sz="1600" b="1" dirty="0">
              <a:latin typeface="Arial" pitchFamily="34" charset="0"/>
              <a:cs typeface="Arial" pitchFamily="34" charset="0"/>
            </a:rPr>
            <a:t>(διάρκειας 4 ημερών) </a:t>
          </a:r>
          <a:endParaRPr lang="en-CA" sz="1600" b="1" dirty="0">
            <a:latin typeface="Arial" pitchFamily="34" charset="0"/>
            <a:cs typeface="Arial" pitchFamily="34" charset="0"/>
          </a:endParaRPr>
        </a:p>
      </dgm:t>
    </dgm:pt>
    <dgm:pt modelId="{60CE8FA3-7D91-460B-8392-21993AEA418C}" type="parTrans" cxnId="{C34D22E9-5DFC-42C8-B7CC-DC6C70404463}">
      <dgm:prSet/>
      <dgm:spPr/>
      <dgm:t>
        <a:bodyPr/>
        <a:lstStyle/>
        <a:p>
          <a:endParaRPr lang="en-CA"/>
        </a:p>
      </dgm:t>
    </dgm:pt>
    <dgm:pt modelId="{F201F0C8-FA39-40E6-B820-57B7BFB6955D}" type="sibTrans" cxnId="{C34D22E9-5DFC-42C8-B7CC-DC6C70404463}">
      <dgm:prSet/>
      <dgm:spPr/>
      <dgm:t>
        <a:bodyPr/>
        <a:lstStyle/>
        <a:p>
          <a:endParaRPr lang="en-CA" dirty="0"/>
        </a:p>
      </dgm:t>
    </dgm:pt>
    <dgm:pt modelId="{8A9116A8-FA71-4E57-BAEE-25B5727E0531}">
      <dgm:prSet phldrT="[Text]" custT="1"/>
      <dgm:spPr/>
      <dgm:t>
        <a:bodyPr/>
        <a:lstStyle/>
        <a:p>
          <a:r>
            <a:rPr lang="el-GR" sz="1600" b="1" dirty="0">
              <a:latin typeface="Arial" pitchFamily="34" charset="0"/>
              <a:cs typeface="Arial" pitchFamily="34" charset="0"/>
            </a:rPr>
            <a:t>ΕΚΘΕΣΗ ΑΞΙΟΛΟΓΗΣΗΣ&amp; ΣΥΣΤΑΣΕΙΣ</a:t>
          </a:r>
        </a:p>
      </dgm:t>
    </dgm:pt>
    <dgm:pt modelId="{09E98DE4-708E-4E9F-B0FC-0AAC4E39DD82}" type="parTrans" cxnId="{3919FABA-1243-48B5-BB3A-8D58A1264063}">
      <dgm:prSet/>
      <dgm:spPr/>
      <dgm:t>
        <a:bodyPr/>
        <a:lstStyle/>
        <a:p>
          <a:endParaRPr lang="en-CA"/>
        </a:p>
      </dgm:t>
    </dgm:pt>
    <dgm:pt modelId="{6653BF13-3F06-4EE4-8EA3-9F2BF79D14E5}" type="sibTrans" cxnId="{3919FABA-1243-48B5-BB3A-8D58A1264063}">
      <dgm:prSet/>
      <dgm:spPr/>
      <dgm:t>
        <a:bodyPr/>
        <a:lstStyle/>
        <a:p>
          <a:endParaRPr lang="en-CA" dirty="0"/>
        </a:p>
      </dgm:t>
    </dgm:pt>
    <dgm:pt modelId="{E6EB7020-234C-4AB1-A289-1E078C2D74B0}">
      <dgm:prSet phldrT="[Text]" custT="1"/>
      <dgm:spPr/>
      <dgm:t>
        <a:bodyPr/>
        <a:lstStyle/>
        <a:p>
          <a:r>
            <a:rPr lang="el-GR" sz="1600" b="1">
              <a:latin typeface="Arial" pitchFamily="34" charset="0"/>
              <a:cs typeface="Arial" pitchFamily="34" charset="0"/>
            </a:rPr>
            <a:t>ΔΙΑΠΙΣΤΕΥΣΗ</a:t>
          </a:r>
          <a:r>
            <a:rPr lang="en-CA" sz="1600" b="1">
              <a:latin typeface="Arial" pitchFamily="34" charset="0"/>
              <a:cs typeface="Arial" pitchFamily="34" charset="0"/>
            </a:rPr>
            <a:t> </a:t>
          </a:r>
          <a:endParaRPr lang="en-CA" sz="1600" b="1" dirty="0">
            <a:latin typeface="Arial" pitchFamily="34" charset="0"/>
            <a:cs typeface="Arial" pitchFamily="34" charset="0"/>
          </a:endParaRPr>
        </a:p>
      </dgm:t>
    </dgm:pt>
    <dgm:pt modelId="{C426AF9A-4B48-4E05-8FDA-AF6A439F0528}" type="parTrans" cxnId="{5E1B8297-3101-45C1-89FC-C23263BEDE6E}">
      <dgm:prSet/>
      <dgm:spPr/>
      <dgm:t>
        <a:bodyPr/>
        <a:lstStyle/>
        <a:p>
          <a:endParaRPr lang="en-CA"/>
        </a:p>
      </dgm:t>
    </dgm:pt>
    <dgm:pt modelId="{8F1FF15F-91BE-47D1-9828-73ECD8DA665F}" type="sibTrans" cxnId="{5E1B8297-3101-45C1-89FC-C23263BEDE6E}">
      <dgm:prSet/>
      <dgm:spPr/>
      <dgm:t>
        <a:bodyPr/>
        <a:lstStyle/>
        <a:p>
          <a:endParaRPr lang="en-CA" dirty="0"/>
        </a:p>
      </dgm:t>
    </dgm:pt>
    <dgm:pt modelId="{02C5C99B-E671-4D37-A202-72446702F271}" type="pres">
      <dgm:prSet presAssocID="{1336F13B-21A9-445B-B869-8D06EFAB525F}" presName="cycle" presStyleCnt="0">
        <dgm:presLayoutVars>
          <dgm:dir/>
          <dgm:resizeHandles val="exact"/>
        </dgm:presLayoutVars>
      </dgm:prSet>
      <dgm:spPr/>
    </dgm:pt>
    <dgm:pt modelId="{1D560AC5-4640-4DF8-9C44-C002E1BA819D}" type="pres">
      <dgm:prSet presAssocID="{A9169AE7-A0C6-4DFE-80AE-3F436AC7DC2D}" presName="node" presStyleLbl="node1" presStyleIdx="0" presStyleCnt="5" custScaleX="118591">
        <dgm:presLayoutVars>
          <dgm:bulletEnabled val="1"/>
        </dgm:presLayoutVars>
      </dgm:prSet>
      <dgm:spPr/>
    </dgm:pt>
    <dgm:pt modelId="{A5B2747A-0681-4DCC-8D16-282BEB1EFBDF}" type="pres">
      <dgm:prSet presAssocID="{A9169AE7-A0C6-4DFE-80AE-3F436AC7DC2D}" presName="spNode" presStyleCnt="0"/>
      <dgm:spPr/>
    </dgm:pt>
    <dgm:pt modelId="{528FA166-D7FD-4356-8CF3-C181CA029067}" type="pres">
      <dgm:prSet presAssocID="{F208DA7C-5D42-47A4-8D48-25F55EA85CB7}" presName="sibTrans" presStyleLbl="sibTrans1D1" presStyleIdx="0" presStyleCnt="5"/>
      <dgm:spPr/>
    </dgm:pt>
    <dgm:pt modelId="{6542345F-FB08-45C9-948E-CC1B8219BD36}" type="pres">
      <dgm:prSet presAssocID="{AA0ACFBF-5FA2-41BF-AD47-DCF4B9BA45DB}" presName="node" presStyleLbl="node1" presStyleIdx="1" presStyleCnt="5" custScaleX="118591">
        <dgm:presLayoutVars>
          <dgm:bulletEnabled val="1"/>
        </dgm:presLayoutVars>
      </dgm:prSet>
      <dgm:spPr/>
    </dgm:pt>
    <dgm:pt modelId="{EBCE8451-F846-4F30-A0AE-634D8AA10EDB}" type="pres">
      <dgm:prSet presAssocID="{AA0ACFBF-5FA2-41BF-AD47-DCF4B9BA45DB}" presName="spNode" presStyleCnt="0"/>
      <dgm:spPr/>
    </dgm:pt>
    <dgm:pt modelId="{08AF3B80-27D3-41DE-AD05-5382EEFD013C}" type="pres">
      <dgm:prSet presAssocID="{447D1FB1-D9D8-4399-B53B-5BEFAF4456FE}" presName="sibTrans" presStyleLbl="sibTrans1D1" presStyleIdx="1" presStyleCnt="5"/>
      <dgm:spPr/>
    </dgm:pt>
    <dgm:pt modelId="{D3EA4B5C-745B-4D41-8B2A-F740F26B80F1}" type="pres">
      <dgm:prSet presAssocID="{AC9D2CF4-C16B-4F1F-A59B-449ADACE1E81}" presName="node" presStyleLbl="node1" presStyleIdx="2" presStyleCnt="5" custScaleX="118591" custScaleY="115151">
        <dgm:presLayoutVars>
          <dgm:bulletEnabled val="1"/>
        </dgm:presLayoutVars>
      </dgm:prSet>
      <dgm:spPr/>
    </dgm:pt>
    <dgm:pt modelId="{EC7B6D7E-698A-4CFB-ACC1-31B20075778C}" type="pres">
      <dgm:prSet presAssocID="{AC9D2CF4-C16B-4F1F-A59B-449ADACE1E81}" presName="spNode" presStyleCnt="0"/>
      <dgm:spPr/>
    </dgm:pt>
    <dgm:pt modelId="{7D3B5F4D-8EDE-45E7-8C9D-732EA5708D8E}" type="pres">
      <dgm:prSet presAssocID="{F201F0C8-FA39-40E6-B820-57B7BFB6955D}" presName="sibTrans" presStyleLbl="sibTrans1D1" presStyleIdx="2" presStyleCnt="5"/>
      <dgm:spPr/>
    </dgm:pt>
    <dgm:pt modelId="{6186AA38-E083-408A-B255-C543FA800126}" type="pres">
      <dgm:prSet presAssocID="{8A9116A8-FA71-4E57-BAEE-25B5727E0531}" presName="node" presStyleLbl="node1" presStyleIdx="3" presStyleCnt="5" custScaleX="135551" custScaleY="116998" custRadScaleRad="102621" custRadScaleInc="6446">
        <dgm:presLayoutVars>
          <dgm:bulletEnabled val="1"/>
        </dgm:presLayoutVars>
      </dgm:prSet>
      <dgm:spPr/>
    </dgm:pt>
    <dgm:pt modelId="{2576AF01-1A02-49A9-AF33-68344F8CF5F5}" type="pres">
      <dgm:prSet presAssocID="{8A9116A8-FA71-4E57-BAEE-25B5727E0531}" presName="spNode" presStyleCnt="0"/>
      <dgm:spPr/>
    </dgm:pt>
    <dgm:pt modelId="{FF7374BB-6350-4B6C-BDA3-586A232D1031}" type="pres">
      <dgm:prSet presAssocID="{6653BF13-3F06-4EE4-8EA3-9F2BF79D14E5}" presName="sibTrans" presStyleLbl="sibTrans1D1" presStyleIdx="3" presStyleCnt="5"/>
      <dgm:spPr/>
    </dgm:pt>
    <dgm:pt modelId="{2F8816A3-3E40-4AE9-A364-FF85EB1A6D10}" type="pres">
      <dgm:prSet presAssocID="{E6EB7020-234C-4AB1-A289-1E078C2D74B0}" presName="node" presStyleLbl="node1" presStyleIdx="4" presStyleCnt="5" custScaleX="118591">
        <dgm:presLayoutVars>
          <dgm:bulletEnabled val="1"/>
        </dgm:presLayoutVars>
      </dgm:prSet>
      <dgm:spPr/>
    </dgm:pt>
    <dgm:pt modelId="{60EF9380-3D71-4A28-BBB3-652C3CD9E198}" type="pres">
      <dgm:prSet presAssocID="{E6EB7020-234C-4AB1-A289-1E078C2D74B0}" presName="spNode" presStyleCnt="0"/>
      <dgm:spPr/>
    </dgm:pt>
    <dgm:pt modelId="{3299FAE0-7593-4A2B-8B78-3DCFC43FBC48}" type="pres">
      <dgm:prSet presAssocID="{8F1FF15F-91BE-47D1-9828-73ECD8DA665F}" presName="sibTrans" presStyleLbl="sibTrans1D1" presStyleIdx="4" presStyleCnt="5"/>
      <dgm:spPr/>
    </dgm:pt>
  </dgm:ptLst>
  <dgm:cxnLst>
    <dgm:cxn modelId="{AE665D19-F51B-4323-8605-502D2711298B}" type="presOf" srcId="{F208DA7C-5D42-47A4-8D48-25F55EA85CB7}" destId="{528FA166-D7FD-4356-8CF3-C181CA029067}" srcOrd="0" destOrd="0" presId="urn:microsoft.com/office/officeart/2005/8/layout/cycle5"/>
    <dgm:cxn modelId="{C66A0127-8518-400E-BF8D-A1A7B5A648C6}" type="presOf" srcId="{AC9D2CF4-C16B-4F1F-A59B-449ADACE1E81}" destId="{D3EA4B5C-745B-4D41-8B2A-F740F26B80F1}" srcOrd="0" destOrd="0" presId="urn:microsoft.com/office/officeart/2005/8/layout/cycle5"/>
    <dgm:cxn modelId="{4D59D42B-F601-45D2-86CE-73F131D41445}" type="presOf" srcId="{1336F13B-21A9-445B-B869-8D06EFAB525F}" destId="{02C5C99B-E671-4D37-A202-72446702F271}" srcOrd="0" destOrd="0" presId="urn:microsoft.com/office/officeart/2005/8/layout/cycle5"/>
    <dgm:cxn modelId="{22F9A665-7F7A-461B-8921-E95209035AC7}" type="presOf" srcId="{AA0ACFBF-5FA2-41BF-AD47-DCF4B9BA45DB}" destId="{6542345F-FB08-45C9-948E-CC1B8219BD36}" srcOrd="0" destOrd="0" presId="urn:microsoft.com/office/officeart/2005/8/layout/cycle5"/>
    <dgm:cxn modelId="{31B44750-6944-436C-86BB-70D2D7EC3076}" type="presOf" srcId="{447D1FB1-D9D8-4399-B53B-5BEFAF4456FE}" destId="{08AF3B80-27D3-41DE-AD05-5382EEFD013C}" srcOrd="0" destOrd="0" presId="urn:microsoft.com/office/officeart/2005/8/layout/cycle5"/>
    <dgm:cxn modelId="{49EC0459-F3F6-4FD5-A51E-A76F5CC8A395}" type="presOf" srcId="{F201F0C8-FA39-40E6-B820-57B7BFB6955D}" destId="{7D3B5F4D-8EDE-45E7-8C9D-732EA5708D8E}" srcOrd="0" destOrd="0" presId="urn:microsoft.com/office/officeart/2005/8/layout/cycle5"/>
    <dgm:cxn modelId="{76A7E380-C476-4CBC-9161-47C1907679D9}" srcId="{1336F13B-21A9-445B-B869-8D06EFAB525F}" destId="{AA0ACFBF-5FA2-41BF-AD47-DCF4B9BA45DB}" srcOrd="1" destOrd="0" parTransId="{64227583-EB21-41EA-9ACB-A2915513CF60}" sibTransId="{447D1FB1-D9D8-4399-B53B-5BEFAF4456FE}"/>
    <dgm:cxn modelId="{243E6784-5BF3-4D0A-9C98-0BF419727E22}" srcId="{1336F13B-21A9-445B-B869-8D06EFAB525F}" destId="{A9169AE7-A0C6-4DFE-80AE-3F436AC7DC2D}" srcOrd="0" destOrd="0" parTransId="{ACB032DD-DD85-41FC-959B-2AD964EBC526}" sibTransId="{F208DA7C-5D42-47A4-8D48-25F55EA85CB7}"/>
    <dgm:cxn modelId="{5E1B8297-3101-45C1-89FC-C23263BEDE6E}" srcId="{1336F13B-21A9-445B-B869-8D06EFAB525F}" destId="{E6EB7020-234C-4AB1-A289-1E078C2D74B0}" srcOrd="4" destOrd="0" parTransId="{C426AF9A-4B48-4E05-8FDA-AF6A439F0528}" sibTransId="{8F1FF15F-91BE-47D1-9828-73ECD8DA665F}"/>
    <dgm:cxn modelId="{3C889BAE-CB8A-42D1-9B4E-C5C335B4321B}" type="presOf" srcId="{E6EB7020-234C-4AB1-A289-1E078C2D74B0}" destId="{2F8816A3-3E40-4AE9-A364-FF85EB1A6D10}" srcOrd="0" destOrd="0" presId="urn:microsoft.com/office/officeart/2005/8/layout/cycle5"/>
    <dgm:cxn modelId="{9FF3D5B8-0EF3-46F0-BFFF-B083834C1844}" type="presOf" srcId="{A9169AE7-A0C6-4DFE-80AE-3F436AC7DC2D}" destId="{1D560AC5-4640-4DF8-9C44-C002E1BA819D}" srcOrd="0" destOrd="0" presId="urn:microsoft.com/office/officeart/2005/8/layout/cycle5"/>
    <dgm:cxn modelId="{3919FABA-1243-48B5-BB3A-8D58A1264063}" srcId="{1336F13B-21A9-445B-B869-8D06EFAB525F}" destId="{8A9116A8-FA71-4E57-BAEE-25B5727E0531}" srcOrd="3" destOrd="0" parTransId="{09E98DE4-708E-4E9F-B0FC-0AAC4E39DD82}" sibTransId="{6653BF13-3F06-4EE4-8EA3-9F2BF79D14E5}"/>
    <dgm:cxn modelId="{81DD62C1-F6C5-42F3-B64E-A903D339F052}" type="presOf" srcId="{6653BF13-3F06-4EE4-8EA3-9F2BF79D14E5}" destId="{FF7374BB-6350-4B6C-BDA3-586A232D1031}" srcOrd="0" destOrd="0" presId="urn:microsoft.com/office/officeart/2005/8/layout/cycle5"/>
    <dgm:cxn modelId="{0B0921C5-D350-4A71-8BD9-EBD281E49974}" type="presOf" srcId="{8F1FF15F-91BE-47D1-9828-73ECD8DA665F}" destId="{3299FAE0-7593-4A2B-8B78-3DCFC43FBC48}" srcOrd="0" destOrd="0" presId="urn:microsoft.com/office/officeart/2005/8/layout/cycle5"/>
    <dgm:cxn modelId="{0C0842C7-0A0A-438A-969D-8A6F48DBF9D8}" type="presOf" srcId="{8A9116A8-FA71-4E57-BAEE-25B5727E0531}" destId="{6186AA38-E083-408A-B255-C543FA800126}" srcOrd="0" destOrd="0" presId="urn:microsoft.com/office/officeart/2005/8/layout/cycle5"/>
    <dgm:cxn modelId="{C34D22E9-5DFC-42C8-B7CC-DC6C70404463}" srcId="{1336F13B-21A9-445B-B869-8D06EFAB525F}" destId="{AC9D2CF4-C16B-4F1F-A59B-449ADACE1E81}" srcOrd="2" destOrd="0" parTransId="{60CE8FA3-7D91-460B-8392-21993AEA418C}" sibTransId="{F201F0C8-FA39-40E6-B820-57B7BFB6955D}"/>
    <dgm:cxn modelId="{704506B2-DD78-4318-B970-75756B58BD47}" type="presParOf" srcId="{02C5C99B-E671-4D37-A202-72446702F271}" destId="{1D560AC5-4640-4DF8-9C44-C002E1BA819D}" srcOrd="0" destOrd="0" presId="urn:microsoft.com/office/officeart/2005/8/layout/cycle5"/>
    <dgm:cxn modelId="{EEE1F8B2-5FF8-4CB9-9126-A1C4D6AB3A88}" type="presParOf" srcId="{02C5C99B-E671-4D37-A202-72446702F271}" destId="{A5B2747A-0681-4DCC-8D16-282BEB1EFBDF}" srcOrd="1" destOrd="0" presId="urn:microsoft.com/office/officeart/2005/8/layout/cycle5"/>
    <dgm:cxn modelId="{33B2433A-DBCC-45B9-8CD9-9252596ACC1F}" type="presParOf" srcId="{02C5C99B-E671-4D37-A202-72446702F271}" destId="{528FA166-D7FD-4356-8CF3-C181CA029067}" srcOrd="2" destOrd="0" presId="urn:microsoft.com/office/officeart/2005/8/layout/cycle5"/>
    <dgm:cxn modelId="{95DA2FA4-B691-4CBD-9C47-1E7DF55E5863}" type="presParOf" srcId="{02C5C99B-E671-4D37-A202-72446702F271}" destId="{6542345F-FB08-45C9-948E-CC1B8219BD36}" srcOrd="3" destOrd="0" presId="urn:microsoft.com/office/officeart/2005/8/layout/cycle5"/>
    <dgm:cxn modelId="{9EB1915C-3B93-44C5-94F2-0F10BB3CF874}" type="presParOf" srcId="{02C5C99B-E671-4D37-A202-72446702F271}" destId="{EBCE8451-F846-4F30-A0AE-634D8AA10EDB}" srcOrd="4" destOrd="0" presId="urn:microsoft.com/office/officeart/2005/8/layout/cycle5"/>
    <dgm:cxn modelId="{2DF8D078-7DBC-45DA-B001-D230E91E54EB}" type="presParOf" srcId="{02C5C99B-E671-4D37-A202-72446702F271}" destId="{08AF3B80-27D3-41DE-AD05-5382EEFD013C}" srcOrd="5" destOrd="0" presId="urn:microsoft.com/office/officeart/2005/8/layout/cycle5"/>
    <dgm:cxn modelId="{506043F0-371E-40F3-B064-2FFCC9209DC7}" type="presParOf" srcId="{02C5C99B-E671-4D37-A202-72446702F271}" destId="{D3EA4B5C-745B-4D41-8B2A-F740F26B80F1}" srcOrd="6" destOrd="0" presId="urn:microsoft.com/office/officeart/2005/8/layout/cycle5"/>
    <dgm:cxn modelId="{5B4B942C-6D83-4C44-A854-630CBF68F4D8}" type="presParOf" srcId="{02C5C99B-E671-4D37-A202-72446702F271}" destId="{EC7B6D7E-698A-4CFB-ACC1-31B20075778C}" srcOrd="7" destOrd="0" presId="urn:microsoft.com/office/officeart/2005/8/layout/cycle5"/>
    <dgm:cxn modelId="{D34D0C70-1D85-4998-B585-2C1F243FF0A0}" type="presParOf" srcId="{02C5C99B-E671-4D37-A202-72446702F271}" destId="{7D3B5F4D-8EDE-45E7-8C9D-732EA5708D8E}" srcOrd="8" destOrd="0" presId="urn:microsoft.com/office/officeart/2005/8/layout/cycle5"/>
    <dgm:cxn modelId="{2649FD83-C574-4A2B-A808-441D4D349F0C}" type="presParOf" srcId="{02C5C99B-E671-4D37-A202-72446702F271}" destId="{6186AA38-E083-408A-B255-C543FA800126}" srcOrd="9" destOrd="0" presId="urn:microsoft.com/office/officeart/2005/8/layout/cycle5"/>
    <dgm:cxn modelId="{17BF64AB-81F2-457B-9CCC-BABF48720E88}" type="presParOf" srcId="{02C5C99B-E671-4D37-A202-72446702F271}" destId="{2576AF01-1A02-49A9-AF33-68344F8CF5F5}" srcOrd="10" destOrd="0" presId="urn:microsoft.com/office/officeart/2005/8/layout/cycle5"/>
    <dgm:cxn modelId="{39DFEE43-4F0F-450F-9448-292E2F4F3B78}" type="presParOf" srcId="{02C5C99B-E671-4D37-A202-72446702F271}" destId="{FF7374BB-6350-4B6C-BDA3-586A232D1031}" srcOrd="11" destOrd="0" presId="urn:microsoft.com/office/officeart/2005/8/layout/cycle5"/>
    <dgm:cxn modelId="{6FBC6B43-E415-47CE-9540-8354780040BB}" type="presParOf" srcId="{02C5C99B-E671-4D37-A202-72446702F271}" destId="{2F8816A3-3E40-4AE9-A364-FF85EB1A6D10}" srcOrd="12" destOrd="0" presId="urn:microsoft.com/office/officeart/2005/8/layout/cycle5"/>
    <dgm:cxn modelId="{CE94C243-2CAB-4B26-8C10-7361248DEED8}" type="presParOf" srcId="{02C5C99B-E671-4D37-A202-72446702F271}" destId="{60EF9380-3D71-4A28-BBB3-652C3CD9E198}" srcOrd="13" destOrd="0" presId="urn:microsoft.com/office/officeart/2005/8/layout/cycle5"/>
    <dgm:cxn modelId="{84060F45-53B7-4FEB-B787-27756296AE91}" type="presParOf" srcId="{02C5C99B-E671-4D37-A202-72446702F271}" destId="{3299FAE0-7593-4A2B-8B78-3DCFC43FBC48}" srcOrd="14" destOrd="0" presId="urn:microsoft.com/office/officeart/2005/8/layout/cycle5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AA2BA0-1444-4C80-B9BB-22997C45FE0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0D8BF1-5FB5-45B3-BA4C-9CF038C04CDC}">
      <dgm:prSet/>
      <dgm:spPr/>
      <dgm:t>
        <a:bodyPr/>
        <a:lstStyle/>
        <a:p>
          <a:r>
            <a:rPr lang="el-GR" b="1" dirty="0"/>
            <a:t>Δημιουργία</a:t>
          </a:r>
          <a:r>
            <a:rPr lang="en-US" b="1" dirty="0"/>
            <a:t> </a:t>
          </a:r>
          <a:r>
            <a:rPr lang="el-GR" b="1" dirty="0"/>
            <a:t>και Λειτουργία</a:t>
          </a:r>
          <a:r>
            <a:rPr lang="en-US" b="1" dirty="0"/>
            <a:t> </a:t>
          </a:r>
          <a:r>
            <a:rPr lang="el-GR" b="1" dirty="0"/>
            <a:t> Εξειδικευμένων Επιτροπών </a:t>
          </a:r>
          <a:endParaRPr lang="en-US" b="1" dirty="0"/>
        </a:p>
      </dgm:t>
    </dgm:pt>
    <dgm:pt modelId="{B121B1C8-7C7B-4646-97CF-B57072108FFC}" type="parTrans" cxnId="{212945B0-0222-41BA-BC1C-5D5AE98666C2}">
      <dgm:prSet/>
      <dgm:spPr/>
      <dgm:t>
        <a:bodyPr/>
        <a:lstStyle/>
        <a:p>
          <a:endParaRPr lang="en-US"/>
        </a:p>
      </dgm:t>
    </dgm:pt>
    <dgm:pt modelId="{6351EAA3-175E-4300-A473-AE71EB8863B4}" type="sibTrans" cxnId="{212945B0-0222-41BA-BC1C-5D5AE98666C2}">
      <dgm:prSet/>
      <dgm:spPr/>
      <dgm:t>
        <a:bodyPr/>
        <a:lstStyle/>
        <a:p>
          <a:endParaRPr lang="en-US"/>
        </a:p>
      </dgm:t>
    </dgm:pt>
    <dgm:pt modelId="{6BF7C479-3C48-47CE-A819-165F70803D08}">
      <dgm:prSet/>
      <dgm:spPr/>
      <dgm:t>
        <a:bodyPr/>
        <a:lstStyle/>
        <a:p>
          <a:r>
            <a:rPr lang="el-GR" b="1" dirty="0"/>
            <a:t>Κατάρτιση ετήσιου προγράμματος ελέγχων (</a:t>
          </a:r>
          <a:r>
            <a:rPr lang="en-US" b="1" dirty="0"/>
            <a:t>AUDITS</a:t>
          </a:r>
          <a:r>
            <a:rPr lang="el-GR" b="1" dirty="0"/>
            <a:t>)</a:t>
          </a:r>
          <a:endParaRPr lang="en-US" b="1" dirty="0"/>
        </a:p>
      </dgm:t>
    </dgm:pt>
    <dgm:pt modelId="{661ABB24-5D67-4F02-AC31-934D0F270C3D}" type="parTrans" cxnId="{14ACE430-AC74-4B38-8A4D-62A81E5C6CD5}">
      <dgm:prSet/>
      <dgm:spPr/>
      <dgm:t>
        <a:bodyPr/>
        <a:lstStyle/>
        <a:p>
          <a:endParaRPr lang="en-US"/>
        </a:p>
      </dgm:t>
    </dgm:pt>
    <dgm:pt modelId="{73590493-324D-47DF-98CA-2629545B007C}" type="sibTrans" cxnId="{14ACE430-AC74-4B38-8A4D-62A81E5C6CD5}">
      <dgm:prSet/>
      <dgm:spPr/>
      <dgm:t>
        <a:bodyPr/>
        <a:lstStyle/>
        <a:p>
          <a:endParaRPr lang="en-US"/>
        </a:p>
      </dgm:t>
    </dgm:pt>
    <dgm:pt modelId="{235EF74C-6EC7-4BB4-8FB1-E81AF13AF23E}">
      <dgm:prSet/>
      <dgm:spPr/>
      <dgm:t>
        <a:bodyPr/>
        <a:lstStyle/>
        <a:p>
          <a:r>
            <a:rPr lang="el-GR" b="1" dirty="0"/>
            <a:t>Ανάπτυξη και Αξιολόγηση δεικτών απόδοσης</a:t>
          </a:r>
          <a:endParaRPr lang="en-US" b="1" dirty="0"/>
        </a:p>
      </dgm:t>
    </dgm:pt>
    <dgm:pt modelId="{A9552049-BD26-4858-A15E-E67E069DD9D5}" type="parTrans" cxnId="{980B526D-3EC0-4B65-A7A6-D2B97EBDAED8}">
      <dgm:prSet/>
      <dgm:spPr/>
      <dgm:t>
        <a:bodyPr/>
        <a:lstStyle/>
        <a:p>
          <a:endParaRPr lang="en-US"/>
        </a:p>
      </dgm:t>
    </dgm:pt>
    <dgm:pt modelId="{F23759EE-1824-43C1-BF76-7C7AE6746191}" type="sibTrans" cxnId="{980B526D-3EC0-4B65-A7A6-D2B97EBDAED8}">
      <dgm:prSet/>
      <dgm:spPr/>
      <dgm:t>
        <a:bodyPr/>
        <a:lstStyle/>
        <a:p>
          <a:endParaRPr lang="en-US"/>
        </a:p>
      </dgm:t>
    </dgm:pt>
    <dgm:pt modelId="{5CD4F962-8742-41E1-9B82-72F38EC464A1}">
      <dgm:prSet/>
      <dgm:spPr/>
      <dgm:t>
        <a:bodyPr/>
        <a:lstStyle/>
        <a:p>
          <a:r>
            <a:rPr lang="el-GR" b="1" dirty="0"/>
            <a:t>Καταγραφή -Ανάλυση και αξιολόγηση συμβάντων</a:t>
          </a:r>
        </a:p>
        <a:p>
          <a:r>
            <a:rPr lang="el-GR" b="1" dirty="0"/>
            <a:t>Διαχείριση και αξιολόγηση εισηγήσεων και παραπόνων ασθενών </a:t>
          </a:r>
          <a:endParaRPr lang="en-US" b="1" dirty="0"/>
        </a:p>
      </dgm:t>
    </dgm:pt>
    <dgm:pt modelId="{13E546E4-2074-45C9-9FC2-2FCFDB588CC6}" type="parTrans" cxnId="{647CDDAE-C881-4EE7-B4DB-CA80F4747930}">
      <dgm:prSet/>
      <dgm:spPr/>
      <dgm:t>
        <a:bodyPr/>
        <a:lstStyle/>
        <a:p>
          <a:endParaRPr lang="en-US"/>
        </a:p>
      </dgm:t>
    </dgm:pt>
    <dgm:pt modelId="{09C2F238-928D-4DD2-940E-C73F99ED37FB}" type="sibTrans" cxnId="{647CDDAE-C881-4EE7-B4DB-CA80F4747930}">
      <dgm:prSet/>
      <dgm:spPr/>
      <dgm:t>
        <a:bodyPr/>
        <a:lstStyle/>
        <a:p>
          <a:endParaRPr lang="en-US"/>
        </a:p>
      </dgm:t>
    </dgm:pt>
    <dgm:pt modelId="{122F7259-8AE6-406D-90B9-D6B8A45DDA4C}">
      <dgm:prSet/>
      <dgm:spPr/>
      <dgm:t>
        <a:bodyPr/>
        <a:lstStyle/>
        <a:p>
          <a:r>
            <a:rPr lang="el-GR" b="1" dirty="0"/>
            <a:t>Δημιουργία διαδικασιών/πολίτικων και πρωτοκόλλων </a:t>
          </a:r>
          <a:endParaRPr lang="en-US" b="1" dirty="0"/>
        </a:p>
      </dgm:t>
    </dgm:pt>
    <dgm:pt modelId="{C350C2A2-445B-4CB8-8125-84D6E0A5AAA4}" type="parTrans" cxnId="{090AD811-78E0-4D90-9AE1-A3DDB86E7287}">
      <dgm:prSet/>
      <dgm:spPr/>
      <dgm:t>
        <a:bodyPr/>
        <a:lstStyle/>
        <a:p>
          <a:endParaRPr lang="en-US"/>
        </a:p>
      </dgm:t>
    </dgm:pt>
    <dgm:pt modelId="{6BC1A797-821D-47D6-B1C8-3C45C85268F8}" type="sibTrans" cxnId="{090AD811-78E0-4D90-9AE1-A3DDB86E7287}">
      <dgm:prSet/>
      <dgm:spPr/>
      <dgm:t>
        <a:bodyPr/>
        <a:lstStyle/>
        <a:p>
          <a:endParaRPr lang="en-US"/>
        </a:p>
      </dgm:t>
    </dgm:pt>
    <dgm:pt modelId="{F74ABC22-728A-4513-96FF-D96D61608D8D}">
      <dgm:prSet/>
      <dgm:spPr/>
      <dgm:t>
        <a:bodyPr/>
        <a:lstStyle/>
        <a:p>
          <a:r>
            <a:rPr lang="el-GR" b="1" dirty="0"/>
            <a:t>Συστηματική </a:t>
          </a:r>
          <a:r>
            <a:rPr lang="el-GR" b="1" dirty="0" err="1"/>
            <a:t>πολυθεματική</a:t>
          </a:r>
          <a:r>
            <a:rPr lang="el-GR" b="1" dirty="0"/>
            <a:t> εκπαίδευση όλου του προσωπικού </a:t>
          </a:r>
          <a:endParaRPr lang="en-US" b="1" dirty="0"/>
        </a:p>
      </dgm:t>
    </dgm:pt>
    <dgm:pt modelId="{34187478-1B6F-4218-9781-DDED3AE2A265}" type="parTrans" cxnId="{27B4ED3D-067F-4239-B375-4D72C1E3B974}">
      <dgm:prSet/>
      <dgm:spPr/>
      <dgm:t>
        <a:bodyPr/>
        <a:lstStyle/>
        <a:p>
          <a:endParaRPr lang="en-US"/>
        </a:p>
      </dgm:t>
    </dgm:pt>
    <dgm:pt modelId="{B5CD103B-6813-42F3-922D-545717103BA8}" type="sibTrans" cxnId="{27B4ED3D-067F-4239-B375-4D72C1E3B974}">
      <dgm:prSet/>
      <dgm:spPr/>
      <dgm:t>
        <a:bodyPr/>
        <a:lstStyle/>
        <a:p>
          <a:endParaRPr lang="en-US"/>
        </a:p>
      </dgm:t>
    </dgm:pt>
    <dgm:pt modelId="{BA3DDFEB-2E47-462D-9A8C-5C6FCE6C8062}">
      <dgm:prSet/>
      <dgm:spPr/>
      <dgm:t>
        <a:bodyPr/>
        <a:lstStyle/>
        <a:p>
          <a:r>
            <a:rPr lang="el-GR" b="1" dirty="0"/>
            <a:t>Εισαγωγική εκπαίδευση νεοεισερχόμενου προσωπικού </a:t>
          </a:r>
          <a:endParaRPr lang="en-US" b="1" dirty="0"/>
        </a:p>
      </dgm:t>
    </dgm:pt>
    <dgm:pt modelId="{2324BC3F-8552-409B-8F1B-A07A09D89C98}" type="parTrans" cxnId="{F975787D-6AFC-4812-AF6A-7ED2D01CF4CA}">
      <dgm:prSet/>
      <dgm:spPr/>
      <dgm:t>
        <a:bodyPr/>
        <a:lstStyle/>
        <a:p>
          <a:endParaRPr lang="en-US"/>
        </a:p>
      </dgm:t>
    </dgm:pt>
    <dgm:pt modelId="{95FA8F0F-7ACC-4CB8-B30F-8A9CA90EA06F}" type="sibTrans" cxnId="{F975787D-6AFC-4812-AF6A-7ED2D01CF4CA}">
      <dgm:prSet/>
      <dgm:spPr/>
      <dgm:t>
        <a:bodyPr/>
        <a:lstStyle/>
        <a:p>
          <a:endParaRPr lang="en-US"/>
        </a:p>
      </dgm:t>
    </dgm:pt>
    <dgm:pt modelId="{368EC55A-376C-42D7-A0E1-D548F86C060B}">
      <dgm:prSet/>
      <dgm:spPr/>
      <dgm:t>
        <a:bodyPr/>
        <a:lstStyle/>
        <a:p>
          <a:r>
            <a:rPr lang="el-GR" b="1" dirty="0"/>
            <a:t>Έρευνες ικανοποίησης προσωπικού και ασθενών </a:t>
          </a:r>
          <a:endParaRPr lang="en-US" b="1" dirty="0"/>
        </a:p>
      </dgm:t>
    </dgm:pt>
    <dgm:pt modelId="{A8CEBCFD-E6AC-4A00-9916-EDE3077198CA}" type="parTrans" cxnId="{8235C89E-9962-47E4-8B76-679FC9ED68EE}">
      <dgm:prSet/>
      <dgm:spPr/>
      <dgm:t>
        <a:bodyPr/>
        <a:lstStyle/>
        <a:p>
          <a:endParaRPr lang="en-US"/>
        </a:p>
      </dgm:t>
    </dgm:pt>
    <dgm:pt modelId="{AAC03F40-7B8D-489B-8680-E29F7B3A30E1}" type="sibTrans" cxnId="{8235C89E-9962-47E4-8B76-679FC9ED68EE}">
      <dgm:prSet/>
      <dgm:spPr/>
      <dgm:t>
        <a:bodyPr/>
        <a:lstStyle/>
        <a:p>
          <a:endParaRPr lang="en-US"/>
        </a:p>
      </dgm:t>
    </dgm:pt>
    <dgm:pt modelId="{02D06A7E-B1DC-4EAA-8B50-685A5AE86A95}" type="pres">
      <dgm:prSet presAssocID="{F4AA2BA0-1444-4C80-B9BB-22997C45FE0E}" presName="diagram" presStyleCnt="0">
        <dgm:presLayoutVars>
          <dgm:dir/>
          <dgm:resizeHandles val="exact"/>
        </dgm:presLayoutVars>
      </dgm:prSet>
      <dgm:spPr/>
    </dgm:pt>
    <dgm:pt modelId="{B2AFE693-3264-480C-AC01-D642EFB158CC}" type="pres">
      <dgm:prSet presAssocID="{5F0D8BF1-5FB5-45B3-BA4C-9CF038C04CDC}" presName="node" presStyleLbl="node1" presStyleIdx="0" presStyleCnt="8">
        <dgm:presLayoutVars>
          <dgm:bulletEnabled val="1"/>
        </dgm:presLayoutVars>
      </dgm:prSet>
      <dgm:spPr/>
    </dgm:pt>
    <dgm:pt modelId="{252F999C-585D-4745-9519-807F12B8913B}" type="pres">
      <dgm:prSet presAssocID="{6351EAA3-175E-4300-A473-AE71EB8863B4}" presName="sibTrans" presStyleCnt="0"/>
      <dgm:spPr/>
    </dgm:pt>
    <dgm:pt modelId="{707E1E53-F0FE-4514-A305-874193FA5225}" type="pres">
      <dgm:prSet presAssocID="{6BF7C479-3C48-47CE-A819-165F70803D08}" presName="node" presStyleLbl="node1" presStyleIdx="1" presStyleCnt="8">
        <dgm:presLayoutVars>
          <dgm:bulletEnabled val="1"/>
        </dgm:presLayoutVars>
      </dgm:prSet>
      <dgm:spPr/>
    </dgm:pt>
    <dgm:pt modelId="{E643FFD7-EAA1-47DA-9511-5AF6D99D81CB}" type="pres">
      <dgm:prSet presAssocID="{73590493-324D-47DF-98CA-2629545B007C}" presName="sibTrans" presStyleCnt="0"/>
      <dgm:spPr/>
    </dgm:pt>
    <dgm:pt modelId="{60CE177E-F89B-4A95-A8CF-F2FB48CE44DE}" type="pres">
      <dgm:prSet presAssocID="{235EF74C-6EC7-4BB4-8FB1-E81AF13AF23E}" presName="node" presStyleLbl="node1" presStyleIdx="2" presStyleCnt="8">
        <dgm:presLayoutVars>
          <dgm:bulletEnabled val="1"/>
        </dgm:presLayoutVars>
      </dgm:prSet>
      <dgm:spPr/>
    </dgm:pt>
    <dgm:pt modelId="{5B16E17C-D27A-4594-A608-A1BE089BB1F4}" type="pres">
      <dgm:prSet presAssocID="{F23759EE-1824-43C1-BF76-7C7AE6746191}" presName="sibTrans" presStyleCnt="0"/>
      <dgm:spPr/>
    </dgm:pt>
    <dgm:pt modelId="{8A42AE50-2DE5-4DD8-8941-B97E32A3C802}" type="pres">
      <dgm:prSet presAssocID="{5CD4F962-8742-41E1-9B82-72F38EC464A1}" presName="node" presStyleLbl="node1" presStyleIdx="3" presStyleCnt="8">
        <dgm:presLayoutVars>
          <dgm:bulletEnabled val="1"/>
        </dgm:presLayoutVars>
      </dgm:prSet>
      <dgm:spPr/>
    </dgm:pt>
    <dgm:pt modelId="{A401E998-806A-4375-A1D9-5E38AACE67F4}" type="pres">
      <dgm:prSet presAssocID="{09C2F238-928D-4DD2-940E-C73F99ED37FB}" presName="sibTrans" presStyleCnt="0"/>
      <dgm:spPr/>
    </dgm:pt>
    <dgm:pt modelId="{95530DE0-7E6D-489B-98A1-C87014543868}" type="pres">
      <dgm:prSet presAssocID="{122F7259-8AE6-406D-90B9-D6B8A45DDA4C}" presName="node" presStyleLbl="node1" presStyleIdx="4" presStyleCnt="8">
        <dgm:presLayoutVars>
          <dgm:bulletEnabled val="1"/>
        </dgm:presLayoutVars>
      </dgm:prSet>
      <dgm:spPr/>
    </dgm:pt>
    <dgm:pt modelId="{CAAD8EA4-D47E-472A-B6F0-E6E690258BCC}" type="pres">
      <dgm:prSet presAssocID="{6BC1A797-821D-47D6-B1C8-3C45C85268F8}" presName="sibTrans" presStyleCnt="0"/>
      <dgm:spPr/>
    </dgm:pt>
    <dgm:pt modelId="{08C8E6E0-2852-4524-842F-F8B0B4C8A540}" type="pres">
      <dgm:prSet presAssocID="{F74ABC22-728A-4513-96FF-D96D61608D8D}" presName="node" presStyleLbl="node1" presStyleIdx="5" presStyleCnt="8">
        <dgm:presLayoutVars>
          <dgm:bulletEnabled val="1"/>
        </dgm:presLayoutVars>
      </dgm:prSet>
      <dgm:spPr/>
    </dgm:pt>
    <dgm:pt modelId="{6CC1E852-C3C3-48B2-A69C-7DC5389E5BDA}" type="pres">
      <dgm:prSet presAssocID="{B5CD103B-6813-42F3-922D-545717103BA8}" presName="sibTrans" presStyleCnt="0"/>
      <dgm:spPr/>
    </dgm:pt>
    <dgm:pt modelId="{5A1DE32D-113D-4684-8CB4-39BAD113A8A8}" type="pres">
      <dgm:prSet presAssocID="{BA3DDFEB-2E47-462D-9A8C-5C6FCE6C8062}" presName="node" presStyleLbl="node1" presStyleIdx="6" presStyleCnt="8">
        <dgm:presLayoutVars>
          <dgm:bulletEnabled val="1"/>
        </dgm:presLayoutVars>
      </dgm:prSet>
      <dgm:spPr/>
    </dgm:pt>
    <dgm:pt modelId="{638C3E6E-380F-4B79-9009-9FFBDBBA8929}" type="pres">
      <dgm:prSet presAssocID="{95FA8F0F-7ACC-4CB8-B30F-8A9CA90EA06F}" presName="sibTrans" presStyleCnt="0"/>
      <dgm:spPr/>
    </dgm:pt>
    <dgm:pt modelId="{FF2289CB-C72B-4AE4-863D-09F78062A8AE}" type="pres">
      <dgm:prSet presAssocID="{368EC55A-376C-42D7-A0E1-D548F86C060B}" presName="node" presStyleLbl="node1" presStyleIdx="7" presStyleCnt="8">
        <dgm:presLayoutVars>
          <dgm:bulletEnabled val="1"/>
        </dgm:presLayoutVars>
      </dgm:prSet>
      <dgm:spPr/>
    </dgm:pt>
  </dgm:ptLst>
  <dgm:cxnLst>
    <dgm:cxn modelId="{441C110D-CA5B-4D69-948D-18E888A57D89}" type="presOf" srcId="{BA3DDFEB-2E47-462D-9A8C-5C6FCE6C8062}" destId="{5A1DE32D-113D-4684-8CB4-39BAD113A8A8}" srcOrd="0" destOrd="0" presId="urn:microsoft.com/office/officeart/2005/8/layout/default"/>
    <dgm:cxn modelId="{090AD811-78E0-4D90-9AE1-A3DDB86E7287}" srcId="{F4AA2BA0-1444-4C80-B9BB-22997C45FE0E}" destId="{122F7259-8AE6-406D-90B9-D6B8A45DDA4C}" srcOrd="4" destOrd="0" parTransId="{C350C2A2-445B-4CB8-8125-84D6E0A5AAA4}" sibTransId="{6BC1A797-821D-47D6-B1C8-3C45C85268F8}"/>
    <dgm:cxn modelId="{E2AD6A18-B914-425E-B0AB-DED4FA74559A}" type="presOf" srcId="{235EF74C-6EC7-4BB4-8FB1-E81AF13AF23E}" destId="{60CE177E-F89B-4A95-A8CF-F2FB48CE44DE}" srcOrd="0" destOrd="0" presId="urn:microsoft.com/office/officeart/2005/8/layout/default"/>
    <dgm:cxn modelId="{14ACE430-AC74-4B38-8A4D-62A81E5C6CD5}" srcId="{F4AA2BA0-1444-4C80-B9BB-22997C45FE0E}" destId="{6BF7C479-3C48-47CE-A819-165F70803D08}" srcOrd="1" destOrd="0" parTransId="{661ABB24-5D67-4F02-AC31-934D0F270C3D}" sibTransId="{73590493-324D-47DF-98CA-2629545B007C}"/>
    <dgm:cxn modelId="{27B4ED3D-067F-4239-B375-4D72C1E3B974}" srcId="{F4AA2BA0-1444-4C80-B9BB-22997C45FE0E}" destId="{F74ABC22-728A-4513-96FF-D96D61608D8D}" srcOrd="5" destOrd="0" parTransId="{34187478-1B6F-4218-9781-DDED3AE2A265}" sibTransId="{B5CD103B-6813-42F3-922D-545717103BA8}"/>
    <dgm:cxn modelId="{980B526D-3EC0-4B65-A7A6-D2B97EBDAED8}" srcId="{F4AA2BA0-1444-4C80-B9BB-22997C45FE0E}" destId="{235EF74C-6EC7-4BB4-8FB1-E81AF13AF23E}" srcOrd="2" destOrd="0" parTransId="{A9552049-BD26-4858-A15E-E67E069DD9D5}" sibTransId="{F23759EE-1824-43C1-BF76-7C7AE6746191}"/>
    <dgm:cxn modelId="{724CA24E-0763-441A-AB6A-3737E060CFB9}" type="presOf" srcId="{F4AA2BA0-1444-4C80-B9BB-22997C45FE0E}" destId="{02D06A7E-B1DC-4EAA-8B50-685A5AE86A95}" srcOrd="0" destOrd="0" presId="urn:microsoft.com/office/officeart/2005/8/layout/default"/>
    <dgm:cxn modelId="{5234666F-74DA-42B3-B3E1-D43EF7D5D81D}" type="presOf" srcId="{6BF7C479-3C48-47CE-A819-165F70803D08}" destId="{707E1E53-F0FE-4514-A305-874193FA5225}" srcOrd="0" destOrd="0" presId="urn:microsoft.com/office/officeart/2005/8/layout/default"/>
    <dgm:cxn modelId="{2CE92357-522F-4EC2-BBA7-5F275B42C666}" type="presOf" srcId="{122F7259-8AE6-406D-90B9-D6B8A45DDA4C}" destId="{95530DE0-7E6D-489B-98A1-C87014543868}" srcOrd="0" destOrd="0" presId="urn:microsoft.com/office/officeart/2005/8/layout/default"/>
    <dgm:cxn modelId="{F975787D-6AFC-4812-AF6A-7ED2D01CF4CA}" srcId="{F4AA2BA0-1444-4C80-B9BB-22997C45FE0E}" destId="{BA3DDFEB-2E47-462D-9A8C-5C6FCE6C8062}" srcOrd="6" destOrd="0" parTransId="{2324BC3F-8552-409B-8F1B-A07A09D89C98}" sibTransId="{95FA8F0F-7ACC-4CB8-B30F-8A9CA90EA06F}"/>
    <dgm:cxn modelId="{8235C89E-9962-47E4-8B76-679FC9ED68EE}" srcId="{F4AA2BA0-1444-4C80-B9BB-22997C45FE0E}" destId="{368EC55A-376C-42D7-A0E1-D548F86C060B}" srcOrd="7" destOrd="0" parTransId="{A8CEBCFD-E6AC-4A00-9916-EDE3077198CA}" sibTransId="{AAC03F40-7B8D-489B-8680-E29F7B3A30E1}"/>
    <dgm:cxn modelId="{21C469AE-3620-401E-A215-5D90C0B3D3A8}" type="presOf" srcId="{5CD4F962-8742-41E1-9B82-72F38EC464A1}" destId="{8A42AE50-2DE5-4DD8-8941-B97E32A3C802}" srcOrd="0" destOrd="0" presId="urn:microsoft.com/office/officeart/2005/8/layout/default"/>
    <dgm:cxn modelId="{647CDDAE-C881-4EE7-B4DB-CA80F4747930}" srcId="{F4AA2BA0-1444-4C80-B9BB-22997C45FE0E}" destId="{5CD4F962-8742-41E1-9B82-72F38EC464A1}" srcOrd="3" destOrd="0" parTransId="{13E546E4-2074-45C9-9FC2-2FCFDB588CC6}" sibTransId="{09C2F238-928D-4DD2-940E-C73F99ED37FB}"/>
    <dgm:cxn modelId="{212945B0-0222-41BA-BC1C-5D5AE98666C2}" srcId="{F4AA2BA0-1444-4C80-B9BB-22997C45FE0E}" destId="{5F0D8BF1-5FB5-45B3-BA4C-9CF038C04CDC}" srcOrd="0" destOrd="0" parTransId="{B121B1C8-7C7B-4646-97CF-B57072108FFC}" sibTransId="{6351EAA3-175E-4300-A473-AE71EB8863B4}"/>
    <dgm:cxn modelId="{6A9DACB2-DF74-4FC5-A296-8299471443A6}" type="presOf" srcId="{368EC55A-376C-42D7-A0E1-D548F86C060B}" destId="{FF2289CB-C72B-4AE4-863D-09F78062A8AE}" srcOrd="0" destOrd="0" presId="urn:microsoft.com/office/officeart/2005/8/layout/default"/>
    <dgm:cxn modelId="{4B1CDCBF-BAD3-4C9F-A722-028CFCDE9BD0}" type="presOf" srcId="{5F0D8BF1-5FB5-45B3-BA4C-9CF038C04CDC}" destId="{B2AFE693-3264-480C-AC01-D642EFB158CC}" srcOrd="0" destOrd="0" presId="urn:microsoft.com/office/officeart/2005/8/layout/default"/>
    <dgm:cxn modelId="{33989DE6-3C6F-4C5A-B2F0-DCB76B14A42C}" type="presOf" srcId="{F74ABC22-728A-4513-96FF-D96D61608D8D}" destId="{08C8E6E0-2852-4524-842F-F8B0B4C8A540}" srcOrd="0" destOrd="0" presId="urn:microsoft.com/office/officeart/2005/8/layout/default"/>
    <dgm:cxn modelId="{107E94B5-1A10-4D79-AFFF-6253086B5EE9}" type="presParOf" srcId="{02D06A7E-B1DC-4EAA-8B50-685A5AE86A95}" destId="{B2AFE693-3264-480C-AC01-D642EFB158CC}" srcOrd="0" destOrd="0" presId="urn:microsoft.com/office/officeart/2005/8/layout/default"/>
    <dgm:cxn modelId="{A58E4A5B-B662-4C88-8E95-60B847135995}" type="presParOf" srcId="{02D06A7E-B1DC-4EAA-8B50-685A5AE86A95}" destId="{252F999C-585D-4745-9519-807F12B8913B}" srcOrd="1" destOrd="0" presId="urn:microsoft.com/office/officeart/2005/8/layout/default"/>
    <dgm:cxn modelId="{74EBF256-A789-4D0E-B727-257A91FAD049}" type="presParOf" srcId="{02D06A7E-B1DC-4EAA-8B50-685A5AE86A95}" destId="{707E1E53-F0FE-4514-A305-874193FA5225}" srcOrd="2" destOrd="0" presId="urn:microsoft.com/office/officeart/2005/8/layout/default"/>
    <dgm:cxn modelId="{F782F666-3E19-4AEA-8688-F6BCB02158C6}" type="presParOf" srcId="{02D06A7E-B1DC-4EAA-8B50-685A5AE86A95}" destId="{E643FFD7-EAA1-47DA-9511-5AF6D99D81CB}" srcOrd="3" destOrd="0" presId="urn:microsoft.com/office/officeart/2005/8/layout/default"/>
    <dgm:cxn modelId="{0D9E2812-9B91-464C-BABD-6CA6CB8F95D2}" type="presParOf" srcId="{02D06A7E-B1DC-4EAA-8B50-685A5AE86A95}" destId="{60CE177E-F89B-4A95-A8CF-F2FB48CE44DE}" srcOrd="4" destOrd="0" presId="urn:microsoft.com/office/officeart/2005/8/layout/default"/>
    <dgm:cxn modelId="{7C179405-17E2-4436-8159-50F4FA25E04D}" type="presParOf" srcId="{02D06A7E-B1DC-4EAA-8B50-685A5AE86A95}" destId="{5B16E17C-D27A-4594-A608-A1BE089BB1F4}" srcOrd="5" destOrd="0" presId="urn:microsoft.com/office/officeart/2005/8/layout/default"/>
    <dgm:cxn modelId="{925035E2-A7DF-44DC-9DEB-764DB058B1BC}" type="presParOf" srcId="{02D06A7E-B1DC-4EAA-8B50-685A5AE86A95}" destId="{8A42AE50-2DE5-4DD8-8941-B97E32A3C802}" srcOrd="6" destOrd="0" presId="urn:microsoft.com/office/officeart/2005/8/layout/default"/>
    <dgm:cxn modelId="{5A18A196-4726-41B1-BD47-99AE89A659F7}" type="presParOf" srcId="{02D06A7E-B1DC-4EAA-8B50-685A5AE86A95}" destId="{A401E998-806A-4375-A1D9-5E38AACE67F4}" srcOrd="7" destOrd="0" presId="urn:microsoft.com/office/officeart/2005/8/layout/default"/>
    <dgm:cxn modelId="{F1A2F8C7-F7A9-49A9-AA34-A24552DF9DD3}" type="presParOf" srcId="{02D06A7E-B1DC-4EAA-8B50-685A5AE86A95}" destId="{95530DE0-7E6D-489B-98A1-C87014543868}" srcOrd="8" destOrd="0" presId="urn:microsoft.com/office/officeart/2005/8/layout/default"/>
    <dgm:cxn modelId="{23DC7F11-3D29-4ED9-8C3B-50511C562738}" type="presParOf" srcId="{02D06A7E-B1DC-4EAA-8B50-685A5AE86A95}" destId="{CAAD8EA4-D47E-472A-B6F0-E6E690258BCC}" srcOrd="9" destOrd="0" presId="urn:microsoft.com/office/officeart/2005/8/layout/default"/>
    <dgm:cxn modelId="{64F60634-F78E-4A3C-9DAC-D16770B6D008}" type="presParOf" srcId="{02D06A7E-B1DC-4EAA-8B50-685A5AE86A95}" destId="{08C8E6E0-2852-4524-842F-F8B0B4C8A540}" srcOrd="10" destOrd="0" presId="urn:microsoft.com/office/officeart/2005/8/layout/default"/>
    <dgm:cxn modelId="{83E205AA-5904-47C1-A958-A8C37D729493}" type="presParOf" srcId="{02D06A7E-B1DC-4EAA-8B50-685A5AE86A95}" destId="{6CC1E852-C3C3-48B2-A69C-7DC5389E5BDA}" srcOrd="11" destOrd="0" presId="urn:microsoft.com/office/officeart/2005/8/layout/default"/>
    <dgm:cxn modelId="{55C29548-F981-4B6E-99DE-D432505E5D2D}" type="presParOf" srcId="{02D06A7E-B1DC-4EAA-8B50-685A5AE86A95}" destId="{5A1DE32D-113D-4684-8CB4-39BAD113A8A8}" srcOrd="12" destOrd="0" presId="urn:microsoft.com/office/officeart/2005/8/layout/default"/>
    <dgm:cxn modelId="{4BF2D6FF-A6C8-4F57-B60B-3BDFCB14A79A}" type="presParOf" srcId="{02D06A7E-B1DC-4EAA-8B50-685A5AE86A95}" destId="{638C3E6E-380F-4B79-9009-9FFBDBBA8929}" srcOrd="13" destOrd="0" presId="urn:microsoft.com/office/officeart/2005/8/layout/default"/>
    <dgm:cxn modelId="{8D261B82-9761-4C4A-950E-E003497D73CD}" type="presParOf" srcId="{02D06A7E-B1DC-4EAA-8B50-685A5AE86A95}" destId="{FF2289CB-C72B-4AE4-863D-09F78062A8A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1B6FD-F425-41ED-83C7-BDEAE433438C}">
      <dsp:nvSpPr>
        <dsp:cNvPr id="0" name=""/>
        <dsp:cNvSpPr/>
      </dsp:nvSpPr>
      <dsp:spPr>
        <a:xfrm>
          <a:off x="225632" y="210"/>
          <a:ext cx="1381958" cy="8291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cs typeface="Arial" panose="020B0604020202020204" pitchFamily="34" charset="0"/>
            </a:rPr>
            <a:t>285 άτομα προσωπικό </a:t>
          </a:r>
          <a:r>
            <a:rPr lang="en-GB" sz="1200" b="1" kern="1200" dirty="0">
              <a:latin typeface="Arial" panose="020B0604020202020204" pitchFamily="34" charset="0"/>
              <a:cs typeface="Arial" panose="020B0604020202020204" pitchFamily="34" charset="0"/>
            </a:rPr>
            <a:t> (plus ~50 outsource services)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632" y="210"/>
        <a:ext cx="1381958" cy="829175"/>
      </dsp:txXfrm>
    </dsp:sp>
    <dsp:sp modelId="{ED326012-EA18-4507-8DB7-4001DCA56DF2}">
      <dsp:nvSpPr>
        <dsp:cNvPr id="0" name=""/>
        <dsp:cNvSpPr/>
      </dsp:nvSpPr>
      <dsp:spPr>
        <a:xfrm>
          <a:off x="237835" y="994191"/>
          <a:ext cx="1381958" cy="8291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cap="none" dirty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Εξειδικευμένες μονάδες για κάθε είδος καρκίνου</a:t>
          </a:r>
          <a:endParaRPr lang="en-US" sz="1200" b="1" kern="1200" dirty="0">
            <a:latin typeface="Arial" pitchFamily="34" charset="0"/>
            <a:cs typeface="Arial" pitchFamily="34" charset="0"/>
          </a:endParaRPr>
        </a:p>
      </dsp:txBody>
      <dsp:txXfrm>
        <a:off x="237835" y="994191"/>
        <a:ext cx="1381958" cy="829175"/>
      </dsp:txXfrm>
    </dsp:sp>
    <dsp:sp modelId="{E67B488E-96DE-4C29-969C-A98940C8E3DC}">
      <dsp:nvSpPr>
        <dsp:cNvPr id="0" name=""/>
        <dsp:cNvSpPr/>
      </dsp:nvSpPr>
      <dsp:spPr>
        <a:xfrm>
          <a:off x="1738586" y="994197"/>
          <a:ext cx="1381958" cy="8291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50</a:t>
          </a:r>
          <a:r>
            <a:rPr lang="en-GB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000 </a:t>
          </a:r>
          <a:r>
            <a:rPr lang="el-GR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καταγεγραμμένοι ασθενείς </a:t>
          </a:r>
          <a:r>
            <a:rPr lang="en-GB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 </a:t>
          </a:r>
          <a:endParaRPr lang="en-US" sz="12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38586" y="994197"/>
        <a:ext cx="1381958" cy="829175"/>
      </dsp:txXfrm>
    </dsp:sp>
    <dsp:sp modelId="{DB191EED-36B4-46F7-89D0-02941B212D0B}">
      <dsp:nvSpPr>
        <dsp:cNvPr id="0" name=""/>
        <dsp:cNvSpPr/>
      </dsp:nvSpPr>
      <dsp:spPr>
        <a:xfrm>
          <a:off x="1738586" y="0"/>
          <a:ext cx="1381958" cy="8291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2300</a:t>
          </a:r>
          <a:r>
            <a:rPr lang="en-GB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l-GR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νέα περιστατικά κάθε χρόνο </a:t>
          </a:r>
          <a:r>
            <a:rPr lang="en-GB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 </a:t>
          </a:r>
          <a:endParaRPr lang="en-US" sz="12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38586" y="0"/>
        <a:ext cx="1381958" cy="829175"/>
      </dsp:txXfrm>
    </dsp:sp>
    <dsp:sp modelId="{A20677F8-DFB8-4718-9FC3-52607BC516BD}">
      <dsp:nvSpPr>
        <dsp:cNvPr id="0" name=""/>
        <dsp:cNvSpPr/>
      </dsp:nvSpPr>
      <dsp:spPr>
        <a:xfrm>
          <a:off x="225632" y="1934951"/>
          <a:ext cx="1381958" cy="8291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Συνεργασία με την Ιατρική Σχολή του Πανεπιστημίου Κύπρου και του Πανεπιστημίου Λευκωσίας </a:t>
          </a:r>
          <a:r>
            <a:rPr lang="en-US" sz="10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   </a:t>
          </a:r>
        </a:p>
      </dsp:txBody>
      <dsp:txXfrm>
        <a:off x="225632" y="1934951"/>
        <a:ext cx="1381958" cy="829175"/>
      </dsp:txXfrm>
    </dsp:sp>
    <dsp:sp modelId="{D807FB70-2D7E-4728-8472-500C41867E2A}">
      <dsp:nvSpPr>
        <dsp:cNvPr id="0" name=""/>
        <dsp:cNvSpPr/>
      </dsp:nvSpPr>
      <dsp:spPr>
        <a:xfrm>
          <a:off x="1745786" y="1934951"/>
          <a:ext cx="1381958" cy="8291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Συν-ιδρυτής του Ινστιτούτου Έρευνας Καρκίνου Κύπρου </a:t>
          </a:r>
          <a:endParaRPr lang="en-US" sz="12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45786" y="1934951"/>
        <a:ext cx="1381958" cy="829175"/>
      </dsp:txXfrm>
    </dsp:sp>
    <dsp:sp modelId="{A170B889-F233-49F7-918B-5629587CB851}">
      <dsp:nvSpPr>
        <dsp:cNvPr id="0" name=""/>
        <dsp:cNvSpPr/>
      </dsp:nvSpPr>
      <dsp:spPr>
        <a:xfrm>
          <a:off x="985709" y="2902322"/>
          <a:ext cx="1381958" cy="8291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Παροχή ειδικότητας στην Παθολογίας Ογκολογίας</a:t>
          </a:r>
          <a:endParaRPr lang="en-US" sz="1200" kern="1200" dirty="0"/>
        </a:p>
      </dsp:txBody>
      <dsp:txXfrm>
        <a:off x="985709" y="2902322"/>
        <a:ext cx="1381958" cy="829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662CC-D930-4FA6-B3D2-7D1AD2470179}">
      <dsp:nvSpPr>
        <dsp:cNvPr id="0" name=""/>
        <dsp:cNvSpPr/>
      </dsp:nvSpPr>
      <dsp:spPr>
        <a:xfrm>
          <a:off x="733843" y="67971"/>
          <a:ext cx="841418" cy="8414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81066-43EA-485A-A3B2-E44D55DE6A2F}">
      <dsp:nvSpPr>
        <dsp:cNvPr id="0" name=""/>
        <dsp:cNvSpPr/>
      </dsp:nvSpPr>
      <dsp:spPr>
        <a:xfrm>
          <a:off x="910541" y="244669"/>
          <a:ext cx="488022" cy="4880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6718C-E782-44ED-BF13-4155E103FD11}">
      <dsp:nvSpPr>
        <dsp:cNvPr id="0" name=""/>
        <dsp:cNvSpPr/>
      </dsp:nvSpPr>
      <dsp:spPr>
        <a:xfrm>
          <a:off x="1755566" y="67971"/>
          <a:ext cx="1983344" cy="84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cs typeface="Arial" panose="020B0604020202020204" pitchFamily="34" charset="0"/>
            </a:rPr>
            <a:t>ΚΛΙΝΙΚΗ ΠΑΘΟΛΟΓΙΑΣ ΟΓΚΟΛΟΓΙΑΣ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55566" y="67971"/>
        <a:ext cx="1983344" cy="841418"/>
      </dsp:txXfrm>
    </dsp:sp>
    <dsp:sp modelId="{D9B52CCF-1FA9-481A-8BF9-06A57DCE6A6C}">
      <dsp:nvSpPr>
        <dsp:cNvPr id="0" name=""/>
        <dsp:cNvSpPr/>
      </dsp:nvSpPr>
      <dsp:spPr>
        <a:xfrm>
          <a:off x="4084493" y="67971"/>
          <a:ext cx="841418" cy="8414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DFF90-4266-4890-98F6-05BD8C64DC3A}">
      <dsp:nvSpPr>
        <dsp:cNvPr id="0" name=""/>
        <dsp:cNvSpPr/>
      </dsp:nvSpPr>
      <dsp:spPr>
        <a:xfrm>
          <a:off x="4261191" y="244669"/>
          <a:ext cx="488022" cy="4880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99EB5-3942-4878-BD4C-6CA880EE0B68}">
      <dsp:nvSpPr>
        <dsp:cNvPr id="0" name=""/>
        <dsp:cNvSpPr/>
      </dsp:nvSpPr>
      <dsp:spPr>
        <a:xfrm>
          <a:off x="5015300" y="139012"/>
          <a:ext cx="1983344" cy="84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cs typeface="Arial" panose="020B0604020202020204" pitchFamily="34" charset="0"/>
            </a:rPr>
            <a:t>ΚΛΙΝΙΚΗ ΑΚΤΙΝΟΘΕΡΑΠΕΙΑΣ&amp; ΠΥΡΗΝΙΚΗΣ ΙΑΤΡΙΚΗΣ</a:t>
          </a:r>
        </a:p>
      </dsp:txBody>
      <dsp:txXfrm>
        <a:off x="5015300" y="139012"/>
        <a:ext cx="1983344" cy="841418"/>
      </dsp:txXfrm>
    </dsp:sp>
    <dsp:sp modelId="{298B146B-CB6F-44A7-8A26-2D0780914D20}">
      <dsp:nvSpPr>
        <dsp:cNvPr id="0" name=""/>
        <dsp:cNvSpPr/>
      </dsp:nvSpPr>
      <dsp:spPr>
        <a:xfrm>
          <a:off x="7435144" y="67971"/>
          <a:ext cx="841418" cy="8414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DB6C5-4654-414D-A1CF-32DBB4F834F1}">
      <dsp:nvSpPr>
        <dsp:cNvPr id="0" name=""/>
        <dsp:cNvSpPr/>
      </dsp:nvSpPr>
      <dsp:spPr>
        <a:xfrm>
          <a:off x="7611842" y="244669"/>
          <a:ext cx="488022" cy="4880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21031-AECE-4453-90F8-3956347F3AEC}">
      <dsp:nvSpPr>
        <dsp:cNvPr id="0" name=""/>
        <dsp:cNvSpPr/>
      </dsp:nvSpPr>
      <dsp:spPr>
        <a:xfrm>
          <a:off x="8456867" y="67971"/>
          <a:ext cx="1983344" cy="84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cs typeface="Arial" panose="020B0604020202020204" pitchFamily="34" charset="0"/>
            </a:rPr>
            <a:t>ΚΛΙΝΙΚΗ ΑΚΤΙΝΟΔΙΑΓΝΩΣΤΙΚΗΣ &amp; ΕΠΕΜΒΑΤΙΚΗΣ ΑΚΤΙΝΟΛΟΓΙΑΣ 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56867" y="67971"/>
        <a:ext cx="1983344" cy="841418"/>
      </dsp:txXfrm>
    </dsp:sp>
    <dsp:sp modelId="{216EEB22-25B4-475D-89BA-5DC188CFC977}">
      <dsp:nvSpPr>
        <dsp:cNvPr id="0" name=""/>
        <dsp:cNvSpPr/>
      </dsp:nvSpPr>
      <dsp:spPr>
        <a:xfrm>
          <a:off x="733843" y="1594593"/>
          <a:ext cx="841418" cy="8414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325DE-CB93-48E7-B6D3-2F0AF8F2D397}">
      <dsp:nvSpPr>
        <dsp:cNvPr id="0" name=""/>
        <dsp:cNvSpPr/>
      </dsp:nvSpPr>
      <dsp:spPr>
        <a:xfrm>
          <a:off x="910541" y="1771291"/>
          <a:ext cx="488022" cy="4880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057FF-B387-42E8-AAF8-CF5C64CDD3AF}">
      <dsp:nvSpPr>
        <dsp:cNvPr id="0" name=""/>
        <dsp:cNvSpPr/>
      </dsp:nvSpPr>
      <dsp:spPr>
        <a:xfrm>
          <a:off x="1755566" y="1594593"/>
          <a:ext cx="1983344" cy="84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cs typeface="Arial" panose="020B0604020202020204" pitchFamily="34" charset="0"/>
            </a:rPr>
            <a:t>ΕΞΩΤΕΡΙΚΑ ΙΑΤΡΕΙΑ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cs typeface="Arial" panose="020B0604020202020204" pitchFamily="34" charset="0"/>
            </a:rPr>
            <a:t>ΤΜΗΜΑ ΗΜΕΡΗΣΙΑΣ ΝΟΣΗΛΕΙΑΣ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cs typeface="Arial" panose="020B0604020202020204" pitchFamily="34" charset="0"/>
            </a:rPr>
            <a:t>ΤΜΗΜΑ ΥΠΟΣΤΗΡΙΚΤΙΚΗΣ ΘΕΡΑΠΕΙΑΣ 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cs typeface="Arial" panose="020B0604020202020204" pitchFamily="34" charset="0"/>
            </a:rPr>
            <a:t>ΤΜΗΜΑ ΕΣΩΤΕΡΙΚΩΝ ΑΣΘΕΝΩΝ 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55566" y="1594593"/>
        <a:ext cx="1983344" cy="841418"/>
      </dsp:txXfrm>
    </dsp:sp>
    <dsp:sp modelId="{2E49CEDB-9B0A-4B1C-9B74-42435339CEE7}">
      <dsp:nvSpPr>
        <dsp:cNvPr id="0" name=""/>
        <dsp:cNvSpPr/>
      </dsp:nvSpPr>
      <dsp:spPr>
        <a:xfrm>
          <a:off x="4084493" y="1594593"/>
          <a:ext cx="841418" cy="8414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C1E18-A807-4DC9-88FB-B2824DEEBE71}">
      <dsp:nvSpPr>
        <dsp:cNvPr id="0" name=""/>
        <dsp:cNvSpPr/>
      </dsp:nvSpPr>
      <dsp:spPr>
        <a:xfrm>
          <a:off x="4261191" y="1771291"/>
          <a:ext cx="488022" cy="48802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4A251-60DA-4917-A44D-4ACBAE2A21CF}">
      <dsp:nvSpPr>
        <dsp:cNvPr id="0" name=""/>
        <dsp:cNvSpPr/>
      </dsp:nvSpPr>
      <dsp:spPr>
        <a:xfrm>
          <a:off x="5093681" y="3189186"/>
          <a:ext cx="1983344" cy="84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cs typeface="Arial" panose="020B0604020202020204" pitchFamily="34" charset="0"/>
            </a:rPr>
            <a:t>ΤΜΗΜΑ ΚΛΙΝΙΚΩΝ ΕΡΕΥΝΩΝ ΑΝΑΣΤΑΣΤΙΟΣ Γ. ΛΕΒΕΝΤΗΣ 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3681" y="3189186"/>
        <a:ext cx="1983344" cy="841418"/>
      </dsp:txXfrm>
    </dsp:sp>
    <dsp:sp modelId="{1F4AC538-E613-4AEC-89D8-9CD3F58CF18E}">
      <dsp:nvSpPr>
        <dsp:cNvPr id="0" name=""/>
        <dsp:cNvSpPr/>
      </dsp:nvSpPr>
      <dsp:spPr>
        <a:xfrm>
          <a:off x="7435144" y="1594593"/>
          <a:ext cx="841418" cy="8414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0474E-B072-483E-B3CA-879348705C05}">
      <dsp:nvSpPr>
        <dsp:cNvPr id="0" name=""/>
        <dsp:cNvSpPr/>
      </dsp:nvSpPr>
      <dsp:spPr>
        <a:xfrm>
          <a:off x="7611842" y="1771291"/>
          <a:ext cx="488022" cy="488022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8AA03-5C23-456A-8013-B9CD96AA9772}">
      <dsp:nvSpPr>
        <dsp:cNvPr id="0" name=""/>
        <dsp:cNvSpPr/>
      </dsp:nvSpPr>
      <dsp:spPr>
        <a:xfrm>
          <a:off x="8360159" y="1628720"/>
          <a:ext cx="1983344" cy="84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cs typeface="Arial" panose="020B0604020202020204" pitchFamily="34" charset="0"/>
            </a:rPr>
            <a:t>ΤΜΗΜΑ ΔΙΟΙΚΗΣΗΣ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cs typeface="Arial" panose="020B0604020202020204" pitchFamily="34" charset="0"/>
            </a:rPr>
            <a:t>ΛΟΓΙΣΤΗΡΙΟ 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60159" y="1628720"/>
        <a:ext cx="1983344" cy="841418"/>
      </dsp:txXfrm>
    </dsp:sp>
    <dsp:sp modelId="{CD2E7FF3-2225-4570-95C2-0F63F64B3E7E}">
      <dsp:nvSpPr>
        <dsp:cNvPr id="0" name=""/>
        <dsp:cNvSpPr/>
      </dsp:nvSpPr>
      <dsp:spPr>
        <a:xfrm>
          <a:off x="733843" y="3121214"/>
          <a:ext cx="841418" cy="8414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B4C4F-81FC-4A9D-A674-3E042066C6F3}">
      <dsp:nvSpPr>
        <dsp:cNvPr id="0" name=""/>
        <dsp:cNvSpPr/>
      </dsp:nvSpPr>
      <dsp:spPr>
        <a:xfrm>
          <a:off x="910541" y="3297912"/>
          <a:ext cx="488022" cy="48802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E4A68-7C53-434C-801A-BF64F44B667A}">
      <dsp:nvSpPr>
        <dsp:cNvPr id="0" name=""/>
        <dsp:cNvSpPr/>
      </dsp:nvSpPr>
      <dsp:spPr>
        <a:xfrm>
          <a:off x="1452441" y="3061558"/>
          <a:ext cx="3154807" cy="84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 dirty="0"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el-GR" sz="1200" b="1" kern="1200" dirty="0">
              <a:latin typeface="Arial" panose="020B0604020202020204" pitchFamily="34" charset="0"/>
              <a:cs typeface="Arial" panose="020B0604020202020204" pitchFamily="34" charset="0"/>
            </a:rPr>
            <a:t>ΤΜΗΜΑ ΦΑΡΜΑΚΕΙΟΥ 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2441" y="3061558"/>
        <a:ext cx="3154807" cy="841418"/>
      </dsp:txXfrm>
    </dsp:sp>
    <dsp:sp modelId="{BE5C147D-A1B5-42F6-BB7D-2516B8450CA9}">
      <dsp:nvSpPr>
        <dsp:cNvPr id="0" name=""/>
        <dsp:cNvSpPr/>
      </dsp:nvSpPr>
      <dsp:spPr>
        <a:xfrm>
          <a:off x="7554104" y="3048154"/>
          <a:ext cx="841418" cy="8414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9B7D9-0896-473D-8814-219E443FD4FC}">
      <dsp:nvSpPr>
        <dsp:cNvPr id="0" name=""/>
        <dsp:cNvSpPr/>
      </dsp:nvSpPr>
      <dsp:spPr>
        <a:xfrm>
          <a:off x="7722012" y="3224850"/>
          <a:ext cx="488022" cy="488022"/>
        </a:xfrm>
        <a:prstGeom prst="rect">
          <a:avLst/>
        </a:prstGeom>
        <a:blipFill>
          <a:blip xmlns:r="http://schemas.openxmlformats.org/officeDocument/2006/relationships" r:embed="rId13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FB3C4-8042-4217-87C2-2670C5831451}">
      <dsp:nvSpPr>
        <dsp:cNvPr id="0" name=""/>
        <dsp:cNvSpPr/>
      </dsp:nvSpPr>
      <dsp:spPr>
        <a:xfrm>
          <a:off x="8467777" y="3048154"/>
          <a:ext cx="1983344" cy="841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b="1" kern="1200" dirty="0">
              <a:latin typeface="Arial" panose="020B0604020202020204" pitchFamily="34" charset="0"/>
              <a:cs typeface="Arial" panose="020B0604020202020204" pitchFamily="34" charset="0"/>
            </a:rPr>
            <a:t>ΤΜΗΜΑ ΠΛΗΡΟΦΟΡΙΚΗΣ 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67777" y="3048154"/>
        <a:ext cx="1983344" cy="8414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F3D16-FB4D-4199-8637-77E7EAE0D7A6}">
      <dsp:nvSpPr>
        <dsp:cNvPr id="0" name=""/>
        <dsp:cNvSpPr/>
      </dsp:nvSpPr>
      <dsp:spPr>
        <a:xfrm>
          <a:off x="4498182" y="3421238"/>
          <a:ext cx="3578627" cy="673078"/>
        </a:xfrm>
        <a:custGeom>
          <a:avLst/>
          <a:gdLst/>
          <a:ahLst/>
          <a:cxnLst/>
          <a:rect l="0" t="0" r="0" b="0"/>
          <a:pathLst>
            <a:path>
              <a:moveTo>
                <a:pt x="0" y="673078"/>
              </a:moveTo>
              <a:lnTo>
                <a:pt x="3578627" y="0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D58164-72BE-4B2D-AE13-E729D70421AB}">
      <dsp:nvSpPr>
        <dsp:cNvPr id="0" name=""/>
        <dsp:cNvSpPr/>
      </dsp:nvSpPr>
      <dsp:spPr>
        <a:xfrm>
          <a:off x="1375363" y="4094317"/>
          <a:ext cx="3122819" cy="456503"/>
        </a:xfrm>
        <a:custGeom>
          <a:avLst/>
          <a:gdLst/>
          <a:ahLst/>
          <a:cxnLst/>
          <a:rect l="0" t="0" r="0" b="0"/>
          <a:pathLst>
            <a:path>
              <a:moveTo>
                <a:pt x="3122819" y="0"/>
              </a:moveTo>
              <a:lnTo>
                <a:pt x="3122819" y="283262"/>
              </a:lnTo>
              <a:lnTo>
                <a:pt x="0" y="283262"/>
              </a:lnTo>
              <a:lnTo>
                <a:pt x="0" y="456503"/>
              </a:lnTo>
            </a:path>
          </a:pathLst>
        </a:custGeom>
        <a:noFill/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32102-2ED9-4C11-88BA-6D195B1105C5}">
      <dsp:nvSpPr>
        <dsp:cNvPr id="0" name=""/>
        <dsp:cNvSpPr/>
      </dsp:nvSpPr>
      <dsp:spPr>
        <a:xfrm>
          <a:off x="3721108" y="990100"/>
          <a:ext cx="777073" cy="19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479"/>
              </a:lnTo>
              <a:lnTo>
                <a:pt x="777073" y="1743479"/>
              </a:lnTo>
              <a:lnTo>
                <a:pt x="777073" y="1916721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0A594-65D4-4179-93E8-2F25DA390CF4}">
      <dsp:nvSpPr>
        <dsp:cNvPr id="0" name=""/>
        <dsp:cNvSpPr/>
      </dsp:nvSpPr>
      <dsp:spPr>
        <a:xfrm>
          <a:off x="3645054" y="990100"/>
          <a:ext cx="91440" cy="300312"/>
        </a:xfrm>
        <a:custGeom>
          <a:avLst/>
          <a:gdLst/>
          <a:ahLst/>
          <a:cxnLst/>
          <a:rect l="0" t="0" r="0" b="0"/>
          <a:pathLst>
            <a:path>
              <a:moveTo>
                <a:pt x="76054" y="0"/>
              </a:moveTo>
              <a:lnTo>
                <a:pt x="76054" y="127070"/>
              </a:lnTo>
              <a:lnTo>
                <a:pt x="45720" y="127070"/>
              </a:lnTo>
              <a:lnTo>
                <a:pt x="45720" y="300312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B982C-7C7C-49F4-AB4F-918DB40AC202}">
      <dsp:nvSpPr>
        <dsp:cNvPr id="0" name=""/>
        <dsp:cNvSpPr/>
      </dsp:nvSpPr>
      <dsp:spPr>
        <a:xfrm>
          <a:off x="2786071" y="-197396"/>
          <a:ext cx="1870073" cy="1187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D1665-8880-459B-BCFF-EFC9F4E2BD0C}">
      <dsp:nvSpPr>
        <dsp:cNvPr id="0" name=""/>
        <dsp:cNvSpPr/>
      </dsp:nvSpPr>
      <dsp:spPr>
        <a:xfrm>
          <a:off x="2993857" y="0"/>
          <a:ext cx="1870073" cy="1187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ΣΥΜΒΟΥΛΙΟ ΕΠΙΤΡΟΠΩΝ</a:t>
          </a:r>
          <a:endParaRPr lang="en-GB" sz="1800" b="1" kern="1200" dirty="0"/>
        </a:p>
      </dsp:txBody>
      <dsp:txXfrm>
        <a:off x="3028638" y="34781"/>
        <a:ext cx="1800511" cy="1117934"/>
      </dsp:txXfrm>
    </dsp:sp>
    <dsp:sp modelId="{7CFF3AEC-B101-4151-BB36-20A3DB429D3B}">
      <dsp:nvSpPr>
        <dsp:cNvPr id="0" name=""/>
        <dsp:cNvSpPr/>
      </dsp:nvSpPr>
      <dsp:spPr>
        <a:xfrm>
          <a:off x="1734003" y="1290412"/>
          <a:ext cx="3913540" cy="11874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238E0-DDF4-47FC-8625-F9D8892D4353}">
      <dsp:nvSpPr>
        <dsp:cNvPr id="0" name=""/>
        <dsp:cNvSpPr/>
      </dsp:nvSpPr>
      <dsp:spPr>
        <a:xfrm>
          <a:off x="1941789" y="1487809"/>
          <a:ext cx="3913540" cy="1187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ΕΠΙΤΡΟΠΗ  ΕΛΕΓΧΟΥ &amp; ΔΙΑΧΕΙΡΙΣΗΣ ΚΙΝΔΥΝΩΝ</a:t>
          </a:r>
          <a:endParaRPr lang="en-GB" sz="1800" b="1" kern="1200" dirty="0"/>
        </a:p>
      </dsp:txBody>
      <dsp:txXfrm>
        <a:off x="1976570" y="1522590"/>
        <a:ext cx="3843978" cy="1117934"/>
      </dsp:txXfrm>
    </dsp:sp>
    <dsp:sp modelId="{43E5C16A-F956-41D3-8C8C-0C120226DCA1}">
      <dsp:nvSpPr>
        <dsp:cNvPr id="0" name=""/>
        <dsp:cNvSpPr/>
      </dsp:nvSpPr>
      <dsp:spPr>
        <a:xfrm>
          <a:off x="3181781" y="2906821"/>
          <a:ext cx="2632801" cy="11874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9C6D4-A02C-42C2-92F8-439696E0D75D}">
      <dsp:nvSpPr>
        <dsp:cNvPr id="0" name=""/>
        <dsp:cNvSpPr/>
      </dsp:nvSpPr>
      <dsp:spPr>
        <a:xfrm>
          <a:off x="3389567" y="3104217"/>
          <a:ext cx="2632801" cy="1187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ΓΕΝΙΚΟΣ ΔΙΕΥΘΥΝΤΗΣ</a:t>
          </a:r>
          <a:endParaRPr lang="en-GB" sz="1800" b="1" kern="1200" dirty="0"/>
        </a:p>
      </dsp:txBody>
      <dsp:txXfrm>
        <a:off x="3424348" y="3138998"/>
        <a:ext cx="2563239" cy="1117934"/>
      </dsp:txXfrm>
    </dsp:sp>
    <dsp:sp modelId="{479AF39C-039D-4C86-AB5F-CF310EFB978D}">
      <dsp:nvSpPr>
        <dsp:cNvPr id="0" name=""/>
        <dsp:cNvSpPr/>
      </dsp:nvSpPr>
      <dsp:spPr>
        <a:xfrm>
          <a:off x="122040" y="4550821"/>
          <a:ext cx="2506646" cy="11874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2840A-670F-4E5D-B585-96505A2A3C36}">
      <dsp:nvSpPr>
        <dsp:cNvPr id="0" name=""/>
        <dsp:cNvSpPr/>
      </dsp:nvSpPr>
      <dsp:spPr>
        <a:xfrm>
          <a:off x="329826" y="4748218"/>
          <a:ext cx="2506646" cy="1187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ΔΙΕΥΘΥΝΤΙΚΗ ΟΜΑΔΑ</a:t>
          </a:r>
          <a:endParaRPr lang="en-GB" sz="1800" b="1" kern="1200" dirty="0"/>
        </a:p>
      </dsp:txBody>
      <dsp:txXfrm>
        <a:off x="364607" y="4782999"/>
        <a:ext cx="2437084" cy="1117934"/>
      </dsp:txXfrm>
    </dsp:sp>
    <dsp:sp modelId="{32CE58DF-3758-4845-8948-F69C802E84F4}">
      <dsp:nvSpPr>
        <dsp:cNvPr id="0" name=""/>
        <dsp:cNvSpPr/>
      </dsp:nvSpPr>
      <dsp:spPr>
        <a:xfrm>
          <a:off x="6487958" y="3421238"/>
          <a:ext cx="3177703" cy="24220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3FF48-09AE-40FE-A77D-DD48166268BB}">
      <dsp:nvSpPr>
        <dsp:cNvPr id="0" name=""/>
        <dsp:cNvSpPr/>
      </dsp:nvSpPr>
      <dsp:spPr>
        <a:xfrm>
          <a:off x="6695744" y="3618635"/>
          <a:ext cx="3177703" cy="2422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ΕΠΙΤΡΟΠΕΣ: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ΕΣΒΥΔΚ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ΕΑΥΕ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ΑΚΤΙΝΟΠΡΟΣΤΑΣΙΑΣ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ΛΟΙΜΩΞΕΩΝ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ΕΠΙΣΤΗΜΟΝΙΚΗΣ ΕΡΕΥΝΑΣ</a:t>
          </a:r>
          <a:endParaRPr lang="en-GB" sz="1800" b="1" kern="1200" dirty="0"/>
        </a:p>
      </dsp:txBody>
      <dsp:txXfrm>
        <a:off x="6766682" y="3689573"/>
        <a:ext cx="3035827" cy="2280142"/>
      </dsp:txXfrm>
    </dsp:sp>
    <dsp:sp modelId="{6D5D5EFF-350B-4F0F-A54C-DF52E921347C}">
      <dsp:nvSpPr>
        <dsp:cNvPr id="0" name=""/>
        <dsp:cNvSpPr/>
      </dsp:nvSpPr>
      <dsp:spPr>
        <a:xfrm>
          <a:off x="7309634" y="1201284"/>
          <a:ext cx="1870073" cy="1187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7DA65-9F61-4687-9B09-4A6C80A2569D}">
      <dsp:nvSpPr>
        <dsp:cNvPr id="0" name=""/>
        <dsp:cNvSpPr/>
      </dsp:nvSpPr>
      <dsp:spPr>
        <a:xfrm>
          <a:off x="7517420" y="1398681"/>
          <a:ext cx="1870073" cy="11874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000" b="0" i="0" u="none" strike="noStrike" kern="1200" baseline="0" dirty="0">
              <a:solidFill>
                <a:srgbClr val="000000"/>
              </a:solidFill>
              <a:latin typeface="Arial" panose="020B0604020202020204" pitchFamily="34" charset="0"/>
            </a:rPr>
            <a:t>Φαίνονται οι μηχανισμοί προγραμματισμού, συντονισμού και ελέγχου. </a:t>
          </a:r>
          <a:endParaRPr lang="en-GB" sz="1000" kern="1200" dirty="0"/>
        </a:p>
      </dsp:txBody>
      <dsp:txXfrm>
        <a:off x="7552201" y="1433462"/>
        <a:ext cx="1800511" cy="11179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887B1-6D50-4982-BDD4-34621397F8D2}">
      <dsp:nvSpPr>
        <dsp:cNvPr id="0" name=""/>
        <dsp:cNvSpPr/>
      </dsp:nvSpPr>
      <dsp:spPr>
        <a:xfrm>
          <a:off x="2778" y="152267"/>
          <a:ext cx="1504156" cy="902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Clinical Risk Management and Patient Safety</a:t>
          </a:r>
        </a:p>
      </dsp:txBody>
      <dsp:txXfrm>
        <a:off x="2778" y="152267"/>
        <a:ext cx="1504156" cy="902493"/>
      </dsp:txXfrm>
    </dsp:sp>
    <dsp:sp modelId="{396BFE7F-0590-4506-AF29-B1FACF1AE24C}">
      <dsp:nvSpPr>
        <dsp:cNvPr id="0" name=""/>
        <dsp:cNvSpPr/>
      </dsp:nvSpPr>
      <dsp:spPr>
        <a:xfrm>
          <a:off x="1657350" y="152267"/>
          <a:ext cx="1504156" cy="9024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Patient Rights and Needs</a:t>
          </a:r>
        </a:p>
      </dsp:txBody>
      <dsp:txXfrm>
        <a:off x="1657350" y="152267"/>
        <a:ext cx="1504156" cy="902493"/>
      </dsp:txXfrm>
    </dsp:sp>
    <dsp:sp modelId="{459B7DA6-6ED7-49C8-B0C6-52E90E40C7D9}">
      <dsp:nvSpPr>
        <dsp:cNvPr id="0" name=""/>
        <dsp:cNvSpPr/>
      </dsp:nvSpPr>
      <dsp:spPr>
        <a:xfrm>
          <a:off x="3311921" y="152267"/>
          <a:ext cx="1504156" cy="9024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Waste management</a:t>
          </a:r>
        </a:p>
      </dsp:txBody>
      <dsp:txXfrm>
        <a:off x="3311921" y="152267"/>
        <a:ext cx="1504156" cy="902493"/>
      </dsp:txXfrm>
    </dsp:sp>
    <dsp:sp modelId="{B804BD8F-7DE0-4E81-82B9-420990B879DB}">
      <dsp:nvSpPr>
        <dsp:cNvPr id="0" name=""/>
        <dsp:cNvSpPr/>
      </dsp:nvSpPr>
      <dsp:spPr>
        <a:xfrm>
          <a:off x="4966493" y="152267"/>
          <a:ext cx="1504156" cy="9024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Clinical Records</a:t>
          </a:r>
        </a:p>
      </dsp:txBody>
      <dsp:txXfrm>
        <a:off x="4966493" y="152267"/>
        <a:ext cx="1504156" cy="902493"/>
      </dsp:txXfrm>
    </dsp:sp>
    <dsp:sp modelId="{9CC408EA-79DE-4ADF-9A88-A79DD96C1D60}">
      <dsp:nvSpPr>
        <dsp:cNvPr id="0" name=""/>
        <dsp:cNvSpPr/>
      </dsp:nvSpPr>
      <dsp:spPr>
        <a:xfrm>
          <a:off x="6621065" y="152267"/>
          <a:ext cx="1504156" cy="9024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Health and safety </a:t>
          </a:r>
        </a:p>
      </dsp:txBody>
      <dsp:txXfrm>
        <a:off x="6621065" y="152267"/>
        <a:ext cx="1504156" cy="902493"/>
      </dsp:txXfrm>
    </dsp:sp>
    <dsp:sp modelId="{6B166F92-F838-4E94-AB24-FD2D4784224B}">
      <dsp:nvSpPr>
        <dsp:cNvPr id="0" name=""/>
        <dsp:cNvSpPr/>
      </dsp:nvSpPr>
      <dsp:spPr>
        <a:xfrm>
          <a:off x="2778" y="1205177"/>
          <a:ext cx="1504156" cy="902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Financial management</a:t>
          </a:r>
        </a:p>
      </dsp:txBody>
      <dsp:txXfrm>
        <a:off x="2778" y="1205177"/>
        <a:ext cx="1504156" cy="902493"/>
      </dsp:txXfrm>
    </dsp:sp>
    <dsp:sp modelId="{5E0487AA-0966-4DB4-ABB5-B50D1421D9A2}">
      <dsp:nvSpPr>
        <dsp:cNvPr id="0" name=""/>
        <dsp:cNvSpPr/>
      </dsp:nvSpPr>
      <dsp:spPr>
        <a:xfrm>
          <a:off x="1657349" y="1205177"/>
          <a:ext cx="1504156" cy="9024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Quality and governance</a:t>
          </a:r>
        </a:p>
      </dsp:txBody>
      <dsp:txXfrm>
        <a:off x="1657349" y="1205177"/>
        <a:ext cx="1504156" cy="902493"/>
      </dsp:txXfrm>
    </dsp:sp>
    <dsp:sp modelId="{2467DD30-8639-41FE-A734-E33AE60A7C8C}">
      <dsp:nvSpPr>
        <dsp:cNvPr id="0" name=""/>
        <dsp:cNvSpPr/>
      </dsp:nvSpPr>
      <dsp:spPr>
        <a:xfrm>
          <a:off x="3311921" y="1205177"/>
          <a:ext cx="1504156" cy="9024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Infection Prevention and Control</a:t>
          </a:r>
        </a:p>
      </dsp:txBody>
      <dsp:txXfrm>
        <a:off x="3311921" y="1205177"/>
        <a:ext cx="1504156" cy="902493"/>
      </dsp:txXfrm>
    </dsp:sp>
    <dsp:sp modelId="{D9BA08B0-8A22-4984-9FD9-AFB86D700042}">
      <dsp:nvSpPr>
        <dsp:cNvPr id="0" name=""/>
        <dsp:cNvSpPr/>
      </dsp:nvSpPr>
      <dsp:spPr>
        <a:xfrm>
          <a:off x="4966493" y="1205177"/>
          <a:ext cx="1504156" cy="9024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Environment,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equipment (non-medical), and facilities management</a:t>
          </a:r>
          <a:endParaRPr lang="en-GB" sz="1200" b="1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4966493" y="1205177"/>
        <a:ext cx="1504156" cy="902493"/>
      </dsp:txXfrm>
    </dsp:sp>
    <dsp:sp modelId="{3A397672-E155-4F87-B796-BE86F024BA2B}">
      <dsp:nvSpPr>
        <dsp:cNvPr id="0" name=""/>
        <dsp:cNvSpPr/>
      </dsp:nvSpPr>
      <dsp:spPr>
        <a:xfrm>
          <a:off x="6621065" y="1205177"/>
          <a:ext cx="1504156" cy="9024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Security</a:t>
          </a:r>
        </a:p>
      </dsp:txBody>
      <dsp:txXfrm>
        <a:off x="6621065" y="1205177"/>
        <a:ext cx="1504156" cy="902493"/>
      </dsp:txXfrm>
    </dsp:sp>
    <dsp:sp modelId="{092A1F41-49F0-454C-B869-B3B79D9F12AA}">
      <dsp:nvSpPr>
        <dsp:cNvPr id="0" name=""/>
        <dsp:cNvSpPr/>
      </dsp:nvSpPr>
      <dsp:spPr>
        <a:xfrm>
          <a:off x="2778" y="2258086"/>
          <a:ext cx="1504156" cy="902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Catering Services</a:t>
          </a:r>
        </a:p>
      </dsp:txBody>
      <dsp:txXfrm>
        <a:off x="2778" y="2258086"/>
        <a:ext cx="1504156" cy="902493"/>
      </dsp:txXfrm>
    </dsp:sp>
    <dsp:sp modelId="{9038E28A-4742-41D3-BC36-117E4D1BA04B}">
      <dsp:nvSpPr>
        <dsp:cNvPr id="0" name=""/>
        <dsp:cNvSpPr/>
      </dsp:nvSpPr>
      <dsp:spPr>
        <a:xfrm>
          <a:off x="1657349" y="2258086"/>
          <a:ext cx="1504156" cy="9024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Housekeeping</a:t>
          </a:r>
        </a:p>
      </dsp:txBody>
      <dsp:txXfrm>
        <a:off x="1657349" y="2258086"/>
        <a:ext cx="1504156" cy="902493"/>
      </dsp:txXfrm>
    </dsp:sp>
    <dsp:sp modelId="{D330E16A-FB70-4B3F-9CF2-51BEAA270C38}">
      <dsp:nvSpPr>
        <dsp:cNvPr id="0" name=""/>
        <dsp:cNvSpPr/>
      </dsp:nvSpPr>
      <dsp:spPr>
        <a:xfrm>
          <a:off x="3311921" y="2258086"/>
          <a:ext cx="1504156" cy="9024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Reception and Administrative Services</a:t>
          </a:r>
        </a:p>
      </dsp:txBody>
      <dsp:txXfrm>
        <a:off x="3311921" y="2258086"/>
        <a:ext cx="1504156" cy="902493"/>
      </dsp:txXfrm>
    </dsp:sp>
    <dsp:sp modelId="{0BB41DB6-09EF-4ADA-86BC-27D3203BA3A7}">
      <dsp:nvSpPr>
        <dsp:cNvPr id="0" name=""/>
        <dsp:cNvSpPr/>
      </dsp:nvSpPr>
      <dsp:spPr>
        <a:xfrm>
          <a:off x="4966493" y="2258086"/>
          <a:ext cx="1504156" cy="9024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Resuscitation</a:t>
          </a:r>
        </a:p>
      </dsp:txBody>
      <dsp:txXfrm>
        <a:off x="4966493" y="2258086"/>
        <a:ext cx="1504156" cy="902493"/>
      </dsp:txXfrm>
    </dsp:sp>
    <dsp:sp modelId="{611680AE-90BF-432B-9FE7-231EA953E952}">
      <dsp:nvSpPr>
        <dsp:cNvPr id="0" name=""/>
        <dsp:cNvSpPr/>
      </dsp:nvSpPr>
      <dsp:spPr>
        <a:xfrm>
          <a:off x="6621065" y="2258086"/>
          <a:ext cx="1504156" cy="9024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Chemotherapy Service</a:t>
          </a:r>
        </a:p>
      </dsp:txBody>
      <dsp:txXfrm>
        <a:off x="6621065" y="2258086"/>
        <a:ext cx="1504156" cy="902493"/>
      </dsp:txXfrm>
    </dsp:sp>
    <dsp:sp modelId="{ECC0ADF4-7590-4336-9A16-3D5985301077}">
      <dsp:nvSpPr>
        <dsp:cNvPr id="0" name=""/>
        <dsp:cNvSpPr/>
      </dsp:nvSpPr>
      <dsp:spPr>
        <a:xfrm>
          <a:off x="2778" y="3310996"/>
          <a:ext cx="1504156" cy="902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Patient Pathway</a:t>
          </a:r>
        </a:p>
      </dsp:txBody>
      <dsp:txXfrm>
        <a:off x="2778" y="3310996"/>
        <a:ext cx="1504156" cy="902493"/>
      </dsp:txXfrm>
    </dsp:sp>
    <dsp:sp modelId="{0092859B-0B1E-4F1D-BF27-8D87B58CA595}">
      <dsp:nvSpPr>
        <dsp:cNvPr id="0" name=""/>
        <dsp:cNvSpPr/>
      </dsp:nvSpPr>
      <dsp:spPr>
        <a:xfrm>
          <a:off x="1657350" y="3310996"/>
          <a:ext cx="1504156" cy="9024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Blood Transfusion Service</a:t>
          </a:r>
        </a:p>
      </dsp:txBody>
      <dsp:txXfrm>
        <a:off x="1657350" y="3310996"/>
        <a:ext cx="1504156" cy="902493"/>
      </dsp:txXfrm>
    </dsp:sp>
    <dsp:sp modelId="{0168932E-4DA9-4CB7-A322-D5A9C2B7F6E0}">
      <dsp:nvSpPr>
        <dsp:cNvPr id="0" name=""/>
        <dsp:cNvSpPr/>
      </dsp:nvSpPr>
      <dsp:spPr>
        <a:xfrm>
          <a:off x="3311921" y="3310996"/>
          <a:ext cx="1504156" cy="9024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Day Care Medical </a:t>
          </a:r>
        </a:p>
      </dsp:txBody>
      <dsp:txXfrm>
        <a:off x="3311921" y="3310996"/>
        <a:ext cx="1504156" cy="902493"/>
      </dsp:txXfrm>
    </dsp:sp>
    <dsp:sp modelId="{106DACA5-DAA5-4C61-83BB-6571197BCB2C}">
      <dsp:nvSpPr>
        <dsp:cNvPr id="0" name=""/>
        <dsp:cNvSpPr/>
      </dsp:nvSpPr>
      <dsp:spPr>
        <a:xfrm>
          <a:off x="4966493" y="3310996"/>
          <a:ext cx="1504156" cy="9024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Diagnostic Investigations</a:t>
          </a:r>
        </a:p>
      </dsp:txBody>
      <dsp:txXfrm>
        <a:off x="4966493" y="3310996"/>
        <a:ext cx="1504156" cy="902493"/>
      </dsp:txXfrm>
    </dsp:sp>
    <dsp:sp modelId="{C9362C53-5C5C-4935-B999-907F0A8F1029}">
      <dsp:nvSpPr>
        <dsp:cNvPr id="0" name=""/>
        <dsp:cNvSpPr/>
      </dsp:nvSpPr>
      <dsp:spPr>
        <a:xfrm>
          <a:off x="6621065" y="3310996"/>
          <a:ext cx="1504156" cy="9024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Radiotherapy Service</a:t>
          </a:r>
        </a:p>
      </dsp:txBody>
      <dsp:txXfrm>
        <a:off x="6621065" y="3310996"/>
        <a:ext cx="1504156" cy="902493"/>
      </dsp:txXfrm>
    </dsp:sp>
    <dsp:sp modelId="{3682E417-D7D5-4F20-8808-4AE2C23ECB27}">
      <dsp:nvSpPr>
        <dsp:cNvPr id="0" name=""/>
        <dsp:cNvSpPr/>
      </dsp:nvSpPr>
      <dsp:spPr>
        <a:xfrm>
          <a:off x="1547794" y="4363905"/>
          <a:ext cx="1723266" cy="9024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Management of medicines and pharmacy service</a:t>
          </a:r>
        </a:p>
      </dsp:txBody>
      <dsp:txXfrm>
        <a:off x="1547794" y="4363905"/>
        <a:ext cx="1723266" cy="902493"/>
      </dsp:txXfrm>
    </dsp:sp>
    <dsp:sp modelId="{DE301F7E-5964-4827-8812-10D6F260DC5E}">
      <dsp:nvSpPr>
        <dsp:cNvPr id="0" name=""/>
        <dsp:cNvSpPr/>
      </dsp:nvSpPr>
      <dsp:spPr>
        <a:xfrm>
          <a:off x="3421477" y="4363905"/>
          <a:ext cx="1504156" cy="9024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Medical devices, medical equipment and decontamination</a:t>
          </a:r>
        </a:p>
      </dsp:txBody>
      <dsp:txXfrm>
        <a:off x="3421477" y="4363905"/>
        <a:ext cx="1504156" cy="902493"/>
      </dsp:txXfrm>
    </dsp:sp>
    <dsp:sp modelId="{5AE28A7D-3D18-42D0-94E0-619B5E1B2C79}">
      <dsp:nvSpPr>
        <dsp:cNvPr id="0" name=""/>
        <dsp:cNvSpPr/>
      </dsp:nvSpPr>
      <dsp:spPr>
        <a:xfrm>
          <a:off x="5076048" y="4363905"/>
          <a:ext cx="1504156" cy="9024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Radiotherapy Physics</a:t>
          </a:r>
          <a:r>
            <a:rPr lang="el-GR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 </a:t>
          </a:r>
          <a:r>
            <a:rPr lang="en-US" sz="1400" b="1" kern="1200" dirty="0">
              <a:solidFill>
                <a:prstClr val="white"/>
              </a:solidFill>
              <a:latin typeface="Gill Sans MT" panose="020B0502020104020203"/>
              <a:ea typeface="+mn-ea"/>
              <a:cs typeface="+mn-cs"/>
            </a:rPr>
            <a:t>Service</a:t>
          </a:r>
          <a:endParaRPr lang="en-GB" sz="1400" b="1" kern="1200" dirty="0">
            <a:solidFill>
              <a:prstClr val="white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5076048" y="4363905"/>
        <a:ext cx="1504156" cy="9024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1A1DB-1B2B-431E-9764-BEE4357A1379}">
      <dsp:nvSpPr>
        <dsp:cNvPr id="0" name=""/>
        <dsp:cNvSpPr/>
      </dsp:nvSpPr>
      <dsp:spPr>
        <a:xfrm>
          <a:off x="864523" y="0"/>
          <a:ext cx="4898967" cy="328352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EA4041-4806-48B5-B13F-1FB8DEDFF0BB}">
      <dsp:nvSpPr>
        <dsp:cNvPr id="0" name=""/>
        <dsp:cNvSpPr/>
      </dsp:nvSpPr>
      <dsp:spPr>
        <a:xfrm>
          <a:off x="75880" y="985058"/>
          <a:ext cx="1729047" cy="13134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latin typeface="Arial" pitchFamily="34" charset="0"/>
              <a:cs typeface="Arial" pitchFamily="34" charset="0"/>
            </a:rPr>
            <a:t>Accreditation</a:t>
          </a:r>
        </a:p>
      </dsp:txBody>
      <dsp:txXfrm>
        <a:off x="139995" y="1049173"/>
        <a:ext cx="1600817" cy="1185180"/>
      </dsp:txXfrm>
    </dsp:sp>
    <dsp:sp modelId="{09276746-81C5-41FC-8359-90E555F2061A}">
      <dsp:nvSpPr>
        <dsp:cNvPr id="0" name=""/>
        <dsp:cNvSpPr/>
      </dsp:nvSpPr>
      <dsp:spPr>
        <a:xfrm>
          <a:off x="1893716" y="985058"/>
          <a:ext cx="1976058" cy="13134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latin typeface="Arial" pitchFamily="34" charset="0"/>
              <a:cs typeface="Arial" pitchFamily="34" charset="0"/>
            </a:rPr>
            <a:t>Is a process</a:t>
          </a:r>
        </a:p>
      </dsp:txBody>
      <dsp:txXfrm>
        <a:off x="1957831" y="1049173"/>
        <a:ext cx="1847828" cy="1185180"/>
      </dsp:txXfrm>
    </dsp:sp>
    <dsp:sp modelId="{B17731D4-AE44-4EBD-B488-4DBBC0A7DDE2}">
      <dsp:nvSpPr>
        <dsp:cNvPr id="0" name=""/>
        <dsp:cNvSpPr/>
      </dsp:nvSpPr>
      <dsp:spPr>
        <a:xfrm>
          <a:off x="3958563" y="985058"/>
          <a:ext cx="1729047" cy="13134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>
              <a:latin typeface="Arial" pitchFamily="34" charset="0"/>
              <a:cs typeface="Arial" pitchFamily="34" charset="0"/>
            </a:rPr>
            <a:t>Not an event </a:t>
          </a:r>
        </a:p>
      </dsp:txBody>
      <dsp:txXfrm>
        <a:off x="4022678" y="1049173"/>
        <a:ext cx="1600817" cy="11851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60AC5-4640-4DF8-9C44-C002E1BA819D}">
      <dsp:nvSpPr>
        <dsp:cNvPr id="0" name=""/>
        <dsp:cNvSpPr/>
      </dsp:nvSpPr>
      <dsp:spPr>
        <a:xfrm>
          <a:off x="2782882" y="-6587"/>
          <a:ext cx="1749435" cy="95886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>
              <a:latin typeface="Arial" pitchFamily="34" charset="0"/>
              <a:cs typeface="Arial" pitchFamily="34" charset="0"/>
            </a:rPr>
            <a:t>ΕΓΧΕΙΡΙΔΙΟ/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>
              <a:latin typeface="Arial" pitchFamily="34" charset="0"/>
              <a:cs typeface="Arial" pitchFamily="34" charset="0"/>
            </a:rPr>
            <a:t>ΠΡΟΤΥΠΑ</a:t>
          </a:r>
          <a:endParaRPr lang="en-CA" sz="1600" b="1" kern="1200" dirty="0">
            <a:latin typeface="Arial" pitchFamily="34" charset="0"/>
            <a:cs typeface="Arial" pitchFamily="34" charset="0"/>
          </a:endParaRPr>
        </a:p>
      </dsp:txBody>
      <dsp:txXfrm>
        <a:off x="2829690" y="40221"/>
        <a:ext cx="1655819" cy="865253"/>
      </dsp:txXfrm>
    </dsp:sp>
    <dsp:sp modelId="{528FA166-D7FD-4356-8CF3-C181CA029067}">
      <dsp:nvSpPr>
        <dsp:cNvPr id="0" name=""/>
        <dsp:cNvSpPr/>
      </dsp:nvSpPr>
      <dsp:spPr>
        <a:xfrm>
          <a:off x="1740198" y="472847"/>
          <a:ext cx="3834802" cy="3834802"/>
        </a:xfrm>
        <a:custGeom>
          <a:avLst/>
          <a:gdLst/>
          <a:ahLst/>
          <a:cxnLst/>
          <a:rect l="0" t="0" r="0" b="0"/>
          <a:pathLst>
            <a:path>
              <a:moveTo>
                <a:pt x="2957610" y="306689"/>
              </a:moveTo>
              <a:arcTo wR="1917401" hR="1917401" stAng="18171281" swAng="1046515"/>
            </a:path>
          </a:pathLst>
        </a:custGeom>
        <a:noFill/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2345F-FB08-45C9-948E-CC1B8219BD36}">
      <dsp:nvSpPr>
        <dsp:cNvPr id="0" name=""/>
        <dsp:cNvSpPr/>
      </dsp:nvSpPr>
      <dsp:spPr>
        <a:xfrm>
          <a:off x="4606438" y="1318303"/>
          <a:ext cx="1749435" cy="95886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>
              <a:latin typeface="Arial" pitchFamily="34" charset="0"/>
              <a:cs typeface="Arial" pitchFamily="34" charset="0"/>
            </a:rPr>
            <a:t>ΑΥΤΌ-ΑΞΙΟΛΟΓΗΣΗ</a:t>
          </a:r>
          <a:endParaRPr lang="en-CA" sz="1600" b="1" kern="1200" dirty="0">
            <a:latin typeface="Arial" pitchFamily="34" charset="0"/>
            <a:cs typeface="Arial" pitchFamily="34" charset="0"/>
          </a:endParaRPr>
        </a:p>
      </dsp:txBody>
      <dsp:txXfrm>
        <a:off x="4653246" y="1365111"/>
        <a:ext cx="1655819" cy="865253"/>
      </dsp:txXfrm>
    </dsp:sp>
    <dsp:sp modelId="{08AF3B80-27D3-41DE-AD05-5382EEFD013C}">
      <dsp:nvSpPr>
        <dsp:cNvPr id="0" name=""/>
        <dsp:cNvSpPr/>
      </dsp:nvSpPr>
      <dsp:spPr>
        <a:xfrm>
          <a:off x="1740198" y="472847"/>
          <a:ext cx="3834802" cy="3834802"/>
        </a:xfrm>
        <a:custGeom>
          <a:avLst/>
          <a:gdLst/>
          <a:ahLst/>
          <a:cxnLst/>
          <a:rect l="0" t="0" r="0" b="0"/>
          <a:pathLst>
            <a:path>
              <a:moveTo>
                <a:pt x="3831287" y="2033454"/>
              </a:moveTo>
              <a:arcTo wR="1917401" hR="1917401" stAng="21808201" swAng="1265065"/>
            </a:path>
          </a:pathLst>
        </a:custGeom>
        <a:noFill/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A4B5C-745B-4D41-8B2A-F740F26B80F1}">
      <dsp:nvSpPr>
        <dsp:cNvPr id="0" name=""/>
        <dsp:cNvSpPr/>
      </dsp:nvSpPr>
      <dsp:spPr>
        <a:xfrm>
          <a:off x="3909902" y="3389384"/>
          <a:ext cx="1749435" cy="110414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latin typeface="Arial" pitchFamily="34" charset="0"/>
              <a:cs typeface="Arial" pitchFamily="34" charset="0"/>
            </a:rPr>
            <a:t>ΕΠΙ ΤΟΠΟΥ ΕΠΙΘΕΩΡΗΣΗ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latin typeface="Arial" pitchFamily="34" charset="0"/>
              <a:cs typeface="Arial" pitchFamily="34" charset="0"/>
            </a:rPr>
            <a:t>(διάρκειας 4 ημερών) </a:t>
          </a:r>
          <a:endParaRPr lang="en-CA" sz="1600" b="1" kern="1200" dirty="0">
            <a:latin typeface="Arial" pitchFamily="34" charset="0"/>
            <a:cs typeface="Arial" pitchFamily="34" charset="0"/>
          </a:endParaRPr>
        </a:p>
      </dsp:txBody>
      <dsp:txXfrm>
        <a:off x="3963802" y="3443284"/>
        <a:ext cx="1641635" cy="996348"/>
      </dsp:txXfrm>
    </dsp:sp>
    <dsp:sp modelId="{7D3B5F4D-8EDE-45E7-8C9D-732EA5708D8E}">
      <dsp:nvSpPr>
        <dsp:cNvPr id="0" name=""/>
        <dsp:cNvSpPr/>
      </dsp:nvSpPr>
      <dsp:spPr>
        <a:xfrm>
          <a:off x="1558180" y="506012"/>
          <a:ext cx="3834802" cy="3834802"/>
        </a:xfrm>
        <a:custGeom>
          <a:avLst/>
          <a:gdLst/>
          <a:ahLst/>
          <a:cxnLst/>
          <a:rect l="0" t="0" r="0" b="0"/>
          <a:pathLst>
            <a:path>
              <a:moveTo>
                <a:pt x="2262762" y="3803442"/>
              </a:moveTo>
              <a:arcTo wR="1917401" hR="1917401" stAng="4777397" swAng="490671"/>
            </a:path>
          </a:pathLst>
        </a:custGeom>
        <a:noFill/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6AA38-E083-408A-B255-C543FA800126}">
      <dsp:nvSpPr>
        <dsp:cNvPr id="0" name=""/>
        <dsp:cNvSpPr/>
      </dsp:nvSpPr>
      <dsp:spPr>
        <a:xfrm>
          <a:off x="1458671" y="3380529"/>
          <a:ext cx="1999627" cy="11218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latin typeface="Arial" pitchFamily="34" charset="0"/>
              <a:cs typeface="Arial" pitchFamily="34" charset="0"/>
            </a:rPr>
            <a:t>ΕΚΘΕΣΗ ΑΞΙΟΛΟΓΗΣΗΣ&amp; ΣΥΣΤΑΣΕΙΣ</a:t>
          </a:r>
        </a:p>
      </dsp:txBody>
      <dsp:txXfrm>
        <a:off x="1513436" y="3435294"/>
        <a:ext cx="1890097" cy="1012328"/>
      </dsp:txXfrm>
    </dsp:sp>
    <dsp:sp modelId="{FF7374BB-6350-4B6C-BDA3-586A232D1031}">
      <dsp:nvSpPr>
        <dsp:cNvPr id="0" name=""/>
        <dsp:cNvSpPr/>
      </dsp:nvSpPr>
      <dsp:spPr>
        <a:xfrm>
          <a:off x="1734068" y="550075"/>
          <a:ext cx="3834802" cy="3834802"/>
        </a:xfrm>
        <a:custGeom>
          <a:avLst/>
          <a:gdLst/>
          <a:ahLst/>
          <a:cxnLst/>
          <a:rect l="0" t="0" r="0" b="0"/>
          <a:pathLst>
            <a:path>
              <a:moveTo>
                <a:pt x="136016" y="2626693"/>
              </a:moveTo>
              <a:arcTo wR="1917401" hR="1917401" stAng="9497345" swAng="1240850"/>
            </a:path>
          </a:pathLst>
        </a:custGeom>
        <a:noFill/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816A3-3E40-4AE9-A364-FF85EB1A6D10}">
      <dsp:nvSpPr>
        <dsp:cNvPr id="0" name=""/>
        <dsp:cNvSpPr/>
      </dsp:nvSpPr>
      <dsp:spPr>
        <a:xfrm>
          <a:off x="959325" y="1318303"/>
          <a:ext cx="1749435" cy="95886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>
              <a:latin typeface="Arial" pitchFamily="34" charset="0"/>
              <a:cs typeface="Arial" pitchFamily="34" charset="0"/>
            </a:rPr>
            <a:t>ΔΙΑΠΙΣΤΕΥΣΗ</a:t>
          </a:r>
          <a:r>
            <a:rPr lang="en-CA" sz="1600" b="1" kern="1200">
              <a:latin typeface="Arial" pitchFamily="34" charset="0"/>
              <a:cs typeface="Arial" pitchFamily="34" charset="0"/>
            </a:rPr>
            <a:t> </a:t>
          </a:r>
          <a:endParaRPr lang="en-CA" sz="1600" b="1" kern="1200" dirty="0">
            <a:latin typeface="Arial" pitchFamily="34" charset="0"/>
            <a:cs typeface="Arial" pitchFamily="34" charset="0"/>
          </a:endParaRPr>
        </a:p>
      </dsp:txBody>
      <dsp:txXfrm>
        <a:off x="1006133" y="1365111"/>
        <a:ext cx="1655819" cy="865253"/>
      </dsp:txXfrm>
    </dsp:sp>
    <dsp:sp modelId="{3299FAE0-7593-4A2B-8B78-3DCFC43FBC48}">
      <dsp:nvSpPr>
        <dsp:cNvPr id="0" name=""/>
        <dsp:cNvSpPr/>
      </dsp:nvSpPr>
      <dsp:spPr>
        <a:xfrm>
          <a:off x="1740198" y="472847"/>
          <a:ext cx="3834802" cy="3834802"/>
        </a:xfrm>
        <a:custGeom>
          <a:avLst/>
          <a:gdLst/>
          <a:ahLst/>
          <a:cxnLst/>
          <a:rect l="0" t="0" r="0" b="0"/>
          <a:pathLst>
            <a:path>
              <a:moveTo>
                <a:pt x="442226" y="692539"/>
              </a:moveTo>
              <a:arcTo wR="1917401" hR="1917401" stAng="13182205" swAng="1046515"/>
            </a:path>
          </a:pathLst>
        </a:custGeom>
        <a:noFill/>
        <a:ln w="12700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FE693-3264-480C-AC01-D642EFB158CC}">
      <dsp:nvSpPr>
        <dsp:cNvPr id="0" name=""/>
        <dsp:cNvSpPr/>
      </dsp:nvSpPr>
      <dsp:spPr>
        <a:xfrm>
          <a:off x="3231" y="172777"/>
          <a:ext cx="2563601" cy="1538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Δημιουργία</a:t>
          </a:r>
          <a:r>
            <a:rPr lang="en-US" sz="1700" b="1" kern="1200" dirty="0"/>
            <a:t> </a:t>
          </a:r>
          <a:r>
            <a:rPr lang="el-GR" sz="1700" b="1" kern="1200" dirty="0"/>
            <a:t>και Λειτουργία</a:t>
          </a:r>
          <a:r>
            <a:rPr lang="en-US" sz="1700" b="1" kern="1200" dirty="0"/>
            <a:t> </a:t>
          </a:r>
          <a:r>
            <a:rPr lang="el-GR" sz="1700" b="1" kern="1200" dirty="0"/>
            <a:t> Εξειδικευμένων Επιτροπών </a:t>
          </a:r>
          <a:endParaRPr lang="en-US" sz="1700" b="1" kern="1200" dirty="0"/>
        </a:p>
      </dsp:txBody>
      <dsp:txXfrm>
        <a:off x="3231" y="172777"/>
        <a:ext cx="2563601" cy="1538160"/>
      </dsp:txXfrm>
    </dsp:sp>
    <dsp:sp modelId="{707E1E53-F0FE-4514-A305-874193FA5225}">
      <dsp:nvSpPr>
        <dsp:cNvPr id="0" name=""/>
        <dsp:cNvSpPr/>
      </dsp:nvSpPr>
      <dsp:spPr>
        <a:xfrm>
          <a:off x="2823193" y="172777"/>
          <a:ext cx="2563601" cy="1538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Κατάρτιση ετήσιου προγράμματος ελέγχων (</a:t>
          </a:r>
          <a:r>
            <a:rPr lang="en-US" sz="1700" b="1" kern="1200" dirty="0"/>
            <a:t>AUDITS</a:t>
          </a:r>
          <a:r>
            <a:rPr lang="el-GR" sz="1700" b="1" kern="1200" dirty="0"/>
            <a:t>)</a:t>
          </a:r>
          <a:endParaRPr lang="en-US" sz="1700" b="1" kern="1200" dirty="0"/>
        </a:p>
      </dsp:txBody>
      <dsp:txXfrm>
        <a:off x="2823193" y="172777"/>
        <a:ext cx="2563601" cy="1538160"/>
      </dsp:txXfrm>
    </dsp:sp>
    <dsp:sp modelId="{60CE177E-F89B-4A95-A8CF-F2FB48CE44DE}">
      <dsp:nvSpPr>
        <dsp:cNvPr id="0" name=""/>
        <dsp:cNvSpPr/>
      </dsp:nvSpPr>
      <dsp:spPr>
        <a:xfrm>
          <a:off x="5643155" y="172777"/>
          <a:ext cx="2563601" cy="15381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Ανάπτυξη και Αξιολόγηση δεικτών απόδοσης</a:t>
          </a:r>
          <a:endParaRPr lang="en-US" sz="1700" b="1" kern="1200" dirty="0"/>
        </a:p>
      </dsp:txBody>
      <dsp:txXfrm>
        <a:off x="5643155" y="172777"/>
        <a:ext cx="2563601" cy="1538160"/>
      </dsp:txXfrm>
    </dsp:sp>
    <dsp:sp modelId="{8A42AE50-2DE5-4DD8-8941-B97E32A3C802}">
      <dsp:nvSpPr>
        <dsp:cNvPr id="0" name=""/>
        <dsp:cNvSpPr/>
      </dsp:nvSpPr>
      <dsp:spPr>
        <a:xfrm>
          <a:off x="8463116" y="172777"/>
          <a:ext cx="2563601" cy="15381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Καταγραφή -Ανάλυση και αξιολόγηση συμβάντων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Διαχείριση και αξιολόγηση εισηγήσεων και παραπόνων ασθενών </a:t>
          </a:r>
          <a:endParaRPr lang="en-US" sz="1700" b="1" kern="1200" dirty="0"/>
        </a:p>
      </dsp:txBody>
      <dsp:txXfrm>
        <a:off x="8463116" y="172777"/>
        <a:ext cx="2563601" cy="1538160"/>
      </dsp:txXfrm>
    </dsp:sp>
    <dsp:sp modelId="{95530DE0-7E6D-489B-98A1-C87014543868}">
      <dsp:nvSpPr>
        <dsp:cNvPr id="0" name=""/>
        <dsp:cNvSpPr/>
      </dsp:nvSpPr>
      <dsp:spPr>
        <a:xfrm>
          <a:off x="3231" y="1967299"/>
          <a:ext cx="2563601" cy="15381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Δημιουργία διαδικασιών/πολίτικων και πρωτοκόλλων </a:t>
          </a:r>
          <a:endParaRPr lang="en-US" sz="1700" b="1" kern="1200" dirty="0"/>
        </a:p>
      </dsp:txBody>
      <dsp:txXfrm>
        <a:off x="3231" y="1967299"/>
        <a:ext cx="2563601" cy="1538160"/>
      </dsp:txXfrm>
    </dsp:sp>
    <dsp:sp modelId="{08C8E6E0-2852-4524-842F-F8B0B4C8A540}">
      <dsp:nvSpPr>
        <dsp:cNvPr id="0" name=""/>
        <dsp:cNvSpPr/>
      </dsp:nvSpPr>
      <dsp:spPr>
        <a:xfrm>
          <a:off x="2823193" y="1967299"/>
          <a:ext cx="2563601" cy="15381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Συστηματική </a:t>
          </a:r>
          <a:r>
            <a:rPr lang="el-GR" sz="1700" b="1" kern="1200" dirty="0" err="1"/>
            <a:t>πολυθεματική</a:t>
          </a:r>
          <a:r>
            <a:rPr lang="el-GR" sz="1700" b="1" kern="1200" dirty="0"/>
            <a:t> εκπαίδευση όλου του προσωπικού </a:t>
          </a:r>
          <a:endParaRPr lang="en-US" sz="1700" b="1" kern="1200" dirty="0"/>
        </a:p>
      </dsp:txBody>
      <dsp:txXfrm>
        <a:off x="2823193" y="1967299"/>
        <a:ext cx="2563601" cy="1538160"/>
      </dsp:txXfrm>
    </dsp:sp>
    <dsp:sp modelId="{5A1DE32D-113D-4684-8CB4-39BAD113A8A8}">
      <dsp:nvSpPr>
        <dsp:cNvPr id="0" name=""/>
        <dsp:cNvSpPr/>
      </dsp:nvSpPr>
      <dsp:spPr>
        <a:xfrm>
          <a:off x="5643155" y="1967299"/>
          <a:ext cx="2563601" cy="15381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Εισαγωγική εκπαίδευση νεοεισερχόμενου προσωπικού </a:t>
          </a:r>
          <a:endParaRPr lang="en-US" sz="1700" b="1" kern="1200" dirty="0"/>
        </a:p>
      </dsp:txBody>
      <dsp:txXfrm>
        <a:off x="5643155" y="1967299"/>
        <a:ext cx="2563601" cy="1538160"/>
      </dsp:txXfrm>
    </dsp:sp>
    <dsp:sp modelId="{FF2289CB-C72B-4AE4-863D-09F78062A8AE}">
      <dsp:nvSpPr>
        <dsp:cNvPr id="0" name=""/>
        <dsp:cNvSpPr/>
      </dsp:nvSpPr>
      <dsp:spPr>
        <a:xfrm>
          <a:off x="8463116" y="1967299"/>
          <a:ext cx="2563601" cy="15381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Έρευνες ικανοποίησης προσωπικού και ασθενών </a:t>
          </a:r>
          <a:endParaRPr lang="en-US" sz="1700" b="1" kern="1200" dirty="0"/>
        </a:p>
      </dsp:txBody>
      <dsp:txXfrm>
        <a:off x="8463116" y="1967299"/>
        <a:ext cx="2563601" cy="153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AA76B3-8699-64F2-66DB-2DF0FDD753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456F4-E7C1-5C67-755E-4D5BD2A5ED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264EE-0508-4FB0-AFF4-653037EC38E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B2789-5979-9B7C-935D-E92F5D3FB9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9B730-673A-D29C-08A6-67C43D46B3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8EB86-8457-4806-9C62-1FDE7F36FA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7584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BC211-7569-4CA0-8F26-6E4480884291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467C4-C520-414B-86E1-16BD392ED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861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ED39D3-1628-4693-A406-EE58A1FB6800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764650-AD9D-4BE8-903B-9FD0653E3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6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AA041-A0AA-4819-ADD9-8B8465CAE14F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650-AD9D-4BE8-903B-9FD0653E3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72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12DBF3-C1EB-4317-82B8-2E77FE9F5DD6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764650-AD9D-4BE8-903B-9FD0653E3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88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551B-9258-4951-8154-37CA281CB7B3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9764650-AD9D-4BE8-903B-9FD0653E3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38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5521F49-5CD0-4C8E-944A-F88816C2DD1B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764650-AD9D-4BE8-903B-9FD0653E3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63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DF66-6D0F-47A0-B25F-EB51081A9E87}" type="datetime1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650-AD9D-4BE8-903B-9FD0653E3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1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DAB90-F2DE-4ED1-8516-DC579DB7A15D}" type="datetime1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650-AD9D-4BE8-903B-9FD0653E3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65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5677C-2FCB-477A-B8C4-E923DEF79C44}" type="datetime1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650-AD9D-4BE8-903B-9FD0653E3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25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DA8D-05AB-4424-835A-79741E53B438}" type="datetime1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650-AD9D-4BE8-903B-9FD0653E3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3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1DE427C-6CF2-4923-9EEA-A4E4504DE348}" type="datetime1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764650-AD9D-4BE8-903B-9FD0653E3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54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9B048-80CD-420F-B6C6-B66366C3328E}" type="datetime1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650-AD9D-4BE8-903B-9FD0653E3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56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5F13289-18D9-4629-ADCF-4C4DB958D007}" type="datetime1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9764650-AD9D-4BE8-903B-9FD0653E3E1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696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g"/><Relationship Id="rId4" Type="http://schemas.openxmlformats.org/officeDocument/2006/relationships/diagramData" Target="../diagrams/data1.xml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099C28-6B26-F2D7-E040-088379EE1790}"/>
              </a:ext>
            </a:extLst>
          </p:cNvPr>
          <p:cNvSpPr txBox="1"/>
          <p:nvPr/>
        </p:nvSpPr>
        <p:spPr>
          <a:xfrm>
            <a:off x="2811390" y="2763995"/>
            <a:ext cx="60960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l-GR" sz="32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Το Ταξίδι της Διαπίστευσης με το </a:t>
            </a:r>
            <a:r>
              <a:rPr lang="en-US" sz="32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CHKS </a:t>
            </a:r>
            <a:r>
              <a:rPr lang="el-GR" sz="32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από το 2007</a:t>
            </a:r>
            <a:endParaRPr lang="en-GB" sz="32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7ECF7B-2F56-B4EB-8137-51676D2B0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35" y="5248976"/>
            <a:ext cx="5114987" cy="1450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387141-D6E3-54BB-4F5F-B190E3297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096" y="676974"/>
            <a:ext cx="4216588" cy="23607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2760CA-0BD1-4494-4C21-914DA14B1C97}"/>
              </a:ext>
            </a:extLst>
          </p:cNvPr>
          <p:cNvSpPr txBox="1"/>
          <p:nvPr/>
        </p:nvSpPr>
        <p:spPr>
          <a:xfrm>
            <a:off x="7409793" y="5763267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>
                <a:solidFill>
                  <a:srgbClr val="002060"/>
                </a:solidFill>
              </a:rPr>
              <a:t>Κάλια Δημητρίου </a:t>
            </a:r>
          </a:p>
          <a:p>
            <a:r>
              <a:rPr lang="el-GR" b="1" i="1" dirty="0">
                <a:solidFill>
                  <a:srgbClr val="002060"/>
                </a:solidFill>
              </a:rPr>
              <a:t>Λειτουργός Ασφάλειας, Υγείας και Ποιότητας </a:t>
            </a:r>
            <a:endParaRPr lang="en-GB" b="1" i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C1E92-9162-22E4-355D-AEBD7D3B7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64650-AD9D-4BE8-903B-9FD0653E3E14}" type="slidenum">
              <a:rPr lang="en-GB" smtClean="0"/>
              <a:t>1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E8C19-F10D-B757-A920-D98BD7795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004" y="5248976"/>
            <a:ext cx="1443787" cy="130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B7E04-C952-031F-E576-C88080F4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8839" y="6321262"/>
            <a:ext cx="1052508" cy="365125"/>
          </a:xfrm>
        </p:spPr>
        <p:txBody>
          <a:bodyPr/>
          <a:lstStyle/>
          <a:p>
            <a:fld id="{39764650-AD9D-4BE8-903B-9FD0653E3E14}" type="slidenum">
              <a:rPr lang="en-GB" sz="1100" smtClean="0"/>
              <a:t>10</a:t>
            </a:fld>
            <a:endParaRPr lang="en-GB" sz="11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74949AF-2F66-3991-6F79-5AAF014CA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0156" y="425138"/>
            <a:ext cx="11029950" cy="1014413"/>
          </a:xfrm>
        </p:spPr>
        <p:txBody>
          <a:bodyPr>
            <a:norm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ΔΙΑΔΙΚΑΣΙΑ για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διαπιστευση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πιστοποιηση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ISO 9001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διενεργεια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μεγαλου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ελεγχου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ανα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ΤΡΙΕΤΙΑ και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ετησιου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ελεγχου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EE915CE-2F51-2F6F-7958-9F765BD895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370033"/>
              </p:ext>
            </p:extLst>
          </p:nvPr>
        </p:nvGraphicFramePr>
        <p:xfrm>
          <a:off x="2199178" y="1825462"/>
          <a:ext cx="7315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C23E87DD-57D8-2941-1CF3-7D24D3CAE7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2822" y="5516186"/>
            <a:ext cx="1761897" cy="987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D907C-E1D3-D7A7-00E6-618C69E6B29C}"/>
              </a:ext>
            </a:extLst>
          </p:cNvPr>
          <p:cNvSpPr txBox="1"/>
          <p:nvPr/>
        </p:nvSpPr>
        <p:spPr>
          <a:xfrm>
            <a:off x="5161086" y="3611697"/>
            <a:ext cx="1538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Συνεχής Διεργασία - Αξιολόγηση</a:t>
            </a:r>
            <a:endParaRPr lang="en-CA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73CE-21D9-90D5-FE79-9CF2D429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l-GR" b="1" dirty="0" err="1">
                <a:solidFill>
                  <a:srgbClr val="FFFFFF"/>
                </a:solidFill>
              </a:rPr>
              <a:t>Προκλησεις</a:t>
            </a:r>
            <a:r>
              <a:rPr lang="el-GR" b="1" dirty="0">
                <a:solidFill>
                  <a:srgbClr val="FFFFFF"/>
                </a:solidFill>
              </a:rPr>
              <a:t> </a:t>
            </a:r>
            <a:r>
              <a:rPr lang="el-GR" b="1" dirty="0" err="1">
                <a:solidFill>
                  <a:srgbClr val="FFFFFF"/>
                </a:solidFill>
              </a:rPr>
              <a:t>διαπιστευσης</a:t>
            </a:r>
            <a:r>
              <a:rPr lang="el-GR" b="1" dirty="0">
                <a:solidFill>
                  <a:srgbClr val="FFFFFF"/>
                </a:solidFill>
              </a:rPr>
              <a:t> και </a:t>
            </a:r>
            <a:r>
              <a:rPr lang="el-GR" b="1" dirty="0" err="1">
                <a:solidFill>
                  <a:srgbClr val="FFFFFF"/>
                </a:solidFill>
              </a:rPr>
              <a:t>εφαρμογησ</a:t>
            </a:r>
            <a:r>
              <a:rPr lang="el-GR" b="1" dirty="0">
                <a:solidFill>
                  <a:srgbClr val="FFFFFF"/>
                </a:solidFill>
              </a:rPr>
              <a:t> </a:t>
            </a:r>
            <a:r>
              <a:rPr lang="el-GR" b="1" dirty="0" err="1">
                <a:solidFill>
                  <a:srgbClr val="FFFFFF"/>
                </a:solidFill>
              </a:rPr>
              <a:t>συστηματοσ</a:t>
            </a:r>
            <a:r>
              <a:rPr lang="el-GR" b="1" dirty="0">
                <a:solidFill>
                  <a:srgbClr val="FFFFFF"/>
                </a:solidFill>
              </a:rPr>
              <a:t> </a:t>
            </a:r>
            <a:br>
              <a:rPr lang="el-GR" b="1" dirty="0">
                <a:solidFill>
                  <a:srgbClr val="FFFFFF"/>
                </a:solidFill>
              </a:rPr>
            </a:br>
            <a:r>
              <a:rPr lang="el-GR" b="1" dirty="0">
                <a:solidFill>
                  <a:srgbClr val="FFFFFF"/>
                </a:solidFill>
              </a:rPr>
              <a:t>σε </a:t>
            </a:r>
            <a:r>
              <a:rPr lang="el-GR" b="1" dirty="0" err="1">
                <a:solidFill>
                  <a:srgbClr val="FFFFFF"/>
                </a:solidFill>
              </a:rPr>
              <a:t>νοσηλευτηριο</a:t>
            </a:r>
            <a:r>
              <a:rPr lang="el-GR" b="1" dirty="0">
                <a:solidFill>
                  <a:srgbClr val="FFFFFF"/>
                </a:solidFill>
              </a:rPr>
              <a:t> </a:t>
            </a:r>
            <a:endParaRPr lang="LID4096" b="1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571E9-16AA-7935-FE3C-0DE0FB0CF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68" r="24053" b="1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32F30-2723-11CC-93EA-FB33A5550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00" y="1871133"/>
            <a:ext cx="7140407" cy="3678303"/>
          </a:xfrm>
        </p:spPr>
        <p:txBody>
          <a:bodyPr>
            <a:normAutofit/>
          </a:bodyPr>
          <a:lstStyle/>
          <a:p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</a:rPr>
              <a:t>Δέσμευση της Ανώτατης Διοίκησης του οργανισμού </a:t>
            </a:r>
          </a:p>
          <a:p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</a:rPr>
              <a:t>Επιτυχής συνεργασία όλων των διαφορετικών θεματικών ομάδων ενός νοσηλευτηρίου </a:t>
            </a:r>
          </a:p>
          <a:p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</a:rPr>
              <a:t>Διαθέσιμος χρόνος εμπλεκόμενου προσωπικού </a:t>
            </a:r>
          </a:p>
          <a:p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</a:rPr>
              <a:t>Κουλτούρα και αντίληψη προσωπικού</a:t>
            </a:r>
            <a:endParaRPr lang="en-US" b="1" kern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</a:rPr>
              <a:t>Δέσμευση του προσωπικού </a:t>
            </a:r>
          </a:p>
          <a:p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</a:rPr>
              <a:t>Απουσία εθνικών κλινικών κατευθυντήριων οδηγιών και δεικτών αναφοράς αφού στα κριτήρια του </a:t>
            </a:r>
            <a:r>
              <a:rPr lang="es-AR" b="1" kern="0" dirty="0">
                <a:solidFill>
                  <a:srgbClr val="002060"/>
                </a:solidFill>
                <a:latin typeface="Arial" panose="020B0604020202020204" pitchFamily="34" charset="0"/>
              </a:rPr>
              <a:t>CHKS </a:t>
            </a:r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</a:rPr>
              <a:t>υπάρχει συχνή αναφορά στο </a:t>
            </a:r>
            <a:r>
              <a:rPr lang="es-AR" b="1" kern="0" dirty="0">
                <a:solidFill>
                  <a:srgbClr val="002060"/>
                </a:solidFill>
                <a:latin typeface="Arial" panose="020B0604020202020204" pitchFamily="34" charset="0"/>
              </a:rPr>
              <a:t>NHS</a:t>
            </a:r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s-AR" b="1" kern="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LID4096" b="1" kern="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23151D-F227-2BA0-48E4-AFA07AA7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8369" y="6282140"/>
            <a:ext cx="5448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764650-AD9D-4BE8-903B-9FD0653E3E14}" type="slidenum">
              <a:rPr lang="en-GB" sz="1100" smtClean="0"/>
              <a:pPr>
                <a:spcAft>
                  <a:spcPts val="600"/>
                </a:spcAft>
              </a:pPr>
              <a:t>11</a:t>
            </a:fld>
            <a:endParaRPr lang="en-GB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5B5604-93B4-6FB4-CEE8-3FEA39560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909" y="5477064"/>
            <a:ext cx="1761897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BA086-7DC4-644C-319D-F293F11E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Ωφελοι διαπιστευσης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B3C74-A35D-BDEC-498C-16E92C6B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6840" y="6197209"/>
            <a:ext cx="1052508" cy="365125"/>
          </a:xfrm>
        </p:spPr>
        <p:txBody>
          <a:bodyPr/>
          <a:lstStyle/>
          <a:p>
            <a:fld id="{39764650-AD9D-4BE8-903B-9FD0653E3E14}" type="slidenum">
              <a:rPr lang="en-GB" sz="1100" smtClean="0"/>
              <a:t>12</a:t>
            </a:fld>
            <a:endParaRPr lang="en-GB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B928C-A6E1-C37E-EA05-4E16C2D14DAD}"/>
              </a:ext>
            </a:extLst>
          </p:cNvPr>
          <p:cNvSpPr txBox="1"/>
          <p:nvPr/>
        </p:nvSpPr>
        <p:spPr>
          <a:xfrm>
            <a:off x="652703" y="2082831"/>
            <a:ext cx="609447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l-GR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Συνεχής βελτίωση της ποιότητας των παρεχόμενων υπηρεσιών με επίκεντρο τον ασθενή </a:t>
            </a:r>
            <a:r>
              <a:rPr lang="el-GR" b="1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l-GR" b="1" kern="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Διασφαλίζει την ασφάλεια των ασθενών μέσω των         </a:t>
            </a:r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διαδικασιών/πολιτικών και ελέγχων που διενεργούνται</a:t>
            </a:r>
          </a:p>
          <a:p>
            <a:pPr algn="just"/>
            <a:endParaRPr lang="el-GR" b="1" kern="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Διατηρεί το νοσηλευτήριο σε συνεχή εγρήγορση αφού</a:t>
            </a:r>
            <a:r>
              <a:rPr lang="en-US" b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κάθε </a:t>
            </a:r>
            <a:r>
              <a:rPr lang="el-GR" b="1" kern="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επαναδιαπίστευση</a:t>
            </a:r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(ανά 3 χρόνια) είναι μια εκ νέου προετοιμασία και ανασκόπηση όλων των διεργασιών σε όλα τα τμήματα</a:t>
            </a:r>
          </a:p>
          <a:p>
            <a:pPr algn="just"/>
            <a:endParaRPr lang="el-GR" b="1" kern="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Προωθεί την συνεργασία μεταξύ των τμημάτων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l-GR" b="1" kern="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l-GR" b="1" kern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b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Καταγραφή δεικτών απόδοσης για αναφορά και αξιολόγηση</a:t>
            </a:r>
            <a:r>
              <a:rPr lang="el-GR" b="1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                            </a:t>
            </a:r>
          </a:p>
        </p:txBody>
      </p:sp>
      <p:pic>
        <p:nvPicPr>
          <p:cNvPr id="11" name="Content Placeholder 10" descr="A group of hands holding up colorful letters&#10;&#10;Description automatically generated">
            <a:extLst>
              <a:ext uri="{FF2B5EF4-FFF2-40B4-BE49-F238E27FC236}">
                <a16:creationId xmlns:a16="http://schemas.microsoft.com/office/drawing/2014/main" id="{A092A5DA-752D-AF7B-4F92-01C2226C4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44" y="1823187"/>
            <a:ext cx="2990477" cy="2990477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46976F-28FD-D44C-444F-4B073A63A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147" y="5392133"/>
            <a:ext cx="1761897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55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57E00-DFE5-3890-DD06-7CE95085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EFF"/>
                </a:solidFill>
              </a:rPr>
              <a:t>ΚΑΛΕΣ ΠΡΑΚΤΙΚΕΣ ΣΤΟ </a:t>
            </a:r>
            <a:r>
              <a:rPr lang="el-GR" dirty="0" err="1">
                <a:solidFill>
                  <a:srgbClr val="FFFEFF"/>
                </a:solidFill>
              </a:rPr>
              <a:t>ογκολογικο</a:t>
            </a:r>
            <a:r>
              <a:rPr lang="el-GR" dirty="0">
                <a:solidFill>
                  <a:srgbClr val="FFFEFF"/>
                </a:solidFill>
              </a:rPr>
              <a:t> </a:t>
            </a:r>
            <a:r>
              <a:rPr lang="el-GR" dirty="0" err="1">
                <a:solidFill>
                  <a:srgbClr val="FFFEFF"/>
                </a:solidFill>
              </a:rPr>
              <a:t>κεντρο</a:t>
            </a:r>
            <a:r>
              <a:rPr lang="el-GR" dirty="0">
                <a:solidFill>
                  <a:srgbClr val="FFFEFF"/>
                </a:solidFill>
              </a:rPr>
              <a:t> </a:t>
            </a:r>
            <a:r>
              <a:rPr lang="el-GR" dirty="0" err="1">
                <a:solidFill>
                  <a:srgbClr val="FFFEFF"/>
                </a:solidFill>
              </a:rPr>
              <a:t>τραπεζασ</a:t>
            </a:r>
            <a:r>
              <a:rPr lang="el-GR" dirty="0">
                <a:solidFill>
                  <a:srgbClr val="FFFEFF"/>
                </a:solidFill>
              </a:rPr>
              <a:t> </a:t>
            </a:r>
            <a:r>
              <a:rPr lang="el-GR" dirty="0" err="1">
                <a:solidFill>
                  <a:srgbClr val="FFFEFF"/>
                </a:solidFill>
              </a:rPr>
              <a:t>κυπρου</a:t>
            </a:r>
            <a:endParaRPr lang="en-GB" dirty="0">
              <a:solidFill>
                <a:srgbClr val="FFFE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B82A9-57A8-074D-2EAE-66D7C4D5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9654" y="6209633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764650-AD9D-4BE8-903B-9FD0653E3E14}" type="slidenum">
              <a:rPr lang="en-GB" sz="1100" smtClean="0"/>
              <a:pPr>
                <a:spcAft>
                  <a:spcPts val="600"/>
                </a:spcAft>
              </a:pPr>
              <a:t>13</a:t>
            </a:fld>
            <a:endParaRPr lang="en-GB" sz="1100" dirty="0"/>
          </a:p>
        </p:txBody>
      </p:sp>
      <p:pic>
        <p:nvPicPr>
          <p:cNvPr id="5" name="Picture 4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EB1F211C-47AD-6C31-F156-DF59F5E96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904" y="5644880"/>
            <a:ext cx="1761897" cy="987638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03F78C6-0EE7-3BF9-E25E-F2CE3B2FF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7464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7208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E1A4C-F471-AB6A-A59C-F76B17F4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753" y="2655073"/>
            <a:ext cx="3568661" cy="1269713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l-GR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Σας ευχαριστώ πολύ για την προσοχή σας !!!</a:t>
            </a:r>
            <a:br>
              <a:rPr lang="en-GB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44206-0E33-9D01-80A0-1560435BD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 </a:t>
            </a:r>
          </a:p>
          <a:p>
            <a:endParaRPr lang="en-GB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A1777-8F77-9C41-441F-7494644A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764650-AD9D-4BE8-903B-9FD0653E3E14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sp>
        <p:nvSpPr>
          <p:cNvPr id="6" name="AutoShape 2" descr="Stickman Question Mark Thinking | Great PowerPoint ClipArt for  Presentations - PresenterMedia.com">
            <a:extLst>
              <a:ext uri="{FF2B5EF4-FFF2-40B4-BE49-F238E27FC236}">
                <a16:creationId xmlns:a16="http://schemas.microsoft.com/office/drawing/2014/main" id="{AB6E6FEA-E9FA-E026-CC88-CDA8759177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03F7F50E-87DA-31B2-5772-81EDCE0C4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72" y="-4045"/>
            <a:ext cx="4350328" cy="2447059"/>
          </a:xfrm>
          <a:prstGeom prst="rect">
            <a:avLst/>
          </a:prstGeom>
        </p:spPr>
      </p:pic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A9DF1C0-6F25-D6E9-ED8B-A4AA7FD2A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72" y="-4045"/>
            <a:ext cx="4352266" cy="2913500"/>
          </a:xfrm>
          <a:prstGeom prst="rect">
            <a:avLst/>
          </a:prstGeom>
        </p:spPr>
      </p:pic>
      <p:pic>
        <p:nvPicPr>
          <p:cNvPr id="12" name="Picture 1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011E619-3ACD-8D17-0BB3-4C72B5878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72" y="3568070"/>
            <a:ext cx="4379042" cy="3284282"/>
          </a:xfrm>
          <a:prstGeom prst="rect">
            <a:avLst/>
          </a:prstGeom>
        </p:spPr>
      </p:pic>
      <p:pic>
        <p:nvPicPr>
          <p:cNvPr id="14" name="Picture 1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2D0B8CF2-7B16-2C8A-E68F-B837ED775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" y="3639516"/>
            <a:ext cx="4283780" cy="32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2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logo of a person and a logo&#10;&#10;Description automatically generated">
            <a:extLst>
              <a:ext uri="{FF2B5EF4-FFF2-40B4-BE49-F238E27FC236}">
                <a16:creationId xmlns:a16="http://schemas.microsoft.com/office/drawing/2014/main" id="{4BFB8FB7-B9ED-B36F-F2E9-69934542E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67" y="5639311"/>
            <a:ext cx="1765075" cy="99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45" y="543070"/>
            <a:ext cx="11267475" cy="498079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Arial" pitchFamily="34" charset="0"/>
                <a:cs typeface="Arial" pitchFamily="34" charset="0"/>
              </a:rPr>
              <a:t>ΟΓΚΟΛΟΓΙΚΟ ΚΕΝΤΡΟ ΤΡΑΠΕΖΑΣ ΚΥΠΡΟΥ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idx="1"/>
          </p:nvPr>
        </p:nvSpPr>
        <p:spPr>
          <a:xfrm>
            <a:off x="606582" y="1801640"/>
            <a:ext cx="10794057" cy="455574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buNone/>
            </a:pPr>
            <a:endParaRPr lang="el-GR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Αγαθοεργές ίδρυμα - Ιδρύθηκε τον Σεπτέμβριο του 1998  από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Κυπριακή Δημοκρατία και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Ιατρικό Ίδρυμα της Τράπεζας Κύπρου. </a:t>
            </a:r>
          </a:p>
          <a:p>
            <a:pPr marL="0" indent="0">
              <a:buNone/>
            </a:pPr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Συμβούλιο των Επιτρόπων</a:t>
            </a:r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 Επίτροποι διορίζονται από την Κυβέρνηση </a:t>
            </a:r>
          </a:p>
          <a:p>
            <a:pPr lvl="1"/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Γενικός Διευθυντής Υπουργείου Υγείας</a:t>
            </a:r>
          </a:p>
          <a:p>
            <a:pPr lvl="1"/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Γενικός Διευθυντής Υπουργείου Οικονομικών </a:t>
            </a:r>
          </a:p>
          <a:p>
            <a:pPr lvl="1"/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Γραμματέας Υπουργικού Συμβουλίου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 Επίτροποι διορίζονται από την Τράπεζα Κύπρου</a:t>
            </a:r>
          </a:p>
          <a:p>
            <a:pPr lvl="1"/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Αναπληρωτής Γενικός Διευθυντής </a:t>
            </a:r>
          </a:p>
          <a:p>
            <a:pPr lvl="1"/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Οικονομική Διευθύντρια Ομίλου</a:t>
            </a:r>
          </a:p>
          <a:p>
            <a:pPr lvl="1"/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Διευθυντής Ασφαλειών του Ομίλου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Ο Πρόεδρος διορίζεται από κοινού 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3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Στο Συμβούλιο συμμετέχουν οι Ιατρικοί Διευθυντές,  ο Γενικός Διευθυντής και οι σύνδεσμοι ασθενών χωρίς δικαίωμα ψήφου.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E70CB-7288-A1E9-665F-A7569AD59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134" y="6357388"/>
            <a:ext cx="1052508" cy="365125"/>
          </a:xfrm>
        </p:spPr>
        <p:txBody>
          <a:bodyPr/>
          <a:lstStyle/>
          <a:p>
            <a:fld id="{39764650-AD9D-4BE8-903B-9FD0653E3E14}" type="slidenum">
              <a:rPr lang="en-GB" sz="1100" smtClean="0"/>
              <a:t>2</a:t>
            </a:fld>
            <a:endParaRPr lang="en-GB" sz="1100" dirty="0"/>
          </a:p>
        </p:txBody>
      </p:sp>
      <p:pic>
        <p:nvPicPr>
          <p:cNvPr id="6" name="Picture 5" descr="A picture containing outdoor, sky, building, real estate&#10;&#10;Description automatically generated">
            <a:extLst>
              <a:ext uri="{FF2B5EF4-FFF2-40B4-BE49-F238E27FC236}">
                <a16:creationId xmlns:a16="http://schemas.microsoft.com/office/drawing/2014/main" id="{217A3807-B9F1-F560-A891-FFF29A5C2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95" y="2282205"/>
            <a:ext cx="4726044" cy="3083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67">
            <a:extLst>
              <a:ext uri="{FF2B5EF4-FFF2-40B4-BE49-F238E27FC236}">
                <a16:creationId xmlns:a16="http://schemas.microsoft.com/office/drawing/2014/main" id="{B719D01B-E306-486F-A44A-E1BEE6B8C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B0854E9-8A33-11D3-A421-5BF43C3C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305" y="240379"/>
            <a:ext cx="7225075" cy="1013800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ΟΓΚΟΛΟΓΙΚΟ ΚΕΝΤΡΟ ΤΡΑΠΕΖΑΣ ΚΥΠΡΟΥ </a:t>
            </a:r>
            <a:endParaRPr 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7" name="Group 69">
            <a:extLst>
              <a:ext uri="{FF2B5EF4-FFF2-40B4-BE49-F238E27FC236}">
                <a16:creationId xmlns:a16="http://schemas.microsoft.com/office/drawing/2014/main" id="{E3ECE2A1-BE02-45E8-80D2-40668675E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5B00F21-D7A1-4DBD-B786-86D98FF33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75971E3D-EBA2-4F5A-BA90-F41CC7B48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1CED36D-BAED-48CA-A871-F98A33054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6D1B0A0-5250-4B5A-8D14-70F0BBFED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48" r="23484" b="1"/>
          <a:stretch/>
        </p:blipFill>
        <p:spPr>
          <a:xfrm>
            <a:off x="448732" y="600075"/>
            <a:ext cx="3683001" cy="577532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5474AD-B28E-8394-7638-D26C833B12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32613" y="1447867"/>
            <a:ext cx="7225074" cy="396226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7AB3F3"/>
              </a:buClr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Αποστολή: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AB3F3"/>
              </a:buClr>
              <a:buFont typeface="Wingdings" panose="05000000000000000000" pitchFamily="2" charset="2"/>
              <a:buChar char="Ø"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Αντιμετώπιση και θεραπεία του καρκίνου με σύγχρονες υπηρεσίες.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AB3F3"/>
              </a:buClr>
              <a:buFont typeface="Wingdings" panose="05000000000000000000" pitchFamily="2" charset="2"/>
              <a:buChar char="Ø"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Συνεργασία με όλα τα νοσηλευτήρια και τους συνδέσμους ασθενών.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AB3F3"/>
              </a:buClr>
              <a:buFont typeface="Wingdings" panose="05000000000000000000" pitchFamily="2" charset="2"/>
              <a:buChar char="Ø"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Ανάπτυξη πρωτοβουλιών και συμμετοχή σε προγράμματα πρόληψης και έγκαιρης διάγνωσης του καρκίνου.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AB3F3"/>
              </a:buClr>
              <a:buFont typeface="Wingdings" panose="05000000000000000000" pitchFamily="2" charset="2"/>
              <a:buChar char="Ø"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Ανάπτυξη ερευνητικών και εκπαιδευτικών προγραμμάτων.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AB3F3"/>
              </a:buClr>
              <a:buFont typeface="Wingdings" panose="05000000000000000000" pitchFamily="2" charset="2"/>
              <a:buChar char="Ø"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Δημιουργία και σύσφιξη επιστημονικών δεσμών με αναγνωρισμένα ογκολογικά κέντρα του εξωτερικού.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AB3F3"/>
              </a:buClr>
              <a:buFont typeface="Wingdings" panose="05000000000000000000" pitchFamily="2" charset="2"/>
              <a:buChar char="Ø"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Εξέλιξη του σε κέντρο παραπομπής στην ευρύτερη γεωγραφική περιοχή</a:t>
            </a:r>
            <a:endParaRPr lang="en-US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24249-3770-082D-01B1-160ABC72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5932" y="5956137"/>
            <a:ext cx="5448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764650-AD9D-4BE8-903B-9FD0653E3E14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pic>
        <p:nvPicPr>
          <p:cNvPr id="10" name="Picture 9" descr="A logo of a person and a logo">
            <a:extLst>
              <a:ext uri="{FF2B5EF4-FFF2-40B4-BE49-F238E27FC236}">
                <a16:creationId xmlns:a16="http://schemas.microsoft.com/office/drawing/2014/main" id="{4C42F531-3202-604C-240E-03A72E80E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67" y="5639311"/>
            <a:ext cx="1765075" cy="9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04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AA9FD28-F4CB-4CEA-AF10-ACE769CD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078DCE-9DF4-4A5F-8FD2-75C4D7A5A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446CA6-F088-40E6-B34C-F1C2291D5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316B592-6A0F-49E4-836A-D6DB3CEC8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E007620-930E-48FB-BE61-0BEE94358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BCAF3C4-1A72-429C-8DFA-417423A6D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85EC825-CF99-4B62-ADD8-3E5B47A82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5" y="619432"/>
            <a:ext cx="3697570" cy="57711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lying on a medical machine&#10;&#10;Description automatically generated">
            <a:extLst>
              <a:ext uri="{FF2B5EF4-FFF2-40B4-BE49-F238E27FC236}">
                <a16:creationId xmlns:a16="http://schemas.microsoft.com/office/drawing/2014/main" id="{B8B5F7DD-FA54-1A21-C487-8DA7B77FB3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/>
          <a:stretch/>
        </p:blipFill>
        <p:spPr>
          <a:xfrm>
            <a:off x="4241829" y="619432"/>
            <a:ext cx="3703320" cy="2847165"/>
          </a:xfrm>
          <a:prstGeom prst="rect">
            <a:avLst/>
          </a:prstGeom>
        </p:spPr>
      </p:pic>
      <p:pic>
        <p:nvPicPr>
          <p:cNvPr id="13" name="Picture 12" descr="A group of people wearing surgical scrubs and gloves&#10;&#10;Description automatically generated">
            <a:extLst>
              <a:ext uri="{FF2B5EF4-FFF2-40B4-BE49-F238E27FC236}">
                <a16:creationId xmlns:a16="http://schemas.microsoft.com/office/drawing/2014/main" id="{C07E8FE7-E0CF-F207-8017-3B97E77C7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3" r="8386" b="-4"/>
          <a:stretch/>
        </p:blipFill>
        <p:spPr>
          <a:xfrm>
            <a:off x="4241819" y="3562350"/>
            <a:ext cx="3703320" cy="28254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77B014-E1D9-02A0-9D2F-00A6EEE35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9764650-AD9D-4BE8-903B-9FD0653E3E14}" type="slidenum">
              <a:rPr lang="en-GB" sz="1100" smtClean="0"/>
              <a:pPr>
                <a:spcAft>
                  <a:spcPts val="600"/>
                </a:spcAft>
              </a:pPr>
              <a:t>4</a:t>
            </a:fld>
            <a:endParaRPr lang="en-GB" sz="1100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D0DD8C98-F262-52D1-26FC-6AB9F8BB6F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918692"/>
              </p:ext>
            </p:extLst>
          </p:nvPr>
        </p:nvGraphicFramePr>
        <p:xfrm>
          <a:off x="675897" y="2020217"/>
          <a:ext cx="3353378" cy="3731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 descr="A person using a machine&#10;&#10;Description automatically generated">
            <a:extLst>
              <a:ext uri="{FF2B5EF4-FFF2-40B4-BE49-F238E27FC236}">
                <a16:creationId xmlns:a16="http://schemas.microsoft.com/office/drawing/2014/main" id="{388BFEFB-DA32-480B-A441-0709455CFC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99"/>
          <a:stretch/>
        </p:blipFill>
        <p:spPr>
          <a:xfrm>
            <a:off x="8042147" y="619432"/>
            <a:ext cx="4071216" cy="5768414"/>
          </a:xfrm>
          <a:prstGeom prst="rect">
            <a:avLst/>
          </a:prstGeom>
        </p:spPr>
      </p:pic>
      <p:pic>
        <p:nvPicPr>
          <p:cNvPr id="3" name="Picture 2" descr="A logo of a person and a logo&#10;&#10;Description automatically generated">
            <a:extLst>
              <a:ext uri="{FF2B5EF4-FFF2-40B4-BE49-F238E27FC236}">
                <a16:creationId xmlns:a16="http://schemas.microsoft.com/office/drawing/2014/main" id="{6DABBCD6-9BD6-60C0-65F4-86E35D616B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11" y="729007"/>
            <a:ext cx="1619545" cy="90969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EC96759C-8A94-66C8-19B4-180EA8B9DF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1623460"/>
              </p:ext>
            </p:extLst>
          </p:nvPr>
        </p:nvGraphicFramePr>
        <p:xfrm>
          <a:off x="436752" y="1817863"/>
          <a:ext cx="11174055" cy="4030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C78939D-92A9-FE73-DBE9-4046C31B27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2796" y="5445569"/>
            <a:ext cx="2030144" cy="114005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E1A9F-7D80-8859-6641-ABAAC0C6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0432" y="6314930"/>
            <a:ext cx="1052508" cy="365125"/>
          </a:xfrm>
        </p:spPr>
        <p:txBody>
          <a:bodyPr/>
          <a:lstStyle/>
          <a:p>
            <a:fld id="{39764650-AD9D-4BE8-903B-9FD0653E3E14}" type="slidenum">
              <a:rPr lang="en-GB" sz="1100" smtClean="0"/>
              <a:t>5</a:t>
            </a:fld>
            <a:endParaRPr lang="en-GB" sz="11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3E30D4-8C3F-01C6-950A-599E4C2C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62" y="646193"/>
            <a:ext cx="11267475" cy="498079"/>
          </a:xfrm>
        </p:spPr>
        <p:txBody>
          <a:bodyPr>
            <a:normAutofit fontScale="90000"/>
          </a:bodyPr>
          <a:lstStyle/>
          <a:p>
            <a:pPr algn="ctr"/>
            <a:br>
              <a:rPr lang="el-GR" sz="2000" dirty="0">
                <a:latin typeface="Arial" pitchFamily="34" charset="0"/>
                <a:cs typeface="Arial" pitchFamily="34" charset="0"/>
              </a:rPr>
            </a:br>
            <a:br>
              <a:rPr lang="el-GR" sz="2000" dirty="0">
                <a:latin typeface="Arial" pitchFamily="34" charset="0"/>
                <a:cs typeface="Arial" pitchFamily="34" charset="0"/>
              </a:rPr>
            </a:br>
            <a:r>
              <a:rPr lang="el-GR" sz="2000" dirty="0">
                <a:latin typeface="Arial" pitchFamily="34" charset="0"/>
                <a:cs typeface="Arial" pitchFamily="34" charset="0"/>
              </a:rPr>
              <a:t>ΔΟΜΗ ΙΑΤΡΙΚΗΣ ΥΠΗΡΕΣΙΑΣ &amp; </a:t>
            </a:r>
            <a:r>
              <a:rPr lang="el-GR" sz="2000" dirty="0" err="1">
                <a:latin typeface="Arial" pitchFamily="34" charset="0"/>
                <a:cs typeface="Arial" pitchFamily="34" charset="0"/>
              </a:rPr>
              <a:t>υποστηρικτικΑ</a:t>
            </a:r>
            <a:r>
              <a:rPr lang="el-GR" sz="2000" dirty="0">
                <a:latin typeface="Arial" pitchFamily="34" charset="0"/>
                <a:cs typeface="Arial" pitchFamily="34" charset="0"/>
              </a:rPr>
              <a:t> ΤΜΗΜΑΤΑ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Picture 5" descr="A blue circle with a clipboard and test tubes&#10;&#10;Description automatically generated">
            <a:extLst>
              <a:ext uri="{FF2B5EF4-FFF2-40B4-BE49-F238E27FC236}">
                <a16:creationId xmlns:a16="http://schemas.microsoft.com/office/drawing/2014/main" id="{C390108C-3636-D0E0-45BD-D8171F999F7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9500" t="-8409" r="9500" b="15546"/>
          <a:stretch/>
        </p:blipFill>
        <p:spPr>
          <a:xfrm>
            <a:off x="4276611" y="4724976"/>
            <a:ext cx="1106763" cy="11234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3683F3-EE24-FF99-96D1-DBEE90D13BD4}"/>
              </a:ext>
            </a:extLst>
          </p:cNvPr>
          <p:cNvSpPr txBox="1"/>
          <p:nvPr/>
        </p:nvSpPr>
        <p:spPr>
          <a:xfrm>
            <a:off x="5383374" y="3561328"/>
            <a:ext cx="1477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ΤΜΗΜΑ ΙΑΤΡΟΦΥΣΙΚΗΣ</a:t>
            </a:r>
            <a:endParaRPr lang="en-GB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59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5BC5-E508-87E0-96E5-8BCA4C172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816" y="956586"/>
            <a:ext cx="4025124" cy="673638"/>
          </a:xfrm>
        </p:spPr>
        <p:txBody>
          <a:bodyPr>
            <a:noAutofit/>
          </a:bodyPr>
          <a:lstStyle/>
          <a:p>
            <a:pPr algn="ctr"/>
            <a:br>
              <a:rPr lang="el-GR" sz="2000" b="1" dirty="0">
                <a:latin typeface="Arial" pitchFamily="34" charset="0"/>
                <a:cs typeface="Arial" pitchFamily="34" charset="0"/>
              </a:rPr>
            </a:br>
            <a:r>
              <a:rPr lang="el-GR" sz="2000" b="1" dirty="0">
                <a:latin typeface="Arial" pitchFamily="34" charset="0"/>
                <a:cs typeface="Arial" pitchFamily="34" charset="0"/>
              </a:rPr>
              <a:t>ΟΛΟΚΛΗΡΩΜΕΝΟ ΣΥΣΤΗΜΑ ΔΙΑΚΥΒΕΡΝΗΣΗΣ - ΕΥΕΛΙΚΤΟ ΠΛΑΙΣΙΟ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D6E48-0C23-A00F-153C-77DE3445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4583" y="6329140"/>
            <a:ext cx="1052508" cy="365125"/>
          </a:xfrm>
        </p:spPr>
        <p:txBody>
          <a:bodyPr/>
          <a:lstStyle/>
          <a:p>
            <a:fld id="{39764650-AD9D-4BE8-903B-9FD0653E3E14}" type="slidenum">
              <a:rPr lang="en-GB" sz="1100" smtClean="0"/>
              <a:t>6</a:t>
            </a:fld>
            <a:endParaRPr lang="en-GB" sz="1100" dirty="0"/>
          </a:p>
        </p:txBody>
      </p:sp>
      <p:pic>
        <p:nvPicPr>
          <p:cNvPr id="6" name="Picture 5" descr="A logo of a person and a logo&#10;&#10;Description automatically generated">
            <a:extLst>
              <a:ext uri="{FF2B5EF4-FFF2-40B4-BE49-F238E27FC236}">
                <a16:creationId xmlns:a16="http://schemas.microsoft.com/office/drawing/2014/main" id="{B29CECC0-E9A8-5BE4-72C8-31014B932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6" y="638784"/>
            <a:ext cx="1765075" cy="99144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08A5D49-C5D3-4695-A5CB-8388D747E5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446938"/>
              </p:ext>
            </p:extLst>
          </p:nvPr>
        </p:nvGraphicFramePr>
        <p:xfrm>
          <a:off x="909328" y="773384"/>
          <a:ext cx="9873448" cy="608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298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53B1245-AE80-447A-B809-A270C016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732A27-7D12-4EFF-B028-A9663B9D7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F854AB-2A9C-4FDD-9FFA-A3097E541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FB41F4-ED7A-4925-89DC-A56E7402F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3D7B3E-980A-4A21-9E7C-CDD33141F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628651"/>
            <a:ext cx="7498617" cy="57511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Πρωταρχικοσ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στοχοσ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l-G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παροχη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υψηλου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επιπεδου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ποιοτικησ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υγιειονομικησ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περιθαλψησ</a:t>
            </a:r>
            <a:r>
              <a:rPr lang="el-G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8028A3F-EE3D-9953-BB57-F3A8B248873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192" y="1715956"/>
            <a:ext cx="7225075" cy="4439888"/>
          </a:xfrm>
          <a:prstGeom prst="rect">
            <a:avLst/>
          </a:prstGeom>
        </p:spPr>
        <p:txBody>
          <a:bodyPr rtlCol="0">
            <a:normAutofit fontScale="475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l-GR" sz="3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Εξασφάλιση το 2007 της διεθνής διαπίστευσης </a:t>
            </a:r>
            <a:r>
              <a:rPr lang="el-GR" sz="34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από τον Οργανισμό Διαπίστευσης- </a:t>
            </a:r>
            <a:r>
              <a:rPr lang="en-US" sz="34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CHKS</a:t>
            </a:r>
            <a:r>
              <a:rPr lang="el-GR" sz="3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</a:t>
            </a:r>
            <a:r>
              <a:rPr lang="el-GR" sz="3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Caspe</a:t>
            </a:r>
            <a:r>
              <a:rPr lang="el-GR" sz="3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Healthcare </a:t>
            </a:r>
            <a:r>
              <a:rPr lang="el-GR" sz="34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Knowledge</a:t>
            </a:r>
            <a:r>
              <a:rPr lang="el-GR" sz="3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Systems) με έδρα το Λονδίνο</a:t>
            </a:r>
            <a:r>
              <a:rPr lang="en-US" sz="3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l-GR" sz="3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και της ταυτόχρονης πιστοποίησης με το </a:t>
            </a:r>
            <a:r>
              <a:rPr lang="en-US" sz="34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ISO 9001</a:t>
            </a:r>
            <a:r>
              <a:rPr lang="el-GR" sz="3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Clr>
                <a:schemeClr val="tx1"/>
              </a:buClr>
              <a:buNone/>
            </a:pPr>
            <a:r>
              <a:rPr lang="el-GR" sz="29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Να σημειωθεί ότι από το 2018 η συμφωνία για το πρόγραμμα της διαπίστευσης διενεργείται με το </a:t>
            </a:r>
            <a:r>
              <a:rPr lang="en-US" sz="29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CHKS</a:t>
            </a:r>
            <a:r>
              <a:rPr lang="el-GR" sz="29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και την Κυπριακή Εταιρεία Πιστοποίησης (ΚΕΠ)</a:t>
            </a:r>
            <a:r>
              <a:rPr lang="en-US" sz="29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l-GR" sz="29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Clr>
                <a:schemeClr val="tx1"/>
              </a:buClr>
              <a:buNone/>
            </a:pPr>
            <a:endParaRPr lang="el-GR" sz="23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l-GR" sz="34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Πρώτο νοσηλευτήριο που εξασφάλισε αυτή την σημαντική διαπίστευση στην Κύπρο την οποία διατηρεί μέχρι και σήμερα.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endParaRPr lang="el-GR" sz="2300" b="1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l-GR" sz="3400" b="1" kern="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Η μοναδικότητα του προγράμματος διαπίστευσής με το </a:t>
            </a:r>
            <a:r>
              <a:rPr lang="en-US" sz="3400" b="1" kern="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CHKS </a:t>
            </a:r>
            <a:r>
              <a:rPr lang="el-GR" sz="3400" b="1" kern="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είναι η εξειδίκευση των προτύπων που αφορούν συγκεκριμένα τα τμήματα και τις λειτουργίες ενός νοσηλευτηρίου.</a:t>
            </a:r>
            <a:endParaRPr lang="en-US" sz="3400" b="1" kern="0" dirty="0">
              <a:solidFill>
                <a:srgbClr val="FFFF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l-GR" sz="1400" kern="0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l-GR" sz="1400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GB" sz="1400" dirty="0">
              <a:solidFill>
                <a:srgbClr val="FFFFFF"/>
              </a:solidFill>
            </a:endParaRPr>
          </a:p>
        </p:txBody>
      </p:sp>
      <p:pic>
        <p:nvPicPr>
          <p:cNvPr id="5" name="Picture 4" descr="A logo with a person and a logo&#10;&#10;Description automatically generated with medium confidence">
            <a:extLst>
              <a:ext uri="{FF2B5EF4-FFF2-40B4-BE49-F238E27FC236}">
                <a16:creationId xmlns:a16="http://schemas.microsoft.com/office/drawing/2014/main" id="{F6B429BF-6901-E141-A1C6-6538C29C8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0" r="4" b="4"/>
          <a:stretch/>
        </p:blipFill>
        <p:spPr>
          <a:xfrm>
            <a:off x="8045532" y="628651"/>
            <a:ext cx="3699935" cy="1856232"/>
          </a:xfrm>
          <a:prstGeom prst="rect">
            <a:avLst/>
          </a:prstGeom>
        </p:spPr>
      </p:pic>
      <p:pic>
        <p:nvPicPr>
          <p:cNvPr id="11" name="Picture 10" descr="A person looking at a file&#10;&#10;Description automatically generated">
            <a:extLst>
              <a:ext uri="{FF2B5EF4-FFF2-40B4-BE49-F238E27FC236}">
                <a16:creationId xmlns:a16="http://schemas.microsoft.com/office/drawing/2014/main" id="{ED099BAC-CFBF-42F6-EB7F-72D9C4E6A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33" r="2" b="10176"/>
          <a:stretch/>
        </p:blipFill>
        <p:spPr>
          <a:xfrm>
            <a:off x="8045405" y="2580128"/>
            <a:ext cx="3699935" cy="1856232"/>
          </a:xfrm>
          <a:prstGeom prst="rect">
            <a:avLst/>
          </a:prstGeom>
        </p:spPr>
      </p:pic>
      <p:pic>
        <p:nvPicPr>
          <p:cNvPr id="6" name="Picture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2F0B5C4D-346F-CD67-D434-EFDC48EFCF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2" r="-3" b="8587"/>
          <a:stretch/>
        </p:blipFill>
        <p:spPr>
          <a:xfrm>
            <a:off x="8045225" y="4523615"/>
            <a:ext cx="3700115" cy="18562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5FEE4DB-BFFE-409D-B45A-4F99929A8C25}" type="slidenum">
              <a:rPr lang="en-US" sz="1100" smtClean="0"/>
              <a:pPr>
                <a:spcAft>
                  <a:spcPts val="600"/>
                </a:spcAft>
              </a:pPr>
              <a:t>7</a:t>
            </a:fld>
            <a:endParaRPr lang="en-US" sz="11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873FA-3BA8-9055-1CBA-287F3B505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8888" y="6329847"/>
            <a:ext cx="1052510" cy="365125"/>
          </a:xfrm>
        </p:spPr>
        <p:txBody>
          <a:bodyPr/>
          <a:lstStyle/>
          <a:p>
            <a:fld id="{39764650-AD9D-4BE8-903B-9FD0653E3E14}" type="slidenum">
              <a:rPr lang="en-GB" sz="1100" smtClean="0"/>
              <a:t>8</a:t>
            </a:fld>
            <a:endParaRPr lang="en-GB" sz="11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930B4C-E23F-1899-4AB7-445D8CB5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393426"/>
              </p:ext>
            </p:extLst>
          </p:nvPr>
        </p:nvGraphicFramePr>
        <p:xfrm>
          <a:off x="2030675" y="10937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B96A6A2-B771-D028-532B-C02E87B7E52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04096" y="2970079"/>
            <a:ext cx="495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CA" sz="2400" dirty="0">
                <a:solidFill>
                  <a:schemeClr val="tx2"/>
                </a:solidFill>
                <a:latin typeface="Verdana" pitchFamily="34" charset="0"/>
              </a:rPr>
              <a:t>23 Standards</a:t>
            </a:r>
          </a:p>
          <a:p>
            <a:pPr algn="ctr"/>
            <a:r>
              <a:rPr lang="en-CA" sz="2400" dirty="0">
                <a:solidFill>
                  <a:schemeClr val="tx2"/>
                </a:solidFill>
                <a:latin typeface="Verdana" pitchFamily="34" charset="0"/>
              </a:rPr>
              <a:t>&amp;</a:t>
            </a:r>
          </a:p>
          <a:p>
            <a:pPr algn="ctr"/>
            <a:r>
              <a:rPr lang="en-CA" sz="2400" dirty="0">
                <a:solidFill>
                  <a:schemeClr val="tx2"/>
                </a:solidFill>
                <a:latin typeface="Verdana" pitchFamily="34" charset="0"/>
              </a:rPr>
              <a:t>1685 Criteria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4B7A82-B26E-80A4-435D-F1BD9FB2E33E}"/>
              </a:ext>
            </a:extLst>
          </p:cNvPr>
          <p:cNvSpPr txBox="1"/>
          <p:nvPr/>
        </p:nvSpPr>
        <p:spPr>
          <a:xfrm>
            <a:off x="372239" y="508591"/>
            <a:ext cx="1070606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απαιτήσεις των εξειδικευμένων προτύπων τα οποία είναι διαπιστευμένα από τον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ISQUA (International Society for Quality in Healthcare)</a:t>
            </a: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διασφαλίζουν την ποιότητα παροχής υπηρεσιών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3FBBC4D-24AA-3127-FD1E-A2BC8FB591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58710" y="5485446"/>
            <a:ext cx="2030144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5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133CD6-AC4A-51E5-240B-3E1ECFAAB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981" y="5556256"/>
            <a:ext cx="1973827" cy="1106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8DDBE6-1888-92AC-DC8C-33E8338F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95256"/>
            <a:ext cx="11029616" cy="1013800"/>
          </a:xfrm>
        </p:spPr>
        <p:txBody>
          <a:bodyPr/>
          <a:lstStyle/>
          <a:p>
            <a:r>
              <a:rPr lang="el-GR" b="1" dirty="0" err="1"/>
              <a:t>Προετοιμασια</a:t>
            </a:r>
            <a:r>
              <a:rPr lang="el-GR" b="1" dirty="0"/>
              <a:t> </a:t>
            </a:r>
            <a:r>
              <a:rPr lang="el-GR" b="1" dirty="0" err="1"/>
              <a:t>νοσηλευτηριου</a:t>
            </a:r>
            <a:r>
              <a:rPr lang="el-GR" b="1" dirty="0"/>
              <a:t> για την </a:t>
            </a:r>
            <a:r>
              <a:rPr lang="el-GR" b="1" dirty="0" err="1"/>
              <a:t>διαπιστευση</a:t>
            </a:r>
            <a:r>
              <a:rPr lang="el-GR" b="1" dirty="0"/>
              <a:t> 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C2261-2942-6FB1-8EDE-65C1A5859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408" y="2384800"/>
            <a:ext cx="5631392" cy="367830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 </a:t>
            </a:r>
          </a:p>
          <a:p>
            <a:r>
              <a:rPr lang="el-GR" sz="7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Ανασκόπηση </a:t>
            </a:r>
            <a:r>
              <a:rPr lang="en-GB" sz="7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7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του αναθεωρημένου εγχειριδίου και </a:t>
            </a:r>
            <a:r>
              <a:rPr lang="en-GB" sz="7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</a:t>
            </a:r>
            <a:r>
              <a:rPr lang="en-GB" sz="7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ροτύ</a:t>
            </a:r>
            <a:r>
              <a:rPr lang="en-GB" sz="7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πων του CHKS</a:t>
            </a:r>
            <a:r>
              <a:rPr lang="el-GR" sz="7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7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l-GR" sz="7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Καθορισμός ομάδας εργασίας. </a:t>
            </a:r>
          </a:p>
          <a:p>
            <a:r>
              <a:rPr lang="el-GR" sz="72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Καταμερισμός των προτύπων/κριτηρίων στην ομάδα εργασίας.</a:t>
            </a:r>
            <a:endParaRPr lang="el-GR" sz="7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72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Εκ</a:t>
            </a:r>
            <a:r>
              <a:rPr lang="en-GB" sz="7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παίδευση του προσωπικού</a:t>
            </a:r>
            <a:r>
              <a:rPr lang="el-GR" sz="7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el-GR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Κατάθεση της συμμόρφωσης με τα πρότυπα μέσω συμπλήρωσης της διαδικτυακής πλατφόρμας του </a:t>
            </a:r>
            <a:r>
              <a:rPr lang="es-AR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CHKS</a:t>
            </a:r>
            <a:r>
              <a:rPr lang="el-GR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AR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Συναντήσεις Επιτροπών για ανάπτυξη ή/και αναθεώρηση διαδικασιών/πολιτικών.</a:t>
            </a:r>
          </a:p>
          <a:p>
            <a:r>
              <a:rPr lang="el-GR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Διενέργεια ελέγχων (</a:t>
            </a:r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audits)</a:t>
            </a:r>
            <a:r>
              <a:rPr lang="el-GR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               </a:t>
            </a:r>
          </a:p>
          <a:p>
            <a:pPr>
              <a:buNone/>
            </a:pPr>
            <a:r>
              <a:rPr lang="el-GR" sz="4500" dirty="0"/>
              <a:t>   </a:t>
            </a:r>
            <a:endParaRPr lang="el-GR" sz="45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l-GR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r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B0DDD-0813-B9BF-A405-5FBAA108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0349" y="6323592"/>
            <a:ext cx="1052508" cy="365125"/>
          </a:xfrm>
        </p:spPr>
        <p:txBody>
          <a:bodyPr/>
          <a:lstStyle/>
          <a:p>
            <a:fld id="{39764650-AD9D-4BE8-903B-9FD0653E3E14}" type="slidenum">
              <a:rPr lang="en-GB" sz="1100" smtClean="0"/>
              <a:t>9</a:t>
            </a:fld>
            <a:endParaRPr lang="en-GB" sz="11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C0A25E5-5B19-376B-135B-3B5A438229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190286"/>
              </p:ext>
            </p:extLst>
          </p:nvPr>
        </p:nvGraphicFramePr>
        <p:xfrm>
          <a:off x="581192" y="1520537"/>
          <a:ext cx="5763491" cy="3283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669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Dividend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Words>830</Words>
  <Application>Microsoft Office PowerPoint</Application>
  <PresentationFormat>Widescreen</PresentationFormat>
  <Paragraphs>167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Corbel</vt:lpstr>
      <vt:lpstr>Gill Sans MT</vt:lpstr>
      <vt:lpstr>Verdana</vt:lpstr>
      <vt:lpstr>Wingdings</vt:lpstr>
      <vt:lpstr>Wingdings 2</vt:lpstr>
      <vt:lpstr>Dividend</vt:lpstr>
      <vt:lpstr>PowerPoint Presentation</vt:lpstr>
      <vt:lpstr>ΟΓΚΟΛΟΓΙΚΟ ΚΕΝΤΡΟ ΤΡΑΠΕΖΑΣ ΚΥΠΡΟΥ  </vt:lpstr>
      <vt:lpstr>ΟΓΚΟΛΟΓΙΚΟ ΚΕΝΤΡΟ ΤΡΑΠΕΖΑΣ ΚΥΠΡΟΥ </vt:lpstr>
      <vt:lpstr>PowerPoint Presentation</vt:lpstr>
      <vt:lpstr>  ΔΟΜΗ ΙΑΤΡΙΚΗΣ ΥΠΗΡΕΣΙΑΣ &amp; υποστηρικτικΑ ΤΜΗΜΑΤΑ </vt:lpstr>
      <vt:lpstr> ΟΛΟΚΛΗΡΩΜΕΝΟ ΣΥΣΤΗΜΑ ΔΙΑΚΥΒΕΡΝΗΣΗΣ - ΕΥΕΛΙΚΤΟ ΠΛΑΙΣΙΟ</vt:lpstr>
      <vt:lpstr>Πρωταρχικοσ στοχοσ : παροχη υψηλου επιπεδου ποιοτικησ  υγιειονομικησ περιθαλψησ </vt:lpstr>
      <vt:lpstr>PowerPoint Presentation</vt:lpstr>
      <vt:lpstr>Προετοιμασια νοσηλευτηριου για την διαπιστευση </vt:lpstr>
      <vt:lpstr>ΔΙΑΔΙΚΑΣΙΑ για διαπιστευση και πιστοποιηση ISO 9001 διενεργεια μεγαλου ελεγχου ανα ΤΡΙΕΤΙΑ και ετησιου ελεγχου</vt:lpstr>
      <vt:lpstr>Προκλησεις διαπιστευσης και εφαρμογησ συστηματοσ  σε νοσηλευτηριο </vt:lpstr>
      <vt:lpstr>Ωφελοι διαπιστευσης</vt:lpstr>
      <vt:lpstr>ΚΑΛΕΣ ΠΡΑΚΤΙΚΕΣ ΣΤΟ ογκολογικο κεντρο τραπεζασ κυπρου</vt:lpstr>
      <vt:lpstr>Σας ευχαριστώ πολύ για την προσοχή σας !!!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Kalia Demetriou</dc:creator>
  <cp:lastModifiedBy>Kalia Demetriou</cp:lastModifiedBy>
  <cp:revision>37</cp:revision>
  <cp:lastPrinted>2023-10-26T08:23:32Z</cp:lastPrinted>
  <dcterms:created xsi:type="dcterms:W3CDTF">2023-10-12T08:20:12Z</dcterms:created>
  <dcterms:modified xsi:type="dcterms:W3CDTF">2023-11-08T09:11:44Z</dcterms:modified>
</cp:coreProperties>
</file>