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4"/>
  </p:sldMasterIdLst>
  <p:notesMasterIdLst>
    <p:notesMasterId r:id="rId23"/>
  </p:notesMasterIdLst>
  <p:sldIdLst>
    <p:sldId id="256" r:id="rId5"/>
    <p:sldId id="271" r:id="rId6"/>
    <p:sldId id="273" r:id="rId7"/>
    <p:sldId id="274" r:id="rId8"/>
    <p:sldId id="275" r:id="rId9"/>
    <p:sldId id="285" r:id="rId10"/>
    <p:sldId id="287" r:id="rId11"/>
    <p:sldId id="291" r:id="rId12"/>
    <p:sldId id="292" r:id="rId13"/>
    <p:sldId id="288" r:id="rId14"/>
    <p:sldId id="289" r:id="rId15"/>
    <p:sldId id="290" r:id="rId16"/>
    <p:sldId id="278" r:id="rId17"/>
    <p:sldId id="281" r:id="rId18"/>
    <p:sldId id="296" r:id="rId19"/>
    <p:sldId id="295" r:id="rId20"/>
    <p:sldId id="283" r:id="rId21"/>
    <p:sldId id="270" r:id="rId22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colas Nicolaou" initials="NN" lastIdx="2" clrIdx="0">
    <p:extLst>
      <p:ext uri="{19B8F6BF-5375-455C-9EA6-DF929625EA0E}">
        <p15:presenceInfo xmlns:p15="http://schemas.microsoft.com/office/powerpoint/2012/main" userId="Nicolas Nicolaou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89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3436" autoAdjust="0"/>
  </p:normalViewPr>
  <p:slideViewPr>
    <p:cSldViewPr snapToGrid="0">
      <p:cViewPr varScale="1">
        <p:scale>
          <a:sx n="83" d="100"/>
          <a:sy n="83" d="100"/>
        </p:scale>
        <p:origin x="16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as Nicolaou (Head of Procedures and Quality)" userId="d0b528e7-b0ad-4ff7-b4d8-49800ce3d2c9" providerId="ADAL" clId="{1B8B990F-1828-42DD-B7C0-D7464FA9A0DF}"/>
    <pc:docChg chg="undo custSel addSld delSld modSld sldOrd">
      <pc:chgData name="Nicolas Nicolaou (Head of Procedures and Quality)" userId="d0b528e7-b0ad-4ff7-b4d8-49800ce3d2c9" providerId="ADAL" clId="{1B8B990F-1828-42DD-B7C0-D7464FA9A0DF}" dt="2023-11-01T16:56:52.700" v="2821"/>
      <pc:docMkLst>
        <pc:docMk/>
      </pc:docMkLst>
      <pc:sldChg chg="modSp">
        <pc:chgData name="Nicolas Nicolaou (Head of Procedures and Quality)" userId="d0b528e7-b0ad-4ff7-b4d8-49800ce3d2c9" providerId="ADAL" clId="{1B8B990F-1828-42DD-B7C0-D7464FA9A0DF}" dt="2023-10-15T18:55:10.927" v="2674" actId="404"/>
        <pc:sldMkLst>
          <pc:docMk/>
          <pc:sldMk cId="3389242932" sldId="256"/>
        </pc:sldMkLst>
        <pc:spChg chg="mod">
          <ac:chgData name="Nicolas Nicolaou (Head of Procedures and Quality)" userId="d0b528e7-b0ad-4ff7-b4d8-49800ce3d2c9" providerId="ADAL" clId="{1B8B990F-1828-42DD-B7C0-D7464FA9A0DF}" dt="2023-10-15T18:54:59.739" v="2672" actId="2711"/>
          <ac:spMkLst>
            <pc:docMk/>
            <pc:sldMk cId="3389242932" sldId="256"/>
            <ac:spMk id="6" creationId="{D59235B7-6E7E-3BDE-C362-8BD97C8300E8}"/>
          </ac:spMkLst>
        </pc:spChg>
        <pc:spChg chg="mod">
          <ac:chgData name="Nicolas Nicolaou (Head of Procedures and Quality)" userId="d0b528e7-b0ad-4ff7-b4d8-49800ce3d2c9" providerId="ADAL" clId="{1B8B990F-1828-42DD-B7C0-D7464FA9A0DF}" dt="2023-10-15T18:55:10.927" v="2674" actId="404"/>
          <ac:spMkLst>
            <pc:docMk/>
            <pc:sldMk cId="3389242932" sldId="256"/>
            <ac:spMk id="8" creationId="{9C262594-5F9E-444C-951A-DBA03D8058AC}"/>
          </ac:spMkLst>
        </pc:spChg>
      </pc:sldChg>
      <pc:sldChg chg="modSp">
        <pc:chgData name="Nicolas Nicolaou (Head of Procedures and Quality)" userId="d0b528e7-b0ad-4ff7-b4d8-49800ce3d2c9" providerId="ADAL" clId="{1B8B990F-1828-42DD-B7C0-D7464FA9A0DF}" dt="2023-10-15T18:58:38.241" v="2695" actId="2711"/>
        <pc:sldMkLst>
          <pc:docMk/>
          <pc:sldMk cId="1417594571" sldId="270"/>
        </pc:sldMkLst>
        <pc:spChg chg="mod">
          <ac:chgData name="Nicolas Nicolaou (Head of Procedures and Quality)" userId="d0b528e7-b0ad-4ff7-b4d8-49800ce3d2c9" providerId="ADAL" clId="{1B8B990F-1828-42DD-B7C0-D7464FA9A0DF}" dt="2023-10-15T18:58:31.787" v="2694" actId="2711"/>
          <ac:spMkLst>
            <pc:docMk/>
            <pc:sldMk cId="1417594571" sldId="270"/>
            <ac:spMk id="2" creationId="{E7F17C75-0AC8-4BFA-8302-BA1909D69EE0}"/>
          </ac:spMkLst>
        </pc:spChg>
        <pc:spChg chg="mod">
          <ac:chgData name="Nicolas Nicolaou (Head of Procedures and Quality)" userId="d0b528e7-b0ad-4ff7-b4d8-49800ce3d2c9" providerId="ADAL" clId="{1B8B990F-1828-42DD-B7C0-D7464FA9A0DF}" dt="2023-10-15T18:58:38.241" v="2695" actId="2711"/>
          <ac:spMkLst>
            <pc:docMk/>
            <pc:sldMk cId="1417594571" sldId="270"/>
            <ac:spMk id="7" creationId="{25980507-B501-40A3-BB76-871995EEEE5F}"/>
          </ac:spMkLst>
        </pc:spChg>
      </pc:sldChg>
      <pc:sldChg chg="modSp">
        <pc:chgData name="Nicolas Nicolaou (Head of Procedures and Quality)" userId="d0b528e7-b0ad-4ff7-b4d8-49800ce3d2c9" providerId="ADAL" clId="{1B8B990F-1828-42DD-B7C0-D7464FA9A0DF}" dt="2023-10-15T18:45:25.143" v="2633" actId="20577"/>
        <pc:sldMkLst>
          <pc:docMk/>
          <pc:sldMk cId="1485399567" sldId="271"/>
        </pc:sldMkLst>
        <pc:spChg chg="mod">
          <ac:chgData name="Nicolas Nicolaou (Head of Procedures and Quality)" userId="d0b528e7-b0ad-4ff7-b4d8-49800ce3d2c9" providerId="ADAL" clId="{1B8B990F-1828-42DD-B7C0-D7464FA9A0DF}" dt="2023-10-15T18:45:25.143" v="2633" actId="20577"/>
          <ac:spMkLst>
            <pc:docMk/>
            <pc:sldMk cId="1485399567" sldId="271"/>
            <ac:spMk id="5" creationId="{FEDD8B78-AB59-44A9-AACC-4461B665F631}"/>
          </ac:spMkLst>
        </pc:spChg>
      </pc:sldChg>
      <pc:sldChg chg="modSp">
        <pc:chgData name="Nicolas Nicolaou (Head of Procedures and Quality)" userId="d0b528e7-b0ad-4ff7-b4d8-49800ce3d2c9" providerId="ADAL" clId="{1B8B990F-1828-42DD-B7C0-D7464FA9A0DF}" dt="2023-10-15T18:55:35.326" v="2675" actId="1076"/>
        <pc:sldMkLst>
          <pc:docMk/>
          <pc:sldMk cId="1836401241" sldId="273"/>
        </pc:sldMkLst>
        <pc:spChg chg="mod">
          <ac:chgData name="Nicolas Nicolaou (Head of Procedures and Quality)" userId="d0b528e7-b0ad-4ff7-b4d8-49800ce3d2c9" providerId="ADAL" clId="{1B8B990F-1828-42DD-B7C0-D7464FA9A0DF}" dt="2023-10-15T18:08:04.490" v="224" actId="20577"/>
          <ac:spMkLst>
            <pc:docMk/>
            <pc:sldMk cId="1836401241" sldId="273"/>
            <ac:spMk id="4" creationId="{F1514743-9C62-482F-A36B-3F08709F5467}"/>
          </ac:spMkLst>
        </pc:spChg>
        <pc:spChg chg="mod">
          <ac:chgData name="Nicolas Nicolaou (Head of Procedures and Quality)" userId="d0b528e7-b0ad-4ff7-b4d8-49800ce3d2c9" providerId="ADAL" clId="{1B8B990F-1828-42DD-B7C0-D7464FA9A0DF}" dt="2023-10-15T18:55:35.326" v="2675" actId="1076"/>
          <ac:spMkLst>
            <pc:docMk/>
            <pc:sldMk cId="1836401241" sldId="273"/>
            <ac:spMk id="6" creationId="{70235F5F-33C5-49AA-8CBE-531A2D570BBF}"/>
          </ac:spMkLst>
        </pc:spChg>
      </pc:sldChg>
      <pc:sldChg chg="modAnim">
        <pc:chgData name="Nicolas Nicolaou (Head of Procedures and Quality)" userId="d0b528e7-b0ad-4ff7-b4d8-49800ce3d2c9" providerId="ADAL" clId="{1B8B990F-1828-42DD-B7C0-D7464FA9A0DF}" dt="2023-10-15T18:46:04.719" v="2647"/>
        <pc:sldMkLst>
          <pc:docMk/>
          <pc:sldMk cId="3159078252" sldId="274"/>
        </pc:sldMkLst>
      </pc:sldChg>
      <pc:sldChg chg="modSp modAnim">
        <pc:chgData name="Nicolas Nicolaou (Head of Procedures and Quality)" userId="d0b528e7-b0ad-4ff7-b4d8-49800ce3d2c9" providerId="ADAL" clId="{1B8B990F-1828-42DD-B7C0-D7464FA9A0DF}" dt="2023-10-15T18:56:19.856" v="2681" actId="1076"/>
        <pc:sldMkLst>
          <pc:docMk/>
          <pc:sldMk cId="1316092466" sldId="275"/>
        </pc:sldMkLst>
        <pc:spChg chg="mod">
          <ac:chgData name="Nicolas Nicolaou (Head of Procedures and Quality)" userId="d0b528e7-b0ad-4ff7-b4d8-49800ce3d2c9" providerId="ADAL" clId="{1B8B990F-1828-42DD-B7C0-D7464FA9A0DF}" dt="2023-10-15T18:56:19.856" v="2681" actId="1076"/>
          <ac:spMkLst>
            <pc:docMk/>
            <pc:sldMk cId="1316092466" sldId="275"/>
            <ac:spMk id="5" creationId="{3E8743B0-DDEF-4A33-9A90-59EC6E1B03FE}"/>
          </ac:spMkLst>
        </pc:spChg>
      </pc:sldChg>
      <pc:sldChg chg="modSp modNotesTx">
        <pc:chgData name="Nicolas Nicolaou (Head of Procedures and Quality)" userId="d0b528e7-b0ad-4ff7-b4d8-49800ce3d2c9" providerId="ADAL" clId="{1B8B990F-1828-42DD-B7C0-D7464FA9A0DF}" dt="2023-10-15T18:57:40.957" v="2688" actId="2711"/>
        <pc:sldMkLst>
          <pc:docMk/>
          <pc:sldMk cId="3872710225" sldId="278"/>
        </pc:sldMkLst>
        <pc:spChg chg="mod">
          <ac:chgData name="Nicolas Nicolaou (Head of Procedures and Quality)" userId="d0b528e7-b0ad-4ff7-b4d8-49800ce3d2c9" providerId="ADAL" clId="{1B8B990F-1828-42DD-B7C0-D7464FA9A0DF}" dt="2023-10-15T09:02:05.898" v="162" actId="20577"/>
          <ac:spMkLst>
            <pc:docMk/>
            <pc:sldMk cId="3872710225" sldId="278"/>
            <ac:spMk id="2" creationId="{A5C4CDB7-F076-4DD3-962D-B01C7F29855C}"/>
          </ac:spMkLst>
        </pc:spChg>
        <pc:spChg chg="mod">
          <ac:chgData name="Nicolas Nicolaou (Head of Procedures and Quality)" userId="d0b528e7-b0ad-4ff7-b4d8-49800ce3d2c9" providerId="ADAL" clId="{1B8B990F-1828-42DD-B7C0-D7464FA9A0DF}" dt="2023-10-15T18:57:40.957" v="2688" actId="2711"/>
          <ac:spMkLst>
            <pc:docMk/>
            <pc:sldMk cId="3872710225" sldId="278"/>
            <ac:spMk id="5" creationId="{EE595E38-1E1B-4D39-911F-DB480663818E}"/>
          </ac:spMkLst>
        </pc:spChg>
      </pc:sldChg>
      <pc:sldChg chg="modSp">
        <pc:chgData name="Nicolas Nicolaou (Head of Procedures and Quality)" userId="d0b528e7-b0ad-4ff7-b4d8-49800ce3d2c9" providerId="ADAL" clId="{1B8B990F-1828-42DD-B7C0-D7464FA9A0DF}" dt="2023-10-15T18:58:15.206" v="2692" actId="14100"/>
        <pc:sldMkLst>
          <pc:docMk/>
          <pc:sldMk cId="2330163562" sldId="281"/>
        </pc:sldMkLst>
        <pc:spChg chg="mod">
          <ac:chgData name="Nicolas Nicolaou (Head of Procedures and Quality)" userId="d0b528e7-b0ad-4ff7-b4d8-49800ce3d2c9" providerId="ADAL" clId="{1B8B990F-1828-42DD-B7C0-D7464FA9A0DF}" dt="2023-10-15T18:58:15.206" v="2692" actId="14100"/>
          <ac:spMkLst>
            <pc:docMk/>
            <pc:sldMk cId="2330163562" sldId="281"/>
            <ac:spMk id="5" creationId="{E0E3062B-B4DB-46FD-AB9C-0363C31546C4}"/>
          </ac:spMkLst>
        </pc:spChg>
      </pc:sldChg>
      <pc:sldChg chg="modSp modAnim">
        <pc:chgData name="Nicolas Nicolaou (Head of Procedures and Quality)" userId="d0b528e7-b0ad-4ff7-b4d8-49800ce3d2c9" providerId="ADAL" clId="{1B8B990F-1828-42DD-B7C0-D7464FA9A0DF}" dt="2023-10-15T18:44:58.766" v="2631"/>
        <pc:sldMkLst>
          <pc:docMk/>
          <pc:sldMk cId="2596885337" sldId="283"/>
        </pc:sldMkLst>
        <pc:spChg chg="mod">
          <ac:chgData name="Nicolas Nicolaou (Head of Procedures and Quality)" userId="d0b528e7-b0ad-4ff7-b4d8-49800ce3d2c9" providerId="ADAL" clId="{1B8B990F-1828-42DD-B7C0-D7464FA9A0DF}" dt="2023-10-15T18:12:13.527" v="314" actId="208"/>
          <ac:spMkLst>
            <pc:docMk/>
            <pc:sldMk cId="2596885337" sldId="283"/>
            <ac:spMk id="18" creationId="{18A573FE-0507-4F70-922A-E15C3F1A873D}"/>
          </ac:spMkLst>
        </pc:spChg>
      </pc:sldChg>
      <pc:sldChg chg="modSp">
        <pc:chgData name="Nicolas Nicolaou (Head of Procedures and Quality)" userId="d0b528e7-b0ad-4ff7-b4d8-49800ce3d2c9" providerId="ADAL" clId="{1B8B990F-1828-42DD-B7C0-D7464FA9A0DF}" dt="2023-10-15T18:57:08.484" v="2683" actId="2711"/>
        <pc:sldMkLst>
          <pc:docMk/>
          <pc:sldMk cId="1194311416" sldId="285"/>
        </pc:sldMkLst>
        <pc:spChg chg="mod">
          <ac:chgData name="Nicolas Nicolaou (Head of Procedures and Quality)" userId="d0b528e7-b0ad-4ff7-b4d8-49800ce3d2c9" providerId="ADAL" clId="{1B8B990F-1828-42DD-B7C0-D7464FA9A0DF}" dt="2023-10-15T18:57:08.484" v="2683" actId="2711"/>
          <ac:spMkLst>
            <pc:docMk/>
            <pc:sldMk cId="1194311416" sldId="285"/>
            <ac:spMk id="4" creationId="{1137FA78-842E-49E3-B552-B85A6216CFB2}"/>
          </ac:spMkLst>
        </pc:spChg>
      </pc:sldChg>
      <pc:sldChg chg="addSp modSp ord modAnim">
        <pc:chgData name="Nicolas Nicolaou (Head of Procedures and Quality)" userId="d0b528e7-b0ad-4ff7-b4d8-49800ce3d2c9" providerId="ADAL" clId="{1B8B990F-1828-42DD-B7C0-D7464FA9A0DF}" dt="2023-10-15T18:55:55.278" v="2679" actId="207"/>
        <pc:sldMkLst>
          <pc:docMk/>
          <pc:sldMk cId="3673798410" sldId="287"/>
        </pc:sldMkLst>
        <pc:spChg chg="mod">
          <ac:chgData name="Nicolas Nicolaou (Head of Procedures and Quality)" userId="d0b528e7-b0ad-4ff7-b4d8-49800ce3d2c9" providerId="ADAL" clId="{1B8B990F-1828-42DD-B7C0-D7464FA9A0DF}" dt="2023-10-15T18:55:46.596" v="2676" actId="207"/>
          <ac:spMkLst>
            <pc:docMk/>
            <pc:sldMk cId="3673798410" sldId="287"/>
            <ac:spMk id="2" creationId="{D0EF8205-B483-45AB-9102-7B0134E34C2C}"/>
          </ac:spMkLst>
        </pc:spChg>
        <pc:spChg chg="add mod">
          <ac:chgData name="Nicolas Nicolaou (Head of Procedures and Quality)" userId="d0b528e7-b0ad-4ff7-b4d8-49800ce3d2c9" providerId="ADAL" clId="{1B8B990F-1828-42DD-B7C0-D7464FA9A0DF}" dt="2023-10-15T18:55:53.007" v="2678" actId="207"/>
          <ac:spMkLst>
            <pc:docMk/>
            <pc:sldMk cId="3673798410" sldId="287"/>
            <ac:spMk id="4" creationId="{CC4834AA-0342-45BA-A6DA-CA6E815C427A}"/>
          </ac:spMkLst>
        </pc:spChg>
        <pc:spChg chg="mod">
          <ac:chgData name="Nicolas Nicolaou (Head of Procedures and Quality)" userId="d0b528e7-b0ad-4ff7-b4d8-49800ce3d2c9" providerId="ADAL" clId="{1B8B990F-1828-42DD-B7C0-D7464FA9A0DF}" dt="2023-10-15T18:55:50.169" v="2677" actId="207"/>
          <ac:spMkLst>
            <pc:docMk/>
            <pc:sldMk cId="3673798410" sldId="287"/>
            <ac:spMk id="5" creationId="{A56B7C75-6165-496C-B522-3D8BC2725692}"/>
          </ac:spMkLst>
        </pc:spChg>
        <pc:spChg chg="mod">
          <ac:chgData name="Nicolas Nicolaou (Head of Procedures and Quality)" userId="d0b528e7-b0ad-4ff7-b4d8-49800ce3d2c9" providerId="ADAL" clId="{1B8B990F-1828-42DD-B7C0-D7464FA9A0DF}" dt="2023-10-15T18:55:55.278" v="2679" actId="207"/>
          <ac:spMkLst>
            <pc:docMk/>
            <pc:sldMk cId="3673798410" sldId="287"/>
            <ac:spMk id="7" creationId="{B6BA4928-0AEA-47A0-A17B-4B49B46E7A18}"/>
          </ac:spMkLst>
        </pc:spChg>
      </pc:sldChg>
      <pc:sldChg chg="addSp delSp modSp add">
        <pc:chgData name="Nicolas Nicolaou (Head of Procedures and Quality)" userId="d0b528e7-b0ad-4ff7-b4d8-49800ce3d2c9" providerId="ADAL" clId="{1B8B990F-1828-42DD-B7C0-D7464FA9A0DF}" dt="2023-10-15T18:46:46.836" v="2652" actId="403"/>
        <pc:sldMkLst>
          <pc:docMk/>
          <pc:sldMk cId="572086794" sldId="288"/>
        </pc:sldMkLst>
        <pc:spChg chg="mod">
          <ac:chgData name="Nicolas Nicolaou (Head of Procedures and Quality)" userId="d0b528e7-b0ad-4ff7-b4d8-49800ce3d2c9" providerId="ADAL" clId="{1B8B990F-1828-42DD-B7C0-D7464FA9A0DF}" dt="2023-10-15T18:15:42.414" v="352" actId="20577"/>
          <ac:spMkLst>
            <pc:docMk/>
            <pc:sldMk cId="572086794" sldId="288"/>
            <ac:spMk id="2" creationId="{C365B21A-187C-485E-8144-E4AEF12E833C}"/>
          </ac:spMkLst>
        </pc:spChg>
        <pc:spChg chg="del">
          <ac:chgData name="Nicolas Nicolaou (Head of Procedures and Quality)" userId="d0b528e7-b0ad-4ff7-b4d8-49800ce3d2c9" providerId="ADAL" clId="{1B8B990F-1828-42DD-B7C0-D7464FA9A0DF}" dt="2023-10-15T18:15:26.374" v="316" actId="478"/>
          <ac:spMkLst>
            <pc:docMk/>
            <pc:sldMk cId="572086794" sldId="288"/>
            <ac:spMk id="4" creationId="{A6809568-6695-4488-94B2-D751A472C4C9}"/>
          </ac:spMkLst>
        </pc:spChg>
        <pc:spChg chg="add mod">
          <ac:chgData name="Nicolas Nicolaou (Head of Procedures and Quality)" userId="d0b528e7-b0ad-4ff7-b4d8-49800ce3d2c9" providerId="ADAL" clId="{1B8B990F-1828-42DD-B7C0-D7464FA9A0DF}" dt="2023-10-15T18:46:46.836" v="2652" actId="403"/>
          <ac:spMkLst>
            <pc:docMk/>
            <pc:sldMk cId="572086794" sldId="288"/>
            <ac:spMk id="5" creationId="{BF3A4F38-DE51-4612-9AAD-E853A6B9027A}"/>
          </ac:spMkLst>
        </pc:spChg>
      </pc:sldChg>
      <pc:sldChg chg="addSp delSp modSp add">
        <pc:chgData name="Nicolas Nicolaou (Head of Procedures and Quality)" userId="d0b528e7-b0ad-4ff7-b4d8-49800ce3d2c9" providerId="ADAL" clId="{1B8B990F-1828-42DD-B7C0-D7464FA9A0DF}" dt="2023-10-15T18:47:08.463" v="2656" actId="1076"/>
        <pc:sldMkLst>
          <pc:docMk/>
          <pc:sldMk cId="2367815404" sldId="289"/>
        </pc:sldMkLst>
        <pc:spChg chg="mod">
          <ac:chgData name="Nicolas Nicolaou (Head of Procedures and Quality)" userId="d0b528e7-b0ad-4ff7-b4d8-49800ce3d2c9" providerId="ADAL" clId="{1B8B990F-1828-42DD-B7C0-D7464FA9A0DF}" dt="2023-10-15T18:21:00.632" v="920" actId="20577"/>
          <ac:spMkLst>
            <pc:docMk/>
            <pc:sldMk cId="2367815404" sldId="289"/>
            <ac:spMk id="2" creationId="{BEC40D34-9E70-4A7D-8324-EAA9724CEA6E}"/>
          </ac:spMkLst>
        </pc:spChg>
        <pc:spChg chg="del">
          <ac:chgData name="Nicolas Nicolaou (Head of Procedures and Quality)" userId="d0b528e7-b0ad-4ff7-b4d8-49800ce3d2c9" providerId="ADAL" clId="{1B8B990F-1828-42DD-B7C0-D7464FA9A0DF}" dt="2023-10-15T18:20:50.002" v="891" actId="478"/>
          <ac:spMkLst>
            <pc:docMk/>
            <pc:sldMk cId="2367815404" sldId="289"/>
            <ac:spMk id="4" creationId="{358D7753-9947-4049-8136-81D50FF3A28C}"/>
          </ac:spMkLst>
        </pc:spChg>
        <pc:spChg chg="add mod">
          <ac:chgData name="Nicolas Nicolaou (Head of Procedures and Quality)" userId="d0b528e7-b0ad-4ff7-b4d8-49800ce3d2c9" providerId="ADAL" clId="{1B8B990F-1828-42DD-B7C0-D7464FA9A0DF}" dt="2023-10-15T18:47:08.463" v="2656" actId="1076"/>
          <ac:spMkLst>
            <pc:docMk/>
            <pc:sldMk cId="2367815404" sldId="289"/>
            <ac:spMk id="5" creationId="{9F0619A1-7F63-4F02-96E6-F33728E54D1E}"/>
          </ac:spMkLst>
        </pc:spChg>
      </pc:sldChg>
      <pc:sldChg chg="addSp delSp modSp add">
        <pc:chgData name="Nicolas Nicolaou (Head of Procedures and Quality)" userId="d0b528e7-b0ad-4ff7-b4d8-49800ce3d2c9" providerId="ADAL" clId="{1B8B990F-1828-42DD-B7C0-D7464FA9A0DF}" dt="2023-10-15T18:57:22.204" v="2684" actId="403"/>
        <pc:sldMkLst>
          <pc:docMk/>
          <pc:sldMk cId="4009422094" sldId="290"/>
        </pc:sldMkLst>
        <pc:spChg chg="mod">
          <ac:chgData name="Nicolas Nicolaou (Head of Procedures and Quality)" userId="d0b528e7-b0ad-4ff7-b4d8-49800ce3d2c9" providerId="ADAL" clId="{1B8B990F-1828-42DD-B7C0-D7464FA9A0DF}" dt="2023-10-15T18:27:59.065" v="1647" actId="20577"/>
          <ac:spMkLst>
            <pc:docMk/>
            <pc:sldMk cId="4009422094" sldId="290"/>
            <ac:spMk id="2" creationId="{89A8027F-0FEB-4B5B-8131-59D14D0DF8C8}"/>
          </ac:spMkLst>
        </pc:spChg>
        <pc:spChg chg="del">
          <ac:chgData name="Nicolas Nicolaou (Head of Procedures and Quality)" userId="d0b528e7-b0ad-4ff7-b4d8-49800ce3d2c9" providerId="ADAL" clId="{1B8B990F-1828-42DD-B7C0-D7464FA9A0DF}" dt="2023-10-15T18:26:55.667" v="1583" actId="478"/>
          <ac:spMkLst>
            <pc:docMk/>
            <pc:sldMk cId="4009422094" sldId="290"/>
            <ac:spMk id="4" creationId="{D8849B06-622B-4AB0-B30E-83BD9AC57667}"/>
          </ac:spMkLst>
        </pc:spChg>
        <pc:spChg chg="add mod">
          <ac:chgData name="Nicolas Nicolaou (Head of Procedures and Quality)" userId="d0b528e7-b0ad-4ff7-b4d8-49800ce3d2c9" providerId="ADAL" clId="{1B8B990F-1828-42DD-B7C0-D7464FA9A0DF}" dt="2023-10-15T18:57:22.204" v="2684" actId="403"/>
          <ac:spMkLst>
            <pc:docMk/>
            <pc:sldMk cId="4009422094" sldId="290"/>
            <ac:spMk id="5" creationId="{2CA8BFB2-1798-4B74-BA89-D84DB5CBBFD6}"/>
          </ac:spMkLst>
        </pc:spChg>
      </pc:sldChg>
      <pc:sldChg chg="addSp delSp modSp add">
        <pc:chgData name="Nicolas Nicolaou (Head of Procedures and Quality)" userId="d0b528e7-b0ad-4ff7-b4d8-49800ce3d2c9" providerId="ADAL" clId="{1B8B990F-1828-42DD-B7C0-D7464FA9A0DF}" dt="2023-10-15T18:57:31.297" v="2686" actId="14100"/>
        <pc:sldMkLst>
          <pc:docMk/>
          <pc:sldMk cId="2882593900" sldId="291"/>
        </pc:sldMkLst>
        <pc:spChg chg="mod">
          <ac:chgData name="Nicolas Nicolaou (Head of Procedures and Quality)" userId="d0b528e7-b0ad-4ff7-b4d8-49800ce3d2c9" providerId="ADAL" clId="{1B8B990F-1828-42DD-B7C0-D7464FA9A0DF}" dt="2023-10-15T18:31:30.875" v="1973" actId="20577"/>
          <ac:spMkLst>
            <pc:docMk/>
            <pc:sldMk cId="2882593900" sldId="291"/>
            <ac:spMk id="2" creationId="{A271E878-2419-4E47-B145-A97E378F17DA}"/>
          </ac:spMkLst>
        </pc:spChg>
        <pc:spChg chg="del">
          <ac:chgData name="Nicolas Nicolaou (Head of Procedures and Quality)" userId="d0b528e7-b0ad-4ff7-b4d8-49800ce3d2c9" providerId="ADAL" clId="{1B8B990F-1828-42DD-B7C0-D7464FA9A0DF}" dt="2023-10-15T18:31:22.142" v="1949" actId="478"/>
          <ac:spMkLst>
            <pc:docMk/>
            <pc:sldMk cId="2882593900" sldId="291"/>
            <ac:spMk id="4" creationId="{F8DB881D-1DFD-40F0-9686-318425FF52FA}"/>
          </ac:spMkLst>
        </pc:spChg>
        <pc:spChg chg="add mod">
          <ac:chgData name="Nicolas Nicolaou (Head of Procedures and Quality)" userId="d0b528e7-b0ad-4ff7-b4d8-49800ce3d2c9" providerId="ADAL" clId="{1B8B990F-1828-42DD-B7C0-D7464FA9A0DF}" dt="2023-10-15T18:57:31.297" v="2686" actId="14100"/>
          <ac:spMkLst>
            <pc:docMk/>
            <pc:sldMk cId="2882593900" sldId="291"/>
            <ac:spMk id="5" creationId="{B58269A7-0729-4546-8B66-9074D2D49A4F}"/>
          </ac:spMkLst>
        </pc:spChg>
      </pc:sldChg>
      <pc:sldChg chg="addSp delSp modSp add">
        <pc:chgData name="Nicolas Nicolaou (Head of Procedures and Quality)" userId="d0b528e7-b0ad-4ff7-b4d8-49800ce3d2c9" providerId="ADAL" clId="{1B8B990F-1828-42DD-B7C0-D7464FA9A0DF}" dt="2023-10-15T18:57:35.938" v="2687" actId="403"/>
        <pc:sldMkLst>
          <pc:docMk/>
          <pc:sldMk cId="2604629331" sldId="292"/>
        </pc:sldMkLst>
        <pc:spChg chg="mod">
          <ac:chgData name="Nicolas Nicolaou (Head of Procedures and Quality)" userId="d0b528e7-b0ad-4ff7-b4d8-49800ce3d2c9" providerId="ADAL" clId="{1B8B990F-1828-42DD-B7C0-D7464FA9A0DF}" dt="2023-10-15T18:39:12.661" v="2567" actId="20577"/>
          <ac:spMkLst>
            <pc:docMk/>
            <pc:sldMk cId="2604629331" sldId="292"/>
            <ac:spMk id="2" creationId="{2CD7E58C-75F9-47E6-8806-5767EB0F9952}"/>
          </ac:spMkLst>
        </pc:spChg>
        <pc:spChg chg="del">
          <ac:chgData name="Nicolas Nicolaou (Head of Procedures and Quality)" userId="d0b528e7-b0ad-4ff7-b4d8-49800ce3d2c9" providerId="ADAL" clId="{1B8B990F-1828-42DD-B7C0-D7464FA9A0DF}" dt="2023-10-15T18:39:26.287" v="2570" actId="478"/>
          <ac:spMkLst>
            <pc:docMk/>
            <pc:sldMk cId="2604629331" sldId="292"/>
            <ac:spMk id="4" creationId="{C9C3D7C7-EA5C-4331-ADC5-FD39721A9828}"/>
          </ac:spMkLst>
        </pc:spChg>
        <pc:spChg chg="add mod">
          <ac:chgData name="Nicolas Nicolaou (Head of Procedures and Quality)" userId="d0b528e7-b0ad-4ff7-b4d8-49800ce3d2c9" providerId="ADAL" clId="{1B8B990F-1828-42DD-B7C0-D7464FA9A0DF}" dt="2023-10-15T18:57:35.938" v="2687" actId="403"/>
          <ac:spMkLst>
            <pc:docMk/>
            <pc:sldMk cId="2604629331" sldId="292"/>
            <ac:spMk id="5" creationId="{8E1A9E7C-22FA-4955-9B55-F9ED81EE7240}"/>
          </ac:spMkLst>
        </pc:spChg>
      </pc:sldChg>
      <pc:sldChg chg="addSp delSp modSp add modAnim">
        <pc:chgData name="Nicolas Nicolaou (Head of Procedures and Quality)" userId="d0b528e7-b0ad-4ff7-b4d8-49800ce3d2c9" providerId="ADAL" clId="{1B8B990F-1828-42DD-B7C0-D7464FA9A0DF}" dt="2023-11-01T16:56:52.700" v="2821"/>
        <pc:sldMkLst>
          <pc:docMk/>
          <pc:sldMk cId="2713685147" sldId="296"/>
        </pc:sldMkLst>
        <pc:spChg chg="mod">
          <ac:chgData name="Nicolas Nicolaou (Head of Procedures and Quality)" userId="d0b528e7-b0ad-4ff7-b4d8-49800ce3d2c9" providerId="ADAL" clId="{1B8B990F-1828-42DD-B7C0-D7464FA9A0DF}" dt="2023-11-01T16:55:29.969" v="2803" actId="1076"/>
          <ac:spMkLst>
            <pc:docMk/>
            <pc:sldMk cId="2713685147" sldId="296"/>
            <ac:spMk id="2" creationId="{93A4BEA9-9F7A-47D6-863C-4D1EAF187FBD}"/>
          </ac:spMkLst>
        </pc:spChg>
        <pc:spChg chg="del">
          <ac:chgData name="Nicolas Nicolaou (Head of Procedures and Quality)" userId="d0b528e7-b0ad-4ff7-b4d8-49800ce3d2c9" providerId="ADAL" clId="{1B8B990F-1828-42DD-B7C0-D7464FA9A0DF}" dt="2023-11-01T16:52:15.226" v="2697" actId="478"/>
          <ac:spMkLst>
            <pc:docMk/>
            <pc:sldMk cId="2713685147" sldId="296"/>
            <ac:spMk id="4" creationId="{BFF7F2F1-DA9D-4EB1-B793-55AB81A89AA7}"/>
          </ac:spMkLst>
        </pc:spChg>
        <pc:spChg chg="add mod">
          <ac:chgData name="Nicolas Nicolaou (Head of Procedures and Quality)" userId="d0b528e7-b0ad-4ff7-b4d8-49800ce3d2c9" providerId="ADAL" clId="{1B8B990F-1828-42DD-B7C0-D7464FA9A0DF}" dt="2023-11-01T16:53:11.343" v="2743" actId="1076"/>
          <ac:spMkLst>
            <pc:docMk/>
            <pc:sldMk cId="2713685147" sldId="296"/>
            <ac:spMk id="5" creationId="{58F68942-B795-44A7-8930-809DAF71C496}"/>
          </ac:spMkLst>
        </pc:spChg>
        <pc:spChg chg="add mod">
          <ac:chgData name="Nicolas Nicolaou (Head of Procedures and Quality)" userId="d0b528e7-b0ad-4ff7-b4d8-49800ce3d2c9" providerId="ADAL" clId="{1B8B990F-1828-42DD-B7C0-D7464FA9A0DF}" dt="2023-11-01T16:56:24.298" v="2815" actId="403"/>
          <ac:spMkLst>
            <pc:docMk/>
            <pc:sldMk cId="2713685147" sldId="296"/>
            <ac:spMk id="6" creationId="{CB2CBE0E-45A8-4C2C-BFA9-F3272DBE831F}"/>
          </ac:spMkLst>
        </pc:spChg>
      </pc:sldChg>
    </pc:docChg>
  </pc:docChgLst>
  <pc:docChgLst>
    <pc:chgData name="Nicolas Nicolaou" userId="d0b528e7-b0ad-4ff7-b4d8-49800ce3d2c9" providerId="ADAL" clId="{A1CEB02F-D835-4702-A952-C484968FBDD1}"/>
    <pc:docChg chg="custSel addSld delSld modSld">
      <pc:chgData name="Nicolas Nicolaou" userId="d0b528e7-b0ad-4ff7-b4d8-49800ce3d2c9" providerId="ADAL" clId="{A1CEB02F-D835-4702-A952-C484968FBDD1}" dt="2023-09-25T06:15:35.027" v="873" actId="403"/>
      <pc:docMkLst>
        <pc:docMk/>
      </pc:docMkLst>
      <pc:sldChg chg="modSp">
        <pc:chgData name="Nicolas Nicolaou" userId="d0b528e7-b0ad-4ff7-b4d8-49800ce3d2c9" providerId="ADAL" clId="{A1CEB02F-D835-4702-A952-C484968FBDD1}" dt="2023-09-25T05:41:35.953" v="366" actId="20577"/>
        <pc:sldMkLst>
          <pc:docMk/>
          <pc:sldMk cId="1485399567" sldId="271"/>
        </pc:sldMkLst>
        <pc:spChg chg="mod">
          <ac:chgData name="Nicolas Nicolaou" userId="d0b528e7-b0ad-4ff7-b4d8-49800ce3d2c9" providerId="ADAL" clId="{A1CEB02F-D835-4702-A952-C484968FBDD1}" dt="2023-09-25T05:41:35.953" v="366" actId="20577"/>
          <ac:spMkLst>
            <pc:docMk/>
            <pc:sldMk cId="1485399567" sldId="271"/>
            <ac:spMk id="5" creationId="{FEDD8B78-AB59-44A9-AACC-4461B665F631}"/>
          </ac:spMkLst>
        </pc:spChg>
      </pc:sldChg>
      <pc:sldChg chg="modSp">
        <pc:chgData name="Nicolas Nicolaou" userId="d0b528e7-b0ad-4ff7-b4d8-49800ce3d2c9" providerId="ADAL" clId="{A1CEB02F-D835-4702-A952-C484968FBDD1}" dt="2023-09-25T05:56:25.113" v="509" actId="404"/>
        <pc:sldMkLst>
          <pc:docMk/>
          <pc:sldMk cId="2330163562" sldId="281"/>
        </pc:sldMkLst>
        <pc:spChg chg="mod">
          <ac:chgData name="Nicolas Nicolaou" userId="d0b528e7-b0ad-4ff7-b4d8-49800ce3d2c9" providerId="ADAL" clId="{A1CEB02F-D835-4702-A952-C484968FBDD1}" dt="2023-09-25T05:56:25.113" v="509" actId="404"/>
          <ac:spMkLst>
            <pc:docMk/>
            <pc:sldMk cId="2330163562" sldId="281"/>
            <ac:spMk id="5" creationId="{E0E3062B-B4DB-46FD-AB9C-0363C31546C4}"/>
          </ac:spMkLst>
        </pc:spChg>
      </pc:sldChg>
      <pc:sldChg chg="addSp delSp modSp">
        <pc:chgData name="Nicolas Nicolaou" userId="d0b528e7-b0ad-4ff7-b4d8-49800ce3d2c9" providerId="ADAL" clId="{A1CEB02F-D835-4702-A952-C484968FBDD1}" dt="2023-09-25T05:39:26.721" v="365" actId="1038"/>
        <pc:sldMkLst>
          <pc:docMk/>
          <pc:sldMk cId="2596885337" sldId="283"/>
        </pc:sldMkLst>
        <pc:spChg chg="del mod">
          <ac:chgData name="Nicolas Nicolaou" userId="d0b528e7-b0ad-4ff7-b4d8-49800ce3d2c9" providerId="ADAL" clId="{A1CEB02F-D835-4702-A952-C484968FBDD1}" dt="2023-09-25T05:35:29.139" v="17" actId="478"/>
          <ac:spMkLst>
            <pc:docMk/>
            <pc:sldMk cId="2596885337" sldId="283"/>
            <ac:spMk id="2" creationId="{E7F17C75-0AC8-4BFA-8302-BA1909D69EE0}"/>
          </ac:spMkLst>
        </pc:spChg>
        <pc:spChg chg="mod">
          <ac:chgData name="Nicolas Nicolaou" userId="d0b528e7-b0ad-4ff7-b4d8-49800ce3d2c9" providerId="ADAL" clId="{A1CEB02F-D835-4702-A952-C484968FBDD1}" dt="2023-09-25T05:39:21.724" v="351" actId="1037"/>
          <ac:spMkLst>
            <pc:docMk/>
            <pc:sldMk cId="2596885337" sldId="283"/>
            <ac:spMk id="3" creationId="{EE680059-49AB-450C-A3D4-1B7E5D94D1E8}"/>
          </ac:spMkLst>
        </pc:spChg>
        <pc:spChg chg="mod">
          <ac:chgData name="Nicolas Nicolaou" userId="d0b528e7-b0ad-4ff7-b4d8-49800ce3d2c9" providerId="ADAL" clId="{A1CEB02F-D835-4702-A952-C484968FBDD1}" dt="2023-09-25T05:39:10.792" v="316" actId="1076"/>
          <ac:spMkLst>
            <pc:docMk/>
            <pc:sldMk cId="2596885337" sldId="283"/>
            <ac:spMk id="6" creationId="{BA5ABDCE-774A-433A-BAD4-D1CCBB1617FA}"/>
          </ac:spMkLst>
        </pc:spChg>
        <pc:spChg chg="mod">
          <ac:chgData name="Nicolas Nicolaou" userId="d0b528e7-b0ad-4ff7-b4d8-49800ce3d2c9" providerId="ADAL" clId="{A1CEB02F-D835-4702-A952-C484968FBDD1}" dt="2023-09-25T05:39:26.721" v="365" actId="1038"/>
          <ac:spMkLst>
            <pc:docMk/>
            <pc:sldMk cId="2596885337" sldId="283"/>
            <ac:spMk id="8" creationId="{5705AFB9-02C7-48AD-A720-52337BD29299}"/>
          </ac:spMkLst>
        </pc:spChg>
        <pc:spChg chg="mod">
          <ac:chgData name="Nicolas Nicolaou" userId="d0b528e7-b0ad-4ff7-b4d8-49800ce3d2c9" providerId="ADAL" clId="{A1CEB02F-D835-4702-A952-C484968FBDD1}" dt="2023-09-25T05:37:35.288" v="154" actId="1037"/>
          <ac:spMkLst>
            <pc:docMk/>
            <pc:sldMk cId="2596885337" sldId="283"/>
            <ac:spMk id="9" creationId="{467C82A3-7559-45E2-8D8E-C3260C312AA7}"/>
          </ac:spMkLst>
        </pc:spChg>
        <pc:spChg chg="mod">
          <ac:chgData name="Nicolas Nicolaou" userId="d0b528e7-b0ad-4ff7-b4d8-49800ce3d2c9" providerId="ADAL" clId="{A1CEB02F-D835-4702-A952-C484968FBDD1}" dt="2023-09-25T05:39:14.183" v="325" actId="1037"/>
          <ac:spMkLst>
            <pc:docMk/>
            <pc:sldMk cId="2596885337" sldId="283"/>
            <ac:spMk id="10" creationId="{60DF2980-94FE-4704-9D76-191F984565CE}"/>
          </ac:spMkLst>
        </pc:spChg>
        <pc:spChg chg="mod">
          <ac:chgData name="Nicolas Nicolaou" userId="d0b528e7-b0ad-4ff7-b4d8-49800ce3d2c9" providerId="ADAL" clId="{A1CEB02F-D835-4702-A952-C484968FBDD1}" dt="2023-09-25T05:39:17.728" v="335" actId="1037"/>
          <ac:spMkLst>
            <pc:docMk/>
            <pc:sldMk cId="2596885337" sldId="283"/>
            <ac:spMk id="11" creationId="{746626A5-CF8D-4EFC-B57C-3896A56328E1}"/>
          </ac:spMkLst>
        </pc:spChg>
        <pc:spChg chg="add mod">
          <ac:chgData name="Nicolas Nicolaou" userId="d0b528e7-b0ad-4ff7-b4d8-49800ce3d2c9" providerId="ADAL" clId="{A1CEB02F-D835-4702-A952-C484968FBDD1}" dt="2023-09-25T05:37:59.904" v="251" actId="1037"/>
          <ac:spMkLst>
            <pc:docMk/>
            <pc:sldMk cId="2596885337" sldId="283"/>
            <ac:spMk id="16" creationId="{01EE71B7-B84B-4F3A-BC08-342B10B2180D}"/>
          </ac:spMkLst>
        </pc:spChg>
        <pc:spChg chg="add mod">
          <ac:chgData name="Nicolas Nicolaou" userId="d0b528e7-b0ad-4ff7-b4d8-49800ce3d2c9" providerId="ADAL" clId="{A1CEB02F-D835-4702-A952-C484968FBDD1}" dt="2023-09-25T05:37:54.510" v="239" actId="1037"/>
          <ac:spMkLst>
            <pc:docMk/>
            <pc:sldMk cId="2596885337" sldId="283"/>
            <ac:spMk id="17" creationId="{4E2CF428-19F3-4F33-984E-EA2F7A9A1B88}"/>
          </ac:spMkLst>
        </pc:spChg>
        <pc:spChg chg="add mod">
          <ac:chgData name="Nicolas Nicolaou" userId="d0b528e7-b0ad-4ff7-b4d8-49800ce3d2c9" providerId="ADAL" clId="{A1CEB02F-D835-4702-A952-C484968FBDD1}" dt="2023-09-25T05:38:57.980" v="312" actId="1076"/>
          <ac:spMkLst>
            <pc:docMk/>
            <pc:sldMk cId="2596885337" sldId="283"/>
            <ac:spMk id="18" creationId="{18A573FE-0507-4F70-922A-E15C3F1A873D}"/>
          </ac:spMkLst>
        </pc:spChg>
        <pc:cxnChg chg="add mod">
          <ac:chgData name="Nicolas Nicolaou" userId="d0b528e7-b0ad-4ff7-b4d8-49800ce3d2c9" providerId="ADAL" clId="{A1CEB02F-D835-4702-A952-C484968FBDD1}" dt="2023-09-25T05:37:22.065" v="95" actId="1038"/>
          <ac:cxnSpMkLst>
            <pc:docMk/>
            <pc:sldMk cId="2596885337" sldId="283"/>
            <ac:cxnSpMk id="7" creationId="{1203E0DE-F209-4118-9EED-3A017B141995}"/>
          </ac:cxnSpMkLst>
        </pc:cxnChg>
        <pc:cxnChg chg="add mod">
          <ac:chgData name="Nicolas Nicolaou" userId="d0b528e7-b0ad-4ff7-b4d8-49800ce3d2c9" providerId="ADAL" clId="{A1CEB02F-D835-4702-A952-C484968FBDD1}" dt="2023-09-25T05:37:28.639" v="123" actId="1037"/>
          <ac:cxnSpMkLst>
            <pc:docMk/>
            <pc:sldMk cId="2596885337" sldId="283"/>
            <ac:cxnSpMk id="14" creationId="{5185F53B-CADA-46F1-8C73-3A2B81D2EA8C}"/>
          </ac:cxnSpMkLst>
        </pc:cxnChg>
      </pc:sldChg>
      <pc:sldChg chg="addSp delSp modSp add">
        <pc:chgData name="Nicolas Nicolaou" userId="d0b528e7-b0ad-4ff7-b4d8-49800ce3d2c9" providerId="ADAL" clId="{A1CEB02F-D835-4702-A952-C484968FBDD1}" dt="2023-09-25T06:15:35.027" v="873" actId="403"/>
        <pc:sldMkLst>
          <pc:docMk/>
          <pc:sldMk cId="3673798410" sldId="287"/>
        </pc:sldMkLst>
        <pc:spChg chg="mod">
          <ac:chgData name="Nicolas Nicolaou" userId="d0b528e7-b0ad-4ff7-b4d8-49800ce3d2c9" providerId="ADAL" clId="{A1CEB02F-D835-4702-A952-C484968FBDD1}" dt="2023-09-25T06:05:18.755" v="627" actId="20577"/>
          <ac:spMkLst>
            <pc:docMk/>
            <pc:sldMk cId="3673798410" sldId="287"/>
            <ac:spMk id="2" creationId="{D0EF8205-B483-45AB-9102-7B0134E34C2C}"/>
          </ac:spMkLst>
        </pc:spChg>
        <pc:spChg chg="del mod">
          <ac:chgData name="Nicolas Nicolaou" userId="d0b528e7-b0ad-4ff7-b4d8-49800ce3d2c9" providerId="ADAL" clId="{A1CEB02F-D835-4702-A952-C484968FBDD1}" dt="2023-09-25T06:04:46.795" v="576" actId="478"/>
          <ac:spMkLst>
            <pc:docMk/>
            <pc:sldMk cId="3673798410" sldId="287"/>
            <ac:spMk id="4" creationId="{F3B5E8C4-E069-4938-9ADC-70AC538D526C}"/>
          </ac:spMkLst>
        </pc:spChg>
        <pc:spChg chg="add mod">
          <ac:chgData name="Nicolas Nicolaou" userId="d0b528e7-b0ad-4ff7-b4d8-49800ce3d2c9" providerId="ADAL" clId="{A1CEB02F-D835-4702-A952-C484968FBDD1}" dt="2023-09-25T06:15:32.358" v="872" actId="403"/>
          <ac:spMkLst>
            <pc:docMk/>
            <pc:sldMk cId="3673798410" sldId="287"/>
            <ac:spMk id="5" creationId="{A56B7C75-6165-496C-B522-3D8BC2725692}"/>
          </ac:spMkLst>
        </pc:spChg>
        <pc:spChg chg="add mod">
          <ac:chgData name="Nicolas Nicolaou" userId="d0b528e7-b0ad-4ff7-b4d8-49800ce3d2c9" providerId="ADAL" clId="{A1CEB02F-D835-4702-A952-C484968FBDD1}" dt="2023-09-25T06:15:35.027" v="873" actId="403"/>
          <ac:spMkLst>
            <pc:docMk/>
            <pc:sldMk cId="3673798410" sldId="287"/>
            <ac:spMk id="7" creationId="{B6BA4928-0AEA-47A0-A17B-4B49B46E7A18}"/>
          </ac:spMkLst>
        </pc:spChg>
        <pc:graphicFrameChg chg="add del">
          <ac:chgData name="Nicolas Nicolaou" userId="d0b528e7-b0ad-4ff7-b4d8-49800ce3d2c9" providerId="ADAL" clId="{A1CEB02F-D835-4702-A952-C484968FBDD1}" dt="2023-09-25T06:06:14.584" v="669" actId="478"/>
          <ac:graphicFrameMkLst>
            <pc:docMk/>
            <pc:sldMk cId="3673798410" sldId="287"/>
            <ac:graphicFrameMk id="6" creationId="{4385CF92-369B-4BBF-9127-161AE6156F61}"/>
          </ac:graphicFrameMkLst>
        </pc:graphicFrameChg>
      </pc:sldChg>
    </pc:docChg>
  </pc:docChgLst>
  <pc:docChgLst>
    <pc:chgData name="Nicolas Nicolaou" userId="d0b528e7-b0ad-4ff7-b4d8-49800ce3d2c9" providerId="ADAL" clId="{5B6B4C3A-3803-4F3E-B520-588D65B7FF3B}"/>
    <pc:docChg chg="custSel modSld sldOrd">
      <pc:chgData name="Nicolas Nicolaou" userId="d0b528e7-b0ad-4ff7-b4d8-49800ce3d2c9" providerId="ADAL" clId="{5B6B4C3A-3803-4F3E-B520-588D65B7FF3B}" dt="2023-11-08T06:12:00.903" v="54"/>
      <pc:docMkLst>
        <pc:docMk/>
      </pc:docMkLst>
      <pc:sldChg chg="ord">
        <pc:chgData name="Nicolas Nicolaou" userId="d0b528e7-b0ad-4ff7-b4d8-49800ce3d2c9" providerId="ADAL" clId="{5B6B4C3A-3803-4F3E-B520-588D65B7FF3B}" dt="2023-11-07T12:52:35.362" v="15"/>
        <pc:sldMkLst>
          <pc:docMk/>
          <pc:sldMk cId="2596885337" sldId="283"/>
        </pc:sldMkLst>
      </pc:sldChg>
      <pc:sldChg chg="modSp modAnim">
        <pc:chgData name="Nicolas Nicolaou" userId="d0b528e7-b0ad-4ff7-b4d8-49800ce3d2c9" providerId="ADAL" clId="{5B6B4C3A-3803-4F3E-B520-588D65B7FF3B}" dt="2023-11-07T13:15:43.627" v="42" actId="20577"/>
        <pc:sldMkLst>
          <pc:docMk/>
          <pc:sldMk cId="3673798410" sldId="287"/>
        </pc:sldMkLst>
        <pc:spChg chg="mod">
          <ac:chgData name="Nicolas Nicolaou" userId="d0b528e7-b0ad-4ff7-b4d8-49800ce3d2c9" providerId="ADAL" clId="{5B6B4C3A-3803-4F3E-B520-588D65B7FF3B}" dt="2023-11-07T13:15:43.627" v="42" actId="20577"/>
          <ac:spMkLst>
            <pc:docMk/>
            <pc:sldMk cId="3673798410" sldId="287"/>
            <ac:spMk id="5" creationId="{A56B7C75-6165-496C-B522-3D8BC2725692}"/>
          </ac:spMkLst>
        </pc:spChg>
      </pc:sldChg>
      <pc:sldChg chg="modSp">
        <pc:chgData name="Nicolas Nicolaou" userId="d0b528e7-b0ad-4ff7-b4d8-49800ce3d2c9" providerId="ADAL" clId="{5B6B4C3A-3803-4F3E-B520-588D65B7FF3B}" dt="2023-11-06T13:06:27.710" v="14" actId="20578"/>
        <pc:sldMkLst>
          <pc:docMk/>
          <pc:sldMk cId="572086794" sldId="288"/>
        </pc:sldMkLst>
        <pc:spChg chg="mod">
          <ac:chgData name="Nicolas Nicolaou" userId="d0b528e7-b0ad-4ff7-b4d8-49800ce3d2c9" providerId="ADAL" clId="{5B6B4C3A-3803-4F3E-B520-588D65B7FF3B}" dt="2023-11-06T13:06:27.710" v="14" actId="20578"/>
          <ac:spMkLst>
            <pc:docMk/>
            <pc:sldMk cId="572086794" sldId="288"/>
            <ac:spMk id="5" creationId="{BF3A4F38-DE51-4612-9AAD-E853A6B9027A}"/>
          </ac:spMkLst>
        </pc:spChg>
      </pc:sldChg>
      <pc:sldChg chg="addSp delSp modSp modAnim">
        <pc:chgData name="Nicolas Nicolaou" userId="d0b528e7-b0ad-4ff7-b4d8-49800ce3d2c9" providerId="ADAL" clId="{5B6B4C3A-3803-4F3E-B520-588D65B7FF3B}" dt="2023-11-08T06:12:00.903" v="54"/>
        <pc:sldMkLst>
          <pc:docMk/>
          <pc:sldMk cId="436073707" sldId="295"/>
        </pc:sldMkLst>
        <pc:spChg chg="add del mod">
          <ac:chgData name="Nicolas Nicolaou" userId="d0b528e7-b0ad-4ff7-b4d8-49800ce3d2c9" providerId="ADAL" clId="{5B6B4C3A-3803-4F3E-B520-588D65B7FF3B}" dt="2023-11-07T13:18:16.770" v="49" actId="478"/>
          <ac:spMkLst>
            <pc:docMk/>
            <pc:sldMk cId="436073707" sldId="295"/>
            <ac:spMk id="3" creationId="{7994C28C-A45A-4748-A01A-D1CEDFDE6697}"/>
          </ac:spMkLst>
        </pc:spChg>
        <pc:spChg chg="mod">
          <ac:chgData name="Nicolas Nicolaou" userId="d0b528e7-b0ad-4ff7-b4d8-49800ce3d2c9" providerId="ADAL" clId="{5B6B4C3A-3803-4F3E-B520-588D65B7FF3B}" dt="2023-11-07T13:18:25.110" v="53" actId="20577"/>
          <ac:spMkLst>
            <pc:docMk/>
            <pc:sldMk cId="436073707" sldId="295"/>
            <ac:spMk id="4" creationId="{F04D3DD1-D6E8-46D4-A171-C1463FDCC9FC}"/>
          </ac:spMkLst>
        </pc:spChg>
      </pc:sldChg>
      <pc:sldChg chg="modSp">
        <pc:chgData name="Nicolas Nicolaou" userId="d0b528e7-b0ad-4ff7-b4d8-49800ce3d2c9" providerId="ADAL" clId="{5B6B4C3A-3803-4F3E-B520-588D65B7FF3B}" dt="2023-11-03T13:13:07.600" v="13" actId="20577"/>
        <pc:sldMkLst>
          <pc:docMk/>
          <pc:sldMk cId="2713685147" sldId="296"/>
        </pc:sldMkLst>
        <pc:spChg chg="mod">
          <ac:chgData name="Nicolas Nicolaou" userId="d0b528e7-b0ad-4ff7-b4d8-49800ce3d2c9" providerId="ADAL" clId="{5B6B4C3A-3803-4F3E-B520-588D65B7FF3B}" dt="2023-11-03T13:12:41.153" v="3" actId="115"/>
          <ac:spMkLst>
            <pc:docMk/>
            <pc:sldMk cId="2713685147" sldId="296"/>
            <ac:spMk id="4" creationId="{BF03EFF9-F3CB-42C1-9762-83107A35E475}"/>
          </ac:spMkLst>
        </pc:spChg>
        <pc:spChg chg="mod">
          <ac:chgData name="Nicolas Nicolaou" userId="d0b528e7-b0ad-4ff7-b4d8-49800ce3d2c9" providerId="ADAL" clId="{5B6B4C3A-3803-4F3E-B520-588D65B7FF3B}" dt="2023-11-03T13:13:07.600" v="13" actId="20577"/>
          <ac:spMkLst>
            <pc:docMk/>
            <pc:sldMk cId="2713685147" sldId="296"/>
            <ac:spMk id="5" creationId="{58F68942-B795-44A7-8930-809DAF71C496}"/>
          </ac:spMkLst>
        </pc:spChg>
        <pc:spChg chg="mod">
          <ac:chgData name="Nicolas Nicolaou" userId="d0b528e7-b0ad-4ff7-b4d8-49800ce3d2c9" providerId="ADAL" clId="{5B6B4C3A-3803-4F3E-B520-588D65B7FF3B}" dt="2023-11-03T13:12:38.806" v="2" actId="115"/>
          <ac:spMkLst>
            <pc:docMk/>
            <pc:sldMk cId="2713685147" sldId="296"/>
            <ac:spMk id="6" creationId="{CB2CBE0E-45A8-4C2C-BFA9-F3272DBE831F}"/>
          </ac:spMkLst>
        </pc:spChg>
      </pc:sldChg>
    </pc:docChg>
  </pc:docChgLst>
  <pc:docChgLst>
    <pc:chgData name="Nicolas Nicolaou (Head of Procedures and Quality)" userId="d0b528e7-b0ad-4ff7-b4d8-49800ce3d2c9" providerId="ADAL" clId="{8A66FDA4-A6A6-4C76-BAAD-C4E565825107}"/>
    <pc:docChg chg="undo modSld sldOrd">
      <pc:chgData name="Nicolas Nicolaou (Head of Procedures and Quality)" userId="d0b528e7-b0ad-4ff7-b4d8-49800ce3d2c9" providerId="ADAL" clId="{8A66FDA4-A6A6-4C76-BAAD-C4E565825107}" dt="2023-11-07T20:23:39.007" v="473" actId="20577"/>
      <pc:docMkLst>
        <pc:docMk/>
      </pc:docMkLst>
      <pc:sldChg chg="modSp">
        <pc:chgData name="Nicolas Nicolaou (Head of Procedures and Quality)" userId="d0b528e7-b0ad-4ff7-b4d8-49800ce3d2c9" providerId="ADAL" clId="{8A66FDA4-A6A6-4C76-BAAD-C4E565825107}" dt="2023-11-05T17:44:49.810" v="343" actId="20577"/>
        <pc:sldMkLst>
          <pc:docMk/>
          <pc:sldMk cId="1836401241" sldId="273"/>
        </pc:sldMkLst>
        <pc:spChg chg="mod">
          <ac:chgData name="Nicolas Nicolaou (Head of Procedures and Quality)" userId="d0b528e7-b0ad-4ff7-b4d8-49800ce3d2c9" providerId="ADAL" clId="{8A66FDA4-A6A6-4C76-BAAD-C4E565825107}" dt="2023-11-05T17:44:05.240" v="324" actId="1076"/>
          <ac:spMkLst>
            <pc:docMk/>
            <pc:sldMk cId="1836401241" sldId="273"/>
            <ac:spMk id="4" creationId="{F1514743-9C62-482F-A36B-3F08709F5467}"/>
          </ac:spMkLst>
        </pc:spChg>
        <pc:spChg chg="mod">
          <ac:chgData name="Nicolas Nicolaou (Head of Procedures and Quality)" userId="d0b528e7-b0ad-4ff7-b4d8-49800ce3d2c9" providerId="ADAL" clId="{8A66FDA4-A6A6-4C76-BAAD-C4E565825107}" dt="2023-11-05T17:43:59.252" v="323" actId="20577"/>
          <ac:spMkLst>
            <pc:docMk/>
            <pc:sldMk cId="1836401241" sldId="273"/>
            <ac:spMk id="6" creationId="{70235F5F-33C5-49AA-8CBE-531A2D570BBF}"/>
          </ac:spMkLst>
        </pc:spChg>
        <pc:spChg chg="mod">
          <ac:chgData name="Nicolas Nicolaou (Head of Procedures and Quality)" userId="d0b528e7-b0ad-4ff7-b4d8-49800ce3d2c9" providerId="ADAL" clId="{8A66FDA4-A6A6-4C76-BAAD-C4E565825107}" dt="2023-11-05T17:44:49.810" v="343" actId="20577"/>
          <ac:spMkLst>
            <pc:docMk/>
            <pc:sldMk cId="1836401241" sldId="273"/>
            <ac:spMk id="7" creationId="{934180C7-C0F1-4145-A9F4-FF9ABE3FCAC5}"/>
          </ac:spMkLst>
        </pc:spChg>
      </pc:sldChg>
      <pc:sldChg chg="modSp modAnim modNotesTx">
        <pc:chgData name="Nicolas Nicolaou (Head of Procedures and Quality)" userId="d0b528e7-b0ad-4ff7-b4d8-49800ce3d2c9" providerId="ADAL" clId="{8A66FDA4-A6A6-4C76-BAAD-C4E565825107}" dt="2023-11-07T20:23:39.007" v="473" actId="20577"/>
        <pc:sldMkLst>
          <pc:docMk/>
          <pc:sldMk cId="3159078252" sldId="274"/>
        </pc:sldMkLst>
        <pc:spChg chg="mod">
          <ac:chgData name="Nicolas Nicolaou (Head of Procedures and Quality)" userId="d0b528e7-b0ad-4ff7-b4d8-49800ce3d2c9" providerId="ADAL" clId="{8A66FDA4-A6A6-4C76-BAAD-C4E565825107}" dt="2023-11-05T17:46:44.914" v="354" actId="123"/>
          <ac:spMkLst>
            <pc:docMk/>
            <pc:sldMk cId="3159078252" sldId="274"/>
            <ac:spMk id="6" creationId="{9620181B-8D50-4B18-9EF1-D0D39D4722EB}"/>
          </ac:spMkLst>
        </pc:spChg>
      </pc:sldChg>
      <pc:sldChg chg="modSp modNotesTx">
        <pc:chgData name="Nicolas Nicolaou (Head of Procedures and Quality)" userId="d0b528e7-b0ad-4ff7-b4d8-49800ce3d2c9" providerId="ADAL" clId="{8A66FDA4-A6A6-4C76-BAAD-C4E565825107}" dt="2023-11-05T17:49:39.744" v="368" actId="20577"/>
        <pc:sldMkLst>
          <pc:docMk/>
          <pc:sldMk cId="1316092466" sldId="275"/>
        </pc:sldMkLst>
        <pc:spChg chg="mod">
          <ac:chgData name="Nicolas Nicolaou (Head of Procedures and Quality)" userId="d0b528e7-b0ad-4ff7-b4d8-49800ce3d2c9" providerId="ADAL" clId="{8A66FDA4-A6A6-4C76-BAAD-C4E565825107}" dt="2023-11-05T17:49:39.744" v="368" actId="20577"/>
          <ac:spMkLst>
            <pc:docMk/>
            <pc:sldMk cId="1316092466" sldId="275"/>
            <ac:spMk id="5" creationId="{3E8743B0-DDEF-4A33-9A90-59EC6E1B03FE}"/>
          </ac:spMkLst>
        </pc:spChg>
      </pc:sldChg>
      <pc:sldChg chg="modSp">
        <pc:chgData name="Nicolas Nicolaou (Head of Procedures and Quality)" userId="d0b528e7-b0ad-4ff7-b4d8-49800ce3d2c9" providerId="ADAL" clId="{8A66FDA4-A6A6-4C76-BAAD-C4E565825107}" dt="2023-11-05T17:28:21.283" v="298" actId="14100"/>
        <pc:sldMkLst>
          <pc:docMk/>
          <pc:sldMk cId="3872710225" sldId="278"/>
        </pc:sldMkLst>
        <pc:spChg chg="mod">
          <ac:chgData name="Nicolas Nicolaou (Head of Procedures and Quality)" userId="d0b528e7-b0ad-4ff7-b4d8-49800ce3d2c9" providerId="ADAL" clId="{8A66FDA4-A6A6-4C76-BAAD-C4E565825107}" dt="2023-11-05T17:28:21.283" v="298" actId="14100"/>
          <ac:spMkLst>
            <pc:docMk/>
            <pc:sldMk cId="3872710225" sldId="278"/>
            <ac:spMk id="5" creationId="{EE595E38-1E1B-4D39-911F-DB480663818E}"/>
          </ac:spMkLst>
        </pc:spChg>
      </pc:sldChg>
      <pc:sldChg chg="modSp modNotesTx">
        <pc:chgData name="Nicolas Nicolaou (Head of Procedures and Quality)" userId="d0b528e7-b0ad-4ff7-b4d8-49800ce3d2c9" providerId="ADAL" clId="{8A66FDA4-A6A6-4C76-BAAD-C4E565825107}" dt="2023-11-05T18:02:04.150" v="426" actId="20577"/>
        <pc:sldMkLst>
          <pc:docMk/>
          <pc:sldMk cId="2330163562" sldId="281"/>
        </pc:sldMkLst>
        <pc:spChg chg="mod">
          <ac:chgData name="Nicolas Nicolaou (Head of Procedures and Quality)" userId="d0b528e7-b0ad-4ff7-b4d8-49800ce3d2c9" providerId="ADAL" clId="{8A66FDA4-A6A6-4C76-BAAD-C4E565825107}" dt="2023-11-05T17:29:42.141" v="305" actId="403"/>
          <ac:spMkLst>
            <pc:docMk/>
            <pc:sldMk cId="2330163562" sldId="281"/>
            <ac:spMk id="5" creationId="{E0E3062B-B4DB-46FD-AB9C-0363C31546C4}"/>
          </ac:spMkLst>
        </pc:spChg>
      </pc:sldChg>
      <pc:sldChg chg="modSp ord modAnim">
        <pc:chgData name="Nicolas Nicolaou (Head of Procedures and Quality)" userId="d0b528e7-b0ad-4ff7-b4d8-49800ce3d2c9" providerId="ADAL" clId="{8A66FDA4-A6A6-4C76-BAAD-C4E565825107}" dt="2023-11-05T18:04:25.870" v="427"/>
        <pc:sldMkLst>
          <pc:docMk/>
          <pc:sldMk cId="2596885337" sldId="283"/>
        </pc:sldMkLst>
        <pc:spChg chg="mod">
          <ac:chgData name="Nicolas Nicolaou (Head of Procedures and Quality)" userId="d0b528e7-b0ad-4ff7-b4d8-49800ce3d2c9" providerId="ADAL" clId="{8A66FDA4-A6A6-4C76-BAAD-C4E565825107}" dt="2023-11-05T17:34:50.744" v="313" actId="1076"/>
          <ac:spMkLst>
            <pc:docMk/>
            <pc:sldMk cId="2596885337" sldId="283"/>
            <ac:spMk id="3" creationId="{EE680059-49AB-450C-A3D4-1B7E5D94D1E8}"/>
          </ac:spMkLst>
        </pc:spChg>
        <pc:spChg chg="mod">
          <ac:chgData name="Nicolas Nicolaou (Head of Procedures and Quality)" userId="d0b528e7-b0ad-4ff7-b4d8-49800ce3d2c9" providerId="ADAL" clId="{8A66FDA4-A6A6-4C76-BAAD-C4E565825107}" dt="2023-11-05T17:34:35.735" v="310" actId="14100"/>
          <ac:spMkLst>
            <pc:docMk/>
            <pc:sldMk cId="2596885337" sldId="283"/>
            <ac:spMk id="6" creationId="{BA5ABDCE-774A-433A-BAD4-D1CCBB1617FA}"/>
          </ac:spMkLst>
        </pc:spChg>
        <pc:spChg chg="mod">
          <ac:chgData name="Nicolas Nicolaou (Head of Procedures and Quality)" userId="d0b528e7-b0ad-4ff7-b4d8-49800ce3d2c9" providerId="ADAL" clId="{8A66FDA4-A6A6-4C76-BAAD-C4E565825107}" dt="2023-11-05T17:34:46.534" v="312" actId="14100"/>
          <ac:spMkLst>
            <pc:docMk/>
            <pc:sldMk cId="2596885337" sldId="283"/>
            <ac:spMk id="9" creationId="{467C82A3-7559-45E2-8D8E-C3260C312AA7}"/>
          </ac:spMkLst>
        </pc:spChg>
        <pc:spChg chg="mod">
          <ac:chgData name="Nicolas Nicolaou (Head of Procedures and Quality)" userId="d0b528e7-b0ad-4ff7-b4d8-49800ce3d2c9" providerId="ADAL" clId="{8A66FDA4-A6A6-4C76-BAAD-C4E565825107}" dt="2023-11-05T17:34:56.871" v="314" actId="1076"/>
          <ac:spMkLst>
            <pc:docMk/>
            <pc:sldMk cId="2596885337" sldId="283"/>
            <ac:spMk id="11" creationId="{746626A5-CF8D-4EFC-B57C-3896A56328E1}"/>
          </ac:spMkLst>
        </pc:spChg>
      </pc:sldChg>
      <pc:sldChg chg="modAnim">
        <pc:chgData name="Nicolas Nicolaou (Head of Procedures and Quality)" userId="d0b528e7-b0ad-4ff7-b4d8-49800ce3d2c9" providerId="ADAL" clId="{8A66FDA4-A6A6-4C76-BAAD-C4E565825107}" dt="2023-11-05T17:50:14.889" v="369"/>
        <pc:sldMkLst>
          <pc:docMk/>
          <pc:sldMk cId="1194311416" sldId="285"/>
        </pc:sldMkLst>
      </pc:sldChg>
      <pc:sldChg chg="modSp modNotesTx">
        <pc:chgData name="Nicolas Nicolaou (Head of Procedures and Quality)" userId="d0b528e7-b0ad-4ff7-b4d8-49800ce3d2c9" providerId="ADAL" clId="{8A66FDA4-A6A6-4C76-BAAD-C4E565825107}" dt="2023-11-07T20:23:18.876" v="471" actId="20577"/>
        <pc:sldMkLst>
          <pc:docMk/>
          <pc:sldMk cId="3673798410" sldId="287"/>
        </pc:sldMkLst>
        <pc:spChg chg="mod">
          <ac:chgData name="Nicolas Nicolaou (Head of Procedures and Quality)" userId="d0b528e7-b0ad-4ff7-b4d8-49800ce3d2c9" providerId="ADAL" clId="{8A66FDA4-A6A6-4C76-BAAD-C4E565825107}" dt="2023-11-07T20:23:18.876" v="471" actId="20577"/>
          <ac:spMkLst>
            <pc:docMk/>
            <pc:sldMk cId="3673798410" sldId="287"/>
            <ac:spMk id="5" creationId="{A56B7C75-6165-496C-B522-3D8BC2725692}"/>
          </ac:spMkLst>
        </pc:spChg>
      </pc:sldChg>
      <pc:sldChg chg="modSp">
        <pc:chgData name="Nicolas Nicolaou (Head of Procedures and Quality)" userId="d0b528e7-b0ad-4ff7-b4d8-49800ce3d2c9" providerId="ADAL" clId="{8A66FDA4-A6A6-4C76-BAAD-C4E565825107}" dt="2023-11-05T17:15:09.071" v="223" actId="1076"/>
        <pc:sldMkLst>
          <pc:docMk/>
          <pc:sldMk cId="572086794" sldId="288"/>
        </pc:sldMkLst>
        <pc:spChg chg="mod">
          <ac:chgData name="Nicolas Nicolaou (Head of Procedures and Quality)" userId="d0b528e7-b0ad-4ff7-b4d8-49800ce3d2c9" providerId="ADAL" clId="{8A66FDA4-A6A6-4C76-BAAD-C4E565825107}" dt="2023-11-05T17:15:09.071" v="223" actId="1076"/>
          <ac:spMkLst>
            <pc:docMk/>
            <pc:sldMk cId="572086794" sldId="288"/>
            <ac:spMk id="5" creationId="{BF3A4F38-DE51-4612-9AAD-E853A6B9027A}"/>
          </ac:spMkLst>
        </pc:spChg>
      </pc:sldChg>
      <pc:sldChg chg="modSp">
        <pc:chgData name="Nicolas Nicolaou (Head of Procedures and Quality)" userId="d0b528e7-b0ad-4ff7-b4d8-49800ce3d2c9" providerId="ADAL" clId="{8A66FDA4-A6A6-4C76-BAAD-C4E565825107}" dt="2023-11-05T18:23:20.857" v="431" actId="123"/>
        <pc:sldMkLst>
          <pc:docMk/>
          <pc:sldMk cId="2367815404" sldId="289"/>
        </pc:sldMkLst>
        <pc:spChg chg="mod">
          <ac:chgData name="Nicolas Nicolaou (Head of Procedures and Quality)" userId="d0b528e7-b0ad-4ff7-b4d8-49800ce3d2c9" providerId="ADAL" clId="{8A66FDA4-A6A6-4C76-BAAD-C4E565825107}" dt="2023-11-05T18:23:20.857" v="431" actId="123"/>
          <ac:spMkLst>
            <pc:docMk/>
            <pc:sldMk cId="2367815404" sldId="289"/>
            <ac:spMk id="5" creationId="{9F0619A1-7F63-4F02-96E6-F33728E54D1E}"/>
          </ac:spMkLst>
        </pc:spChg>
      </pc:sldChg>
      <pc:sldChg chg="modSp">
        <pc:chgData name="Nicolas Nicolaou (Head of Procedures and Quality)" userId="d0b528e7-b0ad-4ff7-b4d8-49800ce3d2c9" providerId="ADAL" clId="{8A66FDA4-A6A6-4C76-BAAD-C4E565825107}" dt="2023-11-05T17:58:01.418" v="425" actId="20577"/>
        <pc:sldMkLst>
          <pc:docMk/>
          <pc:sldMk cId="4009422094" sldId="290"/>
        </pc:sldMkLst>
        <pc:spChg chg="mod">
          <ac:chgData name="Nicolas Nicolaou (Head of Procedures and Quality)" userId="d0b528e7-b0ad-4ff7-b4d8-49800ce3d2c9" providerId="ADAL" clId="{8A66FDA4-A6A6-4C76-BAAD-C4E565825107}" dt="2023-11-05T17:58:01.418" v="425" actId="20577"/>
          <ac:spMkLst>
            <pc:docMk/>
            <pc:sldMk cId="4009422094" sldId="290"/>
            <ac:spMk id="5" creationId="{2CA8BFB2-1798-4B74-BA89-D84DB5CBBFD6}"/>
          </ac:spMkLst>
        </pc:spChg>
      </pc:sldChg>
      <pc:sldChg chg="modSp">
        <pc:chgData name="Nicolas Nicolaou (Head of Procedures and Quality)" userId="d0b528e7-b0ad-4ff7-b4d8-49800ce3d2c9" providerId="ADAL" clId="{8A66FDA4-A6A6-4C76-BAAD-C4E565825107}" dt="2023-11-05T17:16:00.500" v="225" actId="1076"/>
        <pc:sldMkLst>
          <pc:docMk/>
          <pc:sldMk cId="2882593900" sldId="291"/>
        </pc:sldMkLst>
        <pc:spChg chg="mod">
          <ac:chgData name="Nicolas Nicolaou (Head of Procedures and Quality)" userId="d0b528e7-b0ad-4ff7-b4d8-49800ce3d2c9" providerId="ADAL" clId="{8A66FDA4-A6A6-4C76-BAAD-C4E565825107}" dt="2023-11-05T17:16:00.500" v="225" actId="1076"/>
          <ac:spMkLst>
            <pc:docMk/>
            <pc:sldMk cId="2882593900" sldId="291"/>
            <ac:spMk id="5" creationId="{B58269A7-0729-4546-8B66-9074D2D49A4F}"/>
          </ac:spMkLst>
        </pc:spChg>
      </pc:sldChg>
      <pc:sldChg chg="modAnim">
        <pc:chgData name="Nicolas Nicolaou (Head of Procedures and Quality)" userId="d0b528e7-b0ad-4ff7-b4d8-49800ce3d2c9" providerId="ADAL" clId="{8A66FDA4-A6A6-4C76-BAAD-C4E565825107}" dt="2023-11-05T17:31:33.112" v="306"/>
        <pc:sldMkLst>
          <pc:docMk/>
          <pc:sldMk cId="2713685147" sldId="296"/>
        </pc:sldMkLst>
      </pc:sldChg>
    </pc:docChg>
  </pc:docChgLst>
  <pc:docChgLst>
    <pc:chgData name="Nicolas Nicolaou" userId="d0b528e7-b0ad-4ff7-b4d8-49800ce3d2c9" providerId="ADAL" clId="{3FFE32A4-B1D3-4F96-9326-4ADD78B51A31}"/>
    <pc:docChg chg="undo redo custSel addSld delSld modSld sldOrd">
      <pc:chgData name="Nicolas Nicolaou" userId="d0b528e7-b0ad-4ff7-b4d8-49800ce3d2c9" providerId="ADAL" clId="{3FFE32A4-B1D3-4F96-9326-4ADD78B51A31}" dt="2023-11-03T11:07:19.724" v="1116" actId="1076"/>
      <pc:docMkLst>
        <pc:docMk/>
      </pc:docMkLst>
      <pc:sldChg chg="modSp">
        <pc:chgData name="Nicolas Nicolaou" userId="d0b528e7-b0ad-4ff7-b4d8-49800ce3d2c9" providerId="ADAL" clId="{3FFE32A4-B1D3-4F96-9326-4ADD78B51A31}" dt="2023-10-31T14:51:06.930" v="688" actId="1076"/>
        <pc:sldMkLst>
          <pc:docMk/>
          <pc:sldMk cId="3389242932" sldId="256"/>
        </pc:sldMkLst>
        <pc:spChg chg="mod">
          <ac:chgData name="Nicolas Nicolaou" userId="d0b528e7-b0ad-4ff7-b4d8-49800ce3d2c9" providerId="ADAL" clId="{3FFE32A4-B1D3-4F96-9326-4ADD78B51A31}" dt="2023-10-31T14:51:06.930" v="688" actId="1076"/>
          <ac:spMkLst>
            <pc:docMk/>
            <pc:sldMk cId="3389242932" sldId="256"/>
            <ac:spMk id="6" creationId="{D59235B7-6E7E-3BDE-C362-8BD97C8300E8}"/>
          </ac:spMkLst>
        </pc:spChg>
      </pc:sldChg>
      <pc:sldChg chg="modSp">
        <pc:chgData name="Nicolas Nicolaou" userId="d0b528e7-b0ad-4ff7-b4d8-49800ce3d2c9" providerId="ADAL" clId="{3FFE32A4-B1D3-4F96-9326-4ADD78B51A31}" dt="2023-10-31T14:52:18.335" v="692" actId="1076"/>
        <pc:sldMkLst>
          <pc:docMk/>
          <pc:sldMk cId="1485399567" sldId="271"/>
        </pc:sldMkLst>
        <pc:spChg chg="mod">
          <ac:chgData name="Nicolas Nicolaou" userId="d0b528e7-b0ad-4ff7-b4d8-49800ce3d2c9" providerId="ADAL" clId="{3FFE32A4-B1D3-4F96-9326-4ADD78B51A31}" dt="2023-10-31T14:47:59.744" v="671" actId="1076"/>
          <ac:spMkLst>
            <pc:docMk/>
            <pc:sldMk cId="1485399567" sldId="271"/>
            <ac:spMk id="2" creationId="{30A68379-B709-4FB4-B0B5-DF8AC3E95699}"/>
          </ac:spMkLst>
        </pc:spChg>
        <pc:spChg chg="mod">
          <ac:chgData name="Nicolas Nicolaou" userId="d0b528e7-b0ad-4ff7-b4d8-49800ce3d2c9" providerId="ADAL" clId="{3FFE32A4-B1D3-4F96-9326-4ADD78B51A31}" dt="2023-10-31T14:52:18.335" v="692" actId="1076"/>
          <ac:spMkLst>
            <pc:docMk/>
            <pc:sldMk cId="1485399567" sldId="271"/>
            <ac:spMk id="5" creationId="{FEDD8B78-AB59-44A9-AACC-4461B665F631}"/>
          </ac:spMkLst>
        </pc:spChg>
      </pc:sldChg>
      <pc:sldChg chg="modSp">
        <pc:chgData name="Nicolas Nicolaou" userId="d0b528e7-b0ad-4ff7-b4d8-49800ce3d2c9" providerId="ADAL" clId="{3FFE32A4-B1D3-4F96-9326-4ADD78B51A31}" dt="2023-10-31T14:50:08.620" v="685" actId="14100"/>
        <pc:sldMkLst>
          <pc:docMk/>
          <pc:sldMk cId="1836401241" sldId="273"/>
        </pc:sldMkLst>
        <pc:spChg chg="mod">
          <ac:chgData name="Nicolas Nicolaou" userId="d0b528e7-b0ad-4ff7-b4d8-49800ce3d2c9" providerId="ADAL" clId="{3FFE32A4-B1D3-4F96-9326-4ADD78B51A31}" dt="2023-10-31T14:48:05.282" v="673" actId="1076"/>
          <ac:spMkLst>
            <pc:docMk/>
            <pc:sldMk cId="1836401241" sldId="273"/>
            <ac:spMk id="2" creationId="{9C353BA4-B0DB-45E5-8D9C-8649E8E64C53}"/>
          </ac:spMkLst>
        </pc:spChg>
        <pc:spChg chg="mod">
          <ac:chgData name="Nicolas Nicolaou" userId="d0b528e7-b0ad-4ff7-b4d8-49800ce3d2c9" providerId="ADAL" clId="{3FFE32A4-B1D3-4F96-9326-4ADD78B51A31}" dt="2023-10-31T14:49:59.729" v="682" actId="2711"/>
          <ac:spMkLst>
            <pc:docMk/>
            <pc:sldMk cId="1836401241" sldId="273"/>
            <ac:spMk id="4" creationId="{F1514743-9C62-482F-A36B-3F08709F5467}"/>
          </ac:spMkLst>
        </pc:spChg>
        <pc:spChg chg="mod">
          <ac:chgData name="Nicolas Nicolaou" userId="d0b528e7-b0ad-4ff7-b4d8-49800ce3d2c9" providerId="ADAL" clId="{3FFE32A4-B1D3-4F96-9326-4ADD78B51A31}" dt="2023-10-31T14:50:02.869" v="683" actId="2711"/>
          <ac:spMkLst>
            <pc:docMk/>
            <pc:sldMk cId="1836401241" sldId="273"/>
            <ac:spMk id="5" creationId="{2AAA8F8F-0520-4D12-9171-D196A059C9E8}"/>
          </ac:spMkLst>
        </pc:spChg>
        <pc:spChg chg="mod">
          <ac:chgData name="Nicolas Nicolaou" userId="d0b528e7-b0ad-4ff7-b4d8-49800ce3d2c9" providerId="ADAL" clId="{3FFE32A4-B1D3-4F96-9326-4ADD78B51A31}" dt="2023-10-31T14:49:56.312" v="681" actId="2711"/>
          <ac:spMkLst>
            <pc:docMk/>
            <pc:sldMk cId="1836401241" sldId="273"/>
            <ac:spMk id="6" creationId="{70235F5F-33C5-49AA-8CBE-531A2D570BBF}"/>
          </ac:spMkLst>
        </pc:spChg>
        <pc:spChg chg="mod">
          <ac:chgData name="Nicolas Nicolaou" userId="d0b528e7-b0ad-4ff7-b4d8-49800ce3d2c9" providerId="ADAL" clId="{3FFE32A4-B1D3-4F96-9326-4ADD78B51A31}" dt="2023-10-31T14:50:08.620" v="685" actId="14100"/>
          <ac:spMkLst>
            <pc:docMk/>
            <pc:sldMk cId="1836401241" sldId="273"/>
            <ac:spMk id="7" creationId="{934180C7-C0F1-4145-A9F4-FF9ABE3FCAC5}"/>
          </ac:spMkLst>
        </pc:spChg>
      </pc:sldChg>
      <pc:sldChg chg="modSp">
        <pc:chgData name="Nicolas Nicolaou" userId="d0b528e7-b0ad-4ff7-b4d8-49800ce3d2c9" providerId="ADAL" clId="{3FFE32A4-B1D3-4F96-9326-4ADD78B51A31}" dt="2023-10-31T14:50:56.767" v="687" actId="2711"/>
        <pc:sldMkLst>
          <pc:docMk/>
          <pc:sldMk cId="3159078252" sldId="274"/>
        </pc:sldMkLst>
        <pc:spChg chg="mod">
          <ac:chgData name="Nicolas Nicolaou" userId="d0b528e7-b0ad-4ff7-b4d8-49800ce3d2c9" providerId="ADAL" clId="{3FFE32A4-B1D3-4F96-9326-4ADD78B51A31}" dt="2023-10-31T14:48:12.184" v="675" actId="1076"/>
          <ac:spMkLst>
            <pc:docMk/>
            <pc:sldMk cId="3159078252" sldId="274"/>
            <ac:spMk id="2" creationId="{083710AC-C151-4470-AFDC-FE47A3CEAECF}"/>
          </ac:spMkLst>
        </pc:spChg>
        <pc:spChg chg="mod">
          <ac:chgData name="Nicolas Nicolaou" userId="d0b528e7-b0ad-4ff7-b4d8-49800ce3d2c9" providerId="ADAL" clId="{3FFE32A4-B1D3-4F96-9326-4ADD78B51A31}" dt="2023-10-31T14:50:56.767" v="687" actId="2711"/>
          <ac:spMkLst>
            <pc:docMk/>
            <pc:sldMk cId="3159078252" sldId="274"/>
            <ac:spMk id="5" creationId="{D5D4D5A3-65B4-430D-8174-DA6BE7039FDF}"/>
          </ac:spMkLst>
        </pc:spChg>
        <pc:spChg chg="mod">
          <ac:chgData name="Nicolas Nicolaou" userId="d0b528e7-b0ad-4ff7-b4d8-49800ce3d2c9" providerId="ADAL" clId="{3FFE32A4-B1D3-4F96-9326-4ADD78B51A31}" dt="2023-10-31T14:50:53.445" v="686" actId="2711"/>
          <ac:spMkLst>
            <pc:docMk/>
            <pc:sldMk cId="3159078252" sldId="274"/>
            <ac:spMk id="6" creationId="{9620181B-8D50-4B18-9EF1-D0D39D4722EB}"/>
          </ac:spMkLst>
        </pc:spChg>
      </pc:sldChg>
      <pc:sldChg chg="modSp modAnim">
        <pc:chgData name="Nicolas Nicolaou" userId="d0b528e7-b0ad-4ff7-b4d8-49800ce3d2c9" providerId="ADAL" clId="{3FFE32A4-B1D3-4F96-9326-4ADD78B51A31}" dt="2023-10-31T14:48:18.464" v="677" actId="1076"/>
        <pc:sldMkLst>
          <pc:docMk/>
          <pc:sldMk cId="1316092466" sldId="275"/>
        </pc:sldMkLst>
        <pc:spChg chg="mod">
          <ac:chgData name="Nicolas Nicolaou" userId="d0b528e7-b0ad-4ff7-b4d8-49800ce3d2c9" providerId="ADAL" clId="{3FFE32A4-B1D3-4F96-9326-4ADD78B51A31}" dt="2023-10-31T14:48:18.464" v="677" actId="1076"/>
          <ac:spMkLst>
            <pc:docMk/>
            <pc:sldMk cId="1316092466" sldId="275"/>
            <ac:spMk id="2" creationId="{64600F60-C323-404B-B3AD-1DC92ABE29EB}"/>
          </ac:spMkLst>
        </pc:spChg>
        <pc:spChg chg="mod">
          <ac:chgData name="Nicolas Nicolaou" userId="d0b528e7-b0ad-4ff7-b4d8-49800ce3d2c9" providerId="ADAL" clId="{3FFE32A4-B1D3-4F96-9326-4ADD78B51A31}" dt="2023-10-31T14:41:12.757" v="565" actId="20577"/>
          <ac:spMkLst>
            <pc:docMk/>
            <pc:sldMk cId="1316092466" sldId="275"/>
            <ac:spMk id="5" creationId="{3E8743B0-DDEF-4A33-9A90-59EC6E1B03FE}"/>
          </ac:spMkLst>
        </pc:spChg>
      </pc:sldChg>
      <pc:sldChg chg="modSp">
        <pc:chgData name="Nicolas Nicolaou" userId="d0b528e7-b0ad-4ff7-b4d8-49800ce3d2c9" providerId="ADAL" clId="{3FFE32A4-B1D3-4F96-9326-4ADD78B51A31}" dt="2023-10-31T14:54:41.571" v="707" actId="20577"/>
        <pc:sldMkLst>
          <pc:docMk/>
          <pc:sldMk cId="3872710225" sldId="278"/>
        </pc:sldMkLst>
        <pc:spChg chg="mod">
          <ac:chgData name="Nicolas Nicolaou" userId="d0b528e7-b0ad-4ff7-b4d8-49800ce3d2c9" providerId="ADAL" clId="{3FFE32A4-B1D3-4F96-9326-4ADD78B51A31}" dt="2023-10-31T14:54:41.571" v="707" actId="20577"/>
          <ac:spMkLst>
            <pc:docMk/>
            <pc:sldMk cId="3872710225" sldId="278"/>
            <ac:spMk id="2" creationId="{A5C4CDB7-F076-4DD3-962D-B01C7F29855C}"/>
          </ac:spMkLst>
        </pc:spChg>
        <pc:spChg chg="mod">
          <ac:chgData name="Nicolas Nicolaou" userId="d0b528e7-b0ad-4ff7-b4d8-49800ce3d2c9" providerId="ADAL" clId="{3FFE32A4-B1D3-4F96-9326-4ADD78B51A31}" dt="2023-10-31T14:46:52.910" v="662" actId="14100"/>
          <ac:spMkLst>
            <pc:docMk/>
            <pc:sldMk cId="3872710225" sldId="278"/>
            <ac:spMk id="5" creationId="{EE595E38-1E1B-4D39-911F-DB480663818E}"/>
          </ac:spMkLst>
        </pc:spChg>
      </pc:sldChg>
      <pc:sldChg chg="modSp">
        <pc:chgData name="Nicolas Nicolaou" userId="d0b528e7-b0ad-4ff7-b4d8-49800ce3d2c9" providerId="ADAL" clId="{3FFE32A4-B1D3-4F96-9326-4ADD78B51A31}" dt="2023-10-31T14:54:46.065" v="709" actId="20577"/>
        <pc:sldMkLst>
          <pc:docMk/>
          <pc:sldMk cId="2330163562" sldId="281"/>
        </pc:sldMkLst>
        <pc:spChg chg="mod">
          <ac:chgData name="Nicolas Nicolaou" userId="d0b528e7-b0ad-4ff7-b4d8-49800ce3d2c9" providerId="ADAL" clId="{3FFE32A4-B1D3-4F96-9326-4ADD78B51A31}" dt="2023-10-31T14:54:46.065" v="709" actId="20577"/>
          <ac:spMkLst>
            <pc:docMk/>
            <pc:sldMk cId="2330163562" sldId="281"/>
            <ac:spMk id="2" creationId="{4C9FF594-02B5-47EE-8B56-7F18476F1BD5}"/>
          </ac:spMkLst>
        </pc:spChg>
        <pc:spChg chg="mod">
          <ac:chgData name="Nicolas Nicolaou" userId="d0b528e7-b0ad-4ff7-b4d8-49800ce3d2c9" providerId="ADAL" clId="{3FFE32A4-B1D3-4F96-9326-4ADD78B51A31}" dt="2023-10-30T13:16:55.053" v="180" actId="20577"/>
          <ac:spMkLst>
            <pc:docMk/>
            <pc:sldMk cId="2330163562" sldId="281"/>
            <ac:spMk id="5" creationId="{E0E3062B-B4DB-46FD-AB9C-0363C31546C4}"/>
          </ac:spMkLst>
        </pc:spChg>
      </pc:sldChg>
      <pc:sldChg chg="modSp">
        <pc:chgData name="Nicolas Nicolaou" userId="d0b528e7-b0ad-4ff7-b4d8-49800ce3d2c9" providerId="ADAL" clId="{3FFE32A4-B1D3-4F96-9326-4ADD78B51A31}" dt="2023-10-31T14:47:16.667" v="666" actId="2711"/>
        <pc:sldMkLst>
          <pc:docMk/>
          <pc:sldMk cId="2596885337" sldId="283"/>
        </pc:sldMkLst>
        <pc:spChg chg="mod">
          <ac:chgData name="Nicolas Nicolaou" userId="d0b528e7-b0ad-4ff7-b4d8-49800ce3d2c9" providerId="ADAL" clId="{3FFE32A4-B1D3-4F96-9326-4ADD78B51A31}" dt="2023-10-31T14:47:16.667" v="666" actId="2711"/>
          <ac:spMkLst>
            <pc:docMk/>
            <pc:sldMk cId="2596885337" sldId="283"/>
            <ac:spMk id="3" creationId="{EE680059-49AB-450C-A3D4-1B7E5D94D1E8}"/>
          </ac:spMkLst>
        </pc:spChg>
        <pc:spChg chg="mod">
          <ac:chgData name="Nicolas Nicolaou" userId="d0b528e7-b0ad-4ff7-b4d8-49800ce3d2c9" providerId="ADAL" clId="{3FFE32A4-B1D3-4F96-9326-4ADD78B51A31}" dt="2023-10-31T14:47:16.667" v="666" actId="2711"/>
          <ac:spMkLst>
            <pc:docMk/>
            <pc:sldMk cId="2596885337" sldId="283"/>
            <ac:spMk id="5" creationId="{AC5986EC-ED62-42B4-BB9C-448A0E630288}"/>
          </ac:spMkLst>
        </pc:spChg>
        <pc:spChg chg="mod">
          <ac:chgData name="Nicolas Nicolaou" userId="d0b528e7-b0ad-4ff7-b4d8-49800ce3d2c9" providerId="ADAL" clId="{3FFE32A4-B1D3-4F96-9326-4ADD78B51A31}" dt="2023-10-31T14:47:16.667" v="666" actId="2711"/>
          <ac:spMkLst>
            <pc:docMk/>
            <pc:sldMk cId="2596885337" sldId="283"/>
            <ac:spMk id="6" creationId="{BA5ABDCE-774A-433A-BAD4-D1CCBB1617FA}"/>
          </ac:spMkLst>
        </pc:spChg>
        <pc:spChg chg="mod">
          <ac:chgData name="Nicolas Nicolaou" userId="d0b528e7-b0ad-4ff7-b4d8-49800ce3d2c9" providerId="ADAL" clId="{3FFE32A4-B1D3-4F96-9326-4ADD78B51A31}" dt="2023-10-31T14:47:16.667" v="666" actId="2711"/>
          <ac:spMkLst>
            <pc:docMk/>
            <pc:sldMk cId="2596885337" sldId="283"/>
            <ac:spMk id="8" creationId="{5705AFB9-02C7-48AD-A720-52337BD29299}"/>
          </ac:spMkLst>
        </pc:spChg>
        <pc:spChg chg="mod">
          <ac:chgData name="Nicolas Nicolaou" userId="d0b528e7-b0ad-4ff7-b4d8-49800ce3d2c9" providerId="ADAL" clId="{3FFE32A4-B1D3-4F96-9326-4ADD78B51A31}" dt="2023-10-31T14:47:16.667" v="666" actId="2711"/>
          <ac:spMkLst>
            <pc:docMk/>
            <pc:sldMk cId="2596885337" sldId="283"/>
            <ac:spMk id="9" creationId="{467C82A3-7559-45E2-8D8E-C3260C312AA7}"/>
          </ac:spMkLst>
        </pc:spChg>
        <pc:spChg chg="mod">
          <ac:chgData name="Nicolas Nicolaou" userId="d0b528e7-b0ad-4ff7-b4d8-49800ce3d2c9" providerId="ADAL" clId="{3FFE32A4-B1D3-4F96-9326-4ADD78B51A31}" dt="2023-10-31T14:47:16.667" v="666" actId="2711"/>
          <ac:spMkLst>
            <pc:docMk/>
            <pc:sldMk cId="2596885337" sldId="283"/>
            <ac:spMk id="10" creationId="{60DF2980-94FE-4704-9D76-191F984565CE}"/>
          </ac:spMkLst>
        </pc:spChg>
        <pc:spChg chg="mod">
          <ac:chgData name="Nicolas Nicolaou" userId="d0b528e7-b0ad-4ff7-b4d8-49800ce3d2c9" providerId="ADAL" clId="{3FFE32A4-B1D3-4F96-9326-4ADD78B51A31}" dt="2023-10-31T14:47:16.667" v="666" actId="2711"/>
          <ac:spMkLst>
            <pc:docMk/>
            <pc:sldMk cId="2596885337" sldId="283"/>
            <ac:spMk id="11" creationId="{746626A5-CF8D-4EFC-B57C-3896A56328E1}"/>
          </ac:spMkLst>
        </pc:spChg>
        <pc:spChg chg="mod">
          <ac:chgData name="Nicolas Nicolaou" userId="d0b528e7-b0ad-4ff7-b4d8-49800ce3d2c9" providerId="ADAL" clId="{3FFE32A4-B1D3-4F96-9326-4ADD78B51A31}" dt="2023-10-31T14:47:16.667" v="666" actId="2711"/>
          <ac:spMkLst>
            <pc:docMk/>
            <pc:sldMk cId="2596885337" sldId="283"/>
            <ac:spMk id="16" creationId="{01EE71B7-B84B-4F3A-BC08-342B10B2180D}"/>
          </ac:spMkLst>
        </pc:spChg>
        <pc:spChg chg="mod">
          <ac:chgData name="Nicolas Nicolaou" userId="d0b528e7-b0ad-4ff7-b4d8-49800ce3d2c9" providerId="ADAL" clId="{3FFE32A4-B1D3-4F96-9326-4ADD78B51A31}" dt="2023-10-31T14:47:16.667" v="666" actId="2711"/>
          <ac:spMkLst>
            <pc:docMk/>
            <pc:sldMk cId="2596885337" sldId="283"/>
            <ac:spMk id="17" creationId="{4E2CF428-19F3-4F33-984E-EA2F7A9A1B88}"/>
          </ac:spMkLst>
        </pc:spChg>
        <pc:spChg chg="mod">
          <ac:chgData name="Nicolas Nicolaou" userId="d0b528e7-b0ad-4ff7-b4d8-49800ce3d2c9" providerId="ADAL" clId="{3FFE32A4-B1D3-4F96-9326-4ADD78B51A31}" dt="2023-10-31T14:47:16.667" v="666" actId="2711"/>
          <ac:spMkLst>
            <pc:docMk/>
            <pc:sldMk cId="2596885337" sldId="283"/>
            <ac:spMk id="18" creationId="{18A573FE-0507-4F70-922A-E15C3F1A873D}"/>
          </ac:spMkLst>
        </pc:spChg>
      </pc:sldChg>
      <pc:sldChg chg="modSp">
        <pc:chgData name="Nicolas Nicolaou" userId="d0b528e7-b0ad-4ff7-b4d8-49800ce3d2c9" providerId="ADAL" clId="{3FFE32A4-B1D3-4F96-9326-4ADD78B51A31}" dt="2023-10-31T14:48:25.411" v="679" actId="1076"/>
        <pc:sldMkLst>
          <pc:docMk/>
          <pc:sldMk cId="1194311416" sldId="285"/>
        </pc:sldMkLst>
        <pc:spChg chg="mod">
          <ac:chgData name="Nicolas Nicolaou" userId="d0b528e7-b0ad-4ff7-b4d8-49800ce3d2c9" providerId="ADAL" clId="{3FFE32A4-B1D3-4F96-9326-4ADD78B51A31}" dt="2023-10-31T14:48:25.411" v="679" actId="1076"/>
          <ac:spMkLst>
            <pc:docMk/>
            <pc:sldMk cId="1194311416" sldId="285"/>
            <ac:spMk id="2" creationId="{DAD410A3-5E92-47F8-8E9A-721F9B766714}"/>
          </ac:spMkLst>
        </pc:spChg>
        <pc:spChg chg="mod">
          <ac:chgData name="Nicolas Nicolaou" userId="d0b528e7-b0ad-4ff7-b4d8-49800ce3d2c9" providerId="ADAL" clId="{3FFE32A4-B1D3-4F96-9326-4ADD78B51A31}" dt="2023-10-31T14:27:13.484" v="536" actId="20578"/>
          <ac:spMkLst>
            <pc:docMk/>
            <pc:sldMk cId="1194311416" sldId="285"/>
            <ac:spMk id="4" creationId="{1137FA78-842E-49E3-B552-B85A6216CFB2}"/>
          </ac:spMkLst>
        </pc:spChg>
      </pc:sldChg>
      <pc:sldChg chg="delSp modSp ord delAnim modAnim">
        <pc:chgData name="Nicolas Nicolaou" userId="d0b528e7-b0ad-4ff7-b4d8-49800ce3d2c9" providerId="ADAL" clId="{3FFE32A4-B1D3-4F96-9326-4ADD78B51A31}" dt="2023-10-31T14:48:29.708" v="680" actId="1076"/>
        <pc:sldMkLst>
          <pc:docMk/>
          <pc:sldMk cId="3673798410" sldId="287"/>
        </pc:sldMkLst>
        <pc:spChg chg="mod">
          <ac:chgData name="Nicolas Nicolaou" userId="d0b528e7-b0ad-4ff7-b4d8-49800ce3d2c9" providerId="ADAL" clId="{3FFE32A4-B1D3-4F96-9326-4ADD78B51A31}" dt="2023-10-31T14:48:29.708" v="680" actId="1076"/>
          <ac:spMkLst>
            <pc:docMk/>
            <pc:sldMk cId="3673798410" sldId="287"/>
            <ac:spMk id="2" creationId="{D0EF8205-B483-45AB-9102-7B0134E34C2C}"/>
          </ac:spMkLst>
        </pc:spChg>
        <pc:spChg chg="del">
          <ac:chgData name="Nicolas Nicolaou" userId="d0b528e7-b0ad-4ff7-b4d8-49800ce3d2c9" providerId="ADAL" clId="{3FFE32A4-B1D3-4F96-9326-4ADD78B51A31}" dt="2023-10-31T14:17:51.066" v="406" actId="478"/>
          <ac:spMkLst>
            <pc:docMk/>
            <pc:sldMk cId="3673798410" sldId="287"/>
            <ac:spMk id="4" creationId="{CC4834AA-0342-45BA-A6DA-CA6E815C427A}"/>
          </ac:spMkLst>
        </pc:spChg>
        <pc:spChg chg="mod">
          <ac:chgData name="Nicolas Nicolaou" userId="d0b528e7-b0ad-4ff7-b4d8-49800ce3d2c9" providerId="ADAL" clId="{3FFE32A4-B1D3-4F96-9326-4ADD78B51A31}" dt="2023-10-31T14:41:58.905" v="566" actId="1076"/>
          <ac:spMkLst>
            <pc:docMk/>
            <pc:sldMk cId="3673798410" sldId="287"/>
            <ac:spMk id="5" creationId="{A56B7C75-6165-496C-B522-3D8BC2725692}"/>
          </ac:spMkLst>
        </pc:spChg>
        <pc:spChg chg="del mod">
          <ac:chgData name="Nicolas Nicolaou" userId="d0b528e7-b0ad-4ff7-b4d8-49800ce3d2c9" providerId="ADAL" clId="{3FFE32A4-B1D3-4F96-9326-4ADD78B51A31}" dt="2023-10-31T14:17:49.187" v="405" actId="478"/>
          <ac:spMkLst>
            <pc:docMk/>
            <pc:sldMk cId="3673798410" sldId="287"/>
            <ac:spMk id="7" creationId="{B6BA4928-0AEA-47A0-A17B-4B49B46E7A18}"/>
          </ac:spMkLst>
        </pc:spChg>
      </pc:sldChg>
      <pc:sldChg chg="modSp">
        <pc:chgData name="Nicolas Nicolaou" userId="d0b528e7-b0ad-4ff7-b4d8-49800ce3d2c9" providerId="ADAL" clId="{3FFE32A4-B1D3-4F96-9326-4ADD78B51A31}" dt="2023-10-31T14:45:22.188" v="636" actId="1076"/>
        <pc:sldMkLst>
          <pc:docMk/>
          <pc:sldMk cId="572086794" sldId="288"/>
        </pc:sldMkLst>
        <pc:spChg chg="mod">
          <ac:chgData name="Nicolas Nicolaou" userId="d0b528e7-b0ad-4ff7-b4d8-49800ce3d2c9" providerId="ADAL" clId="{3FFE32A4-B1D3-4F96-9326-4ADD78B51A31}" dt="2023-10-31T14:45:22.188" v="636" actId="1076"/>
          <ac:spMkLst>
            <pc:docMk/>
            <pc:sldMk cId="572086794" sldId="288"/>
            <ac:spMk id="2" creationId="{C365B21A-187C-485E-8144-E4AEF12E833C}"/>
          </ac:spMkLst>
        </pc:spChg>
        <pc:spChg chg="mod">
          <ac:chgData name="Nicolas Nicolaou" userId="d0b528e7-b0ad-4ff7-b4d8-49800ce3d2c9" providerId="ADAL" clId="{3FFE32A4-B1D3-4F96-9326-4ADD78B51A31}" dt="2023-10-31T14:45:09.763" v="632" actId="403"/>
          <ac:spMkLst>
            <pc:docMk/>
            <pc:sldMk cId="572086794" sldId="288"/>
            <ac:spMk id="5" creationId="{BF3A4F38-DE51-4612-9AAD-E853A6B9027A}"/>
          </ac:spMkLst>
        </pc:spChg>
      </pc:sldChg>
      <pc:sldChg chg="modSp">
        <pc:chgData name="Nicolas Nicolaou" userId="d0b528e7-b0ad-4ff7-b4d8-49800ce3d2c9" providerId="ADAL" clId="{3FFE32A4-B1D3-4F96-9326-4ADD78B51A31}" dt="2023-10-31T14:46:00.153" v="646" actId="14100"/>
        <pc:sldMkLst>
          <pc:docMk/>
          <pc:sldMk cId="2367815404" sldId="289"/>
        </pc:sldMkLst>
        <pc:spChg chg="mod">
          <ac:chgData name="Nicolas Nicolaou" userId="d0b528e7-b0ad-4ff7-b4d8-49800ce3d2c9" providerId="ADAL" clId="{3FFE32A4-B1D3-4F96-9326-4ADD78B51A31}" dt="2023-10-31T14:45:39.708" v="641" actId="1076"/>
          <ac:spMkLst>
            <pc:docMk/>
            <pc:sldMk cId="2367815404" sldId="289"/>
            <ac:spMk id="2" creationId="{BEC40D34-9E70-4A7D-8324-EAA9724CEA6E}"/>
          </ac:spMkLst>
        </pc:spChg>
        <pc:spChg chg="mod">
          <ac:chgData name="Nicolas Nicolaou" userId="d0b528e7-b0ad-4ff7-b4d8-49800ce3d2c9" providerId="ADAL" clId="{3FFE32A4-B1D3-4F96-9326-4ADD78B51A31}" dt="2023-10-31T14:46:00.153" v="646" actId="14100"/>
          <ac:spMkLst>
            <pc:docMk/>
            <pc:sldMk cId="2367815404" sldId="289"/>
            <ac:spMk id="5" creationId="{9F0619A1-7F63-4F02-96E6-F33728E54D1E}"/>
          </ac:spMkLst>
        </pc:spChg>
      </pc:sldChg>
      <pc:sldChg chg="modSp">
        <pc:chgData name="Nicolas Nicolaou" userId="d0b528e7-b0ad-4ff7-b4d8-49800ce3d2c9" providerId="ADAL" clId="{3FFE32A4-B1D3-4F96-9326-4ADD78B51A31}" dt="2023-10-31T14:53:26.144" v="705" actId="20577"/>
        <pc:sldMkLst>
          <pc:docMk/>
          <pc:sldMk cId="4009422094" sldId="290"/>
        </pc:sldMkLst>
        <pc:spChg chg="mod">
          <ac:chgData name="Nicolas Nicolaou" userId="d0b528e7-b0ad-4ff7-b4d8-49800ce3d2c9" providerId="ADAL" clId="{3FFE32A4-B1D3-4F96-9326-4ADD78B51A31}" dt="2023-10-31T14:53:26.144" v="705" actId="20577"/>
          <ac:spMkLst>
            <pc:docMk/>
            <pc:sldMk cId="4009422094" sldId="290"/>
            <ac:spMk id="2" creationId="{89A8027F-0FEB-4B5B-8131-59D14D0DF8C8}"/>
          </ac:spMkLst>
        </pc:spChg>
        <pc:spChg chg="mod">
          <ac:chgData name="Nicolas Nicolaou" userId="d0b528e7-b0ad-4ff7-b4d8-49800ce3d2c9" providerId="ADAL" clId="{3FFE32A4-B1D3-4F96-9326-4ADD78B51A31}" dt="2023-10-31T14:46:33.525" v="655" actId="14100"/>
          <ac:spMkLst>
            <pc:docMk/>
            <pc:sldMk cId="4009422094" sldId="290"/>
            <ac:spMk id="5" creationId="{2CA8BFB2-1798-4B74-BA89-D84DB5CBBFD6}"/>
          </ac:spMkLst>
        </pc:spChg>
      </pc:sldChg>
      <pc:sldChg chg="modSp ord">
        <pc:chgData name="Nicolas Nicolaou" userId="d0b528e7-b0ad-4ff7-b4d8-49800ce3d2c9" providerId="ADAL" clId="{3FFE32A4-B1D3-4F96-9326-4ADD78B51A31}" dt="2023-10-31T14:45:29.553" v="638" actId="1076"/>
        <pc:sldMkLst>
          <pc:docMk/>
          <pc:sldMk cId="2882593900" sldId="291"/>
        </pc:sldMkLst>
        <pc:spChg chg="mod">
          <ac:chgData name="Nicolas Nicolaou" userId="d0b528e7-b0ad-4ff7-b4d8-49800ce3d2c9" providerId="ADAL" clId="{3FFE32A4-B1D3-4F96-9326-4ADD78B51A31}" dt="2023-10-31T14:45:29.553" v="638" actId="1076"/>
          <ac:spMkLst>
            <pc:docMk/>
            <pc:sldMk cId="2882593900" sldId="291"/>
            <ac:spMk id="2" creationId="{A271E878-2419-4E47-B145-A97E378F17DA}"/>
          </ac:spMkLst>
        </pc:spChg>
        <pc:spChg chg="mod">
          <ac:chgData name="Nicolas Nicolaou" userId="d0b528e7-b0ad-4ff7-b4d8-49800ce3d2c9" providerId="ADAL" clId="{3FFE32A4-B1D3-4F96-9326-4ADD78B51A31}" dt="2023-10-31T14:44:59.167" v="631" actId="1076"/>
          <ac:spMkLst>
            <pc:docMk/>
            <pc:sldMk cId="2882593900" sldId="291"/>
            <ac:spMk id="5" creationId="{B58269A7-0729-4546-8B66-9074D2D49A4F}"/>
          </ac:spMkLst>
        </pc:spChg>
      </pc:sldChg>
      <pc:sldChg chg="modSp ord">
        <pc:chgData name="Nicolas Nicolaou" userId="d0b528e7-b0ad-4ff7-b4d8-49800ce3d2c9" providerId="ADAL" clId="{3FFE32A4-B1D3-4F96-9326-4ADD78B51A31}" dt="2023-10-31T14:45:25.826" v="637" actId="1076"/>
        <pc:sldMkLst>
          <pc:docMk/>
          <pc:sldMk cId="2604629331" sldId="292"/>
        </pc:sldMkLst>
        <pc:spChg chg="mod">
          <ac:chgData name="Nicolas Nicolaou" userId="d0b528e7-b0ad-4ff7-b4d8-49800ce3d2c9" providerId="ADAL" clId="{3FFE32A4-B1D3-4F96-9326-4ADD78B51A31}" dt="2023-10-31T14:45:25.826" v="637" actId="1076"/>
          <ac:spMkLst>
            <pc:docMk/>
            <pc:sldMk cId="2604629331" sldId="292"/>
            <ac:spMk id="2" creationId="{2CD7E58C-75F9-47E6-8806-5767EB0F9952}"/>
          </ac:spMkLst>
        </pc:spChg>
        <pc:spChg chg="mod">
          <ac:chgData name="Nicolas Nicolaou" userId="d0b528e7-b0ad-4ff7-b4d8-49800ce3d2c9" providerId="ADAL" clId="{3FFE32A4-B1D3-4F96-9326-4ADD78B51A31}" dt="2023-10-31T14:44:47.975" v="628" actId="2710"/>
          <ac:spMkLst>
            <pc:docMk/>
            <pc:sldMk cId="2604629331" sldId="292"/>
            <ac:spMk id="5" creationId="{8E1A9E7C-22FA-4955-9B55-F9ED81EE7240}"/>
          </ac:spMkLst>
        </pc:spChg>
      </pc:sldChg>
      <pc:sldChg chg="addSp delSp modSp add modAnim">
        <pc:chgData name="Nicolas Nicolaou" userId="d0b528e7-b0ad-4ff7-b4d8-49800ce3d2c9" providerId="ADAL" clId="{3FFE32A4-B1D3-4F96-9326-4ADD78B51A31}" dt="2023-10-31T14:51:58.079" v="691" actId="2711"/>
        <pc:sldMkLst>
          <pc:docMk/>
          <pc:sldMk cId="436073707" sldId="295"/>
        </pc:sldMkLst>
        <pc:spChg chg="del">
          <ac:chgData name="Nicolas Nicolaou" userId="d0b528e7-b0ad-4ff7-b4d8-49800ce3d2c9" providerId="ADAL" clId="{3FFE32A4-B1D3-4F96-9326-4ADD78B51A31}" dt="2023-10-30T13:11:58.923" v="8" actId="478"/>
          <ac:spMkLst>
            <pc:docMk/>
            <pc:sldMk cId="436073707" sldId="295"/>
            <ac:spMk id="3" creationId="{04A903E1-0AB6-4C97-B60B-0F161DBC08F9}"/>
          </ac:spMkLst>
        </pc:spChg>
        <pc:spChg chg="add mod">
          <ac:chgData name="Nicolas Nicolaou" userId="d0b528e7-b0ad-4ff7-b4d8-49800ce3d2c9" providerId="ADAL" clId="{3FFE32A4-B1D3-4F96-9326-4ADD78B51A31}" dt="2023-10-31T14:51:58.079" v="691" actId="2711"/>
          <ac:spMkLst>
            <pc:docMk/>
            <pc:sldMk cId="436073707" sldId="295"/>
            <ac:spMk id="4" creationId="{F04D3DD1-D6E8-46D4-A171-C1463FDCC9FC}"/>
          </ac:spMkLst>
        </pc:spChg>
        <pc:spChg chg="add del mod">
          <ac:chgData name="Nicolas Nicolaou" userId="d0b528e7-b0ad-4ff7-b4d8-49800ce3d2c9" providerId="ADAL" clId="{3FFE32A4-B1D3-4F96-9326-4ADD78B51A31}" dt="2023-10-30T13:14:23.781" v="108" actId="478"/>
          <ac:spMkLst>
            <pc:docMk/>
            <pc:sldMk cId="436073707" sldId="295"/>
            <ac:spMk id="5" creationId="{2F83B4FA-16B9-44F3-AECB-F567F2CF157C}"/>
          </ac:spMkLst>
        </pc:spChg>
      </pc:sldChg>
      <pc:sldChg chg="addSp delSp modSp modAnim">
        <pc:chgData name="Nicolas Nicolaou" userId="d0b528e7-b0ad-4ff7-b4d8-49800ce3d2c9" providerId="ADAL" clId="{3FFE32A4-B1D3-4F96-9326-4ADD78B51A31}" dt="2023-11-03T11:07:19.724" v="1116" actId="1076"/>
        <pc:sldMkLst>
          <pc:docMk/>
          <pc:sldMk cId="2713685147" sldId="296"/>
        </pc:sldMkLst>
        <pc:spChg chg="del mod">
          <ac:chgData name="Nicolas Nicolaou" userId="d0b528e7-b0ad-4ff7-b4d8-49800ce3d2c9" providerId="ADAL" clId="{3FFE32A4-B1D3-4F96-9326-4ADD78B51A31}" dt="2023-11-03T10:58:55.191" v="739" actId="478"/>
          <ac:spMkLst>
            <pc:docMk/>
            <pc:sldMk cId="2713685147" sldId="296"/>
            <ac:spMk id="2" creationId="{93A4BEA9-9F7A-47D6-863C-4D1EAF187FBD}"/>
          </ac:spMkLst>
        </pc:spChg>
        <pc:spChg chg="add mod">
          <ac:chgData name="Nicolas Nicolaou" userId="d0b528e7-b0ad-4ff7-b4d8-49800ce3d2c9" providerId="ADAL" clId="{3FFE32A4-B1D3-4F96-9326-4ADD78B51A31}" dt="2023-11-03T11:07:19.724" v="1116" actId="1076"/>
          <ac:spMkLst>
            <pc:docMk/>
            <pc:sldMk cId="2713685147" sldId="296"/>
            <ac:spMk id="4" creationId="{BF03EFF9-F3CB-42C1-9762-83107A35E475}"/>
          </ac:spMkLst>
        </pc:spChg>
        <pc:spChg chg="mod">
          <ac:chgData name="Nicolas Nicolaou" userId="d0b528e7-b0ad-4ff7-b4d8-49800ce3d2c9" providerId="ADAL" clId="{3FFE32A4-B1D3-4F96-9326-4ADD78B51A31}" dt="2023-11-03T10:58:27.940" v="737" actId="20577"/>
          <ac:spMkLst>
            <pc:docMk/>
            <pc:sldMk cId="2713685147" sldId="296"/>
            <ac:spMk id="5" creationId="{58F68942-B795-44A7-8930-809DAF71C496}"/>
          </ac:spMkLst>
        </pc:spChg>
        <pc:spChg chg="mod">
          <ac:chgData name="Nicolas Nicolaou" userId="d0b528e7-b0ad-4ff7-b4d8-49800ce3d2c9" providerId="ADAL" clId="{3FFE32A4-B1D3-4F96-9326-4ADD78B51A31}" dt="2023-11-03T11:07:17.478" v="1115" actId="1076"/>
          <ac:spMkLst>
            <pc:docMk/>
            <pc:sldMk cId="2713685147" sldId="296"/>
            <ac:spMk id="6" creationId="{CB2CBE0E-45A8-4C2C-BFA9-F3272DBE831F}"/>
          </ac:spMkLst>
        </pc:spChg>
      </pc:sldChg>
    </pc:docChg>
  </pc:docChgLst>
  <pc:docChgLst>
    <pc:chgData name="Nicolas Nicolaou (Head of Procedures and Quality)" userId="d0b528e7-b0ad-4ff7-b4d8-49800ce3d2c9" providerId="ADAL" clId="{826E777A-58B2-6949-A9C7-728810054BB8}"/>
    <pc:docChg chg="undo custSel addSld delSld modSld">
      <pc:chgData name="Nicolas Nicolaou (Head of Procedures and Quality)" userId="d0b528e7-b0ad-4ff7-b4d8-49800ce3d2c9" providerId="ADAL" clId="{826E777A-58B2-6949-A9C7-728810054BB8}" dt="2023-10-15T19:38:56.458" v="53" actId="20577"/>
      <pc:docMkLst>
        <pc:docMk/>
      </pc:docMkLst>
      <pc:sldChg chg="modSp">
        <pc:chgData name="Nicolas Nicolaou (Head of Procedures and Quality)" userId="d0b528e7-b0ad-4ff7-b4d8-49800ce3d2c9" providerId="ADAL" clId="{826E777A-58B2-6949-A9C7-728810054BB8}" dt="2023-10-15T19:38:56.458" v="53" actId="20577"/>
        <pc:sldMkLst>
          <pc:docMk/>
          <pc:sldMk cId="3389242932" sldId="256"/>
        </pc:sldMkLst>
        <pc:spChg chg="mod">
          <ac:chgData name="Nicolas Nicolaou (Head of Procedures and Quality)" userId="d0b528e7-b0ad-4ff7-b4d8-49800ce3d2c9" providerId="ADAL" clId="{826E777A-58B2-6949-A9C7-728810054BB8}" dt="2023-10-15T19:38:56.458" v="53" actId="20577"/>
          <ac:spMkLst>
            <pc:docMk/>
            <pc:sldMk cId="3389242932" sldId="256"/>
            <ac:spMk id="6" creationId="{D59235B7-6E7E-3BDE-C362-8BD97C8300E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1E92E0-3D64-48BF-B735-84A2FD76C5D7}" type="datetimeFigureOut">
              <a:rPr lang="el-GR" smtClean="0"/>
              <a:t>8/11/2023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2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2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CB795-E776-4E9C-A186-89615B7A158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71736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CB795-E776-4E9C-A186-89615B7A1585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01866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CB795-E776-4E9C-A186-89615B7A1585}" type="slidenum">
              <a:rPr lang="el-GR" smtClean="0"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686881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CB795-E776-4E9C-A186-89615B7A1585}" type="slidenum">
              <a:rPr lang="el-GR" smtClean="0"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113856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CB795-E776-4E9C-A186-89615B7A1585}" type="slidenum">
              <a:rPr lang="el-GR" smtClean="0"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506924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CB795-E776-4E9C-A186-89615B7A1585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104172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CB795-E776-4E9C-A186-89615B7A1585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879710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Όλα αυτά, καθιστούν τον ΟΚΥπΥ </a:t>
            </a:r>
            <a:r>
              <a:rPr lang="el-GR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τον μεγαλύτερο Οργανισμό της Κύπρου </a:t>
            </a:r>
            <a:r>
              <a:rPr lang="el-G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με προσωπικό περίπου 7500 άτομα.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CB795-E776-4E9C-A186-89615B7A1585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16970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Η τεχνογνωσία αλλά κυρίως η εμπειρία που υπάρχει στον ΟΚΥπΥ υπερτερεί– αναμφισβήτητα - από οποιονδήποτε άλλο αντίστοιχο νοσηλευτήριο.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CB795-E776-4E9C-A186-89615B7A1585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50107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CB795-E776-4E9C-A186-89615B7A1585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0214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>
                <a:solidFill>
                  <a:schemeClr val="tx1"/>
                </a:solidFill>
              </a:rPr>
              <a:t>Η διαπίστευση είναι η υψηλότερη διάκριση διασφάλισης ποιότητας. </a:t>
            </a:r>
          </a:p>
          <a:p>
            <a:endParaRPr lang="el-GR" dirty="0">
              <a:solidFill>
                <a:schemeClr val="tx1"/>
              </a:solidFill>
            </a:endParaRPr>
          </a:p>
          <a:p>
            <a:r>
              <a:rPr lang="el-GR" dirty="0">
                <a:solidFill>
                  <a:schemeClr val="tx1"/>
                </a:solidFill>
              </a:rPr>
              <a:t>Είναι η επίσημη διαβεβαίωση, εφαρμογής αναγνωρισμένων πρότυπων διασφάλισης της ποιότητας.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CB795-E776-4E9C-A186-89615B7A1585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00110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CB795-E776-4E9C-A186-89615B7A1585}" type="slidenum">
              <a:rPr lang="el-GR" smtClean="0"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798554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CB795-E776-4E9C-A186-89615B7A1585}" type="slidenum">
              <a:rPr lang="el-GR" smtClean="0"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47690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V="1">
            <a:off x="1106749" y="6231502"/>
            <a:ext cx="10039462" cy="4571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State Health Services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16218" y="4805518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CYPRUS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95201" y="6277221"/>
            <a:ext cx="4822804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l-GR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F304A27-BF6B-4C42-B2CB-5AD0826D1A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0392" y="405664"/>
            <a:ext cx="2008040" cy="1115272"/>
          </a:xfrm>
          <a:prstGeom prst="rect">
            <a:avLst/>
          </a:prstGeom>
          <a:effectLst/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277222"/>
            <a:ext cx="247227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43655" y="6277222"/>
            <a:ext cx="1312025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C2E33A0-7228-4A66-B202-70BAAB1B46FA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39851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333498"/>
            <a:ext cx="2472271" cy="365125"/>
          </a:xfrm>
          <a:prstGeom prst="rect">
            <a:avLst/>
          </a:prstGeom>
        </p:spPr>
        <p:txBody>
          <a:bodyPr/>
          <a:lstStyle/>
          <a:p>
            <a:fld id="{AD258FF1-8287-4F14-8229-048E58B90B9A}" type="datetime1">
              <a:rPr lang="el-GR" smtClean="0"/>
              <a:t>8/11/2023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E33A0-7228-4A66-B202-70BAAB1B46F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67077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333498"/>
            <a:ext cx="2472271" cy="365125"/>
          </a:xfrm>
          <a:prstGeom prst="rect">
            <a:avLst/>
          </a:prstGeom>
        </p:spPr>
        <p:txBody>
          <a:bodyPr/>
          <a:lstStyle/>
          <a:p>
            <a:fld id="{782D6147-492C-4372-B8CE-E5EA0EC50E07}" type="datetime1">
              <a:rPr lang="el-GR" smtClean="0"/>
              <a:t>8/11/2023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E33A0-7228-4A66-B202-70BAAB1B46F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37286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333498"/>
            <a:ext cx="2472271" cy="365125"/>
          </a:xfrm>
          <a:prstGeom prst="rect">
            <a:avLst/>
          </a:prstGeom>
        </p:spPr>
        <p:txBody>
          <a:bodyPr/>
          <a:lstStyle/>
          <a:p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E33A0-7228-4A66-B202-70BAAB1B46FA}" type="slidenum">
              <a:rPr lang="el-GR" smtClean="0"/>
              <a:t>‹#›</a:t>
            </a:fld>
            <a:endParaRPr lang="el-GR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593CB79A-DFEF-25CC-05B8-3EBF0EE5875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688651" y="184018"/>
            <a:ext cx="1080913" cy="804888"/>
          </a:xfrm>
        </p:spPr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04025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7076" y="5828413"/>
            <a:ext cx="11039303" cy="4571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333498"/>
            <a:ext cx="2472271" cy="365125"/>
          </a:xfrm>
          <a:prstGeom prst="rect">
            <a:avLst/>
          </a:prstGeom>
        </p:spPr>
        <p:txBody>
          <a:bodyPr/>
          <a:lstStyle/>
          <a:p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E33A0-7228-4A66-B202-70BAAB1B46FA}" type="slidenum">
              <a:rPr lang="el-GR" smtClean="0"/>
              <a:t>‹#›</a:t>
            </a:fld>
            <a:endParaRPr lang="el-G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6CF4AAFA-010A-4196-B65B-6AA27D6163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421" y="5931978"/>
            <a:ext cx="1386612" cy="770129"/>
          </a:xfrm>
          <a:prstGeom prst="rect">
            <a:avLst/>
          </a:prstGeom>
          <a:effectLst/>
        </p:spPr>
      </p:pic>
      <p:sp>
        <p:nvSpPr>
          <p:cNvPr id="13" name="Picture Placeholder 7">
            <a:extLst>
              <a:ext uri="{FF2B5EF4-FFF2-40B4-BE49-F238E27FC236}">
                <a16:creationId xmlns:a16="http://schemas.microsoft.com/office/drawing/2014/main" id="{3439374C-C682-DF74-50F7-76658A2C7C2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688651" y="184018"/>
            <a:ext cx="1080913" cy="804888"/>
          </a:xfrm>
        </p:spPr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0680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E33A0-7228-4A66-B202-70BAAB1B46FA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Picture Placeholder 7">
            <a:extLst>
              <a:ext uri="{FF2B5EF4-FFF2-40B4-BE49-F238E27FC236}">
                <a16:creationId xmlns:a16="http://schemas.microsoft.com/office/drawing/2014/main" id="{5EE6980B-2AF6-8A65-4BF6-A57073FCB91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688651" y="184018"/>
            <a:ext cx="1080913" cy="804888"/>
          </a:xfrm>
        </p:spPr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9525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E33A0-7228-4A66-B202-70BAAB1B46FA}" type="slidenum">
              <a:rPr lang="el-GR" smtClean="0"/>
              <a:t>‹#›</a:t>
            </a:fld>
            <a:endParaRPr lang="el-GR"/>
          </a:p>
        </p:txBody>
      </p:sp>
      <p:sp>
        <p:nvSpPr>
          <p:cNvPr id="13" name="Picture Placeholder 7">
            <a:extLst>
              <a:ext uri="{FF2B5EF4-FFF2-40B4-BE49-F238E27FC236}">
                <a16:creationId xmlns:a16="http://schemas.microsoft.com/office/drawing/2014/main" id="{22A3B76B-8502-0F77-6833-64EF8DD2F52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688651" y="184018"/>
            <a:ext cx="1080913" cy="804888"/>
          </a:xfrm>
        </p:spPr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95369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E33A0-7228-4A66-B202-70BAAB1B46FA}" type="slidenum">
              <a:rPr lang="el-GR" smtClean="0"/>
              <a:t>‹#›</a:t>
            </a:fld>
            <a:endParaRPr lang="el-GR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E4847B96-F8EF-C4E8-FC7A-3828423D222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688651" y="184018"/>
            <a:ext cx="1080913" cy="804888"/>
          </a:xfrm>
        </p:spPr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74335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E33A0-7228-4A66-B202-70BAAB1B46FA}" type="slidenum">
              <a:rPr lang="el-GR" smtClean="0"/>
              <a:t>‹#›</a:t>
            </a:fld>
            <a:endParaRPr lang="el-G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9192492-CC72-676B-A154-58F15D33A7A3}"/>
              </a:ext>
            </a:extLst>
          </p:cNvPr>
          <p:cNvSpPr/>
          <p:nvPr userDrawn="1"/>
        </p:nvSpPr>
        <p:spPr>
          <a:xfrm>
            <a:off x="507076" y="5828413"/>
            <a:ext cx="11039303" cy="4571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63B9118-263B-D67C-205D-DD066D0D10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421" y="5928494"/>
            <a:ext cx="1386612" cy="770129"/>
          </a:xfrm>
          <a:prstGeom prst="rect">
            <a:avLst/>
          </a:prstGeom>
          <a:effectLst/>
        </p:spPr>
      </p:pic>
      <p:sp>
        <p:nvSpPr>
          <p:cNvPr id="15" name="Picture Placeholder 7">
            <a:extLst>
              <a:ext uri="{FF2B5EF4-FFF2-40B4-BE49-F238E27FC236}">
                <a16:creationId xmlns:a16="http://schemas.microsoft.com/office/drawing/2014/main" id="{EBF6CA2C-6E1B-F2C9-F9CF-E97759E871A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688651" y="184018"/>
            <a:ext cx="1080913" cy="804888"/>
          </a:xfrm>
        </p:spPr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21792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40070" y="594359"/>
            <a:ext cx="74714" cy="606413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C2E33A0-7228-4A66-B202-70BAAB1B46FA}" type="slidenum">
              <a:rPr lang="el-GR" smtClean="0"/>
              <a:t>‹#›</a:t>
            </a:fld>
            <a:endParaRPr lang="el-GR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9D4C872-22E5-48C3-96C5-B65C596A0F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16" y="5762129"/>
            <a:ext cx="1312024" cy="728702"/>
          </a:xfrm>
          <a:prstGeom prst="rect">
            <a:avLst/>
          </a:prstGeom>
          <a:effectLst/>
        </p:spPr>
      </p:pic>
      <p:sp>
        <p:nvSpPr>
          <p:cNvPr id="13" name="Picture Placeholder 7">
            <a:extLst>
              <a:ext uri="{FF2B5EF4-FFF2-40B4-BE49-F238E27FC236}">
                <a16:creationId xmlns:a16="http://schemas.microsoft.com/office/drawing/2014/main" id="{0AAC6060-97F5-C921-3F72-8CC9671A30F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688651" y="184018"/>
            <a:ext cx="1080913" cy="804888"/>
          </a:xfrm>
        </p:spPr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5664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175" y="6825996"/>
            <a:ext cx="12188825" cy="6400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7280" y="6333498"/>
            <a:ext cx="2472271" cy="365125"/>
          </a:xfrm>
          <a:prstGeom prst="rect">
            <a:avLst/>
          </a:prstGeom>
        </p:spPr>
        <p:txBody>
          <a:bodyPr/>
          <a:lstStyle/>
          <a:p>
            <a:fld id="{7DFA536D-DB1A-49BD-9315-1CD3A7EA2040}" type="datetime1">
              <a:rPr lang="el-GR" smtClean="0"/>
              <a:t>8/11/2023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E33A0-7228-4A66-B202-70BAAB1B46FA}" type="slidenum">
              <a:rPr lang="el-GR" smtClean="0"/>
              <a:t>‹#›</a:t>
            </a:fld>
            <a:endParaRPr lang="el-GR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30FC17D-9A65-457F-8EC6-C5FB272CD55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1108" y="6358608"/>
            <a:ext cx="670760" cy="37254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590823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31915" y="6333498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chemeClr val="tx1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7083" y="6358608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fld id="{7C2E33A0-7228-4A66-B202-70BAAB1B46FA}" type="slidenum">
              <a:rPr lang="el-GR" smtClean="0"/>
              <a:pPr/>
              <a:t>‹#›</a:t>
            </a:fld>
            <a:endParaRPr lang="el-G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9D130012-9C65-83CC-4A9C-87536CD22D55}"/>
              </a:ext>
            </a:extLst>
          </p:cNvPr>
          <p:cNvSpPr/>
          <p:nvPr userDrawn="1"/>
        </p:nvSpPr>
        <p:spPr>
          <a:xfrm>
            <a:off x="507076" y="5828413"/>
            <a:ext cx="11039303" cy="4571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17F47A8-DABA-B358-8E5C-6319A3D8EAB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421" y="5928494"/>
            <a:ext cx="1386612" cy="770129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031388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hf hdr="0" ft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n.Nicolaou@shso.org.cy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59235B7-6E7E-3BDE-C362-8BD97C8300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800" y="2516823"/>
            <a:ext cx="10058400" cy="2467737"/>
          </a:xfrm>
        </p:spPr>
        <p:txBody>
          <a:bodyPr>
            <a:noAutofit/>
          </a:bodyPr>
          <a:lstStyle/>
          <a:p>
            <a:r>
              <a:rPr lang="el-GR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Η πορεία του Οργανισμού Κρατικών Υπηρεσιών Υγείας (ΟΚΥπΥ) για τη Διαπίστευση των Νοσηλευτηρίων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FA1504-3E58-4B16-BD74-5F89DE18A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642E4-CEEB-42D7-90AE-5CAAFD991260}" type="datetime1">
              <a:rPr lang="el-GR" smtClean="0"/>
              <a:t>8/11/2023</a:t>
            </a:fld>
            <a:endParaRPr lang="el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DA3F19-100E-4082-B9FE-9853AB601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E33A0-7228-4A66-B202-70BAAB1B46FA}" type="slidenum">
              <a:rPr lang="el-GR" smtClean="0"/>
              <a:t>1</a:t>
            </a:fld>
            <a:endParaRPr lang="el-GR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C262594-5F9E-444C-951A-DBA03D8058AC}"/>
              </a:ext>
            </a:extLst>
          </p:cNvPr>
          <p:cNvSpPr txBox="1"/>
          <p:nvPr/>
        </p:nvSpPr>
        <p:spPr>
          <a:xfrm>
            <a:off x="7200900" y="5076893"/>
            <a:ext cx="51244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Νικόλας Νικολάου,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PhD</a:t>
            </a:r>
          </a:p>
          <a:p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Προϊστάμενος Μονάδας Διαδικασιών</a:t>
            </a:r>
          </a:p>
          <a:p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και Δικτύου Ποιότητας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2429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5B21A-187C-485E-8144-E4AEF12E8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4036" y="0"/>
            <a:ext cx="10697323" cy="1450757"/>
          </a:xfrm>
        </p:spPr>
        <p:txBody>
          <a:bodyPr/>
          <a:lstStyle/>
          <a:p>
            <a:r>
              <a:rPr lang="el-G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Καθοριστικοί παράγοντες διαπίστευσης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5C04D5D-027C-412B-89BF-8581855C0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E33A0-7228-4A66-B202-70BAAB1B46FA}" type="slidenum">
              <a:rPr lang="el-GR" smtClean="0"/>
              <a:t>10</a:t>
            </a:fld>
            <a:endParaRPr lang="el-GR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3A4F38-DE51-4612-9AAD-E853A6B9027A}"/>
              </a:ext>
            </a:extLst>
          </p:cNvPr>
          <p:cNvSpPr txBox="1"/>
          <p:nvPr/>
        </p:nvSpPr>
        <p:spPr>
          <a:xfrm>
            <a:off x="1044036" y="1919523"/>
            <a:ext cx="105908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Font typeface="+mj-lt"/>
              <a:buAutoNum type="romanLcPeriod"/>
            </a:pPr>
            <a:r>
              <a:rPr lang="el-GR" sz="2800" dirty="0">
                <a:latin typeface="Arial" panose="020B0604020202020204" pitchFamily="34" charset="0"/>
                <a:cs typeface="Arial" panose="020B0604020202020204" pitchFamily="34" charset="0"/>
              </a:rPr>
              <a:t>Δέσμευση της ανώτατης διοίκησης / τοπικής διοίκησης</a:t>
            </a:r>
          </a:p>
          <a:p>
            <a:pPr marL="400050" indent="-400050">
              <a:buFont typeface="+mj-lt"/>
              <a:buAutoNum type="romanLcPeriod"/>
            </a:pPr>
            <a:r>
              <a:rPr lang="el-GR" sz="2800" dirty="0">
                <a:latin typeface="Arial" panose="020B0604020202020204" pitchFamily="34" charset="0"/>
                <a:cs typeface="Arial" panose="020B0604020202020204" pitchFamily="34" charset="0"/>
              </a:rPr>
              <a:t>Συγκρότηση ομάδων ποιότητας</a:t>
            </a:r>
          </a:p>
          <a:p>
            <a:pPr marL="400050" indent="-400050">
              <a:buFont typeface="+mj-lt"/>
              <a:buAutoNum type="romanLcPeriod"/>
            </a:pPr>
            <a:r>
              <a:rPr lang="el-GR" sz="2800" dirty="0">
                <a:latin typeface="Arial" panose="020B0604020202020204" pitchFamily="34" charset="0"/>
                <a:cs typeface="Arial" panose="020B0604020202020204" pitchFamily="34" charset="0"/>
              </a:rPr>
              <a:t>Εστίαση στις ανάγκες των ασθενών / πελατών</a:t>
            </a:r>
          </a:p>
          <a:p>
            <a:pPr marL="400050" indent="-400050">
              <a:buFont typeface="+mj-lt"/>
              <a:buAutoNum type="romanLcPeriod"/>
            </a:pPr>
            <a:r>
              <a:rPr lang="el-GR" sz="2800" dirty="0">
                <a:latin typeface="Arial" panose="020B0604020202020204" pitchFamily="34" charset="0"/>
                <a:cs typeface="Arial" panose="020B0604020202020204" pitchFamily="34" charset="0"/>
              </a:rPr>
              <a:t>Συνεργασία και επικοινωνία μεταξύ του προσωπικού</a:t>
            </a:r>
          </a:p>
          <a:p>
            <a:pPr marL="400050" indent="-400050">
              <a:buFont typeface="+mj-lt"/>
              <a:buAutoNum type="romanLcPeriod"/>
            </a:pPr>
            <a:r>
              <a:rPr lang="el-GR" sz="2800" dirty="0">
                <a:latin typeface="Arial" panose="020B0604020202020204" pitchFamily="34" charset="0"/>
                <a:cs typeface="Arial" panose="020B0604020202020204" pitchFamily="34" charset="0"/>
              </a:rPr>
              <a:t>Ανάλυση διαδικασιών</a:t>
            </a:r>
          </a:p>
          <a:p>
            <a:pPr marL="400050" indent="-400050">
              <a:buFont typeface="+mj-lt"/>
              <a:buAutoNum type="romanLcPeriod"/>
            </a:pPr>
            <a:r>
              <a:rPr lang="el-GR" sz="2800" dirty="0">
                <a:latin typeface="Arial" panose="020B0604020202020204" pitchFamily="34" charset="0"/>
                <a:cs typeface="Arial" panose="020B0604020202020204" pitchFamily="34" charset="0"/>
              </a:rPr>
              <a:t>Συνεχής βελτίωση</a:t>
            </a:r>
          </a:p>
          <a:p>
            <a:pPr marL="400050" indent="-400050">
              <a:buFont typeface="+mj-lt"/>
              <a:buAutoNum type="romanLcPeriod"/>
            </a:pPr>
            <a:r>
              <a:rPr lang="el-GR" sz="2800" dirty="0">
                <a:latin typeface="Arial" panose="020B0604020202020204" pitchFamily="34" charset="0"/>
                <a:cs typeface="Arial" panose="020B0604020202020204" pitchFamily="34" charset="0"/>
              </a:rPr>
              <a:t>Εκπαίδευση</a:t>
            </a:r>
          </a:p>
          <a:p>
            <a:pPr marL="400050" indent="-400050">
              <a:buFont typeface="+mj-lt"/>
              <a:buAutoNum type="romanLcPeriod"/>
            </a:pPr>
            <a:r>
              <a:rPr lang="el-GR" sz="2800" dirty="0">
                <a:latin typeface="Arial" panose="020B0604020202020204" pitchFamily="34" charset="0"/>
                <a:cs typeface="Arial" panose="020B0604020202020204" pitchFamily="34" charset="0"/>
              </a:rPr>
              <a:t>Πλήρη συμμετοχή του προσωπικού</a:t>
            </a:r>
          </a:p>
          <a:p>
            <a:pPr marL="400050" indent="-400050">
              <a:buFont typeface="+mj-lt"/>
              <a:buAutoNum type="romanLcPeriod"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5720867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40D34-9E70-4A7D-8324-EAA9724CE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7923"/>
            <a:ext cx="10058400" cy="1450757"/>
          </a:xfrm>
        </p:spPr>
        <p:txBody>
          <a:bodyPr/>
          <a:lstStyle/>
          <a:p>
            <a:r>
              <a:rPr lang="el-G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Λόγοι αποτυχίας διαπίστευσης 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AE038D8-4B00-4306-B396-DBFF1B02A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E33A0-7228-4A66-B202-70BAAB1B46FA}" type="slidenum">
              <a:rPr lang="el-GR" smtClean="0"/>
              <a:t>11</a:t>
            </a:fld>
            <a:endParaRPr lang="el-GR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0619A1-7F63-4F02-96E6-F33728E54D1E}"/>
              </a:ext>
            </a:extLst>
          </p:cNvPr>
          <p:cNvSpPr txBox="1"/>
          <p:nvPr/>
        </p:nvSpPr>
        <p:spPr>
          <a:xfrm>
            <a:off x="726559" y="1834293"/>
            <a:ext cx="1135476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 algn="just">
              <a:buFont typeface="+mj-lt"/>
              <a:buAutoNum type="romanLcPeriod"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Έλλειψη ξεκάθαρου προσανατολισμού για εφαρμογή προτύπων διαπίστευσης</a:t>
            </a:r>
          </a:p>
          <a:p>
            <a:pPr marL="400050" indent="-400050" algn="just">
              <a:buFont typeface="+mj-lt"/>
              <a:buAutoNum type="romanLcPeriod"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Μη μέτρηση απόδοσης </a:t>
            </a:r>
          </a:p>
          <a:p>
            <a:pPr marL="400050" indent="-400050" algn="just">
              <a:buFont typeface="+mj-lt"/>
              <a:buAutoNum type="romanLcPeriod"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Άρνηση της διοίκησης για υιοθέτηση όλων των παραμέτρων διαπίστευσης</a:t>
            </a:r>
          </a:p>
          <a:p>
            <a:pPr marL="400050" indent="-400050" algn="just">
              <a:buFont typeface="+mj-lt"/>
              <a:buAutoNum type="romanLcPeriod"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Αντίσταση του προσωπικού για συνεργασία και εκμάθηση νέων και πιο παραγωγικών διαδικασιών</a:t>
            </a:r>
          </a:p>
          <a:p>
            <a:pPr marL="400050" indent="-400050" algn="just">
              <a:buFont typeface="+mj-lt"/>
              <a:buAutoNum type="romanLcPeriod"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Η μη υποστήριξη της θεμελιώδους αρχής για συνεχή βελτίωση της ποιότητας</a:t>
            </a:r>
          </a:p>
          <a:p>
            <a:pPr marL="400050" indent="-400050" algn="just">
              <a:buFont typeface="+mj-lt"/>
              <a:buAutoNum type="romanLcPeriod"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Ο χρόνος που αφιερώνεται στην υιοθέτηση των προτύπων δεν είναι ικανοποιητικός</a:t>
            </a:r>
          </a:p>
          <a:p>
            <a:pPr marL="400050" indent="-400050" algn="just">
              <a:buFont typeface="+mj-lt"/>
              <a:buAutoNum type="romanLcPeriod"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Αντίσταση στην αλλαγή</a:t>
            </a:r>
          </a:p>
          <a:p>
            <a:pPr marL="400050" indent="-400050" algn="just">
              <a:buFont typeface="+mj-lt"/>
              <a:buAutoNum type="romanLcPeriod"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Αντίσταση στην αλλαγή κουλτούρας και νοοτροπίας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8154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8027F-0FEB-4B5B-8131-59D14D0DF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700" y="0"/>
            <a:ext cx="10743621" cy="1450757"/>
          </a:xfrm>
        </p:spPr>
        <p:txBody>
          <a:bodyPr/>
          <a:lstStyle/>
          <a:p>
            <a:r>
              <a:rPr lang="el-G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Προετοιμασία Διαπίστευσης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0A1F87E-3A82-4ECA-A882-B35E4529E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E33A0-7228-4A66-B202-70BAAB1B46FA}" type="slidenum">
              <a:rPr lang="el-GR" smtClean="0"/>
              <a:t>12</a:t>
            </a:fld>
            <a:endParaRPr lang="el-GR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A8BFB2-1798-4B74-BA89-D84DB5CBBFD6}"/>
              </a:ext>
            </a:extLst>
          </p:cNvPr>
          <p:cNvSpPr txBox="1"/>
          <p:nvPr/>
        </p:nvSpPr>
        <p:spPr>
          <a:xfrm>
            <a:off x="603547" y="1761060"/>
            <a:ext cx="10625561" cy="36710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 algn="just">
              <a:lnSpc>
                <a:spcPct val="200000"/>
              </a:lnSpc>
              <a:buFont typeface="+mj-lt"/>
              <a:buAutoNum type="romanLcPeriod"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Αξιολόγηση της τρέχουσας κατάστασης / ικανότητας του κάθε νοσηλευτηρίου για να διαφανεί κατά πόσο υπάρχει το απαραίτητο δυναμικό και οι πόροι </a:t>
            </a:r>
          </a:p>
          <a:p>
            <a:pPr marL="400050" indent="-400050" algn="just">
              <a:lnSpc>
                <a:spcPct val="200000"/>
              </a:lnSpc>
              <a:buFont typeface="+mj-lt"/>
              <a:buAutoNum type="romanLcPeriod"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 Εκτίμηση και καθορισμός του στόχου επίτευξης της διαπίστευσης</a:t>
            </a:r>
          </a:p>
          <a:p>
            <a:pPr marL="400050" indent="-400050" algn="just">
              <a:lnSpc>
                <a:spcPct val="200000"/>
              </a:lnSpc>
              <a:buFont typeface="+mj-lt"/>
              <a:buAutoNum type="romanLcPeriod"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Αξιολόγηση των ιδιαιτεροτήτων του κάθε νοσηλευτηρίου</a:t>
            </a:r>
          </a:p>
        </p:txBody>
      </p:sp>
    </p:spTree>
    <p:extLst>
      <p:ext uri="{BB962C8B-B14F-4D97-AF65-F5344CB8AC3E}">
        <p14:creationId xmlns:p14="http://schemas.microsoft.com/office/powerpoint/2010/main" val="40094220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4CDB7-F076-4DD3-962D-B01C7F298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2929" y="134267"/>
            <a:ext cx="10530147" cy="1450757"/>
          </a:xfrm>
        </p:spPr>
        <p:txBody>
          <a:bodyPr/>
          <a:lstStyle/>
          <a:p>
            <a:r>
              <a:rPr lang="el-G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Ενέργειες Διαπίστευσης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A386863-48FC-45B4-91A8-78C8DA317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E33A0-7228-4A66-B202-70BAAB1B46FA}" type="slidenum">
              <a:rPr lang="el-GR" smtClean="0"/>
              <a:t>13</a:t>
            </a:fld>
            <a:endParaRPr lang="el-GR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E595E38-1E1B-4D39-911F-DB480663818E}"/>
              </a:ext>
            </a:extLst>
          </p:cNvPr>
          <p:cNvSpPr txBox="1"/>
          <p:nvPr/>
        </p:nvSpPr>
        <p:spPr>
          <a:xfrm>
            <a:off x="522514" y="2078990"/>
            <a:ext cx="112373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l-G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Σύναψη σύμβασης με τον Κυπριακό Οργανισμό Τυποποίησης (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CYS) 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για απρόσκοπτη πρόσβαση στα πρότυπα </a:t>
            </a:r>
          </a:p>
          <a:p>
            <a:pPr marL="457200" indent="-457200" algn="just">
              <a:buFont typeface="+mj-lt"/>
              <a:buAutoNum type="arabicPeriod"/>
            </a:pPr>
            <a:endParaRPr lang="el-G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Δημιουργία Μονάδων Διασφάλισης Ποιότητας (αφορά στις Διευθύνσεις / Νοσηλευτήρια που δεν έχουν)</a:t>
            </a:r>
          </a:p>
          <a:p>
            <a:pPr marL="800100" lvl="1" indent="-342900" algn="just">
              <a:buFont typeface="Courier New" panose="02070309020205020404" pitchFamily="49" charset="0"/>
              <a:buChar char="o"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Μεταφορά καλής πρακτικής από τη Μονάδα Διασφάλισης Ποιότητας της Λευκωσίας στις </a:t>
            </a:r>
            <a:r>
              <a:rPr lang="el-GR" sz="2400" dirty="0" err="1">
                <a:latin typeface="Arial" panose="020B0604020202020204" pitchFamily="34" charset="0"/>
                <a:cs typeface="Arial" panose="020B0604020202020204" pitchFamily="34" charset="0"/>
              </a:rPr>
              <a:t>νεοσυσταθείσες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 ΜΔΠ άλλων Διευθύνσεων</a:t>
            </a:r>
          </a:p>
          <a:p>
            <a:pPr lvl="1" algn="just"/>
            <a:endParaRPr lang="el-G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27102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FF594-02B5-47EE-8B56-7F18476F1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2637" y="134267"/>
            <a:ext cx="10058400" cy="1450757"/>
          </a:xfrm>
        </p:spPr>
        <p:txBody>
          <a:bodyPr/>
          <a:lstStyle/>
          <a:p>
            <a:r>
              <a:rPr lang="el-G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Ενέργειες Διαπίστευσης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ADED744-E0BB-44EF-8F6E-EE9D79F2C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E33A0-7228-4A66-B202-70BAAB1B46FA}" type="slidenum">
              <a:rPr lang="el-GR" smtClean="0"/>
              <a:t>14</a:t>
            </a:fld>
            <a:endParaRPr lang="el-GR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E3062B-B4DB-46FD-AB9C-0363C31546C4}"/>
              </a:ext>
            </a:extLst>
          </p:cNvPr>
          <p:cNvSpPr txBox="1"/>
          <p:nvPr/>
        </p:nvSpPr>
        <p:spPr>
          <a:xfrm>
            <a:off x="491242" y="1939714"/>
            <a:ext cx="1123391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l-G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3. Σύναψης σύμβασης με φορέα διαπίστευσης 2 Νοσηλευτηρίων (ΓΝ Λευκωσίας και Νοσοκομείο Αρχ. Μακαρίου ΙΙΙ) (Νοέμβριο 2022) </a:t>
            </a:r>
          </a:p>
          <a:p>
            <a:pPr marL="514350" indent="-514350" algn="just">
              <a:buFont typeface="+mj-lt"/>
              <a:buAutoNum type="romanLcPeriod"/>
            </a:pPr>
            <a:endParaRPr lang="el-G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4. Σύναψης σύμβασης με σύμβουλο διαπίστευσης για 7 νοσηλευτήρια και 9 ΚΥ (Νοέμβρη 2023)</a:t>
            </a:r>
          </a:p>
          <a:p>
            <a:pPr marL="514350" indent="-514350" algn="just">
              <a:buFont typeface="+mj-lt"/>
              <a:buAutoNum type="romanLcPeriod"/>
            </a:pPr>
            <a:endParaRPr lang="el-G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5. Σύναψης σύμβασης με φορέα διαπίστευσης για 7 νοσηλευτήρια και 9 ΚΥ (Νοέμβρη 2023)</a:t>
            </a:r>
          </a:p>
          <a:p>
            <a:pPr algn="just"/>
            <a:endParaRPr lang="el-G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01635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4A2C790-9995-4069-9480-D6FF10454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E33A0-7228-4A66-B202-70BAAB1B46FA}" type="slidenum">
              <a:rPr lang="el-GR" smtClean="0"/>
              <a:t>15</a:t>
            </a:fld>
            <a:endParaRPr lang="el-G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8F68942-B795-44A7-8930-809DAF71C496}"/>
              </a:ext>
            </a:extLst>
          </p:cNvPr>
          <p:cNvSpPr/>
          <p:nvPr/>
        </p:nvSpPr>
        <p:spPr>
          <a:xfrm>
            <a:off x="1142533" y="709478"/>
            <a:ext cx="649087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dirty="0">
                <a:latin typeface="Arial" panose="020B0604020202020204" pitchFamily="34" charset="0"/>
                <a:cs typeface="Arial" panose="020B0604020202020204" pitchFamily="34" charset="0"/>
              </a:rPr>
              <a:t>Διαπίστευση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4800" dirty="0">
                <a:latin typeface="Arial" panose="020B0604020202020204" pitchFamily="34" charset="0"/>
                <a:cs typeface="Arial" panose="020B0604020202020204" pitchFamily="34" charset="0"/>
              </a:rPr>
              <a:t>σε εξέλιξη</a:t>
            </a:r>
            <a:endParaRPr lang="en-GB" sz="4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B2CBE0E-45A8-4C2C-BFA9-F3272DBE831F}"/>
              </a:ext>
            </a:extLst>
          </p:cNvPr>
          <p:cNvSpPr txBox="1"/>
          <p:nvPr/>
        </p:nvSpPr>
        <p:spPr>
          <a:xfrm>
            <a:off x="1057650" y="1836400"/>
            <a:ext cx="503835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u="sng" dirty="0">
                <a:latin typeface="Arial" panose="020B0604020202020204" pitchFamily="34" charset="0"/>
                <a:cs typeface="Arial" panose="020B0604020202020204" pitchFamily="34" charset="0"/>
              </a:rPr>
              <a:t>Νοσηλευτήρια:</a:t>
            </a:r>
          </a:p>
          <a:p>
            <a:pPr marL="742950" indent="-742950">
              <a:buFont typeface="+mj-lt"/>
              <a:buAutoNum type="arabicPeriod"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ΓΝ Λευκωσίας</a:t>
            </a:r>
          </a:p>
          <a:p>
            <a:pPr marL="742950" indent="-742950">
              <a:buFont typeface="+mj-lt"/>
              <a:buAutoNum type="arabicPeriod"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ΝΑΜ ΙΙΙ</a:t>
            </a:r>
          </a:p>
          <a:p>
            <a:pPr marL="742950" indent="-742950">
              <a:buFont typeface="+mj-lt"/>
              <a:buAutoNum type="arabicPeriod"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ΓΝ Λεμεσού</a:t>
            </a:r>
          </a:p>
          <a:p>
            <a:pPr marL="742950" indent="-742950">
              <a:buFont typeface="+mj-lt"/>
              <a:buAutoNum type="arabicPeriod"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ΓΝ Πάφου</a:t>
            </a:r>
          </a:p>
          <a:p>
            <a:pPr marL="742950" indent="-742950">
              <a:buFont typeface="+mj-lt"/>
              <a:buAutoNum type="arabicPeriod"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ΓΝ Λάρνακας</a:t>
            </a:r>
          </a:p>
          <a:p>
            <a:pPr marL="742950" indent="-742950">
              <a:buFont typeface="+mj-lt"/>
              <a:buAutoNum type="arabicPeriod"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ΓΝ Αμμοχώστου</a:t>
            </a:r>
          </a:p>
          <a:p>
            <a:pPr marL="742950" indent="-742950">
              <a:buFont typeface="+mj-lt"/>
              <a:buAutoNum type="arabicPeriod"/>
            </a:pPr>
            <a:r>
              <a:rPr lang="el-GR" sz="2400" dirty="0" err="1">
                <a:latin typeface="Arial" panose="020B0604020202020204" pitchFamily="34" charset="0"/>
                <a:cs typeface="Arial" panose="020B0604020202020204" pitchFamily="34" charset="0"/>
              </a:rPr>
              <a:t>Νοσοκ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. Τροόδους</a:t>
            </a:r>
          </a:p>
          <a:p>
            <a:pPr marL="742950" indent="-742950">
              <a:buFont typeface="+mj-lt"/>
              <a:buAutoNum type="arabicPeriod"/>
            </a:pPr>
            <a:r>
              <a:rPr lang="el-GR" sz="2400" dirty="0" err="1">
                <a:latin typeface="Arial" panose="020B0604020202020204" pitchFamily="34" charset="0"/>
                <a:cs typeface="Arial" panose="020B0604020202020204" pitchFamily="34" charset="0"/>
              </a:rPr>
              <a:t>Νοσοκ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. Πόλεως Χρυσοχούς</a:t>
            </a:r>
          </a:p>
          <a:p>
            <a:pPr marL="742950" indent="-742950">
              <a:buFont typeface="+mj-lt"/>
              <a:buAutoNum type="arabicPeriod"/>
            </a:pPr>
            <a:r>
              <a:rPr lang="el-GR" sz="2400" dirty="0" err="1">
                <a:latin typeface="Arial" panose="020B0604020202020204" pitchFamily="34" charset="0"/>
                <a:cs typeface="Arial" panose="020B0604020202020204" pitchFamily="34" charset="0"/>
              </a:rPr>
              <a:t>Νοσοκ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. Αθαλάσσας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l-G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03EFF9-F3CB-42C1-9762-83107A35E475}"/>
              </a:ext>
            </a:extLst>
          </p:cNvPr>
          <p:cNvSpPr txBox="1"/>
          <p:nvPr/>
        </p:nvSpPr>
        <p:spPr>
          <a:xfrm>
            <a:off x="6901874" y="1836400"/>
            <a:ext cx="5127585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u="sng" dirty="0">
                <a:latin typeface="Arial" panose="020B0604020202020204" pitchFamily="34" charset="0"/>
                <a:cs typeface="Arial" panose="020B0604020202020204" pitchFamily="34" charset="0"/>
              </a:rPr>
              <a:t>Κέντρα Υγείας: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ΚΥ </a:t>
            </a:r>
            <a:r>
              <a:rPr lang="el-GR" sz="2400" dirty="0" err="1">
                <a:latin typeface="Arial" panose="020B0604020202020204" pitchFamily="34" charset="0"/>
                <a:cs typeface="Arial" panose="020B0604020202020204" pitchFamily="34" charset="0"/>
              </a:rPr>
              <a:t>Στροβόλου</a:t>
            </a:r>
            <a:endParaRPr lang="el-G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ΚΥ </a:t>
            </a:r>
            <a:r>
              <a:rPr lang="el-GR" sz="2400" dirty="0" err="1">
                <a:latin typeface="Arial" panose="020B0604020202020204" pitchFamily="34" charset="0"/>
                <a:cs typeface="Arial" panose="020B0604020202020204" pitchFamily="34" charset="0"/>
              </a:rPr>
              <a:t>Λινόπετρας</a:t>
            </a:r>
            <a:endParaRPr lang="el-G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ΚΥ </a:t>
            </a:r>
            <a:r>
              <a:rPr lang="el-GR" sz="2400" dirty="0" err="1">
                <a:latin typeface="Arial" panose="020B0604020202020204" pitchFamily="34" charset="0"/>
                <a:cs typeface="Arial" panose="020B0604020202020204" pitchFamily="34" charset="0"/>
              </a:rPr>
              <a:t>Λατσιών</a:t>
            </a:r>
            <a:endParaRPr lang="el-G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ΚΥ </a:t>
            </a:r>
            <a:r>
              <a:rPr lang="el-GR" sz="2400" dirty="0" err="1">
                <a:latin typeface="Arial" panose="020B0604020202020204" pitchFamily="34" charset="0"/>
                <a:cs typeface="Arial" panose="020B0604020202020204" pitchFamily="34" charset="0"/>
              </a:rPr>
              <a:t>Λακατάμιας</a:t>
            </a:r>
            <a:endParaRPr lang="el-G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ΚΥ Έγκωμης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ΚΥ Αγλαντζιάς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ΚΥ Παλ. </a:t>
            </a:r>
            <a:r>
              <a:rPr lang="el-GR" sz="2400" dirty="0" err="1">
                <a:latin typeface="Arial" panose="020B0604020202020204" pitchFamily="34" charset="0"/>
                <a:cs typeface="Arial" panose="020B0604020202020204" pitchFamily="34" charset="0"/>
              </a:rPr>
              <a:t>Νοσοκ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. Λάρνακας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ΚΥ Πύργου </a:t>
            </a:r>
            <a:r>
              <a:rPr lang="el-GR" sz="2400" dirty="0" err="1">
                <a:latin typeface="Arial" panose="020B0604020202020204" pitchFamily="34" charset="0"/>
                <a:cs typeface="Arial" panose="020B0604020202020204" pitchFamily="34" charset="0"/>
              </a:rPr>
              <a:t>Τυλληρίας</a:t>
            </a:r>
            <a:endParaRPr lang="el-G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ΚΥ Παλ </a:t>
            </a:r>
            <a:r>
              <a:rPr lang="el-GR" sz="2400" dirty="0" err="1">
                <a:latin typeface="Arial" panose="020B0604020202020204" pitchFamily="34" charset="0"/>
                <a:cs typeface="Arial" panose="020B0604020202020204" pitchFamily="34" charset="0"/>
              </a:rPr>
              <a:t>Νοσοκ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 Λεμεσού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6851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23B4808-AA89-47AF-8B74-B0D3566E9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E33A0-7228-4A66-B202-70BAAB1B46FA}" type="slidenum">
              <a:rPr lang="el-GR" smtClean="0"/>
              <a:t>16</a:t>
            </a:fld>
            <a:endParaRPr lang="el-GR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04D3DD1-D6E8-46D4-A171-C1463FDCC9FC}"/>
              </a:ext>
            </a:extLst>
          </p:cNvPr>
          <p:cNvSpPr txBox="1"/>
          <p:nvPr/>
        </p:nvSpPr>
        <p:spPr>
          <a:xfrm>
            <a:off x="949122" y="1982450"/>
            <a:ext cx="1056768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800" i="1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en-GB" sz="4800" i="1" dirty="0">
                <a:latin typeface="Arial" panose="020B0604020202020204" pitchFamily="34" charset="0"/>
                <a:cs typeface="Arial" panose="020B0604020202020204" pitchFamily="34" charset="0"/>
              </a:rPr>
              <a:t>Great things in business are never done by one person, they’re done by a team of people.</a:t>
            </a:r>
            <a:r>
              <a:rPr lang="el-GR" sz="4800" i="1" dirty="0">
                <a:latin typeface="Arial" panose="020B0604020202020204" pitchFamily="34" charset="0"/>
                <a:cs typeface="Arial" panose="020B0604020202020204" pitchFamily="34" charset="0"/>
              </a:rPr>
              <a:t>.»</a:t>
            </a:r>
            <a:endParaRPr lang="en-GB" sz="4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0737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5986EC-ED62-42B4-BB9C-448A0E630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E33A0-7228-4A66-B202-70BAAB1B46FA}" type="slidenum">
              <a:rPr lang="el-GR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17</a:t>
            </a:fld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EE680059-49AB-450C-A3D4-1B7E5D94D1E8}"/>
              </a:ext>
            </a:extLst>
          </p:cNvPr>
          <p:cNvSpPr/>
          <p:nvPr/>
        </p:nvSpPr>
        <p:spPr>
          <a:xfrm>
            <a:off x="5403397" y="3737175"/>
            <a:ext cx="2857500" cy="106679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ΜΔΠ Διεύθυνσης Λευκωσίας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A5ABDCE-774A-433A-BAD4-D1CCBB1617FA}"/>
              </a:ext>
            </a:extLst>
          </p:cNvPr>
          <p:cNvSpPr/>
          <p:nvPr/>
        </p:nvSpPr>
        <p:spPr>
          <a:xfrm>
            <a:off x="4963888" y="2033871"/>
            <a:ext cx="3736629" cy="108632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Μονάδα Διαδικασιών και Δικτύου Ποιότητας 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705AFB9-02C7-48AD-A720-52337BD29299}"/>
              </a:ext>
            </a:extLst>
          </p:cNvPr>
          <p:cNvSpPr/>
          <p:nvPr/>
        </p:nvSpPr>
        <p:spPr>
          <a:xfrm>
            <a:off x="8700526" y="3737175"/>
            <a:ext cx="2857500" cy="106679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ΜΔΠ Διεύθυνσης Ασθενοφόρων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67C82A3-7559-45E2-8D8E-C3260C312AA7}"/>
              </a:ext>
            </a:extLst>
          </p:cNvPr>
          <p:cNvSpPr/>
          <p:nvPr/>
        </p:nvSpPr>
        <p:spPr>
          <a:xfrm>
            <a:off x="1948963" y="3836492"/>
            <a:ext cx="3014925" cy="86816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ΜΔΠ Διεύθυνσης Λεμεσού - Πάφου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0DF2980-94FE-4704-9D76-191F984565CE}"/>
              </a:ext>
            </a:extLst>
          </p:cNvPr>
          <p:cNvSpPr/>
          <p:nvPr/>
        </p:nvSpPr>
        <p:spPr>
          <a:xfrm>
            <a:off x="1848370" y="5008471"/>
            <a:ext cx="3302000" cy="90603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 ΜΔΠ Διεύθυνσης Λάρνακας – Αμμοχώστου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46626A5-CF8D-4EFC-B57C-3896A56328E1}"/>
              </a:ext>
            </a:extLst>
          </p:cNvPr>
          <p:cNvSpPr/>
          <p:nvPr/>
        </p:nvSpPr>
        <p:spPr>
          <a:xfrm>
            <a:off x="5403397" y="5112149"/>
            <a:ext cx="2857500" cy="90603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ΜΔΠ Διεύθυνσης Ψυχικής Υγείας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203E0DE-F209-4118-9EED-3A017B141995}"/>
              </a:ext>
            </a:extLst>
          </p:cNvPr>
          <p:cNvCxnSpPr>
            <a:cxnSpLocks/>
          </p:cNvCxnSpPr>
          <p:nvPr/>
        </p:nvCxnSpPr>
        <p:spPr>
          <a:xfrm>
            <a:off x="1666758" y="1784669"/>
            <a:ext cx="0" cy="42631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185F53B-CADA-46F1-8C73-3A2B81D2EA8C}"/>
              </a:ext>
            </a:extLst>
          </p:cNvPr>
          <p:cNvCxnSpPr>
            <a:cxnSpLocks/>
          </p:cNvCxnSpPr>
          <p:nvPr/>
        </p:nvCxnSpPr>
        <p:spPr>
          <a:xfrm flipV="1">
            <a:off x="1909817" y="3366767"/>
            <a:ext cx="9248172" cy="622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01EE71B7-B84B-4F3A-BC08-342B10B2180D}"/>
              </a:ext>
            </a:extLst>
          </p:cNvPr>
          <p:cNvSpPr txBox="1"/>
          <p:nvPr/>
        </p:nvSpPr>
        <p:spPr>
          <a:xfrm>
            <a:off x="214454" y="2331024"/>
            <a:ext cx="13133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Κεντρική Διοίκηση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E2CF428-19F3-4F33-984E-EA2F7A9A1B88}"/>
              </a:ext>
            </a:extLst>
          </p:cNvPr>
          <p:cNvSpPr txBox="1"/>
          <p:nvPr/>
        </p:nvSpPr>
        <p:spPr>
          <a:xfrm>
            <a:off x="173618" y="3981691"/>
            <a:ext cx="1782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Διευθύνσεις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18A573FE-0507-4F70-922A-E15C3F1A873D}"/>
              </a:ext>
            </a:extLst>
          </p:cNvPr>
          <p:cNvSpPr/>
          <p:nvPr/>
        </p:nvSpPr>
        <p:spPr>
          <a:xfrm>
            <a:off x="8843261" y="4954228"/>
            <a:ext cx="2673742" cy="96027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ΜΔΠ Διεύθυνσης ΠΦΥ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8853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17C75-0AC8-4BFA-8302-BA1909D69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16212" y="2344629"/>
            <a:ext cx="7227443" cy="1084371"/>
          </a:xfrm>
        </p:spPr>
        <p:txBody>
          <a:bodyPr/>
          <a:lstStyle/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Ευχαριστώ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5986EC-ED62-42B4-BB9C-448A0E630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E33A0-7228-4A66-B202-70BAAB1B46FA}" type="slidenum">
              <a:rPr lang="el-GR" smtClean="0"/>
              <a:pPr/>
              <a:t>18</a:t>
            </a:fld>
            <a:endParaRPr lang="el-GR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5980507-B501-40A3-BB76-871995EEEE5F}"/>
              </a:ext>
            </a:extLst>
          </p:cNvPr>
          <p:cNvSpPr txBox="1"/>
          <p:nvPr/>
        </p:nvSpPr>
        <p:spPr>
          <a:xfrm>
            <a:off x="401254" y="4230565"/>
            <a:ext cx="637390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latin typeface="Arial" panose="020B0604020202020204" pitchFamily="34" charset="0"/>
                <a:cs typeface="Arial" panose="020B0604020202020204" pitchFamily="34" charset="0"/>
              </a:rPr>
              <a:t>Νικόλας Νικολάου,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PhD</a:t>
            </a:r>
          </a:p>
          <a:p>
            <a:r>
              <a:rPr lang="el-GR" sz="2800" dirty="0">
                <a:latin typeface="Arial" panose="020B0604020202020204" pitchFamily="34" charset="0"/>
                <a:cs typeface="Arial" panose="020B0604020202020204" pitchFamily="34" charset="0"/>
              </a:rPr>
              <a:t>Προϊστάμενος Μονάδας Διαδικασιών</a:t>
            </a:r>
          </a:p>
          <a:p>
            <a:r>
              <a:rPr lang="el-GR" sz="2800" dirty="0">
                <a:latin typeface="Arial" panose="020B0604020202020204" pitchFamily="34" charset="0"/>
                <a:cs typeface="Arial" panose="020B0604020202020204" pitchFamily="34" charset="0"/>
              </a:rPr>
              <a:t>και Δικτύου Ποιότητας</a:t>
            </a:r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n.nicolaou@shso.org.cy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594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68379-B709-4FB4-B0B5-DF8AC3E95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147" y="134267"/>
            <a:ext cx="10058400" cy="1450757"/>
          </a:xfrm>
        </p:spPr>
        <p:txBody>
          <a:bodyPr/>
          <a:lstStyle/>
          <a:p>
            <a:r>
              <a:rPr lang="el-G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Γενικά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BAF691B-E75D-4F13-A52B-458416CB5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E33A0-7228-4A66-B202-70BAAB1B46FA}" type="slidenum">
              <a:rPr lang="el-GR" smtClean="0"/>
              <a:t>2</a:t>
            </a:fld>
            <a:endParaRPr lang="el-GR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DD8B78-AB59-44A9-AACC-4461B665F631}"/>
              </a:ext>
            </a:extLst>
          </p:cNvPr>
          <p:cNvSpPr txBox="1"/>
          <p:nvPr/>
        </p:nvSpPr>
        <p:spPr>
          <a:xfrm>
            <a:off x="750147" y="2279045"/>
            <a:ext cx="10627767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800" dirty="0">
                <a:latin typeface="Arial" panose="020B0604020202020204" pitchFamily="34" charset="0"/>
                <a:cs typeface="Arial" panose="020B0604020202020204" pitchFamily="34" charset="0"/>
              </a:rPr>
              <a:t>Ιδρύθηκε την 1/1/2019 στη βάση σχετικού νομοθετικού πλαισίου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800" dirty="0">
                <a:latin typeface="Arial" panose="020B0604020202020204" pitchFamily="34" charset="0"/>
                <a:cs typeface="Arial" panose="020B0604020202020204" pitchFamily="34" charset="0"/>
              </a:rPr>
              <a:t>Διοικητικό Συμβούλιο (10 μέλη)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800" dirty="0">
                <a:latin typeface="Arial" panose="020B0604020202020204" pitchFamily="34" charset="0"/>
                <a:cs typeface="Arial" panose="020B0604020202020204" pitchFamily="34" charset="0"/>
              </a:rPr>
              <a:t>Κεντρική Διοίκηση και 6 Διευθύνσεις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399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53BA4-B0DB-45E5-8D9C-8649E8E64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34267"/>
            <a:ext cx="10058400" cy="1450757"/>
          </a:xfrm>
        </p:spPr>
        <p:txBody>
          <a:bodyPr/>
          <a:lstStyle/>
          <a:p>
            <a:r>
              <a:rPr lang="el-G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Οργανωτική Δομή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8EA2F4F-FAB9-449A-93FA-57B6A58EA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E33A0-7228-4A66-B202-70BAAB1B46FA}" type="slidenum">
              <a:rPr lang="el-GR" smtClean="0"/>
              <a:t>3</a:t>
            </a:fld>
            <a:endParaRPr lang="el-G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0235F5F-33C5-49AA-8CBE-531A2D570BBF}"/>
              </a:ext>
            </a:extLst>
          </p:cNvPr>
          <p:cNvSpPr/>
          <p:nvPr/>
        </p:nvSpPr>
        <p:spPr>
          <a:xfrm>
            <a:off x="627912" y="2064148"/>
            <a:ext cx="432976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Κεντρική Διοίκηση</a:t>
            </a:r>
          </a:p>
          <a:p>
            <a:r>
              <a:rPr lang="el-GR" sz="2000" b="1" dirty="0">
                <a:latin typeface="Arial" panose="020B0604020202020204" pitchFamily="34" charset="0"/>
                <a:cs typeface="Arial" panose="020B0604020202020204" pitchFamily="34" charset="0"/>
              </a:rPr>
              <a:t>Γενικός Εκτελεστικός Διευθυντής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2000" b="1" dirty="0">
                <a:latin typeface="Arial" panose="020B0604020202020204" pitchFamily="34" charset="0"/>
                <a:cs typeface="Arial" panose="020B0604020202020204" pitchFamily="34" charset="0"/>
              </a:rPr>
              <a:t>Γενικός Οικονομικός Διευθυντής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Μονάδα Οικονομικής Διαχείρισης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Μονάδα Αγορών και Προμηθειών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514743-9C62-482F-A36B-3F08709F5467}"/>
              </a:ext>
            </a:extLst>
          </p:cNvPr>
          <p:cNvSpPr txBox="1"/>
          <p:nvPr/>
        </p:nvSpPr>
        <p:spPr>
          <a:xfrm>
            <a:off x="4782485" y="3048497"/>
            <a:ext cx="4066674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>
                <a:latin typeface="Arial" panose="020B0604020202020204" pitchFamily="34" charset="0"/>
                <a:cs typeface="Arial" panose="020B0604020202020204" pitchFamily="34" charset="0"/>
              </a:rPr>
              <a:t>Επιχειρησιακή Διευθύντρια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Μονάδα Διαδικασιών και Δικτύου Ποιότητας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Μονάδα Στρατηγικού Σχεδιασμού και Μάρκετινγκ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Μονάδα Διαχείρισης και Ανάπτυξης Ανθρώπινου Δυναμικού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Μονάδα Πληροφορικής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Μονάδα Κτηρίων και Υποδομών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AA8F8F-0520-4D12-9171-D196A059C9E8}"/>
              </a:ext>
            </a:extLst>
          </p:cNvPr>
          <p:cNvSpPr txBox="1"/>
          <p:nvPr/>
        </p:nvSpPr>
        <p:spPr>
          <a:xfrm>
            <a:off x="8673967" y="3537284"/>
            <a:ext cx="150088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>
                <a:latin typeface="Arial" panose="020B0604020202020204" pitchFamily="34" charset="0"/>
                <a:cs typeface="Arial" panose="020B0604020202020204" pitchFamily="34" charset="0"/>
              </a:rPr>
              <a:t>Ιατρικός Διευθυντή </a:t>
            </a:r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34180C7-C0F1-4145-A9F4-FF9ABE3FCAC5}"/>
              </a:ext>
            </a:extLst>
          </p:cNvPr>
          <p:cNvSpPr txBox="1"/>
          <p:nvPr/>
        </p:nvSpPr>
        <p:spPr>
          <a:xfrm>
            <a:off x="10174852" y="3537284"/>
            <a:ext cx="20171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>
                <a:latin typeface="Arial" panose="020B0604020202020204" pitchFamily="34" charset="0"/>
                <a:cs typeface="Arial" panose="020B0604020202020204" pitchFamily="34" charset="0"/>
              </a:rPr>
              <a:t>Νοσηλευτικός </a:t>
            </a:r>
            <a:r>
              <a:rPr lang="el-G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Διευθύντής</a:t>
            </a:r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401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710AC-C151-4470-AFDC-FE47A3CEA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34267"/>
            <a:ext cx="10058400" cy="1450757"/>
          </a:xfrm>
        </p:spPr>
        <p:txBody>
          <a:bodyPr/>
          <a:lstStyle/>
          <a:p>
            <a:r>
              <a:rPr lang="el-G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Οργανωτική Δομή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234A87C-BB5D-497F-B52A-A4989AA9A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E33A0-7228-4A66-B202-70BAAB1B46FA}" type="slidenum">
              <a:rPr lang="el-GR" smtClean="0"/>
              <a:t>4</a:t>
            </a:fld>
            <a:endParaRPr lang="el-GR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620181B-8D50-4B18-9EF1-D0D39D4722EB}"/>
              </a:ext>
            </a:extLst>
          </p:cNvPr>
          <p:cNvSpPr txBox="1"/>
          <p:nvPr/>
        </p:nvSpPr>
        <p:spPr>
          <a:xfrm>
            <a:off x="440072" y="1728176"/>
            <a:ext cx="568640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200" dirty="0">
                <a:latin typeface="Arial" panose="020B0604020202020204" pitchFamily="34" charset="0"/>
                <a:cs typeface="Arial" panose="020B0604020202020204" pitchFamily="34" charset="0"/>
              </a:rPr>
              <a:t>6 Διευθύνσεις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l-GR" sz="2200" dirty="0">
                <a:latin typeface="Arial" panose="020B0604020202020204" pitchFamily="34" charset="0"/>
                <a:cs typeface="Arial" panose="020B0604020202020204" pitchFamily="34" charset="0"/>
              </a:rPr>
              <a:t>Διεύθυνση Λευκωσίας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l-GR" sz="2200" dirty="0">
                <a:latin typeface="Arial" panose="020B0604020202020204" pitchFamily="34" charset="0"/>
                <a:cs typeface="Arial" panose="020B0604020202020204" pitchFamily="34" charset="0"/>
              </a:rPr>
              <a:t>Διεύθυνση Λεμεσού Πάφου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l-GR" sz="2200" dirty="0">
                <a:latin typeface="Arial" panose="020B0604020202020204" pitchFamily="34" charset="0"/>
                <a:cs typeface="Arial" panose="020B0604020202020204" pitchFamily="34" charset="0"/>
              </a:rPr>
              <a:t>Διεύθυνση Λάρνακας Αμμοχώστου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l-GR" sz="2200" dirty="0">
                <a:latin typeface="Arial" panose="020B0604020202020204" pitchFamily="34" charset="0"/>
                <a:cs typeface="Arial" panose="020B0604020202020204" pitchFamily="34" charset="0"/>
              </a:rPr>
              <a:t>Διεύθυνση Ψυχικής Υγείας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l-GR" sz="2200" dirty="0">
                <a:latin typeface="Arial" panose="020B0604020202020204" pitchFamily="34" charset="0"/>
                <a:cs typeface="Arial" panose="020B0604020202020204" pitchFamily="34" charset="0"/>
              </a:rPr>
              <a:t>Διεύθυνση Ασθενοφόρων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l-GR" sz="2200" dirty="0">
                <a:latin typeface="Arial" panose="020B0604020202020204" pitchFamily="34" charset="0"/>
                <a:cs typeface="Arial" panose="020B0604020202020204" pitchFamily="34" charset="0"/>
              </a:rPr>
              <a:t>Διεύθυνση Πρωτοβάθμιας Φροντίδας Υγείας</a:t>
            </a: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200" dirty="0">
                <a:latin typeface="Arial" panose="020B0604020202020204" pitchFamily="34" charset="0"/>
                <a:cs typeface="Arial" panose="020B0604020202020204" pitchFamily="34" charset="0"/>
              </a:rPr>
              <a:t>9 Νοσηλευτήρια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200" dirty="0">
                <a:latin typeface="Arial" panose="020B0604020202020204" pitchFamily="34" charset="0"/>
                <a:cs typeface="Arial" panose="020B0604020202020204" pitchFamily="34" charset="0"/>
              </a:rPr>
              <a:t>38 Κέντρα Υγείας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200" dirty="0">
                <a:latin typeface="Arial" panose="020B0604020202020204" pitchFamily="34" charset="0"/>
                <a:cs typeface="Arial" panose="020B0604020202020204" pitchFamily="34" charset="0"/>
              </a:rPr>
              <a:t>24 σταθμούς ασθενοφόρων 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B5210A02-689C-47DA-8FE1-79F6BE791969}"/>
              </a:ext>
            </a:extLst>
          </p:cNvPr>
          <p:cNvSpPr/>
          <p:nvPr/>
        </p:nvSpPr>
        <p:spPr>
          <a:xfrm>
            <a:off x="6376737" y="2618073"/>
            <a:ext cx="1227221" cy="2134401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5D4D5A3-65B4-430D-8174-DA6BE7039FDF}"/>
              </a:ext>
            </a:extLst>
          </p:cNvPr>
          <p:cNvSpPr/>
          <p:nvPr/>
        </p:nvSpPr>
        <p:spPr>
          <a:xfrm>
            <a:off x="8112929" y="2939988"/>
            <a:ext cx="311617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dirty="0">
                <a:latin typeface="Arial" panose="020B0604020202020204" pitchFamily="34" charset="0"/>
                <a:cs typeface="Arial" panose="020B0604020202020204" pitchFamily="34" charset="0"/>
              </a:rPr>
              <a:t>Περίπου 7500 προσωπικό</a:t>
            </a:r>
          </a:p>
        </p:txBody>
      </p:sp>
    </p:spTree>
    <p:extLst>
      <p:ext uri="{BB962C8B-B14F-4D97-AF65-F5344CB8AC3E}">
        <p14:creationId xmlns:p14="http://schemas.microsoft.com/office/powerpoint/2010/main" val="3159078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00F60-C323-404B-B3AD-1DC92ABE2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34267"/>
            <a:ext cx="10058400" cy="1450757"/>
          </a:xfrm>
        </p:spPr>
        <p:txBody>
          <a:bodyPr/>
          <a:lstStyle/>
          <a:p>
            <a:r>
              <a:rPr lang="el-G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Ανάγκη για ποιότητα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2A585D7-94CF-4276-B812-23FAD7031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E33A0-7228-4A66-B202-70BAAB1B46FA}" type="slidenum">
              <a:rPr lang="el-GR" smtClean="0"/>
              <a:t>5</a:t>
            </a:fld>
            <a:endParaRPr lang="el-GR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8743B0-DDEF-4A33-9A90-59EC6E1B03FE}"/>
              </a:ext>
            </a:extLst>
          </p:cNvPr>
          <p:cNvSpPr txBox="1"/>
          <p:nvPr/>
        </p:nvSpPr>
        <p:spPr>
          <a:xfrm>
            <a:off x="683559" y="2018591"/>
            <a:ext cx="1082488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Τα κρατικά νοσηλευτήρια καλούνται να καταστούν βιώσιμα και ανταγωνιστικά στα πλαίσια του Γενικού Συστήματος Υγείας (ΓεΣΥ)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Τα Νοσηλευτήρια και τα Κέντρα Υγείας του ΟΚΥπΥ αποτελούν τη ραχοκοκαλιά του ΓεΣΥ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ΟΚΥπΥ έχει αρκετά προτερήματα και ανταγωνιστικά πλεονεκτήματα, τα οποία πρέπει να αξιοποιηθούν περαιτέρω.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Στόχοι: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ένα αποτελεσματικό μοντέλο οργάνωσης και λειτουργίας προκειμένου, τα νοσηλευτήρια, να καταστούν  οικονομικά βιώσιμα και να παρέχουν υπηρεσίες υψηλής ποιότητας, με επίκεντρο τον ασθενή.</a:t>
            </a:r>
          </a:p>
          <a:p>
            <a:pPr algn="just"/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οι υπηρεσίες που παρέχονται από τα Νοσηλευτήρια, να ικανοποιούν τις προσδοκίες των ασθενών και τις ανάγκες της αγοράς, ούτως ώστε να επιτευχθεί η μακροπρόθεσμη επιτυχία του Οργανισμού.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092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410A3-5E92-47F8-8E9A-721F9B766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34267"/>
            <a:ext cx="10058400" cy="1450757"/>
          </a:xfrm>
        </p:spPr>
        <p:txBody>
          <a:bodyPr/>
          <a:lstStyle/>
          <a:p>
            <a:r>
              <a:rPr lang="el-G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Ανάγκη για ποιότητα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1EC406A-BC1C-404B-8561-67DE0466D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E33A0-7228-4A66-B202-70BAAB1B46FA}" type="slidenum">
              <a:rPr lang="el-GR" smtClean="0"/>
              <a:t>6</a:t>
            </a:fld>
            <a:endParaRPr lang="el-GR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37FA78-842E-49E3-B552-B85A6216CFB2}"/>
              </a:ext>
            </a:extLst>
          </p:cNvPr>
          <p:cNvSpPr txBox="1"/>
          <p:nvPr/>
        </p:nvSpPr>
        <p:spPr>
          <a:xfrm>
            <a:off x="906103" y="2026727"/>
            <a:ext cx="1085744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800" dirty="0">
                <a:latin typeface="Arial" panose="020B0604020202020204" pitchFamily="34" charset="0"/>
                <a:cs typeface="Arial" panose="020B0604020202020204" pitchFamily="34" charset="0"/>
              </a:rPr>
              <a:t>Τι επιδιώκουμε:</a:t>
            </a:r>
            <a:endParaRPr lang="el-G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l-G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buFont typeface="+mj-lt"/>
              <a:buAutoNum type="romanLcPeriod"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καλλιέργεια κουλτούρας ποιότητας</a:t>
            </a:r>
          </a:p>
          <a:p>
            <a:pPr marL="514350" indent="-514350" algn="just">
              <a:buFont typeface="+mj-lt"/>
              <a:buAutoNum type="romanLcPeriod"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ικανοποίηση προσδοκιών ασθενή</a:t>
            </a:r>
          </a:p>
          <a:p>
            <a:pPr marL="514350" indent="-514350" algn="just">
              <a:buFont typeface="+mj-lt"/>
              <a:buAutoNum type="romanLcPeriod"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δημιουργία ασφάλειας στο χώρο εργασίας του προσωπικού</a:t>
            </a:r>
          </a:p>
          <a:p>
            <a:pPr marL="514350" indent="-514350" algn="just">
              <a:buFont typeface="+mj-lt"/>
              <a:buAutoNum type="romanLcPeriod"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ενδυνάμωση ανταγωνιστικής θέσης του Οργανισμού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311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F8205-B483-45AB-9102-7B0134E34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167273"/>
            <a:ext cx="10058400" cy="1450757"/>
          </a:xfrm>
        </p:spPr>
        <p:txBody>
          <a:bodyPr/>
          <a:lstStyle/>
          <a:p>
            <a:r>
              <a:rPr lang="el-G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Διαπίστευση (γενικά)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097CE8B-07C7-4F31-83A3-42D50CD3C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E33A0-7228-4A66-B202-70BAAB1B46FA}" type="slidenum">
              <a:rPr lang="el-GR" smtClean="0"/>
              <a:t>7</a:t>
            </a:fld>
            <a:endParaRPr lang="el-GR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56B7C75-6165-496C-B522-3D8BC2725692}"/>
              </a:ext>
            </a:extLst>
          </p:cNvPr>
          <p:cNvSpPr txBox="1"/>
          <p:nvPr/>
        </p:nvSpPr>
        <p:spPr>
          <a:xfrm>
            <a:off x="558093" y="2211044"/>
            <a:ext cx="1113677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3200" dirty="0">
                <a:latin typeface="Arial" panose="020B0604020202020204" pitchFamily="34" charset="0"/>
                <a:cs typeface="Arial" panose="020B0604020202020204" pitchFamily="34" charset="0"/>
              </a:rPr>
              <a:t>τι είναι η διαπίστευση?</a:t>
            </a:r>
          </a:p>
          <a:p>
            <a:endParaRPr lang="el-G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3200" dirty="0">
                <a:latin typeface="Arial" panose="020B0604020202020204" pitchFamily="34" charset="0"/>
                <a:cs typeface="Arial" panose="020B0604020202020204" pitchFamily="34" charset="0"/>
              </a:rPr>
              <a:t>ποια είναι τα στάδια της διαπίστευσης?</a:t>
            </a:r>
          </a:p>
          <a:p>
            <a:endParaRPr lang="el-G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3200" dirty="0">
                <a:latin typeface="Arial" panose="020B0604020202020204" pitchFamily="34" charset="0"/>
                <a:cs typeface="Arial" panose="020B0604020202020204" pitchFamily="34" charset="0"/>
              </a:rPr>
              <a:t>ποιο είναι το εκτιμώμενο χρονοδιάγραμμα διαπίστευσης?</a:t>
            </a:r>
          </a:p>
          <a:p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798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1E878-2419-4E47-B145-A97E378F1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2722" y="134267"/>
            <a:ext cx="10206556" cy="1450757"/>
          </a:xfrm>
        </p:spPr>
        <p:txBody>
          <a:bodyPr/>
          <a:lstStyle/>
          <a:p>
            <a:r>
              <a:rPr lang="el-G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Οφέλη από τη Διαπίστευση 1/2</a:t>
            </a:r>
            <a:endParaRPr lang="en-GB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6BD0114-6401-470A-A6FC-8F24B4AFF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E33A0-7228-4A66-B202-70BAAB1B46FA}" type="slidenum">
              <a:rPr lang="el-GR" smtClean="0"/>
              <a:t>8</a:t>
            </a:fld>
            <a:endParaRPr lang="el-GR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58269A7-0729-4546-8B66-9074D2D49A4F}"/>
              </a:ext>
            </a:extLst>
          </p:cNvPr>
          <p:cNvSpPr txBox="1"/>
          <p:nvPr/>
        </p:nvSpPr>
        <p:spPr>
          <a:xfrm>
            <a:off x="740780" y="1985555"/>
            <a:ext cx="11192718" cy="50098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Αύξηση απόδοσης και αποτελεσματικότητας</a:t>
            </a:r>
          </a:p>
          <a:p>
            <a:pPr marL="400050" indent="-4000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Ενίσχυση της προοπτικής και της βιωσιμότητας του Νοσηλευτηρίου</a:t>
            </a:r>
          </a:p>
          <a:p>
            <a:pPr marL="400050" indent="-4000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Ανάπτυξη οργανωσιακής κουλτούρας</a:t>
            </a:r>
          </a:p>
          <a:p>
            <a:pPr marL="400050" indent="-4000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Ικανότητα για αναγνώριση πιθανών ευκαιριών και κινδύνων στο περιβάλλον εργασίας</a:t>
            </a:r>
          </a:p>
          <a:p>
            <a:pPr marL="400050" indent="-4000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Επίτευξη των στόχων του νοσηλευτηρίου μέσω του προσωπικού του</a:t>
            </a:r>
          </a:p>
          <a:p>
            <a:pPr marL="400050" indent="-400050">
              <a:lnSpc>
                <a:spcPct val="150000"/>
              </a:lnSpc>
              <a:buFont typeface="+mj-lt"/>
              <a:buAutoNum type="romanLcPeriod"/>
            </a:pPr>
            <a:endParaRPr lang="el-G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indent="-400050">
              <a:lnSpc>
                <a:spcPct val="150000"/>
              </a:lnSpc>
              <a:buFont typeface="+mj-lt"/>
              <a:buAutoNum type="romanLcPeriod"/>
            </a:pPr>
            <a:endParaRPr lang="el-G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indent="-400050">
              <a:lnSpc>
                <a:spcPct val="150000"/>
              </a:lnSpc>
              <a:buFont typeface="+mj-lt"/>
              <a:buAutoNum type="romanLcPeriod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593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7E58C-75F9-47E6-8806-5767EB0F9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9124" y="134267"/>
            <a:ext cx="10058400" cy="1450757"/>
          </a:xfrm>
        </p:spPr>
        <p:txBody>
          <a:bodyPr/>
          <a:lstStyle/>
          <a:p>
            <a:r>
              <a:rPr lang="el-G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Οφέλη από τη Διαπίστευση 2/2    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1F13CA7-2350-4D46-9029-44289DA71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E33A0-7228-4A66-B202-70BAAB1B46FA}" type="slidenum">
              <a:rPr lang="el-GR" smtClean="0"/>
              <a:t>9</a:t>
            </a:fld>
            <a:endParaRPr lang="el-GR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1A9E7C-22FA-4955-9B55-F9ED81EE7240}"/>
              </a:ext>
            </a:extLst>
          </p:cNvPr>
          <p:cNvSpPr txBox="1"/>
          <p:nvPr/>
        </p:nvSpPr>
        <p:spPr>
          <a:xfrm>
            <a:off x="949124" y="1851948"/>
            <a:ext cx="10706582" cy="3913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Ικανότητα προσαρμογής σε αλλαγές της αγοράς και του περιβάλλοντος</a:t>
            </a:r>
          </a:p>
          <a:p>
            <a:pPr marL="400050" indent="-4000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Αύξηση της εμπιστοσύνης του ασθενή</a:t>
            </a:r>
          </a:p>
          <a:p>
            <a:pPr marL="400050" indent="-4000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Επικέντρωση στις ανάγκες του ασθενή</a:t>
            </a:r>
          </a:p>
          <a:p>
            <a:pPr marL="400050" indent="-4000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Δημιουργία ασφάλειας στο χώρο εργασίας του προσωπικού</a:t>
            </a:r>
          </a:p>
          <a:p>
            <a:pPr marL="400050" indent="-4000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Βελτίωση διαδικασιών</a:t>
            </a:r>
          </a:p>
          <a:p>
            <a:pPr marL="400050" indent="-4000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Αύξηση του ηθικού του προσωπικού</a:t>
            </a:r>
          </a:p>
          <a:p>
            <a:pPr marL="400050" indent="-400050">
              <a:lnSpc>
                <a:spcPct val="150000"/>
              </a:lnSpc>
              <a:buFont typeface="+mj-lt"/>
              <a:buAutoNum type="romanLcPeriod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60462933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59A3A240ADD40908EF752085779FB" ma:contentTypeVersion="13" ma:contentTypeDescription="Create a new document." ma:contentTypeScope="" ma:versionID="1c45969605831956509529fe49cfb633">
  <xsd:schema xmlns:xsd="http://www.w3.org/2001/XMLSchema" xmlns:xs="http://www.w3.org/2001/XMLSchema" xmlns:p="http://schemas.microsoft.com/office/2006/metadata/properties" xmlns:ns3="e9cd62b9-0a73-4de3-a34b-a1cc938f8b0e" xmlns:ns4="717f2b07-739c-4fe9-8dc7-d1e72ba32ad4" targetNamespace="http://schemas.microsoft.com/office/2006/metadata/properties" ma:root="true" ma:fieldsID="aca07034355ff9430cd5706ceba59d2f" ns3:_="" ns4:_="">
    <xsd:import namespace="e9cd62b9-0a73-4de3-a34b-a1cc938f8b0e"/>
    <xsd:import namespace="717f2b07-739c-4fe9-8dc7-d1e72ba32ad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cd62b9-0a73-4de3-a34b-a1cc938f8b0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7f2b07-739c-4fe9-8dc7-d1e72ba32ad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5E7540C-AD2D-4C6D-BE47-4D4FDC74358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47EB4B8-7072-4CE0-9ED5-F289E1DA5C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cd62b9-0a73-4de3-a34b-a1cc938f8b0e"/>
    <ds:schemaRef ds:uri="717f2b07-739c-4fe9-8dc7-d1e72ba32ad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1882CD3-BFB3-46DB-82E0-26FCE6785F25}">
  <ds:schemaRefs>
    <ds:schemaRef ds:uri="http://purl.org/dc/elements/1.1/"/>
    <ds:schemaRef ds:uri="http://schemas.openxmlformats.org/package/2006/metadata/core-properties"/>
    <ds:schemaRef ds:uri="e9cd62b9-0a73-4de3-a34b-a1cc938f8b0e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terms/"/>
    <ds:schemaRef ds:uri="http://schemas.microsoft.com/office/infopath/2007/PartnerControls"/>
    <ds:schemaRef ds:uri="717f2b07-739c-4fe9-8dc7-d1e72ba32ad4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2380</TotalTime>
  <Words>816</Words>
  <Application>Microsoft Office PowerPoint</Application>
  <PresentationFormat>Widescreen</PresentationFormat>
  <Paragraphs>183</Paragraphs>
  <Slides>18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Courier New</vt:lpstr>
      <vt:lpstr>Wingdings</vt:lpstr>
      <vt:lpstr>Retrospect</vt:lpstr>
      <vt:lpstr>Η πορεία του Οργανισμού Κρατικών Υπηρεσιών Υγείας (ΟΚΥπΥ) για τη Διαπίστευση των Νοσηλευτηρίων </vt:lpstr>
      <vt:lpstr>Γενικά</vt:lpstr>
      <vt:lpstr>Οργανωτική Δομή</vt:lpstr>
      <vt:lpstr>Οργανωτική Δομή</vt:lpstr>
      <vt:lpstr>Ανάγκη για ποιότητα</vt:lpstr>
      <vt:lpstr>Ανάγκη για ποιότητα</vt:lpstr>
      <vt:lpstr>Διαπίστευση (γενικά)</vt:lpstr>
      <vt:lpstr>Οφέλη από τη Διαπίστευση 1/2</vt:lpstr>
      <vt:lpstr>Οφέλη από τη Διαπίστευση 2/2    </vt:lpstr>
      <vt:lpstr>Καθοριστικοί παράγοντες διαπίστευσης</vt:lpstr>
      <vt:lpstr>Λόγοι αποτυχίας διαπίστευσης </vt:lpstr>
      <vt:lpstr>Προετοιμασία Διαπίστευσης</vt:lpstr>
      <vt:lpstr>Ενέργειες Διαπίστευσης</vt:lpstr>
      <vt:lpstr>Ενέργειες Διαπίστευσης</vt:lpstr>
      <vt:lpstr>PowerPoint Presentation</vt:lpstr>
      <vt:lpstr>PowerPoint Presentation</vt:lpstr>
      <vt:lpstr>PowerPoint Presentation</vt:lpstr>
      <vt:lpstr>Ευχαριστώ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Costas Costi (ICT Web)</dc:creator>
  <cp:lastModifiedBy>Nicolas Nicolaou</cp:lastModifiedBy>
  <cp:revision>74</cp:revision>
  <cp:lastPrinted>2022-11-08T12:52:35Z</cp:lastPrinted>
  <dcterms:created xsi:type="dcterms:W3CDTF">2021-12-14T10:11:40Z</dcterms:created>
  <dcterms:modified xsi:type="dcterms:W3CDTF">2023-11-08T06:12:06Z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0x0101008B959A3A240ADD40908EF752085779FB</vt:lpwstr>
  </property>
</Properties>
</file>