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5" r:id="rId3"/>
    <p:sldId id="286" r:id="rId4"/>
    <p:sldId id="287" r:id="rId5"/>
    <p:sldId id="28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57" userDrawn="1">
          <p15:clr>
            <a:srgbClr val="A4A3A4"/>
          </p15:clr>
        </p15:guide>
        <p15:guide id="4" pos="7491" userDrawn="1">
          <p15:clr>
            <a:srgbClr val="A4A3A4"/>
          </p15:clr>
        </p15:guide>
        <p15:guide id="5" pos="7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61"/>
    <a:srgbClr val="1E4380"/>
    <a:srgbClr val="4F4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FF2427-C759-4C5B-AB57-4CA5C6B3B5B7}" v="3" dt="2025-11-10T20:02:51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173" autoAdjust="0"/>
    <p:restoredTop sz="95097" autoAdjust="0"/>
  </p:normalViewPr>
  <p:slideViewPr>
    <p:cSldViewPr snapToGrid="0" showGuides="1">
      <p:cViewPr>
        <p:scale>
          <a:sx n="59" d="100"/>
          <a:sy n="59" d="100"/>
        </p:scale>
        <p:origin x="1670" y="528"/>
      </p:cViewPr>
      <p:guideLst>
        <p:guide orient="horz" pos="2160"/>
        <p:guide pos="3840"/>
        <p:guide pos="257"/>
        <p:guide pos="7491"/>
        <p:guide pos="71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Kkolou" userId="ed2a41f85bb52936" providerId="LiveId" clId="{8ADBFCA4-D163-4FCD-A37C-7062F0107988}"/>
    <pc:docChg chg="undo custSel modSld">
      <pc:chgData name="Elena Kkolou" userId="ed2a41f85bb52936" providerId="LiveId" clId="{8ADBFCA4-D163-4FCD-A37C-7062F0107988}" dt="2025-11-10T20:02:51.915" v="4"/>
      <pc:docMkLst>
        <pc:docMk/>
      </pc:docMkLst>
      <pc:sldChg chg="modSp mod modTransition">
        <pc:chgData name="Elena Kkolou" userId="ed2a41f85bb52936" providerId="LiveId" clId="{8ADBFCA4-D163-4FCD-A37C-7062F0107988}" dt="2025-11-10T20:02:51.915" v="4"/>
        <pc:sldMkLst>
          <pc:docMk/>
          <pc:sldMk cId="1741460599" sldId="282"/>
        </pc:sldMkLst>
        <pc:picChg chg="mod">
          <ac:chgData name="Elena Kkolou" userId="ed2a41f85bb52936" providerId="LiveId" clId="{8ADBFCA4-D163-4FCD-A37C-7062F0107988}" dt="2025-11-10T20:01:52.992" v="1" actId="1076"/>
          <ac:picMkLst>
            <pc:docMk/>
            <pc:sldMk cId="1741460599" sldId="282"/>
            <ac:picMk id="25" creationId="{F7798AC9-5C34-C1D8-04EC-EE4D6D585DC8}"/>
          </ac:picMkLst>
        </pc:picChg>
      </pc:sldChg>
      <pc:sldChg chg="modTransition">
        <pc:chgData name="Elena Kkolou" userId="ed2a41f85bb52936" providerId="LiveId" clId="{8ADBFCA4-D163-4FCD-A37C-7062F0107988}" dt="2025-11-10T20:02:51.915" v="4"/>
        <pc:sldMkLst>
          <pc:docMk/>
          <pc:sldMk cId="2412014625" sldId="285"/>
        </pc:sldMkLst>
      </pc:sldChg>
      <pc:sldChg chg="modTransition">
        <pc:chgData name="Elena Kkolou" userId="ed2a41f85bb52936" providerId="LiveId" clId="{8ADBFCA4-D163-4FCD-A37C-7062F0107988}" dt="2025-11-10T20:02:51.915" v="4"/>
        <pc:sldMkLst>
          <pc:docMk/>
          <pc:sldMk cId="1407921548" sldId="286"/>
        </pc:sldMkLst>
      </pc:sldChg>
      <pc:sldChg chg="modTransition">
        <pc:chgData name="Elena Kkolou" userId="ed2a41f85bb52936" providerId="LiveId" clId="{8ADBFCA4-D163-4FCD-A37C-7062F0107988}" dt="2025-11-10T20:02:51.915" v="4"/>
        <pc:sldMkLst>
          <pc:docMk/>
          <pc:sldMk cId="3407608136" sldId="287"/>
        </pc:sldMkLst>
      </pc:sldChg>
      <pc:sldChg chg="modTransition">
        <pc:chgData name="Elena Kkolou" userId="ed2a41f85bb52936" providerId="LiveId" clId="{8ADBFCA4-D163-4FCD-A37C-7062F0107988}" dt="2025-11-10T20:02:51.915" v="4"/>
        <pc:sldMkLst>
          <pc:docMk/>
          <pc:sldMk cId="1705697868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843D-D45D-6605-C414-8D4B6DAE5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97AEC-7F14-A411-431E-F35166548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42AB6-7E6F-11E9-002A-39D16E02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6914A-5CE0-0AEB-DF0F-A7EBBB4A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AC6A6-A3C0-8CE3-BB20-7ED3D55FA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2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26B6-3D79-EF48-467A-6E6CC07E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DF85A-6482-958F-DA6D-DC19D5B52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8694-4E0E-EC9F-E20D-A711DF35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764D-D3EF-9F07-4B87-0D4E3A4F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C5828-9CB6-2CE8-CF1F-489A7C70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20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8582D-8488-755C-D2A4-21CA53390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69165-78EB-78F4-1C81-01984A5B5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FFDB9-8C55-4A28-8BC3-BDBEEE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5AE19-81BF-526B-B6DD-527EC1A85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4075D-7EBC-5361-C5EE-DF357087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3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AC614-1A0A-46A5-16D0-EB799D097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92FF2-7FC4-C9B2-B76D-9F5B9DF64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A7A8F-E6B7-B32E-AD17-B6C0ACECD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F1F9-A17C-0AB9-CB79-33D7E2AC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89DEF-4E88-F58D-A30F-68CDE0DF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1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398F-52ED-78C9-DF67-5AC6331B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5073F-FBAA-EA6F-2EDF-993B52DAC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662D2-82DA-8BD3-B1A2-88FA8F5B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B0C5A-E9A7-BE91-8FC6-32072962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295AB-31EB-2CFE-9F6E-6374F90C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993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6C56-C332-B41C-E3A1-B5B0CBA4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0D78C-2B06-DC1F-6ED4-7BFD685C3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24902-C3BF-E72D-BB06-784B7356A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A1559-57AA-A5DA-A0A0-90C55E23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D7317-3947-F9B8-9129-9BC3124D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ECEB-0476-D7DE-49A2-2E68024D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38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0AB73-AC84-492F-1B74-0B001E5BA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36D9E-7644-A210-1392-22742B83C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61645-9C71-B0C5-1D84-217AA416B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7F03D-5026-4DCA-DEAA-AD42A15AC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EF9A8C-2162-A390-E9BD-1D033B744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12318B-E978-75C7-4605-4E9DEB82D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A96F1-9C74-22BA-43BA-D1ED55679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514CB-E0E8-8E24-B863-B27613BD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89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41DE-F8C6-E653-3174-3ED5258C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241EF-F736-ECEA-25C9-FF19808B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4B6F0-FA14-DB9E-D485-49CA4AF8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A8DD9-71F1-C144-A643-F36A48A9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28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2D2A69-6539-5AE8-2EAD-3373C6944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4E111-53AB-1AA6-833A-34EDA6414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8D214-A4BC-8DEF-FAF8-81677E5C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889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98564-4AF6-D9BC-5FD1-92ED3EB1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1A3E2-7B8D-B5D2-B44A-79982C414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38F99-51FB-22B9-65CC-F6FBFD9EE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B381A-56AA-4E16-EBF2-72DC6BDB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4BB42-9D31-36FE-33EB-BBE9B8C8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5B91C-C13D-C593-AB3E-DB66DF64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65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98E13-C34B-36A0-1B27-D82327AC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50C755-5B0F-815E-E772-CCD2265AA7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623E6-46A4-B5EC-3357-EF0542CDF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C3854-FD3F-31BD-8860-E3B745DC3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650B4-1E7C-A3E8-D241-1A05B24B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3E26B-133F-102D-B212-A64E483D9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70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408CD-6C4F-AD18-841B-0202D7F24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6A3C2-8AB1-898C-4973-20B3F6D3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A3057-446C-317C-F153-9D3F950D4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103372-75AB-4D7C-BAFF-ECBD5C38303B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CE9E2-92A0-7B6E-DD89-3D026E183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54A07-F02A-8D67-802B-6969C6BCE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F4D63C-78D4-4EFB-BFDB-61541D4DA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15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7798AC9-5C34-C1D8-04EC-EE4D6D585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" t="42066" r="25587" b="302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D2ACCF-E151-2113-05A6-DD7C8B204B59}"/>
              </a:ext>
            </a:extLst>
          </p:cNvPr>
          <p:cNvSpPr txBox="1"/>
          <p:nvPr/>
        </p:nvSpPr>
        <p:spPr>
          <a:xfrm>
            <a:off x="296095" y="2874414"/>
            <a:ext cx="113821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Η Ποιότητα ως </a:t>
            </a:r>
          </a:p>
          <a:p>
            <a:r>
              <a:rPr lang="el-G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Τρόπος Ζωής στη Φιλοξενία</a:t>
            </a:r>
            <a:endParaRPr lang="en-GB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C58574-3BB3-8309-3587-18FB484575A9}"/>
              </a:ext>
            </a:extLst>
          </p:cNvPr>
          <p:cNvSpPr/>
          <p:nvPr/>
        </p:nvSpPr>
        <p:spPr>
          <a:xfrm>
            <a:off x="42227" y="2874414"/>
            <a:ext cx="4843282" cy="12012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BEA19F-874B-1322-4AB1-4D5BC39275F5}"/>
              </a:ext>
            </a:extLst>
          </p:cNvPr>
          <p:cNvSpPr txBox="1"/>
          <p:nvPr/>
        </p:nvSpPr>
        <p:spPr>
          <a:xfrm>
            <a:off x="0" y="589382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Άρης Αριστείδου, 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Director of Operations, Hilton</a:t>
            </a:r>
          </a:p>
        </p:txBody>
      </p:sp>
    </p:spTree>
    <p:extLst>
      <p:ext uri="{BB962C8B-B14F-4D97-AF65-F5344CB8AC3E}">
        <p14:creationId xmlns:p14="http://schemas.microsoft.com/office/powerpoint/2010/main" val="174146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7C4BC-7EC5-9D30-8D75-9EBF16EC9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few gears&#10;&#10;AI-generated content may be incorrect.">
            <a:extLst>
              <a:ext uri="{FF2B5EF4-FFF2-40B4-BE49-F238E27FC236}">
                <a16:creationId xmlns:a16="http://schemas.microsoft.com/office/drawing/2014/main" id="{4B770AD5-F642-5FBD-381B-D8950D5A8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child eating a sandwich&#10;&#10;AI-generated content may be incorrect.">
            <a:extLst>
              <a:ext uri="{FF2B5EF4-FFF2-40B4-BE49-F238E27FC236}">
                <a16:creationId xmlns:a16="http://schemas.microsoft.com/office/drawing/2014/main" id="{7C134C54-C429-C6B3-F516-23FBA1064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84" y="1019831"/>
            <a:ext cx="2887111" cy="482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child wearing glasses and a white shirt&#10;&#10;AI-generated content may be incorrect.">
            <a:extLst>
              <a:ext uri="{FF2B5EF4-FFF2-40B4-BE49-F238E27FC236}">
                <a16:creationId xmlns:a16="http://schemas.microsoft.com/office/drawing/2014/main" id="{A42225FC-7285-6430-B00E-9DED6E91D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74" y="1019830"/>
            <a:ext cx="2887112" cy="4820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child eating a sandwich&#10;&#10;AI-generated content may be incorrect.">
            <a:extLst>
              <a:ext uri="{FF2B5EF4-FFF2-40B4-BE49-F238E27FC236}">
                <a16:creationId xmlns:a16="http://schemas.microsoft.com/office/drawing/2014/main" id="{FCC6F8A0-3062-AD9E-F45F-DBB3A1B50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92" y="1019831"/>
            <a:ext cx="2887111" cy="482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E11108-BDDC-8B25-7A26-01D3D6405374}"/>
              </a:ext>
            </a:extLst>
          </p:cNvPr>
          <p:cNvSpPr txBox="1"/>
          <p:nvPr/>
        </p:nvSpPr>
        <p:spPr>
          <a:xfrm>
            <a:off x="-1507386" y="215985"/>
            <a:ext cx="5804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Τζέιμι</a:t>
            </a:r>
            <a:endParaRPr lang="en-GB" sz="8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1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clock mechanism&#10;&#10;AI-generated content may be incorrect.">
            <a:extLst>
              <a:ext uri="{FF2B5EF4-FFF2-40B4-BE49-F238E27FC236}">
                <a16:creationId xmlns:a16="http://schemas.microsoft.com/office/drawing/2014/main" id="{C85C3483-CA83-BE07-E787-703174741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2" t="10420" r="2522" b="8088"/>
          <a:stretch>
            <a:fillRect/>
          </a:stretch>
        </p:blipFill>
        <p:spPr>
          <a:xfrm>
            <a:off x="0" y="-117566"/>
            <a:ext cx="12192000" cy="6975566"/>
          </a:xfrm>
          <a:prstGeom prst="rect">
            <a:avLst/>
          </a:prstGeom>
        </p:spPr>
      </p:pic>
      <p:pic>
        <p:nvPicPr>
          <p:cNvPr id="8" name="Picture 7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4761786C-3299-29CD-25C2-3627B91C0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771" y="1065071"/>
            <a:ext cx="6306317" cy="472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erson and child posing for a picture&#10;&#10;AI-generated content may be incorrect.">
            <a:extLst>
              <a:ext uri="{FF2B5EF4-FFF2-40B4-BE49-F238E27FC236}">
                <a16:creationId xmlns:a16="http://schemas.microsoft.com/office/drawing/2014/main" id="{C1110FB7-BF5F-A67D-B77F-D0FB331A1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" r="6188" b="939"/>
          <a:stretch>
            <a:fillRect/>
          </a:stretch>
        </p:blipFill>
        <p:spPr>
          <a:xfrm>
            <a:off x="1303441" y="1065071"/>
            <a:ext cx="2708472" cy="472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57906-6670-2C8A-8077-C62F72DCDBC1}"/>
              </a:ext>
            </a:extLst>
          </p:cNvPr>
          <p:cNvSpPr txBox="1"/>
          <p:nvPr/>
        </p:nvSpPr>
        <p:spPr>
          <a:xfrm>
            <a:off x="538729" y="424992"/>
            <a:ext cx="7680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assistant food taster</a:t>
            </a:r>
          </a:p>
        </p:txBody>
      </p:sp>
    </p:spTree>
    <p:extLst>
      <p:ext uri="{BB962C8B-B14F-4D97-AF65-F5344CB8AC3E}">
        <p14:creationId xmlns:p14="http://schemas.microsoft.com/office/powerpoint/2010/main" val="140792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95F72-61E5-16D3-A712-C0F60581F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clock mechanism&#10;&#10;AI-generated content may be incorrect.">
            <a:extLst>
              <a:ext uri="{FF2B5EF4-FFF2-40B4-BE49-F238E27FC236}">
                <a16:creationId xmlns:a16="http://schemas.microsoft.com/office/drawing/2014/main" id="{935410B6-20E9-4FDE-1AA3-717FD3C76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2" t="10420" r="2522" b="8088"/>
          <a:stretch>
            <a:fillRect/>
          </a:stretch>
        </p:blipFill>
        <p:spPr>
          <a:xfrm>
            <a:off x="0" y="-117566"/>
            <a:ext cx="12192000" cy="6975566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E268A24-5172-413E-1BC5-A6C8F5AC6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97" y="777237"/>
            <a:ext cx="7182617" cy="538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B03248-ACD1-E69B-9B92-6C58CDB9A0EF}"/>
              </a:ext>
            </a:extLst>
          </p:cNvPr>
          <p:cNvSpPr txBox="1"/>
          <p:nvPr/>
        </p:nvSpPr>
        <p:spPr>
          <a:xfrm>
            <a:off x="262443" y="989600"/>
            <a:ext cx="46547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Η </a:t>
            </a:r>
            <a:r>
              <a:rPr lang="el-G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Ποιότητα</a:t>
            </a:r>
            <a:r>
              <a:rPr lang="el-G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</a:t>
            </a:r>
          </a:p>
          <a:p>
            <a:r>
              <a:rPr lang="el-G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δεν είναι διαδικασία. Είναι </a:t>
            </a:r>
            <a:r>
              <a:rPr lang="el-G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σχέση</a:t>
            </a:r>
            <a:r>
              <a:rPr lang="el-G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. Είναι </a:t>
            </a:r>
            <a:r>
              <a:rPr lang="el-G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ψυχή</a:t>
            </a:r>
            <a:r>
              <a:rPr lang="el-G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.</a:t>
            </a:r>
            <a:endParaRPr lang="en-GB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0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lock&#10;&#10;AI-generated content may be incorrect.">
            <a:extLst>
              <a:ext uri="{FF2B5EF4-FFF2-40B4-BE49-F238E27FC236}">
                <a16:creationId xmlns:a16="http://schemas.microsoft.com/office/drawing/2014/main" id="{900AF0B8-AF64-C555-B646-C24DBD756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70" b="1075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734E6-6350-F995-1781-2540BE96EC8C}"/>
              </a:ext>
            </a:extLst>
          </p:cNvPr>
          <p:cNvSpPr txBox="1"/>
          <p:nvPr/>
        </p:nvSpPr>
        <p:spPr>
          <a:xfrm>
            <a:off x="300037" y="1120676"/>
            <a:ext cx="58913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Η Ποιότητα είναι</a:t>
            </a:r>
          </a:p>
          <a:p>
            <a:pPr algn="ctr"/>
            <a:r>
              <a:rPr lang="el-G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Ανθρωπιά!</a:t>
            </a:r>
            <a:endParaRPr lang="en-GB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27BED-D265-151B-016F-E2342A7792B3}"/>
              </a:ext>
            </a:extLst>
          </p:cNvPr>
          <p:cNvSpPr/>
          <p:nvPr/>
        </p:nvSpPr>
        <p:spPr>
          <a:xfrm>
            <a:off x="1127125" y="3262985"/>
            <a:ext cx="10764837" cy="141351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2F770-1555-8934-E698-3BC5BE9D8002}"/>
              </a:ext>
            </a:extLst>
          </p:cNvPr>
          <p:cNvSpPr txBox="1"/>
          <p:nvPr/>
        </p:nvSpPr>
        <p:spPr>
          <a:xfrm>
            <a:off x="0" y="569787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Άρης Αριστείδου,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B0004020202020204" pitchFamily="34" charset="0"/>
              </a:rPr>
              <a:t>Director of Operations, Hilton</a:t>
            </a:r>
          </a:p>
        </p:txBody>
      </p:sp>
    </p:spTree>
    <p:extLst>
      <p:ext uri="{BB962C8B-B14F-4D97-AF65-F5344CB8AC3E}">
        <p14:creationId xmlns:p14="http://schemas.microsoft.com/office/powerpoint/2010/main" val="170569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44</Words>
  <Application>Microsoft Office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Aptos Light</vt:lpstr>
      <vt:lpstr>Arial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Elena Kkolou</dc:creator>
  <cp:lastModifiedBy>Elena Kkolou</cp:lastModifiedBy>
  <cp:revision>2</cp:revision>
  <dcterms:created xsi:type="dcterms:W3CDTF">2025-08-18T08:33:38Z</dcterms:created>
  <dcterms:modified xsi:type="dcterms:W3CDTF">2025-11-10T20:03:09Z</dcterms:modified>
</cp:coreProperties>
</file>