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0"/>
  </p:notesMasterIdLst>
  <p:handoutMasterIdLst>
    <p:handoutMasterId r:id="rId21"/>
  </p:handoutMasterIdLst>
  <p:sldIdLst>
    <p:sldId id="576" r:id="rId2"/>
    <p:sldId id="257" r:id="rId3"/>
    <p:sldId id="258" r:id="rId4"/>
    <p:sldId id="580" r:id="rId5"/>
    <p:sldId id="581" r:id="rId6"/>
    <p:sldId id="259" r:id="rId7"/>
    <p:sldId id="260" r:id="rId8"/>
    <p:sldId id="261" r:id="rId9"/>
    <p:sldId id="680" r:id="rId10"/>
    <p:sldId id="679" r:id="rId11"/>
    <p:sldId id="262" r:id="rId12"/>
    <p:sldId id="263" r:id="rId13"/>
    <p:sldId id="264" r:id="rId14"/>
    <p:sldId id="682" r:id="rId15"/>
    <p:sldId id="265" r:id="rId16"/>
    <p:sldId id="266" r:id="rId17"/>
    <p:sldId id="681" r:id="rId18"/>
    <p:sldId id="267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4179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984">
          <p15:clr>
            <a:srgbClr val="A4A3A4"/>
          </p15:clr>
        </p15:guide>
        <p15:guide id="6" orient="horz" pos="1104">
          <p15:clr>
            <a:srgbClr val="A4A3A4"/>
          </p15:clr>
        </p15:guide>
        <p15:guide id="7" orient="horz" pos="1008">
          <p15:clr>
            <a:srgbClr val="A4A3A4"/>
          </p15:clr>
        </p15:guide>
        <p15:guide id="8" orient="horz" pos="2448">
          <p15:clr>
            <a:srgbClr val="A4A3A4"/>
          </p15:clr>
        </p15:guide>
        <p15:guide id="9" orient="horz" pos="2544">
          <p15:clr>
            <a:srgbClr val="A4A3A4"/>
          </p15:clr>
        </p15:guide>
        <p15:guide id="10" orient="horz" pos="336">
          <p15:clr>
            <a:srgbClr val="A4A3A4"/>
          </p15:clr>
        </p15:guide>
        <p15:guide id="11" pos="2832">
          <p15:clr>
            <a:srgbClr val="A4A3A4"/>
          </p15:clr>
        </p15:guide>
        <p15:guide id="12" pos="336">
          <p15:clr>
            <a:srgbClr val="A4A3A4"/>
          </p15:clr>
        </p15:guide>
        <p15:guide id="13" pos="5424">
          <p15:clr>
            <a:srgbClr val="A4A3A4"/>
          </p15:clr>
        </p15:guide>
        <p15:guide id="14" pos="2928">
          <p15:clr>
            <a:srgbClr val="A4A3A4"/>
          </p15:clr>
        </p15:guide>
        <p15:guide id="15" pos="1968">
          <p15:clr>
            <a:srgbClr val="A4A3A4"/>
          </p15:clr>
        </p15:guide>
        <p15:guide id="16" pos="2070">
          <p15:clr>
            <a:srgbClr val="A4A3A4"/>
          </p15:clr>
        </p15:guide>
        <p15:guide id="17" pos="3792">
          <p15:clr>
            <a:srgbClr val="A4A3A4"/>
          </p15:clr>
        </p15:guide>
        <p15:guide id="18" pos="1104">
          <p15:clr>
            <a:srgbClr val="A4A3A4"/>
          </p15:clr>
        </p15:guide>
        <p15:guide id="19" pos="4656">
          <p15:clr>
            <a:srgbClr val="A4A3A4"/>
          </p15:clr>
        </p15:guide>
        <p15:guide id="20" pos="4560">
          <p15:clr>
            <a:srgbClr val="A4A3A4"/>
          </p15:clr>
        </p15:guide>
        <p15:guide id="21" pos="3696">
          <p15:clr>
            <a:srgbClr val="A4A3A4"/>
          </p15:clr>
        </p15:guide>
        <p15:guide id="22" pos="1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206" userDrawn="1">
          <p15:clr>
            <a:srgbClr val="A4A3A4"/>
          </p15:clr>
        </p15:guide>
        <p15:guide id="2" pos="1479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04" autoAdjust="0"/>
  </p:normalViewPr>
  <p:slideViewPr>
    <p:cSldViewPr>
      <p:cViewPr varScale="1">
        <p:scale>
          <a:sx n="70" d="100"/>
          <a:sy n="70" d="100"/>
        </p:scale>
        <p:origin x="1204" y="52"/>
      </p:cViewPr>
      <p:guideLst>
        <p:guide orient="horz" pos="144"/>
        <p:guide orient="horz" pos="436"/>
        <p:guide orient="horz" pos="4179"/>
        <p:guide orient="horz" pos="3888"/>
        <p:guide orient="horz" pos="3984"/>
        <p:guide orient="horz" pos="1104"/>
        <p:guide orient="horz" pos="1008"/>
        <p:guide orient="horz" pos="2448"/>
        <p:guide orient="horz" pos="2544"/>
        <p:guide orient="horz" pos="336"/>
        <p:guide pos="2832"/>
        <p:guide pos="336"/>
        <p:guide pos="5424"/>
        <p:guide pos="2928"/>
        <p:guide pos="1968"/>
        <p:guide pos="2070"/>
        <p:guide pos="3792"/>
        <p:guide pos="1104"/>
        <p:guide pos="4656"/>
        <p:guide pos="4560"/>
        <p:guide pos="3696"/>
        <p:guide pos="1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4206"/>
        <p:guide pos="1479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5FE72-2381-4D0F-8383-263A59DC371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A1C2450-4581-4BCE-8484-33E4C9AE57DD}">
      <dgm:prSet/>
      <dgm:spPr/>
      <dgm:t>
        <a:bodyPr/>
        <a:lstStyle/>
        <a:p>
          <a:r>
            <a:rPr lang="el-GR"/>
            <a:t>Οι άριστοι οργανισμοί παροχής υπηρεσιών δημιουργούν και προσθέτουν εξαίρετη αξία στα ενδιαφερόμενά τους μέρη με το να κατανοούν, να ικανοποιούν και να υπερβαίνουν τις ανάγκες και προσδοκίες τους. </a:t>
          </a:r>
          <a:endParaRPr lang="en-US"/>
        </a:p>
      </dgm:t>
    </dgm:pt>
    <dgm:pt modelId="{B9AE2ACC-069C-4389-8DD7-ADE5EB4EA248}" type="parTrans" cxnId="{3CDFF0EC-9B0B-4C4A-A551-C7340818D182}">
      <dgm:prSet/>
      <dgm:spPr/>
      <dgm:t>
        <a:bodyPr/>
        <a:lstStyle/>
        <a:p>
          <a:endParaRPr lang="en-US"/>
        </a:p>
      </dgm:t>
    </dgm:pt>
    <dgm:pt modelId="{B6DCB24C-03D3-4015-9B55-08DE6823C15C}" type="sibTrans" cxnId="{3CDFF0EC-9B0B-4C4A-A551-C7340818D182}">
      <dgm:prSet/>
      <dgm:spPr/>
      <dgm:t>
        <a:bodyPr/>
        <a:lstStyle/>
        <a:p>
          <a:endParaRPr lang="en-US"/>
        </a:p>
      </dgm:t>
    </dgm:pt>
    <dgm:pt modelId="{FAEA21D7-B580-45C6-9146-35B9AFE325FF}">
      <dgm:prSet/>
      <dgm:spPr/>
      <dgm:t>
        <a:bodyPr/>
        <a:lstStyle/>
        <a:p>
          <a:r>
            <a:rPr lang="el-GR"/>
            <a:t>Αυτό, για να επιτευχθεί είναι σημαντικό ο οργανισμός να τύχει διαχείρισης έχοντας σαν επίκεντρο τον πελάτη/δημότη/ πολίτη/ ενδιαφερόμενο μέρος και την εμπειρία που του προσφέρεται.  </a:t>
          </a:r>
          <a:endParaRPr lang="en-US"/>
        </a:p>
      </dgm:t>
    </dgm:pt>
    <dgm:pt modelId="{B5C296FB-345B-433C-8638-9D60F6642D16}" type="parTrans" cxnId="{A6687F66-AE7B-4930-9535-5D6CCDAABEDA}">
      <dgm:prSet/>
      <dgm:spPr/>
      <dgm:t>
        <a:bodyPr/>
        <a:lstStyle/>
        <a:p>
          <a:endParaRPr lang="en-US"/>
        </a:p>
      </dgm:t>
    </dgm:pt>
    <dgm:pt modelId="{EE482170-8D16-45AE-91CB-5EDDC1B123EF}" type="sibTrans" cxnId="{A6687F66-AE7B-4930-9535-5D6CCDAABEDA}">
      <dgm:prSet/>
      <dgm:spPr/>
      <dgm:t>
        <a:bodyPr/>
        <a:lstStyle/>
        <a:p>
          <a:endParaRPr lang="en-US"/>
        </a:p>
      </dgm:t>
    </dgm:pt>
    <dgm:pt modelId="{CCEE5074-6886-4C70-B952-0FE4C9AB104E}">
      <dgm:prSet/>
      <dgm:spPr/>
      <dgm:t>
        <a:bodyPr/>
        <a:lstStyle/>
        <a:p>
          <a:r>
            <a:rPr lang="el-GR"/>
            <a:t>Οι οργανισμοί που το γνωρίζουν και το εφαρμόζουν θα είναι σε συνεχή βάση πετυχημένοι, δυναμικοί και μπροστά από τον συναγωνισμό. </a:t>
          </a:r>
          <a:endParaRPr lang="en-US"/>
        </a:p>
      </dgm:t>
    </dgm:pt>
    <dgm:pt modelId="{BF638AA3-3575-4ABA-9E87-5324A8602F1F}" type="parTrans" cxnId="{62AC485C-3F86-4491-96F6-F8AD98D8D5C8}">
      <dgm:prSet/>
      <dgm:spPr/>
      <dgm:t>
        <a:bodyPr/>
        <a:lstStyle/>
        <a:p>
          <a:endParaRPr lang="en-US"/>
        </a:p>
      </dgm:t>
    </dgm:pt>
    <dgm:pt modelId="{E419E194-2BD2-47CD-B38E-C0B2F92614A7}" type="sibTrans" cxnId="{62AC485C-3F86-4491-96F6-F8AD98D8D5C8}">
      <dgm:prSet/>
      <dgm:spPr/>
      <dgm:t>
        <a:bodyPr/>
        <a:lstStyle/>
        <a:p>
          <a:endParaRPr lang="en-US"/>
        </a:p>
      </dgm:t>
    </dgm:pt>
    <dgm:pt modelId="{E7D5D93B-59A9-447B-8C00-66A14BAF43A1}" type="pres">
      <dgm:prSet presAssocID="{1DE5FE72-2381-4D0F-8383-263A59DC3711}" presName="vert0" presStyleCnt="0">
        <dgm:presLayoutVars>
          <dgm:dir/>
          <dgm:animOne val="branch"/>
          <dgm:animLvl val="lvl"/>
        </dgm:presLayoutVars>
      </dgm:prSet>
      <dgm:spPr/>
    </dgm:pt>
    <dgm:pt modelId="{F854E7F9-6432-4D30-BBB6-F725DE111A3D}" type="pres">
      <dgm:prSet presAssocID="{DA1C2450-4581-4BCE-8484-33E4C9AE57DD}" presName="thickLine" presStyleLbl="alignNode1" presStyleIdx="0" presStyleCnt="3"/>
      <dgm:spPr/>
    </dgm:pt>
    <dgm:pt modelId="{122F5DAD-F41B-4477-BE39-1619CCD453F2}" type="pres">
      <dgm:prSet presAssocID="{DA1C2450-4581-4BCE-8484-33E4C9AE57DD}" presName="horz1" presStyleCnt="0"/>
      <dgm:spPr/>
    </dgm:pt>
    <dgm:pt modelId="{EAA1C042-D274-427F-9813-99A09DE7AAEB}" type="pres">
      <dgm:prSet presAssocID="{DA1C2450-4581-4BCE-8484-33E4C9AE57DD}" presName="tx1" presStyleLbl="revTx" presStyleIdx="0" presStyleCnt="3"/>
      <dgm:spPr/>
    </dgm:pt>
    <dgm:pt modelId="{4361AE87-A9A5-4ECE-8BDE-4F0034330E49}" type="pres">
      <dgm:prSet presAssocID="{DA1C2450-4581-4BCE-8484-33E4C9AE57DD}" presName="vert1" presStyleCnt="0"/>
      <dgm:spPr/>
    </dgm:pt>
    <dgm:pt modelId="{60AF796D-87C7-4FFD-BE92-3D7870AEA5B3}" type="pres">
      <dgm:prSet presAssocID="{FAEA21D7-B580-45C6-9146-35B9AFE325FF}" presName="thickLine" presStyleLbl="alignNode1" presStyleIdx="1" presStyleCnt="3"/>
      <dgm:spPr/>
    </dgm:pt>
    <dgm:pt modelId="{C82EEAA1-D9F4-414F-AF32-DDB1A5FACAA6}" type="pres">
      <dgm:prSet presAssocID="{FAEA21D7-B580-45C6-9146-35B9AFE325FF}" presName="horz1" presStyleCnt="0"/>
      <dgm:spPr/>
    </dgm:pt>
    <dgm:pt modelId="{575773BA-C87F-422B-B81C-E4E8D67C6B18}" type="pres">
      <dgm:prSet presAssocID="{FAEA21D7-B580-45C6-9146-35B9AFE325FF}" presName="tx1" presStyleLbl="revTx" presStyleIdx="1" presStyleCnt="3"/>
      <dgm:spPr/>
    </dgm:pt>
    <dgm:pt modelId="{F9A39F01-1127-4C3A-894A-8C849C1B35BC}" type="pres">
      <dgm:prSet presAssocID="{FAEA21D7-B580-45C6-9146-35B9AFE325FF}" presName="vert1" presStyleCnt="0"/>
      <dgm:spPr/>
    </dgm:pt>
    <dgm:pt modelId="{AD5D4A59-8E86-40EA-B1CA-B066AC6FAF5A}" type="pres">
      <dgm:prSet presAssocID="{CCEE5074-6886-4C70-B952-0FE4C9AB104E}" presName="thickLine" presStyleLbl="alignNode1" presStyleIdx="2" presStyleCnt="3"/>
      <dgm:spPr/>
    </dgm:pt>
    <dgm:pt modelId="{2F0478C4-E28D-46DF-A5F0-597041A08C8A}" type="pres">
      <dgm:prSet presAssocID="{CCEE5074-6886-4C70-B952-0FE4C9AB104E}" presName="horz1" presStyleCnt="0"/>
      <dgm:spPr/>
    </dgm:pt>
    <dgm:pt modelId="{07413333-22A4-4640-8FBF-4BBC511E1C80}" type="pres">
      <dgm:prSet presAssocID="{CCEE5074-6886-4C70-B952-0FE4C9AB104E}" presName="tx1" presStyleLbl="revTx" presStyleIdx="2" presStyleCnt="3"/>
      <dgm:spPr/>
    </dgm:pt>
    <dgm:pt modelId="{706D6537-92E2-4118-BBCB-1F84DC4B65C4}" type="pres">
      <dgm:prSet presAssocID="{CCEE5074-6886-4C70-B952-0FE4C9AB104E}" presName="vert1" presStyleCnt="0"/>
      <dgm:spPr/>
    </dgm:pt>
  </dgm:ptLst>
  <dgm:cxnLst>
    <dgm:cxn modelId="{3AA20D20-A161-4DC5-A69D-8C659BB225BD}" type="presOf" srcId="{1DE5FE72-2381-4D0F-8383-263A59DC3711}" destId="{E7D5D93B-59A9-447B-8C00-66A14BAF43A1}" srcOrd="0" destOrd="0" presId="urn:microsoft.com/office/officeart/2008/layout/LinedList"/>
    <dgm:cxn modelId="{13146837-7F48-491F-9757-DDCAB31140E9}" type="presOf" srcId="{FAEA21D7-B580-45C6-9146-35B9AFE325FF}" destId="{575773BA-C87F-422B-B81C-E4E8D67C6B18}" srcOrd="0" destOrd="0" presId="urn:microsoft.com/office/officeart/2008/layout/LinedList"/>
    <dgm:cxn modelId="{62AC485C-3F86-4491-96F6-F8AD98D8D5C8}" srcId="{1DE5FE72-2381-4D0F-8383-263A59DC3711}" destId="{CCEE5074-6886-4C70-B952-0FE4C9AB104E}" srcOrd="2" destOrd="0" parTransId="{BF638AA3-3575-4ABA-9E87-5324A8602F1F}" sibTransId="{E419E194-2BD2-47CD-B38E-C0B2F92614A7}"/>
    <dgm:cxn modelId="{A6687F66-AE7B-4930-9535-5D6CCDAABEDA}" srcId="{1DE5FE72-2381-4D0F-8383-263A59DC3711}" destId="{FAEA21D7-B580-45C6-9146-35B9AFE325FF}" srcOrd="1" destOrd="0" parTransId="{B5C296FB-345B-433C-8638-9D60F6642D16}" sibTransId="{EE482170-8D16-45AE-91CB-5EDDC1B123EF}"/>
    <dgm:cxn modelId="{084ADA94-A4DC-4919-A056-F59408D5F90E}" type="presOf" srcId="{CCEE5074-6886-4C70-B952-0FE4C9AB104E}" destId="{07413333-22A4-4640-8FBF-4BBC511E1C80}" srcOrd="0" destOrd="0" presId="urn:microsoft.com/office/officeart/2008/layout/LinedList"/>
    <dgm:cxn modelId="{B775DBDD-82C4-47D0-B214-3BFA43E18512}" type="presOf" srcId="{DA1C2450-4581-4BCE-8484-33E4C9AE57DD}" destId="{EAA1C042-D274-427F-9813-99A09DE7AAEB}" srcOrd="0" destOrd="0" presId="urn:microsoft.com/office/officeart/2008/layout/LinedList"/>
    <dgm:cxn modelId="{3CDFF0EC-9B0B-4C4A-A551-C7340818D182}" srcId="{1DE5FE72-2381-4D0F-8383-263A59DC3711}" destId="{DA1C2450-4581-4BCE-8484-33E4C9AE57DD}" srcOrd="0" destOrd="0" parTransId="{B9AE2ACC-069C-4389-8DD7-ADE5EB4EA248}" sibTransId="{B6DCB24C-03D3-4015-9B55-08DE6823C15C}"/>
    <dgm:cxn modelId="{717AB7BD-9FDA-4EBB-BA4E-8A030D6A3038}" type="presParOf" srcId="{E7D5D93B-59A9-447B-8C00-66A14BAF43A1}" destId="{F854E7F9-6432-4D30-BBB6-F725DE111A3D}" srcOrd="0" destOrd="0" presId="urn:microsoft.com/office/officeart/2008/layout/LinedList"/>
    <dgm:cxn modelId="{E94B1BD2-EBB6-40A3-AAAF-FD21AB9ACDC2}" type="presParOf" srcId="{E7D5D93B-59A9-447B-8C00-66A14BAF43A1}" destId="{122F5DAD-F41B-4477-BE39-1619CCD453F2}" srcOrd="1" destOrd="0" presId="urn:microsoft.com/office/officeart/2008/layout/LinedList"/>
    <dgm:cxn modelId="{95EEB795-2FC8-45A5-B853-A4A0E593F5F6}" type="presParOf" srcId="{122F5DAD-F41B-4477-BE39-1619CCD453F2}" destId="{EAA1C042-D274-427F-9813-99A09DE7AAEB}" srcOrd="0" destOrd="0" presId="urn:microsoft.com/office/officeart/2008/layout/LinedList"/>
    <dgm:cxn modelId="{7CE6BB07-7AA3-4F30-AFE8-0F9605C0343C}" type="presParOf" srcId="{122F5DAD-F41B-4477-BE39-1619CCD453F2}" destId="{4361AE87-A9A5-4ECE-8BDE-4F0034330E49}" srcOrd="1" destOrd="0" presId="urn:microsoft.com/office/officeart/2008/layout/LinedList"/>
    <dgm:cxn modelId="{C421F369-B5AA-4698-8A7B-0CE151EC6221}" type="presParOf" srcId="{E7D5D93B-59A9-447B-8C00-66A14BAF43A1}" destId="{60AF796D-87C7-4FFD-BE92-3D7870AEA5B3}" srcOrd="2" destOrd="0" presId="urn:microsoft.com/office/officeart/2008/layout/LinedList"/>
    <dgm:cxn modelId="{97D1AF6D-1863-40C7-A049-95D1290C0A5B}" type="presParOf" srcId="{E7D5D93B-59A9-447B-8C00-66A14BAF43A1}" destId="{C82EEAA1-D9F4-414F-AF32-DDB1A5FACAA6}" srcOrd="3" destOrd="0" presId="urn:microsoft.com/office/officeart/2008/layout/LinedList"/>
    <dgm:cxn modelId="{65E6B61D-FC84-494B-A2C7-D44FCED433A8}" type="presParOf" srcId="{C82EEAA1-D9F4-414F-AF32-DDB1A5FACAA6}" destId="{575773BA-C87F-422B-B81C-E4E8D67C6B18}" srcOrd="0" destOrd="0" presId="urn:microsoft.com/office/officeart/2008/layout/LinedList"/>
    <dgm:cxn modelId="{4039F150-EB7C-4A68-BF4A-7E8223405546}" type="presParOf" srcId="{C82EEAA1-D9F4-414F-AF32-DDB1A5FACAA6}" destId="{F9A39F01-1127-4C3A-894A-8C849C1B35BC}" srcOrd="1" destOrd="0" presId="urn:microsoft.com/office/officeart/2008/layout/LinedList"/>
    <dgm:cxn modelId="{0341D225-6080-4C0F-8BD0-E6E58EF3F6F6}" type="presParOf" srcId="{E7D5D93B-59A9-447B-8C00-66A14BAF43A1}" destId="{AD5D4A59-8E86-40EA-B1CA-B066AC6FAF5A}" srcOrd="4" destOrd="0" presId="urn:microsoft.com/office/officeart/2008/layout/LinedList"/>
    <dgm:cxn modelId="{32160669-F8D8-465E-8A2E-408EC3A89CB9}" type="presParOf" srcId="{E7D5D93B-59A9-447B-8C00-66A14BAF43A1}" destId="{2F0478C4-E28D-46DF-A5F0-597041A08C8A}" srcOrd="5" destOrd="0" presId="urn:microsoft.com/office/officeart/2008/layout/LinedList"/>
    <dgm:cxn modelId="{34D4CD6C-A3E0-4A98-AE43-B6335397464C}" type="presParOf" srcId="{2F0478C4-E28D-46DF-A5F0-597041A08C8A}" destId="{07413333-22A4-4640-8FBF-4BBC511E1C80}" srcOrd="0" destOrd="0" presId="urn:microsoft.com/office/officeart/2008/layout/LinedList"/>
    <dgm:cxn modelId="{B72E4660-A4E5-487F-BC65-1654D225D2FB}" type="presParOf" srcId="{2F0478C4-E28D-46DF-A5F0-597041A08C8A}" destId="{706D6537-92E2-4118-BBCB-1F84DC4B65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39C092-607C-4B26-BBCC-B36EEFC313E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251929-03EA-409A-A35C-407FC8427D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• </a:t>
          </a:r>
          <a:r>
            <a:rPr lang="en-GB" b="1" dirty="0"/>
            <a:t>ISO/TS 11367 Part 1 </a:t>
          </a:r>
          <a:r>
            <a:rPr lang="en-GB" dirty="0"/>
            <a:t>- Guidelines on the implementation of ISO 11367:2025 – Service Excellence – Principles and model for public service organisations</a:t>
          </a:r>
          <a:endParaRPr lang="en-US" dirty="0"/>
        </a:p>
      </dgm:t>
    </dgm:pt>
    <dgm:pt modelId="{7B79D93F-4DBE-46E5-BA85-F1D7F9E41B3D}" type="parTrans" cxnId="{8D46C912-0413-41A6-9E19-25F836FDCC7D}">
      <dgm:prSet/>
      <dgm:spPr/>
      <dgm:t>
        <a:bodyPr/>
        <a:lstStyle/>
        <a:p>
          <a:endParaRPr lang="en-US"/>
        </a:p>
      </dgm:t>
    </dgm:pt>
    <dgm:pt modelId="{D70030C9-D2DB-4F52-A9EE-BA6C92A01308}" type="sibTrans" cxnId="{8D46C912-0413-41A6-9E19-25F836FDCC7D}">
      <dgm:prSet/>
      <dgm:spPr/>
      <dgm:t>
        <a:bodyPr/>
        <a:lstStyle/>
        <a:p>
          <a:endParaRPr lang="en-US"/>
        </a:p>
      </dgm:t>
    </dgm:pt>
    <dgm:pt modelId="{2263CD17-52DE-4E18-B03A-693FFCF29D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• </a:t>
          </a:r>
          <a:r>
            <a:rPr lang="el-GR" dirty="0"/>
            <a:t>Θα περιλαμβάνει πρακτικές οδηγίες για την εφαρμογή σε οργανισμούς δημοσίου δικαίου</a:t>
          </a:r>
          <a:endParaRPr lang="en-US" dirty="0"/>
        </a:p>
      </dgm:t>
    </dgm:pt>
    <dgm:pt modelId="{B04339B4-40ED-4D21-8CAD-D2FCB9D3CC3A}" type="parTrans" cxnId="{166D4EC4-965F-466E-A6CB-2D444F5F73A0}">
      <dgm:prSet/>
      <dgm:spPr/>
      <dgm:t>
        <a:bodyPr/>
        <a:lstStyle/>
        <a:p>
          <a:endParaRPr lang="en-US"/>
        </a:p>
      </dgm:t>
    </dgm:pt>
    <dgm:pt modelId="{ABFC9D3D-98A4-4330-9444-D0E7AAD7A120}" type="sibTrans" cxnId="{166D4EC4-965F-466E-A6CB-2D444F5F73A0}">
      <dgm:prSet/>
      <dgm:spPr/>
      <dgm:t>
        <a:bodyPr/>
        <a:lstStyle/>
        <a:p>
          <a:endParaRPr lang="en-US"/>
        </a:p>
      </dgm:t>
    </dgm:pt>
    <dgm:pt modelId="{91F6319A-7045-4ED1-B8B4-07FACDBE43F0}" type="pres">
      <dgm:prSet presAssocID="{DF39C092-607C-4B26-BBCC-B36EEFC313E5}" presName="root" presStyleCnt="0">
        <dgm:presLayoutVars>
          <dgm:dir/>
          <dgm:resizeHandles val="exact"/>
        </dgm:presLayoutVars>
      </dgm:prSet>
      <dgm:spPr/>
    </dgm:pt>
    <dgm:pt modelId="{0949A493-BCB9-4F06-AB5D-B4E248EEBE44}" type="pres">
      <dgm:prSet presAssocID="{20251929-03EA-409A-A35C-407FC8427DA1}" presName="compNode" presStyleCnt="0"/>
      <dgm:spPr/>
    </dgm:pt>
    <dgm:pt modelId="{734F5A74-4276-4ED6-A403-59B3953443C8}" type="pres">
      <dgm:prSet presAssocID="{20251929-03EA-409A-A35C-407FC8427DA1}" presName="bgRect" presStyleLbl="bgShp" presStyleIdx="0" presStyleCnt="2"/>
      <dgm:spPr/>
    </dgm:pt>
    <dgm:pt modelId="{D05EE6DC-1C62-4067-8718-A5811890333D}" type="pres">
      <dgm:prSet presAssocID="{20251929-03EA-409A-A35C-407FC8427DA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7CD0DCA-76C9-4CC2-A55E-50106E64BCC6}" type="pres">
      <dgm:prSet presAssocID="{20251929-03EA-409A-A35C-407FC8427DA1}" presName="spaceRect" presStyleCnt="0"/>
      <dgm:spPr/>
    </dgm:pt>
    <dgm:pt modelId="{01F7AD5A-059B-4FA8-ACF4-8C36A7B4219E}" type="pres">
      <dgm:prSet presAssocID="{20251929-03EA-409A-A35C-407FC8427DA1}" presName="parTx" presStyleLbl="revTx" presStyleIdx="0" presStyleCnt="2">
        <dgm:presLayoutVars>
          <dgm:chMax val="0"/>
          <dgm:chPref val="0"/>
        </dgm:presLayoutVars>
      </dgm:prSet>
      <dgm:spPr/>
    </dgm:pt>
    <dgm:pt modelId="{A17A03F6-8584-4493-91F1-EBC83749CD6E}" type="pres">
      <dgm:prSet presAssocID="{D70030C9-D2DB-4F52-A9EE-BA6C92A01308}" presName="sibTrans" presStyleCnt="0"/>
      <dgm:spPr/>
    </dgm:pt>
    <dgm:pt modelId="{3080852D-EE94-4EF0-850B-44F45F645F0D}" type="pres">
      <dgm:prSet presAssocID="{2263CD17-52DE-4E18-B03A-693FFCF29D4D}" presName="compNode" presStyleCnt="0"/>
      <dgm:spPr/>
    </dgm:pt>
    <dgm:pt modelId="{B7D10681-6487-4D98-B318-A76BE5E17090}" type="pres">
      <dgm:prSet presAssocID="{2263CD17-52DE-4E18-B03A-693FFCF29D4D}" presName="bgRect" presStyleLbl="bgShp" presStyleIdx="1" presStyleCnt="2" custLinFactNeighborX="453" custLinFactNeighborY="4741"/>
      <dgm:spPr/>
    </dgm:pt>
    <dgm:pt modelId="{7ACD6077-08BA-4092-8F38-3C67D0E54FDA}" type="pres">
      <dgm:prSet presAssocID="{2263CD17-52DE-4E18-B03A-693FFCF29D4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52581DE2-3F20-4552-9395-F059AE591B28}" type="pres">
      <dgm:prSet presAssocID="{2263CD17-52DE-4E18-B03A-693FFCF29D4D}" presName="spaceRect" presStyleCnt="0"/>
      <dgm:spPr/>
    </dgm:pt>
    <dgm:pt modelId="{62C701C5-965D-423F-9A81-87964EF10268}" type="pres">
      <dgm:prSet presAssocID="{2263CD17-52DE-4E18-B03A-693FFCF29D4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D46C912-0413-41A6-9E19-25F836FDCC7D}" srcId="{DF39C092-607C-4B26-BBCC-B36EEFC313E5}" destId="{20251929-03EA-409A-A35C-407FC8427DA1}" srcOrd="0" destOrd="0" parTransId="{7B79D93F-4DBE-46E5-BA85-F1D7F9E41B3D}" sibTransId="{D70030C9-D2DB-4F52-A9EE-BA6C92A01308}"/>
    <dgm:cxn modelId="{166D4EC4-965F-466E-A6CB-2D444F5F73A0}" srcId="{DF39C092-607C-4B26-BBCC-B36EEFC313E5}" destId="{2263CD17-52DE-4E18-B03A-693FFCF29D4D}" srcOrd="1" destOrd="0" parTransId="{B04339B4-40ED-4D21-8CAD-D2FCB9D3CC3A}" sibTransId="{ABFC9D3D-98A4-4330-9444-D0E7AAD7A120}"/>
    <dgm:cxn modelId="{AE072FC5-1F54-4296-BAB5-2009CB52C7DF}" type="presOf" srcId="{20251929-03EA-409A-A35C-407FC8427DA1}" destId="{01F7AD5A-059B-4FA8-ACF4-8C36A7B4219E}" srcOrd="0" destOrd="0" presId="urn:microsoft.com/office/officeart/2018/2/layout/IconVerticalSolidList"/>
    <dgm:cxn modelId="{67F14FEF-E1B3-482F-9D34-63D77E192AF5}" type="presOf" srcId="{DF39C092-607C-4B26-BBCC-B36EEFC313E5}" destId="{91F6319A-7045-4ED1-B8B4-07FACDBE43F0}" srcOrd="0" destOrd="0" presId="urn:microsoft.com/office/officeart/2018/2/layout/IconVerticalSolidList"/>
    <dgm:cxn modelId="{E19F09F6-7809-4F8C-87BA-9EFEA8F53EAA}" type="presOf" srcId="{2263CD17-52DE-4E18-B03A-693FFCF29D4D}" destId="{62C701C5-965D-423F-9A81-87964EF10268}" srcOrd="0" destOrd="0" presId="urn:microsoft.com/office/officeart/2018/2/layout/IconVerticalSolidList"/>
    <dgm:cxn modelId="{D4ED8599-002A-4A08-9FF2-69103CCA88D8}" type="presParOf" srcId="{91F6319A-7045-4ED1-B8B4-07FACDBE43F0}" destId="{0949A493-BCB9-4F06-AB5D-B4E248EEBE44}" srcOrd="0" destOrd="0" presId="urn:microsoft.com/office/officeart/2018/2/layout/IconVerticalSolidList"/>
    <dgm:cxn modelId="{9AEA585F-F62B-48F3-BF70-CF0C64A0F7F2}" type="presParOf" srcId="{0949A493-BCB9-4F06-AB5D-B4E248EEBE44}" destId="{734F5A74-4276-4ED6-A403-59B3953443C8}" srcOrd="0" destOrd="0" presId="urn:microsoft.com/office/officeart/2018/2/layout/IconVerticalSolidList"/>
    <dgm:cxn modelId="{01DF2171-3AE9-477D-A029-B4E24547421D}" type="presParOf" srcId="{0949A493-BCB9-4F06-AB5D-B4E248EEBE44}" destId="{D05EE6DC-1C62-4067-8718-A5811890333D}" srcOrd="1" destOrd="0" presId="urn:microsoft.com/office/officeart/2018/2/layout/IconVerticalSolidList"/>
    <dgm:cxn modelId="{43EF66C5-3583-49CC-B288-C32ECB9B735D}" type="presParOf" srcId="{0949A493-BCB9-4F06-AB5D-B4E248EEBE44}" destId="{37CD0DCA-76C9-4CC2-A55E-50106E64BCC6}" srcOrd="2" destOrd="0" presId="urn:microsoft.com/office/officeart/2018/2/layout/IconVerticalSolidList"/>
    <dgm:cxn modelId="{F2E6335D-72D0-47FC-92E9-73979CF317DE}" type="presParOf" srcId="{0949A493-BCB9-4F06-AB5D-B4E248EEBE44}" destId="{01F7AD5A-059B-4FA8-ACF4-8C36A7B4219E}" srcOrd="3" destOrd="0" presId="urn:microsoft.com/office/officeart/2018/2/layout/IconVerticalSolidList"/>
    <dgm:cxn modelId="{35DBF259-0176-4193-84E1-4AF8D7433F47}" type="presParOf" srcId="{91F6319A-7045-4ED1-B8B4-07FACDBE43F0}" destId="{A17A03F6-8584-4493-91F1-EBC83749CD6E}" srcOrd="1" destOrd="0" presId="urn:microsoft.com/office/officeart/2018/2/layout/IconVerticalSolidList"/>
    <dgm:cxn modelId="{87261971-2CA0-4687-BB40-4561F42433FF}" type="presParOf" srcId="{91F6319A-7045-4ED1-B8B4-07FACDBE43F0}" destId="{3080852D-EE94-4EF0-850B-44F45F645F0D}" srcOrd="2" destOrd="0" presId="urn:microsoft.com/office/officeart/2018/2/layout/IconVerticalSolidList"/>
    <dgm:cxn modelId="{1CCDF7C2-78CF-4824-838E-E53FD998B1D0}" type="presParOf" srcId="{3080852D-EE94-4EF0-850B-44F45F645F0D}" destId="{B7D10681-6487-4D98-B318-A76BE5E17090}" srcOrd="0" destOrd="0" presId="urn:microsoft.com/office/officeart/2018/2/layout/IconVerticalSolidList"/>
    <dgm:cxn modelId="{1F641CB0-0DF2-4C6B-8F10-EF7510D60463}" type="presParOf" srcId="{3080852D-EE94-4EF0-850B-44F45F645F0D}" destId="{7ACD6077-08BA-4092-8F38-3C67D0E54FDA}" srcOrd="1" destOrd="0" presId="urn:microsoft.com/office/officeart/2018/2/layout/IconVerticalSolidList"/>
    <dgm:cxn modelId="{A3A09305-E6D5-4A43-A8CA-B04F42B22A6C}" type="presParOf" srcId="{3080852D-EE94-4EF0-850B-44F45F645F0D}" destId="{52581DE2-3F20-4552-9395-F059AE591B28}" srcOrd="2" destOrd="0" presId="urn:microsoft.com/office/officeart/2018/2/layout/IconVerticalSolidList"/>
    <dgm:cxn modelId="{C31BCBCC-0F9D-4A66-8DD2-439A9456EB42}" type="presParOf" srcId="{3080852D-EE94-4EF0-850B-44F45F645F0D}" destId="{62C701C5-965D-423F-9A81-87964EF102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CFB40C-78BF-4313-8084-EE6DA31780F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368158-F811-481F-97D7-A031FC7BBE94}">
      <dgm:prSet/>
      <dgm:spPr/>
      <dgm:t>
        <a:bodyPr/>
        <a:lstStyle/>
        <a:p>
          <a:r>
            <a:rPr lang="el-GR"/>
            <a:t>Η Πυραμίδα Αριστείας Υπηρεσιών αποτελείται από τέσσερα επίπεδα εξυπηρέτησης. </a:t>
          </a:r>
          <a:endParaRPr lang="en-US"/>
        </a:p>
      </dgm:t>
    </dgm:pt>
    <dgm:pt modelId="{27FCC965-3C71-4906-83E4-34B143D65131}" type="parTrans" cxnId="{2E249665-168B-406B-8D20-A7E819EE1800}">
      <dgm:prSet/>
      <dgm:spPr/>
      <dgm:t>
        <a:bodyPr/>
        <a:lstStyle/>
        <a:p>
          <a:endParaRPr lang="en-US"/>
        </a:p>
      </dgm:t>
    </dgm:pt>
    <dgm:pt modelId="{46F2684F-3B21-49BC-85F3-ACAA3B692EDE}" type="sibTrans" cxnId="{2E249665-168B-406B-8D20-A7E819EE1800}">
      <dgm:prSet/>
      <dgm:spPr/>
      <dgm:t>
        <a:bodyPr/>
        <a:lstStyle/>
        <a:p>
          <a:endParaRPr lang="en-US"/>
        </a:p>
      </dgm:t>
    </dgm:pt>
    <dgm:pt modelId="{E65D3C4B-8E5D-4B87-AE07-B66149BA41C6}">
      <dgm:prSet/>
      <dgm:spPr/>
      <dgm:t>
        <a:bodyPr/>
        <a:lstStyle/>
        <a:p>
          <a:r>
            <a:rPr lang="el-GR" dirty="0"/>
            <a:t>Τα Επίπεδα 1 και 2, ουσιαστικά ικανοποιούν τις δεσμεύσεις που έκανε ο οργανισμός έναντι των πελατών/ ενδιαφερομένων μερών του, ενώ τα Επίπεδα 3 και 4, υπερβαίνουν τις προσδοκίες τους προσφέροντας Άριστες Υπηρεσίες.  </a:t>
          </a:r>
          <a:endParaRPr lang="en-US" dirty="0"/>
        </a:p>
      </dgm:t>
    </dgm:pt>
    <dgm:pt modelId="{CEFD1684-AC40-426E-8E89-90C0E7D8795B}" type="parTrans" cxnId="{F870786E-C11D-4F7E-B08F-5BBCBA629814}">
      <dgm:prSet/>
      <dgm:spPr/>
      <dgm:t>
        <a:bodyPr/>
        <a:lstStyle/>
        <a:p>
          <a:endParaRPr lang="en-US"/>
        </a:p>
      </dgm:t>
    </dgm:pt>
    <dgm:pt modelId="{8C78163A-5499-4866-8561-530C6D4D9A42}" type="sibTrans" cxnId="{F870786E-C11D-4F7E-B08F-5BBCBA629814}">
      <dgm:prSet/>
      <dgm:spPr/>
      <dgm:t>
        <a:bodyPr/>
        <a:lstStyle/>
        <a:p>
          <a:endParaRPr lang="en-US"/>
        </a:p>
      </dgm:t>
    </dgm:pt>
    <dgm:pt modelId="{3E0CDB0E-22E6-4455-AA1D-4038CB0BBF5C}">
      <dgm:prSet/>
      <dgm:spPr/>
      <dgm:t>
        <a:bodyPr/>
        <a:lstStyle/>
        <a:p>
          <a:r>
            <a:rPr lang="el-GR"/>
            <a:t>Το σημαντικό αντικείμενο της Τεχνικής Επιτροπής ISO/TC 312, είναι να αναπτύξει πρότυπα τα οποία παρέχουν τη δυνατότητα στους οργανισμούς να δημιουργούν εξαίρετες εμπειρίες για τους πελάτες/ ενδιαφερόμενα μέρη.</a:t>
          </a:r>
          <a:endParaRPr lang="en-US"/>
        </a:p>
      </dgm:t>
    </dgm:pt>
    <dgm:pt modelId="{F0E0E0C6-67B6-447E-B5BF-8A9FA68EB9F5}" type="parTrans" cxnId="{6FB0D090-D950-4BD0-AC31-6E8346EA22F6}">
      <dgm:prSet/>
      <dgm:spPr/>
      <dgm:t>
        <a:bodyPr/>
        <a:lstStyle/>
        <a:p>
          <a:endParaRPr lang="en-US"/>
        </a:p>
      </dgm:t>
    </dgm:pt>
    <dgm:pt modelId="{CDD2E5C8-2E08-4742-A141-5621BF9AEB68}" type="sibTrans" cxnId="{6FB0D090-D950-4BD0-AC31-6E8346EA22F6}">
      <dgm:prSet/>
      <dgm:spPr/>
      <dgm:t>
        <a:bodyPr/>
        <a:lstStyle/>
        <a:p>
          <a:endParaRPr lang="en-US"/>
        </a:p>
      </dgm:t>
    </dgm:pt>
    <dgm:pt modelId="{9E1729B2-95A3-4728-80BB-DA674CC3C99C}" type="pres">
      <dgm:prSet presAssocID="{9CCFB40C-78BF-4313-8084-EE6DA31780F7}" presName="vert0" presStyleCnt="0">
        <dgm:presLayoutVars>
          <dgm:dir/>
          <dgm:animOne val="branch"/>
          <dgm:animLvl val="lvl"/>
        </dgm:presLayoutVars>
      </dgm:prSet>
      <dgm:spPr/>
    </dgm:pt>
    <dgm:pt modelId="{F72B3831-A0E6-4479-A39F-B0E78B8C3293}" type="pres">
      <dgm:prSet presAssocID="{8B368158-F811-481F-97D7-A031FC7BBE94}" presName="thickLine" presStyleLbl="alignNode1" presStyleIdx="0" presStyleCnt="3"/>
      <dgm:spPr/>
    </dgm:pt>
    <dgm:pt modelId="{1F0854C8-2A89-4BAB-B9EC-A3F11211546C}" type="pres">
      <dgm:prSet presAssocID="{8B368158-F811-481F-97D7-A031FC7BBE94}" presName="horz1" presStyleCnt="0"/>
      <dgm:spPr/>
    </dgm:pt>
    <dgm:pt modelId="{1183E2D9-D99C-4109-AD0F-1C2D23A92E6F}" type="pres">
      <dgm:prSet presAssocID="{8B368158-F811-481F-97D7-A031FC7BBE94}" presName="tx1" presStyleLbl="revTx" presStyleIdx="0" presStyleCnt="3"/>
      <dgm:spPr/>
    </dgm:pt>
    <dgm:pt modelId="{482F1779-2C86-45EB-A31F-54F0F9CF1E9A}" type="pres">
      <dgm:prSet presAssocID="{8B368158-F811-481F-97D7-A031FC7BBE94}" presName="vert1" presStyleCnt="0"/>
      <dgm:spPr/>
    </dgm:pt>
    <dgm:pt modelId="{1CCD2502-E1C8-40DF-A163-BE9FF0129227}" type="pres">
      <dgm:prSet presAssocID="{E65D3C4B-8E5D-4B87-AE07-B66149BA41C6}" presName="thickLine" presStyleLbl="alignNode1" presStyleIdx="1" presStyleCnt="3"/>
      <dgm:spPr/>
    </dgm:pt>
    <dgm:pt modelId="{E8D2D1C6-DB79-4AB6-A15C-FB3ACFA1AC60}" type="pres">
      <dgm:prSet presAssocID="{E65D3C4B-8E5D-4B87-AE07-B66149BA41C6}" presName="horz1" presStyleCnt="0"/>
      <dgm:spPr/>
    </dgm:pt>
    <dgm:pt modelId="{7A65D8EE-EA48-46CB-A448-25DE86A1E5FE}" type="pres">
      <dgm:prSet presAssocID="{E65D3C4B-8E5D-4B87-AE07-B66149BA41C6}" presName="tx1" presStyleLbl="revTx" presStyleIdx="1" presStyleCnt="3" custScaleY="103549"/>
      <dgm:spPr/>
    </dgm:pt>
    <dgm:pt modelId="{B991FFFA-D016-4A89-B73B-3AF95ADF6B97}" type="pres">
      <dgm:prSet presAssocID="{E65D3C4B-8E5D-4B87-AE07-B66149BA41C6}" presName="vert1" presStyleCnt="0"/>
      <dgm:spPr/>
    </dgm:pt>
    <dgm:pt modelId="{856F74F0-7505-46AB-BB1D-165A93A45540}" type="pres">
      <dgm:prSet presAssocID="{3E0CDB0E-22E6-4455-AA1D-4038CB0BBF5C}" presName="thickLine" presStyleLbl="alignNode1" presStyleIdx="2" presStyleCnt="3"/>
      <dgm:spPr/>
    </dgm:pt>
    <dgm:pt modelId="{02459D1E-BD39-4D37-B7EB-DB425043A91C}" type="pres">
      <dgm:prSet presAssocID="{3E0CDB0E-22E6-4455-AA1D-4038CB0BBF5C}" presName="horz1" presStyleCnt="0"/>
      <dgm:spPr/>
    </dgm:pt>
    <dgm:pt modelId="{4307B053-9B2B-4E34-8735-293C6A6EA1B6}" type="pres">
      <dgm:prSet presAssocID="{3E0CDB0E-22E6-4455-AA1D-4038CB0BBF5C}" presName="tx1" presStyleLbl="revTx" presStyleIdx="2" presStyleCnt="3"/>
      <dgm:spPr/>
    </dgm:pt>
    <dgm:pt modelId="{E053B2BB-88E5-465C-9E38-2696DB6C3768}" type="pres">
      <dgm:prSet presAssocID="{3E0CDB0E-22E6-4455-AA1D-4038CB0BBF5C}" presName="vert1" presStyleCnt="0"/>
      <dgm:spPr/>
    </dgm:pt>
  </dgm:ptLst>
  <dgm:cxnLst>
    <dgm:cxn modelId="{2E249665-168B-406B-8D20-A7E819EE1800}" srcId="{9CCFB40C-78BF-4313-8084-EE6DA31780F7}" destId="{8B368158-F811-481F-97D7-A031FC7BBE94}" srcOrd="0" destOrd="0" parTransId="{27FCC965-3C71-4906-83E4-34B143D65131}" sibTransId="{46F2684F-3B21-49BC-85F3-ACAA3B692EDE}"/>
    <dgm:cxn modelId="{F870786E-C11D-4F7E-B08F-5BBCBA629814}" srcId="{9CCFB40C-78BF-4313-8084-EE6DA31780F7}" destId="{E65D3C4B-8E5D-4B87-AE07-B66149BA41C6}" srcOrd="1" destOrd="0" parTransId="{CEFD1684-AC40-426E-8E89-90C0E7D8795B}" sibTransId="{8C78163A-5499-4866-8561-530C6D4D9A42}"/>
    <dgm:cxn modelId="{FB17CB75-89E2-4F3A-A6BF-9F5269AC8612}" type="presOf" srcId="{3E0CDB0E-22E6-4455-AA1D-4038CB0BBF5C}" destId="{4307B053-9B2B-4E34-8735-293C6A6EA1B6}" srcOrd="0" destOrd="0" presId="urn:microsoft.com/office/officeart/2008/layout/LinedList"/>
    <dgm:cxn modelId="{6FB0D090-D950-4BD0-AC31-6E8346EA22F6}" srcId="{9CCFB40C-78BF-4313-8084-EE6DA31780F7}" destId="{3E0CDB0E-22E6-4455-AA1D-4038CB0BBF5C}" srcOrd="2" destOrd="0" parTransId="{F0E0E0C6-67B6-447E-B5BF-8A9FA68EB9F5}" sibTransId="{CDD2E5C8-2E08-4742-A141-5621BF9AEB68}"/>
    <dgm:cxn modelId="{C6598C99-9179-48E4-9C97-58757A5EAEBE}" type="presOf" srcId="{9CCFB40C-78BF-4313-8084-EE6DA31780F7}" destId="{9E1729B2-95A3-4728-80BB-DA674CC3C99C}" srcOrd="0" destOrd="0" presId="urn:microsoft.com/office/officeart/2008/layout/LinedList"/>
    <dgm:cxn modelId="{839960BE-05AE-4087-8100-B7BD5E5C4F47}" type="presOf" srcId="{E65D3C4B-8E5D-4B87-AE07-B66149BA41C6}" destId="{7A65D8EE-EA48-46CB-A448-25DE86A1E5FE}" srcOrd="0" destOrd="0" presId="urn:microsoft.com/office/officeart/2008/layout/LinedList"/>
    <dgm:cxn modelId="{68A342E1-5815-480B-BB32-138B51627020}" type="presOf" srcId="{8B368158-F811-481F-97D7-A031FC7BBE94}" destId="{1183E2D9-D99C-4109-AD0F-1C2D23A92E6F}" srcOrd="0" destOrd="0" presId="urn:microsoft.com/office/officeart/2008/layout/LinedList"/>
    <dgm:cxn modelId="{9E7DB77D-A3DE-41A7-B6ED-0A766CB44808}" type="presParOf" srcId="{9E1729B2-95A3-4728-80BB-DA674CC3C99C}" destId="{F72B3831-A0E6-4479-A39F-B0E78B8C3293}" srcOrd="0" destOrd="0" presId="urn:microsoft.com/office/officeart/2008/layout/LinedList"/>
    <dgm:cxn modelId="{3382DFB9-2F9D-4CE2-B47A-FE65BCA40AB2}" type="presParOf" srcId="{9E1729B2-95A3-4728-80BB-DA674CC3C99C}" destId="{1F0854C8-2A89-4BAB-B9EC-A3F11211546C}" srcOrd="1" destOrd="0" presId="urn:microsoft.com/office/officeart/2008/layout/LinedList"/>
    <dgm:cxn modelId="{5810D43A-557B-4490-80E3-C6A3A43BB962}" type="presParOf" srcId="{1F0854C8-2A89-4BAB-B9EC-A3F11211546C}" destId="{1183E2D9-D99C-4109-AD0F-1C2D23A92E6F}" srcOrd="0" destOrd="0" presId="urn:microsoft.com/office/officeart/2008/layout/LinedList"/>
    <dgm:cxn modelId="{8B95C53A-463E-42D3-ABD0-A81A96AA9220}" type="presParOf" srcId="{1F0854C8-2A89-4BAB-B9EC-A3F11211546C}" destId="{482F1779-2C86-45EB-A31F-54F0F9CF1E9A}" srcOrd="1" destOrd="0" presId="urn:microsoft.com/office/officeart/2008/layout/LinedList"/>
    <dgm:cxn modelId="{16E9D3B1-3334-4AC9-9C15-2C686750EAA5}" type="presParOf" srcId="{9E1729B2-95A3-4728-80BB-DA674CC3C99C}" destId="{1CCD2502-E1C8-40DF-A163-BE9FF0129227}" srcOrd="2" destOrd="0" presId="urn:microsoft.com/office/officeart/2008/layout/LinedList"/>
    <dgm:cxn modelId="{A82B7ADC-D200-489A-AA50-B8CBF9043F37}" type="presParOf" srcId="{9E1729B2-95A3-4728-80BB-DA674CC3C99C}" destId="{E8D2D1C6-DB79-4AB6-A15C-FB3ACFA1AC60}" srcOrd="3" destOrd="0" presId="urn:microsoft.com/office/officeart/2008/layout/LinedList"/>
    <dgm:cxn modelId="{0DAC61C4-BC7A-462D-A8A2-03E2F948C987}" type="presParOf" srcId="{E8D2D1C6-DB79-4AB6-A15C-FB3ACFA1AC60}" destId="{7A65D8EE-EA48-46CB-A448-25DE86A1E5FE}" srcOrd="0" destOrd="0" presId="urn:microsoft.com/office/officeart/2008/layout/LinedList"/>
    <dgm:cxn modelId="{6B292C8B-CCA2-4707-9547-82DF890C0B4B}" type="presParOf" srcId="{E8D2D1C6-DB79-4AB6-A15C-FB3ACFA1AC60}" destId="{B991FFFA-D016-4A89-B73B-3AF95ADF6B97}" srcOrd="1" destOrd="0" presId="urn:microsoft.com/office/officeart/2008/layout/LinedList"/>
    <dgm:cxn modelId="{2B680719-1AE6-4D52-9CE8-9D9A19253FAD}" type="presParOf" srcId="{9E1729B2-95A3-4728-80BB-DA674CC3C99C}" destId="{856F74F0-7505-46AB-BB1D-165A93A45540}" srcOrd="4" destOrd="0" presId="urn:microsoft.com/office/officeart/2008/layout/LinedList"/>
    <dgm:cxn modelId="{21F01939-548B-4A4F-BCB1-3AA3CAB4C347}" type="presParOf" srcId="{9E1729B2-95A3-4728-80BB-DA674CC3C99C}" destId="{02459D1E-BD39-4D37-B7EB-DB425043A91C}" srcOrd="5" destOrd="0" presId="urn:microsoft.com/office/officeart/2008/layout/LinedList"/>
    <dgm:cxn modelId="{67ECDE84-15AF-4216-92F7-EE96393F3286}" type="presParOf" srcId="{02459D1E-BD39-4D37-B7EB-DB425043A91C}" destId="{4307B053-9B2B-4E34-8735-293C6A6EA1B6}" srcOrd="0" destOrd="0" presId="urn:microsoft.com/office/officeart/2008/layout/LinedList"/>
    <dgm:cxn modelId="{970A36C3-80BE-4EFA-9E04-ED5204BDAEFC}" type="presParOf" srcId="{02459D1E-BD39-4D37-B7EB-DB425043A91C}" destId="{E053B2BB-88E5-465C-9E38-2696DB6C37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15AE0D-BA07-4E14-AEE0-97CFFEF5FB2F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48D1A4-3795-40E7-9C4C-DC27F5BEBEF1}">
      <dgm:prSet/>
      <dgm:spPr/>
      <dgm:t>
        <a:bodyPr/>
        <a:lstStyle/>
        <a:p>
          <a:r>
            <a:rPr lang="en-US"/>
            <a:t>• Ορίζει αρχές και μοντέλο για την Αριστεία στις Υπηρεσίες.</a:t>
          </a:r>
        </a:p>
      </dgm:t>
    </dgm:pt>
    <dgm:pt modelId="{294B7628-A92B-4072-AFFD-5AD98EE922B1}" type="parTrans" cxnId="{28463ACE-7CAE-4817-B2AB-0DAAEFE820AF}">
      <dgm:prSet/>
      <dgm:spPr/>
      <dgm:t>
        <a:bodyPr/>
        <a:lstStyle/>
        <a:p>
          <a:endParaRPr lang="en-US"/>
        </a:p>
      </dgm:t>
    </dgm:pt>
    <dgm:pt modelId="{9EE40ACB-2FCB-41CD-B682-C4AEC192B449}" type="sibTrans" cxnId="{28463ACE-7CAE-4817-B2AB-0DAAEFE820AF}">
      <dgm:prSet/>
      <dgm:spPr/>
      <dgm:t>
        <a:bodyPr/>
        <a:lstStyle/>
        <a:p>
          <a:endParaRPr lang="en-US"/>
        </a:p>
      </dgm:t>
    </dgm:pt>
    <dgm:pt modelId="{568DE805-9837-4E30-98B0-E1DFB5A13E77}">
      <dgm:prSet/>
      <dgm:spPr/>
      <dgm:t>
        <a:bodyPr/>
        <a:lstStyle/>
        <a:p>
          <a:r>
            <a:rPr lang="en-US" dirty="0"/>
            <a:t>• Βα</a:t>
          </a:r>
          <a:r>
            <a:rPr lang="en-US" dirty="0" err="1"/>
            <a:t>σικές</a:t>
          </a:r>
          <a:r>
            <a:rPr lang="en-US" dirty="0"/>
            <a:t> α</a:t>
          </a:r>
          <a:r>
            <a:rPr lang="en-US" dirty="0" err="1"/>
            <a:t>ρχές</a:t>
          </a:r>
          <a:r>
            <a:rPr lang="el-GR" dirty="0"/>
            <a:t> εξυπηρέτησης</a:t>
          </a:r>
          <a:r>
            <a:rPr lang="en-US" dirty="0"/>
            <a:t>: </a:t>
          </a:r>
          <a:r>
            <a:rPr lang="en-US" dirty="0" err="1"/>
            <a:t>Εστί</a:t>
          </a:r>
          <a:r>
            <a:rPr lang="en-US" dirty="0"/>
            <a:t>αση στον πελάτη, Ηγεσία, Εμπλοκή εργαζομένων, Συνεχής βελτίωση, Σχεδιασμός εμπειρίας.</a:t>
          </a:r>
        </a:p>
      </dgm:t>
    </dgm:pt>
    <dgm:pt modelId="{201AD16B-59EF-49C0-B534-764696B5F186}" type="parTrans" cxnId="{51F466B9-01F1-48F2-BE46-0848123C8443}">
      <dgm:prSet/>
      <dgm:spPr/>
      <dgm:t>
        <a:bodyPr/>
        <a:lstStyle/>
        <a:p>
          <a:endParaRPr lang="en-US"/>
        </a:p>
      </dgm:t>
    </dgm:pt>
    <dgm:pt modelId="{245A9BC4-7029-474B-87CD-149956ABC309}" type="sibTrans" cxnId="{51F466B9-01F1-48F2-BE46-0848123C8443}">
      <dgm:prSet/>
      <dgm:spPr/>
      <dgm:t>
        <a:bodyPr/>
        <a:lstStyle/>
        <a:p>
          <a:endParaRPr lang="en-US"/>
        </a:p>
      </dgm:t>
    </dgm:pt>
    <dgm:pt modelId="{E0386334-0DA9-46BD-AE98-9F87438C2648}">
      <dgm:prSet/>
      <dgm:spPr/>
      <dgm:t>
        <a:bodyPr/>
        <a:lstStyle/>
        <a:p>
          <a:r>
            <a:rPr lang="en-US"/>
            <a:t>• Εφαρμογή σε οργανισμούς όλων των κλάδων.</a:t>
          </a:r>
        </a:p>
      </dgm:t>
    </dgm:pt>
    <dgm:pt modelId="{0B2F810B-AB38-4F91-9715-E2FF0917FBC8}" type="parTrans" cxnId="{7F9C7986-5083-40C3-A001-5C04DE3E9E1A}">
      <dgm:prSet/>
      <dgm:spPr/>
      <dgm:t>
        <a:bodyPr/>
        <a:lstStyle/>
        <a:p>
          <a:endParaRPr lang="en-US"/>
        </a:p>
      </dgm:t>
    </dgm:pt>
    <dgm:pt modelId="{772ECD0D-0683-4F6B-91DB-D8C3F8F19B3A}" type="sibTrans" cxnId="{7F9C7986-5083-40C3-A001-5C04DE3E9E1A}">
      <dgm:prSet/>
      <dgm:spPr/>
      <dgm:t>
        <a:bodyPr/>
        <a:lstStyle/>
        <a:p>
          <a:endParaRPr lang="en-US"/>
        </a:p>
      </dgm:t>
    </dgm:pt>
    <dgm:pt modelId="{29178917-608E-4AC7-B929-13130E172007}" type="pres">
      <dgm:prSet presAssocID="{7A15AE0D-BA07-4E14-AEE0-97CFFEF5FB2F}" presName="vert0" presStyleCnt="0">
        <dgm:presLayoutVars>
          <dgm:dir/>
          <dgm:animOne val="branch"/>
          <dgm:animLvl val="lvl"/>
        </dgm:presLayoutVars>
      </dgm:prSet>
      <dgm:spPr/>
    </dgm:pt>
    <dgm:pt modelId="{EB8E6DAC-2C9E-4C71-8549-5FB3EB67D40F}" type="pres">
      <dgm:prSet presAssocID="{B648D1A4-3795-40E7-9C4C-DC27F5BEBEF1}" presName="thickLine" presStyleLbl="alignNode1" presStyleIdx="0" presStyleCnt="3"/>
      <dgm:spPr/>
    </dgm:pt>
    <dgm:pt modelId="{17C74832-A07C-4C7E-AAC9-8738FF3093C2}" type="pres">
      <dgm:prSet presAssocID="{B648D1A4-3795-40E7-9C4C-DC27F5BEBEF1}" presName="horz1" presStyleCnt="0"/>
      <dgm:spPr/>
    </dgm:pt>
    <dgm:pt modelId="{679E0B21-98B0-4F3A-849F-2536AC456BF3}" type="pres">
      <dgm:prSet presAssocID="{B648D1A4-3795-40E7-9C4C-DC27F5BEBEF1}" presName="tx1" presStyleLbl="revTx" presStyleIdx="0" presStyleCnt="3"/>
      <dgm:spPr/>
    </dgm:pt>
    <dgm:pt modelId="{B47C4DC2-B717-40A5-9808-27A88522FAB0}" type="pres">
      <dgm:prSet presAssocID="{B648D1A4-3795-40E7-9C4C-DC27F5BEBEF1}" presName="vert1" presStyleCnt="0"/>
      <dgm:spPr/>
    </dgm:pt>
    <dgm:pt modelId="{ACAAEB5E-57A2-4D31-BF1C-D26E178898E0}" type="pres">
      <dgm:prSet presAssocID="{568DE805-9837-4E30-98B0-E1DFB5A13E77}" presName="thickLine" presStyleLbl="alignNode1" presStyleIdx="1" presStyleCnt="3"/>
      <dgm:spPr/>
    </dgm:pt>
    <dgm:pt modelId="{610E20A4-63E4-4579-BA0D-FC5B6B52305D}" type="pres">
      <dgm:prSet presAssocID="{568DE805-9837-4E30-98B0-E1DFB5A13E77}" presName="horz1" presStyleCnt="0"/>
      <dgm:spPr/>
    </dgm:pt>
    <dgm:pt modelId="{C996422D-A276-4AA4-BCD7-73B1D02E0196}" type="pres">
      <dgm:prSet presAssocID="{568DE805-9837-4E30-98B0-E1DFB5A13E77}" presName="tx1" presStyleLbl="revTx" presStyleIdx="1" presStyleCnt="3"/>
      <dgm:spPr/>
    </dgm:pt>
    <dgm:pt modelId="{958316D8-4242-4A79-B03A-FE2CCAFAA0F6}" type="pres">
      <dgm:prSet presAssocID="{568DE805-9837-4E30-98B0-E1DFB5A13E77}" presName="vert1" presStyleCnt="0"/>
      <dgm:spPr/>
    </dgm:pt>
    <dgm:pt modelId="{B4B461EB-8522-4AF8-96DB-1BBD3E6EF7F1}" type="pres">
      <dgm:prSet presAssocID="{E0386334-0DA9-46BD-AE98-9F87438C2648}" presName="thickLine" presStyleLbl="alignNode1" presStyleIdx="2" presStyleCnt="3"/>
      <dgm:spPr/>
    </dgm:pt>
    <dgm:pt modelId="{6E18C02F-8327-4E3E-8ECE-DA80666811C1}" type="pres">
      <dgm:prSet presAssocID="{E0386334-0DA9-46BD-AE98-9F87438C2648}" presName="horz1" presStyleCnt="0"/>
      <dgm:spPr/>
    </dgm:pt>
    <dgm:pt modelId="{1AFB4E32-2C32-448E-B258-B3E2F424B52F}" type="pres">
      <dgm:prSet presAssocID="{E0386334-0DA9-46BD-AE98-9F87438C2648}" presName="tx1" presStyleLbl="revTx" presStyleIdx="2" presStyleCnt="3"/>
      <dgm:spPr/>
    </dgm:pt>
    <dgm:pt modelId="{0829DB73-8AD1-4966-85EC-096BF6FA4954}" type="pres">
      <dgm:prSet presAssocID="{E0386334-0DA9-46BD-AE98-9F87438C2648}" presName="vert1" presStyleCnt="0"/>
      <dgm:spPr/>
    </dgm:pt>
  </dgm:ptLst>
  <dgm:cxnLst>
    <dgm:cxn modelId="{0EB97810-B6D3-40F9-89E7-E37D7AE8FF4F}" type="presOf" srcId="{7A15AE0D-BA07-4E14-AEE0-97CFFEF5FB2F}" destId="{29178917-608E-4AC7-B929-13130E172007}" srcOrd="0" destOrd="0" presId="urn:microsoft.com/office/officeart/2008/layout/LinedList"/>
    <dgm:cxn modelId="{FA6ECA6B-41BA-4B00-B3F3-6CF3A46138EB}" type="presOf" srcId="{E0386334-0DA9-46BD-AE98-9F87438C2648}" destId="{1AFB4E32-2C32-448E-B258-B3E2F424B52F}" srcOrd="0" destOrd="0" presId="urn:microsoft.com/office/officeart/2008/layout/LinedList"/>
    <dgm:cxn modelId="{7F9C7986-5083-40C3-A001-5C04DE3E9E1A}" srcId="{7A15AE0D-BA07-4E14-AEE0-97CFFEF5FB2F}" destId="{E0386334-0DA9-46BD-AE98-9F87438C2648}" srcOrd="2" destOrd="0" parTransId="{0B2F810B-AB38-4F91-9715-E2FF0917FBC8}" sibTransId="{772ECD0D-0683-4F6B-91DB-D8C3F8F19B3A}"/>
    <dgm:cxn modelId="{51F466B9-01F1-48F2-BE46-0848123C8443}" srcId="{7A15AE0D-BA07-4E14-AEE0-97CFFEF5FB2F}" destId="{568DE805-9837-4E30-98B0-E1DFB5A13E77}" srcOrd="1" destOrd="0" parTransId="{201AD16B-59EF-49C0-B534-764696B5F186}" sibTransId="{245A9BC4-7029-474B-87CD-149956ABC309}"/>
    <dgm:cxn modelId="{28463ACE-7CAE-4817-B2AB-0DAAEFE820AF}" srcId="{7A15AE0D-BA07-4E14-AEE0-97CFFEF5FB2F}" destId="{B648D1A4-3795-40E7-9C4C-DC27F5BEBEF1}" srcOrd="0" destOrd="0" parTransId="{294B7628-A92B-4072-AFFD-5AD98EE922B1}" sibTransId="{9EE40ACB-2FCB-41CD-B682-C4AEC192B449}"/>
    <dgm:cxn modelId="{90441CE2-4D64-42CB-AC37-BFA849BAE7F7}" type="presOf" srcId="{B648D1A4-3795-40E7-9C4C-DC27F5BEBEF1}" destId="{679E0B21-98B0-4F3A-849F-2536AC456BF3}" srcOrd="0" destOrd="0" presId="urn:microsoft.com/office/officeart/2008/layout/LinedList"/>
    <dgm:cxn modelId="{DAB07BF4-A8BE-44AE-BE71-2C1AF68D99DF}" type="presOf" srcId="{568DE805-9837-4E30-98B0-E1DFB5A13E77}" destId="{C996422D-A276-4AA4-BCD7-73B1D02E0196}" srcOrd="0" destOrd="0" presId="urn:microsoft.com/office/officeart/2008/layout/LinedList"/>
    <dgm:cxn modelId="{4EAFFCCC-43DB-4098-85E3-F7850B900CCE}" type="presParOf" srcId="{29178917-608E-4AC7-B929-13130E172007}" destId="{EB8E6DAC-2C9E-4C71-8549-5FB3EB67D40F}" srcOrd="0" destOrd="0" presId="urn:microsoft.com/office/officeart/2008/layout/LinedList"/>
    <dgm:cxn modelId="{EB649B84-2CD0-45FD-B90B-5F74170BC3A3}" type="presParOf" srcId="{29178917-608E-4AC7-B929-13130E172007}" destId="{17C74832-A07C-4C7E-AAC9-8738FF3093C2}" srcOrd="1" destOrd="0" presId="urn:microsoft.com/office/officeart/2008/layout/LinedList"/>
    <dgm:cxn modelId="{64248DBF-038C-4B3F-BDF1-3B321FC7CCF0}" type="presParOf" srcId="{17C74832-A07C-4C7E-AAC9-8738FF3093C2}" destId="{679E0B21-98B0-4F3A-849F-2536AC456BF3}" srcOrd="0" destOrd="0" presId="urn:microsoft.com/office/officeart/2008/layout/LinedList"/>
    <dgm:cxn modelId="{3ECA6849-3590-40BD-B4D7-6CCB553C9479}" type="presParOf" srcId="{17C74832-A07C-4C7E-AAC9-8738FF3093C2}" destId="{B47C4DC2-B717-40A5-9808-27A88522FAB0}" srcOrd="1" destOrd="0" presId="urn:microsoft.com/office/officeart/2008/layout/LinedList"/>
    <dgm:cxn modelId="{B3678167-0057-46E9-92E0-B9877540181F}" type="presParOf" srcId="{29178917-608E-4AC7-B929-13130E172007}" destId="{ACAAEB5E-57A2-4D31-BF1C-D26E178898E0}" srcOrd="2" destOrd="0" presId="urn:microsoft.com/office/officeart/2008/layout/LinedList"/>
    <dgm:cxn modelId="{196AAA53-E77D-4599-A19B-89AD635F48E9}" type="presParOf" srcId="{29178917-608E-4AC7-B929-13130E172007}" destId="{610E20A4-63E4-4579-BA0D-FC5B6B52305D}" srcOrd="3" destOrd="0" presId="urn:microsoft.com/office/officeart/2008/layout/LinedList"/>
    <dgm:cxn modelId="{B475FB8D-07CB-4BA3-B1E0-CF01AFEAF55D}" type="presParOf" srcId="{610E20A4-63E4-4579-BA0D-FC5B6B52305D}" destId="{C996422D-A276-4AA4-BCD7-73B1D02E0196}" srcOrd="0" destOrd="0" presId="urn:microsoft.com/office/officeart/2008/layout/LinedList"/>
    <dgm:cxn modelId="{7FD467B2-4367-4A10-9542-A89227F420EC}" type="presParOf" srcId="{610E20A4-63E4-4579-BA0D-FC5B6B52305D}" destId="{958316D8-4242-4A79-B03A-FE2CCAFAA0F6}" srcOrd="1" destOrd="0" presId="urn:microsoft.com/office/officeart/2008/layout/LinedList"/>
    <dgm:cxn modelId="{94E8AB25-C189-4155-BC18-F51C5CC26BC9}" type="presParOf" srcId="{29178917-608E-4AC7-B929-13130E172007}" destId="{B4B461EB-8522-4AF8-96DB-1BBD3E6EF7F1}" srcOrd="4" destOrd="0" presId="urn:microsoft.com/office/officeart/2008/layout/LinedList"/>
    <dgm:cxn modelId="{6BB635F7-BD37-439B-AF48-1E247FD624EC}" type="presParOf" srcId="{29178917-608E-4AC7-B929-13130E172007}" destId="{6E18C02F-8327-4E3E-8ECE-DA80666811C1}" srcOrd="5" destOrd="0" presId="urn:microsoft.com/office/officeart/2008/layout/LinedList"/>
    <dgm:cxn modelId="{A9805088-0B91-41E5-9674-A24E1F174992}" type="presParOf" srcId="{6E18C02F-8327-4E3E-8ECE-DA80666811C1}" destId="{1AFB4E32-2C32-448E-B258-B3E2F424B52F}" srcOrd="0" destOrd="0" presId="urn:microsoft.com/office/officeart/2008/layout/LinedList"/>
    <dgm:cxn modelId="{7D433910-5332-47B0-8683-66D31FC6535B}" type="presParOf" srcId="{6E18C02F-8327-4E3E-8ECE-DA80666811C1}" destId="{0829DB73-8AD1-4966-85EC-096BF6FA49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F4F361-E963-4A03-85D1-5E67943B47B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AA0707-FCFC-4D69-8D55-A6B7F8CBBA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• </a:t>
          </a:r>
          <a:r>
            <a:rPr lang="en-US" dirty="0" err="1"/>
            <a:t>Αν</a:t>
          </a:r>
          <a:r>
            <a:rPr lang="en-US" dirty="0"/>
            <a:t>απτύχθηκε από το ISO/TC 312 WG4 με κυπριακή </a:t>
          </a:r>
          <a:r>
            <a:rPr lang="el-GR" dirty="0"/>
            <a:t>ηγεσία και συμμετοχή</a:t>
          </a:r>
          <a:r>
            <a:rPr lang="en-US" dirty="0"/>
            <a:t>.</a:t>
          </a:r>
        </a:p>
      </dgm:t>
    </dgm:pt>
    <dgm:pt modelId="{5898F361-3D11-4DFD-9CEC-F71C20B9033C}" type="parTrans" cxnId="{02134485-15FB-445F-93A8-5067A4A20742}">
      <dgm:prSet/>
      <dgm:spPr/>
      <dgm:t>
        <a:bodyPr/>
        <a:lstStyle/>
        <a:p>
          <a:endParaRPr lang="en-US"/>
        </a:p>
      </dgm:t>
    </dgm:pt>
    <dgm:pt modelId="{9F6E62DF-3CE5-40D7-AEBC-3216C57EBE8F}" type="sibTrans" cxnId="{02134485-15FB-445F-93A8-5067A4A20742}">
      <dgm:prSet/>
      <dgm:spPr/>
      <dgm:t>
        <a:bodyPr/>
        <a:lstStyle/>
        <a:p>
          <a:endParaRPr lang="en-US"/>
        </a:p>
      </dgm:t>
    </dgm:pt>
    <dgm:pt modelId="{35674D7F-E136-4514-9DDF-BC1EA65F2D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Εξειδικεύει το ISO 23592 στο δημόσιο τομέα.</a:t>
          </a:r>
        </a:p>
      </dgm:t>
    </dgm:pt>
    <dgm:pt modelId="{B9B42420-C308-42C3-B398-62C3D4A8597D}" type="parTrans" cxnId="{A5F44678-E949-4E18-ADFE-3E95C3CDA053}">
      <dgm:prSet/>
      <dgm:spPr/>
      <dgm:t>
        <a:bodyPr/>
        <a:lstStyle/>
        <a:p>
          <a:endParaRPr lang="en-US"/>
        </a:p>
      </dgm:t>
    </dgm:pt>
    <dgm:pt modelId="{76C82E94-ABB3-45AB-BBAF-70563B72F51B}" type="sibTrans" cxnId="{A5F44678-E949-4E18-ADFE-3E95C3CDA053}">
      <dgm:prSet/>
      <dgm:spPr/>
      <dgm:t>
        <a:bodyPr/>
        <a:lstStyle/>
        <a:p>
          <a:endParaRPr lang="en-US"/>
        </a:p>
      </dgm:t>
    </dgm:pt>
    <dgm:pt modelId="{5EBCACB2-8AD2-457A-A4D9-402A31E710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Ενισχύει τη λογοδοσία, τη διαφάνεια και τη βιωσιμότητα.</a:t>
          </a:r>
        </a:p>
      </dgm:t>
    </dgm:pt>
    <dgm:pt modelId="{9BC88282-232D-471F-B5A2-01BAE98105AB}" type="parTrans" cxnId="{F17A96F8-E96C-4F5E-91A4-93504EA59EE3}">
      <dgm:prSet/>
      <dgm:spPr/>
      <dgm:t>
        <a:bodyPr/>
        <a:lstStyle/>
        <a:p>
          <a:endParaRPr lang="en-US"/>
        </a:p>
      </dgm:t>
    </dgm:pt>
    <dgm:pt modelId="{B6661A6B-CDB3-44D0-A986-56EC80CDDBC5}" type="sibTrans" cxnId="{F17A96F8-E96C-4F5E-91A4-93504EA59EE3}">
      <dgm:prSet/>
      <dgm:spPr/>
      <dgm:t>
        <a:bodyPr/>
        <a:lstStyle/>
        <a:p>
          <a:endParaRPr lang="en-US"/>
        </a:p>
      </dgm:t>
    </dgm:pt>
    <dgm:pt modelId="{64C07D5C-E2D5-4EB3-BA3A-D9938A53CD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• Προάγει </a:t>
          </a:r>
          <a:r>
            <a:rPr lang="en-US" dirty="0" err="1"/>
            <a:t>τη</a:t>
          </a:r>
          <a:r>
            <a:rPr lang="en-US" dirty="0"/>
            <a:t> σχέση </a:t>
          </a:r>
          <a:r>
            <a:rPr lang="en-US" dirty="0" err="1"/>
            <a:t>εμ</a:t>
          </a:r>
          <a:r>
            <a:rPr lang="en-US" dirty="0"/>
            <a:t>πιστοσύνης με τους πολίτες</a:t>
          </a:r>
          <a:r>
            <a:rPr lang="el-GR" dirty="0"/>
            <a:t> και την κοινωνία</a:t>
          </a:r>
          <a:r>
            <a:rPr lang="en-US" dirty="0"/>
            <a:t>.</a:t>
          </a:r>
        </a:p>
      </dgm:t>
    </dgm:pt>
    <dgm:pt modelId="{C6781D2E-2C75-4606-B89B-A13A0EBE6E08}" type="parTrans" cxnId="{4892879E-AD2E-4219-8AFC-FA934CF65DD4}">
      <dgm:prSet/>
      <dgm:spPr/>
      <dgm:t>
        <a:bodyPr/>
        <a:lstStyle/>
        <a:p>
          <a:endParaRPr lang="en-US"/>
        </a:p>
      </dgm:t>
    </dgm:pt>
    <dgm:pt modelId="{0385DA9A-82EE-475A-BDAC-E36AFF05B9CA}" type="sibTrans" cxnId="{4892879E-AD2E-4219-8AFC-FA934CF65DD4}">
      <dgm:prSet/>
      <dgm:spPr/>
      <dgm:t>
        <a:bodyPr/>
        <a:lstStyle/>
        <a:p>
          <a:endParaRPr lang="en-US"/>
        </a:p>
      </dgm:t>
    </dgm:pt>
    <dgm:pt modelId="{28DB2A4F-89B0-4246-92B6-B7A8111096FA}" type="pres">
      <dgm:prSet presAssocID="{A7F4F361-E963-4A03-85D1-5E67943B47B3}" presName="root" presStyleCnt="0">
        <dgm:presLayoutVars>
          <dgm:dir/>
          <dgm:resizeHandles val="exact"/>
        </dgm:presLayoutVars>
      </dgm:prSet>
      <dgm:spPr/>
    </dgm:pt>
    <dgm:pt modelId="{777FB129-B52B-4B29-9D0A-EC135A878B0E}" type="pres">
      <dgm:prSet presAssocID="{BCAA0707-FCFC-4D69-8D55-A6B7F8CBBA71}" presName="compNode" presStyleCnt="0"/>
      <dgm:spPr/>
    </dgm:pt>
    <dgm:pt modelId="{315CE2C0-5706-4103-8AD6-DBA0A417427D}" type="pres">
      <dgm:prSet presAssocID="{BCAA0707-FCFC-4D69-8D55-A6B7F8CBBA71}" presName="bgRect" presStyleLbl="bgShp" presStyleIdx="0" presStyleCnt="4"/>
      <dgm:spPr/>
    </dgm:pt>
    <dgm:pt modelId="{6255C5FD-51F0-4C49-96BF-20E9A611B6ED}" type="pres">
      <dgm:prSet presAssocID="{BCAA0707-FCFC-4D69-8D55-A6B7F8CBBA7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2C9BADFC-E2EA-4EDF-9A23-2C15238EF6D4}" type="pres">
      <dgm:prSet presAssocID="{BCAA0707-FCFC-4D69-8D55-A6B7F8CBBA71}" presName="spaceRect" presStyleCnt="0"/>
      <dgm:spPr/>
    </dgm:pt>
    <dgm:pt modelId="{45C83FA7-E618-40DF-B81C-D795FAFF767D}" type="pres">
      <dgm:prSet presAssocID="{BCAA0707-FCFC-4D69-8D55-A6B7F8CBBA71}" presName="parTx" presStyleLbl="revTx" presStyleIdx="0" presStyleCnt="4">
        <dgm:presLayoutVars>
          <dgm:chMax val="0"/>
          <dgm:chPref val="0"/>
        </dgm:presLayoutVars>
      </dgm:prSet>
      <dgm:spPr/>
    </dgm:pt>
    <dgm:pt modelId="{3F97351B-FCBC-4065-9CEB-D549CA4B6314}" type="pres">
      <dgm:prSet presAssocID="{9F6E62DF-3CE5-40D7-AEBC-3216C57EBE8F}" presName="sibTrans" presStyleCnt="0"/>
      <dgm:spPr/>
    </dgm:pt>
    <dgm:pt modelId="{1FB4ED03-54AA-42C6-96B1-FF44D19F32E2}" type="pres">
      <dgm:prSet presAssocID="{35674D7F-E136-4514-9DDF-BC1EA65F2D2A}" presName="compNode" presStyleCnt="0"/>
      <dgm:spPr/>
    </dgm:pt>
    <dgm:pt modelId="{6B0BE82D-9A5E-4E1F-8985-8ABEFFEE6D3B}" type="pres">
      <dgm:prSet presAssocID="{35674D7F-E136-4514-9DDF-BC1EA65F2D2A}" presName="bgRect" presStyleLbl="bgShp" presStyleIdx="1" presStyleCnt="4"/>
      <dgm:spPr/>
    </dgm:pt>
    <dgm:pt modelId="{5B76F3FA-7420-4F5B-B619-CCD9CAFAE8CF}" type="pres">
      <dgm:prSet presAssocID="{35674D7F-E136-4514-9DDF-BC1EA65F2D2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BDA8152-5A15-4400-AB8A-453361D8B864}" type="pres">
      <dgm:prSet presAssocID="{35674D7F-E136-4514-9DDF-BC1EA65F2D2A}" presName="spaceRect" presStyleCnt="0"/>
      <dgm:spPr/>
    </dgm:pt>
    <dgm:pt modelId="{F0A2E3F8-7294-463F-9E56-075104DE14F9}" type="pres">
      <dgm:prSet presAssocID="{35674D7F-E136-4514-9DDF-BC1EA65F2D2A}" presName="parTx" presStyleLbl="revTx" presStyleIdx="1" presStyleCnt="4">
        <dgm:presLayoutVars>
          <dgm:chMax val="0"/>
          <dgm:chPref val="0"/>
        </dgm:presLayoutVars>
      </dgm:prSet>
      <dgm:spPr/>
    </dgm:pt>
    <dgm:pt modelId="{74E4F68C-01A2-4EA2-A44A-24704F08FD05}" type="pres">
      <dgm:prSet presAssocID="{76C82E94-ABB3-45AB-BBAF-70563B72F51B}" presName="sibTrans" presStyleCnt="0"/>
      <dgm:spPr/>
    </dgm:pt>
    <dgm:pt modelId="{8EDE9957-1DA5-4A2B-A45E-6E04CC10EF50}" type="pres">
      <dgm:prSet presAssocID="{5EBCACB2-8AD2-457A-A4D9-402A31E7101E}" presName="compNode" presStyleCnt="0"/>
      <dgm:spPr/>
    </dgm:pt>
    <dgm:pt modelId="{70C7DDA9-DF5F-4D28-89A2-5B7E417A60E2}" type="pres">
      <dgm:prSet presAssocID="{5EBCACB2-8AD2-457A-A4D9-402A31E7101E}" presName="bgRect" presStyleLbl="bgShp" presStyleIdx="2" presStyleCnt="4"/>
      <dgm:spPr/>
    </dgm:pt>
    <dgm:pt modelId="{023D4784-EE34-4E1F-A6AF-D7D0FA6A6C88}" type="pres">
      <dgm:prSet presAssocID="{5EBCACB2-8AD2-457A-A4D9-402A31E7101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3D742DF0-1DA6-45E2-B73C-76FCC918FDD2}" type="pres">
      <dgm:prSet presAssocID="{5EBCACB2-8AD2-457A-A4D9-402A31E7101E}" presName="spaceRect" presStyleCnt="0"/>
      <dgm:spPr/>
    </dgm:pt>
    <dgm:pt modelId="{8A654B90-1A2D-450B-8833-3279C86AAA29}" type="pres">
      <dgm:prSet presAssocID="{5EBCACB2-8AD2-457A-A4D9-402A31E7101E}" presName="parTx" presStyleLbl="revTx" presStyleIdx="2" presStyleCnt="4">
        <dgm:presLayoutVars>
          <dgm:chMax val="0"/>
          <dgm:chPref val="0"/>
        </dgm:presLayoutVars>
      </dgm:prSet>
      <dgm:spPr/>
    </dgm:pt>
    <dgm:pt modelId="{E253CFD9-5F42-4405-95D9-F475ADFF9140}" type="pres">
      <dgm:prSet presAssocID="{B6661A6B-CDB3-44D0-A986-56EC80CDDBC5}" presName="sibTrans" presStyleCnt="0"/>
      <dgm:spPr/>
    </dgm:pt>
    <dgm:pt modelId="{993B62F1-F474-446E-86BE-3B2FD3D85E61}" type="pres">
      <dgm:prSet presAssocID="{64C07D5C-E2D5-4EB3-BA3A-D9938A53CDB8}" presName="compNode" presStyleCnt="0"/>
      <dgm:spPr/>
    </dgm:pt>
    <dgm:pt modelId="{3D5BAD4A-5DE1-420A-AE0A-22C0C957B386}" type="pres">
      <dgm:prSet presAssocID="{64C07D5C-E2D5-4EB3-BA3A-D9938A53CDB8}" presName="bgRect" presStyleLbl="bgShp" presStyleIdx="3" presStyleCnt="4"/>
      <dgm:spPr/>
    </dgm:pt>
    <dgm:pt modelId="{D5BFFF66-A8D5-4957-B5DE-24F098387F6B}" type="pres">
      <dgm:prSet presAssocID="{64C07D5C-E2D5-4EB3-BA3A-D9938A53CD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B2E92B6C-F736-4F37-AC65-DA7EF5B284F4}" type="pres">
      <dgm:prSet presAssocID="{64C07D5C-E2D5-4EB3-BA3A-D9938A53CDB8}" presName="spaceRect" presStyleCnt="0"/>
      <dgm:spPr/>
    </dgm:pt>
    <dgm:pt modelId="{00BE4E74-51FA-4DDD-B22D-3DA3CF5AA576}" type="pres">
      <dgm:prSet presAssocID="{64C07D5C-E2D5-4EB3-BA3A-D9938A53CDB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BB85D35-B19C-45E6-A389-FB9B32660D57}" type="presOf" srcId="{5EBCACB2-8AD2-457A-A4D9-402A31E7101E}" destId="{8A654B90-1A2D-450B-8833-3279C86AAA29}" srcOrd="0" destOrd="0" presId="urn:microsoft.com/office/officeart/2018/2/layout/IconVerticalSolidList"/>
    <dgm:cxn modelId="{A5F44678-E949-4E18-ADFE-3E95C3CDA053}" srcId="{A7F4F361-E963-4A03-85D1-5E67943B47B3}" destId="{35674D7F-E136-4514-9DDF-BC1EA65F2D2A}" srcOrd="1" destOrd="0" parTransId="{B9B42420-C308-42C3-B398-62C3D4A8597D}" sibTransId="{76C82E94-ABB3-45AB-BBAF-70563B72F51B}"/>
    <dgm:cxn modelId="{641F0E85-E0B0-4892-8A4A-85F18952C636}" type="presOf" srcId="{A7F4F361-E963-4A03-85D1-5E67943B47B3}" destId="{28DB2A4F-89B0-4246-92B6-B7A8111096FA}" srcOrd="0" destOrd="0" presId="urn:microsoft.com/office/officeart/2018/2/layout/IconVerticalSolidList"/>
    <dgm:cxn modelId="{02134485-15FB-445F-93A8-5067A4A20742}" srcId="{A7F4F361-E963-4A03-85D1-5E67943B47B3}" destId="{BCAA0707-FCFC-4D69-8D55-A6B7F8CBBA71}" srcOrd="0" destOrd="0" parTransId="{5898F361-3D11-4DFD-9CEC-F71C20B9033C}" sibTransId="{9F6E62DF-3CE5-40D7-AEBC-3216C57EBE8F}"/>
    <dgm:cxn modelId="{EB103D97-EB0E-4ECA-B01F-BF84DCB50F06}" type="presOf" srcId="{35674D7F-E136-4514-9DDF-BC1EA65F2D2A}" destId="{F0A2E3F8-7294-463F-9E56-075104DE14F9}" srcOrd="0" destOrd="0" presId="urn:microsoft.com/office/officeart/2018/2/layout/IconVerticalSolidList"/>
    <dgm:cxn modelId="{051B6C99-ACBF-4081-966D-712243EA25A6}" type="presOf" srcId="{64C07D5C-E2D5-4EB3-BA3A-D9938A53CDB8}" destId="{00BE4E74-51FA-4DDD-B22D-3DA3CF5AA576}" srcOrd="0" destOrd="0" presId="urn:microsoft.com/office/officeart/2018/2/layout/IconVerticalSolidList"/>
    <dgm:cxn modelId="{4892879E-AD2E-4219-8AFC-FA934CF65DD4}" srcId="{A7F4F361-E963-4A03-85D1-5E67943B47B3}" destId="{64C07D5C-E2D5-4EB3-BA3A-D9938A53CDB8}" srcOrd="3" destOrd="0" parTransId="{C6781D2E-2C75-4606-B89B-A13A0EBE6E08}" sibTransId="{0385DA9A-82EE-475A-BDAC-E36AFF05B9CA}"/>
    <dgm:cxn modelId="{916097B0-5BE9-424E-BD93-070CAB54625C}" type="presOf" srcId="{BCAA0707-FCFC-4D69-8D55-A6B7F8CBBA71}" destId="{45C83FA7-E618-40DF-B81C-D795FAFF767D}" srcOrd="0" destOrd="0" presId="urn:microsoft.com/office/officeart/2018/2/layout/IconVerticalSolidList"/>
    <dgm:cxn modelId="{F17A96F8-E96C-4F5E-91A4-93504EA59EE3}" srcId="{A7F4F361-E963-4A03-85D1-5E67943B47B3}" destId="{5EBCACB2-8AD2-457A-A4D9-402A31E7101E}" srcOrd="2" destOrd="0" parTransId="{9BC88282-232D-471F-B5A2-01BAE98105AB}" sibTransId="{B6661A6B-CDB3-44D0-A986-56EC80CDDBC5}"/>
    <dgm:cxn modelId="{D5DCA50F-FDA4-4210-964E-1F1995B9A489}" type="presParOf" srcId="{28DB2A4F-89B0-4246-92B6-B7A8111096FA}" destId="{777FB129-B52B-4B29-9D0A-EC135A878B0E}" srcOrd="0" destOrd="0" presId="urn:microsoft.com/office/officeart/2018/2/layout/IconVerticalSolidList"/>
    <dgm:cxn modelId="{B6D17F37-5CCC-45C6-A547-B8C6542A195D}" type="presParOf" srcId="{777FB129-B52B-4B29-9D0A-EC135A878B0E}" destId="{315CE2C0-5706-4103-8AD6-DBA0A417427D}" srcOrd="0" destOrd="0" presId="urn:microsoft.com/office/officeart/2018/2/layout/IconVerticalSolidList"/>
    <dgm:cxn modelId="{D4F4C36D-56F2-47C4-8488-08C9D7E15146}" type="presParOf" srcId="{777FB129-B52B-4B29-9D0A-EC135A878B0E}" destId="{6255C5FD-51F0-4C49-96BF-20E9A611B6ED}" srcOrd="1" destOrd="0" presId="urn:microsoft.com/office/officeart/2018/2/layout/IconVerticalSolidList"/>
    <dgm:cxn modelId="{8AF6354B-AA89-4ED0-8EDD-0DF66BFEEA15}" type="presParOf" srcId="{777FB129-B52B-4B29-9D0A-EC135A878B0E}" destId="{2C9BADFC-E2EA-4EDF-9A23-2C15238EF6D4}" srcOrd="2" destOrd="0" presId="urn:microsoft.com/office/officeart/2018/2/layout/IconVerticalSolidList"/>
    <dgm:cxn modelId="{14EEF866-1E29-4FDB-B31B-C7440D7AC1A2}" type="presParOf" srcId="{777FB129-B52B-4B29-9D0A-EC135A878B0E}" destId="{45C83FA7-E618-40DF-B81C-D795FAFF767D}" srcOrd="3" destOrd="0" presId="urn:microsoft.com/office/officeart/2018/2/layout/IconVerticalSolidList"/>
    <dgm:cxn modelId="{0405D78F-1D36-4E28-9F16-16D5BD062484}" type="presParOf" srcId="{28DB2A4F-89B0-4246-92B6-B7A8111096FA}" destId="{3F97351B-FCBC-4065-9CEB-D549CA4B6314}" srcOrd="1" destOrd="0" presId="urn:microsoft.com/office/officeart/2018/2/layout/IconVerticalSolidList"/>
    <dgm:cxn modelId="{BA6B7E70-D004-4DF3-9EA8-59D75961AB6E}" type="presParOf" srcId="{28DB2A4F-89B0-4246-92B6-B7A8111096FA}" destId="{1FB4ED03-54AA-42C6-96B1-FF44D19F32E2}" srcOrd="2" destOrd="0" presId="urn:microsoft.com/office/officeart/2018/2/layout/IconVerticalSolidList"/>
    <dgm:cxn modelId="{4509E700-4716-4CDC-A6B1-1FA523238A42}" type="presParOf" srcId="{1FB4ED03-54AA-42C6-96B1-FF44D19F32E2}" destId="{6B0BE82D-9A5E-4E1F-8985-8ABEFFEE6D3B}" srcOrd="0" destOrd="0" presId="urn:microsoft.com/office/officeart/2018/2/layout/IconVerticalSolidList"/>
    <dgm:cxn modelId="{B4C69E8A-BF11-4A83-9DA1-D6D35FFA3E4C}" type="presParOf" srcId="{1FB4ED03-54AA-42C6-96B1-FF44D19F32E2}" destId="{5B76F3FA-7420-4F5B-B619-CCD9CAFAE8CF}" srcOrd="1" destOrd="0" presId="urn:microsoft.com/office/officeart/2018/2/layout/IconVerticalSolidList"/>
    <dgm:cxn modelId="{5B1CEAA6-C2D4-4059-86C8-6AFCD0E83003}" type="presParOf" srcId="{1FB4ED03-54AA-42C6-96B1-FF44D19F32E2}" destId="{4BDA8152-5A15-4400-AB8A-453361D8B864}" srcOrd="2" destOrd="0" presId="urn:microsoft.com/office/officeart/2018/2/layout/IconVerticalSolidList"/>
    <dgm:cxn modelId="{5E7F9FAB-E2BE-4C59-BB9C-B3DD6624C412}" type="presParOf" srcId="{1FB4ED03-54AA-42C6-96B1-FF44D19F32E2}" destId="{F0A2E3F8-7294-463F-9E56-075104DE14F9}" srcOrd="3" destOrd="0" presId="urn:microsoft.com/office/officeart/2018/2/layout/IconVerticalSolidList"/>
    <dgm:cxn modelId="{1ECAAC8C-9332-48B0-80C0-28208B23669B}" type="presParOf" srcId="{28DB2A4F-89B0-4246-92B6-B7A8111096FA}" destId="{74E4F68C-01A2-4EA2-A44A-24704F08FD05}" srcOrd="3" destOrd="0" presId="urn:microsoft.com/office/officeart/2018/2/layout/IconVerticalSolidList"/>
    <dgm:cxn modelId="{C874FFC0-4C56-42E2-8305-33CF20A96E8E}" type="presParOf" srcId="{28DB2A4F-89B0-4246-92B6-B7A8111096FA}" destId="{8EDE9957-1DA5-4A2B-A45E-6E04CC10EF50}" srcOrd="4" destOrd="0" presId="urn:microsoft.com/office/officeart/2018/2/layout/IconVerticalSolidList"/>
    <dgm:cxn modelId="{AA98B4EB-FCC2-4E9D-B2E0-2C3B53334878}" type="presParOf" srcId="{8EDE9957-1DA5-4A2B-A45E-6E04CC10EF50}" destId="{70C7DDA9-DF5F-4D28-89A2-5B7E417A60E2}" srcOrd="0" destOrd="0" presId="urn:microsoft.com/office/officeart/2018/2/layout/IconVerticalSolidList"/>
    <dgm:cxn modelId="{632B76DC-7383-4CC3-ABFF-25E721D6D696}" type="presParOf" srcId="{8EDE9957-1DA5-4A2B-A45E-6E04CC10EF50}" destId="{023D4784-EE34-4E1F-A6AF-D7D0FA6A6C88}" srcOrd="1" destOrd="0" presId="urn:microsoft.com/office/officeart/2018/2/layout/IconVerticalSolidList"/>
    <dgm:cxn modelId="{6E2277BC-C7F5-40ED-AF41-59D8F7481E0F}" type="presParOf" srcId="{8EDE9957-1DA5-4A2B-A45E-6E04CC10EF50}" destId="{3D742DF0-1DA6-45E2-B73C-76FCC918FDD2}" srcOrd="2" destOrd="0" presId="urn:microsoft.com/office/officeart/2018/2/layout/IconVerticalSolidList"/>
    <dgm:cxn modelId="{CBA7933B-BB9F-4DAA-AEB2-B5F7BB3262E5}" type="presParOf" srcId="{8EDE9957-1DA5-4A2B-A45E-6E04CC10EF50}" destId="{8A654B90-1A2D-450B-8833-3279C86AAA29}" srcOrd="3" destOrd="0" presId="urn:microsoft.com/office/officeart/2018/2/layout/IconVerticalSolidList"/>
    <dgm:cxn modelId="{CD540788-B9E3-4095-B7AF-625BFD892E28}" type="presParOf" srcId="{28DB2A4F-89B0-4246-92B6-B7A8111096FA}" destId="{E253CFD9-5F42-4405-95D9-F475ADFF9140}" srcOrd="5" destOrd="0" presId="urn:microsoft.com/office/officeart/2018/2/layout/IconVerticalSolidList"/>
    <dgm:cxn modelId="{D5A23DD5-5786-49C9-B386-C7D68C0E612E}" type="presParOf" srcId="{28DB2A4F-89B0-4246-92B6-B7A8111096FA}" destId="{993B62F1-F474-446E-86BE-3B2FD3D85E61}" srcOrd="6" destOrd="0" presId="urn:microsoft.com/office/officeart/2018/2/layout/IconVerticalSolidList"/>
    <dgm:cxn modelId="{93151F56-0808-45F8-9C6D-22645BF4ACB2}" type="presParOf" srcId="{993B62F1-F474-446E-86BE-3B2FD3D85E61}" destId="{3D5BAD4A-5DE1-420A-AE0A-22C0C957B386}" srcOrd="0" destOrd="0" presId="urn:microsoft.com/office/officeart/2018/2/layout/IconVerticalSolidList"/>
    <dgm:cxn modelId="{B0DE8275-B140-4BF5-ADED-6872F6545C59}" type="presParOf" srcId="{993B62F1-F474-446E-86BE-3B2FD3D85E61}" destId="{D5BFFF66-A8D5-4957-B5DE-24F098387F6B}" srcOrd="1" destOrd="0" presId="urn:microsoft.com/office/officeart/2018/2/layout/IconVerticalSolidList"/>
    <dgm:cxn modelId="{113BF00B-43AB-4CB8-95D5-AC37AD0F1ED8}" type="presParOf" srcId="{993B62F1-F474-446E-86BE-3B2FD3D85E61}" destId="{B2E92B6C-F736-4F37-AC65-DA7EF5B284F4}" srcOrd="2" destOrd="0" presId="urn:microsoft.com/office/officeart/2018/2/layout/IconVerticalSolidList"/>
    <dgm:cxn modelId="{2F67B3A5-00CC-4D92-8F10-BEDBDC2674D8}" type="presParOf" srcId="{993B62F1-F474-446E-86BE-3B2FD3D85E61}" destId="{00BE4E74-51FA-4DDD-B22D-3DA3CF5AA5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1E8C2F-06D4-4BB3-97B7-266C439B7005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2E76DF1-D9A4-47CB-BAEB-D403C6A7D47E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Αντ</a:t>
          </a:r>
          <a:r>
            <a:rPr lang="en-US" dirty="0"/>
            <a:t>απόκριση στις προσδοκίες των πολιτών.</a:t>
          </a:r>
        </a:p>
      </dgm:t>
    </dgm:pt>
    <dgm:pt modelId="{6DB04041-11CB-4143-AD97-1C57671E1215}" type="parTrans" cxnId="{7F5E2E86-DDBA-42E8-BCC6-D9C14875A88D}">
      <dgm:prSet/>
      <dgm:spPr/>
      <dgm:t>
        <a:bodyPr/>
        <a:lstStyle/>
        <a:p>
          <a:endParaRPr lang="en-US"/>
        </a:p>
      </dgm:t>
    </dgm:pt>
    <dgm:pt modelId="{42C4DE6C-6B46-447F-848B-2BCB10CE49F8}" type="sibTrans" cxnId="{7F5E2E86-DDBA-42E8-BCC6-D9C14875A88D}">
      <dgm:prSet/>
      <dgm:spPr/>
      <dgm:t>
        <a:bodyPr/>
        <a:lstStyle/>
        <a:p>
          <a:endParaRPr lang="en-US"/>
        </a:p>
      </dgm:t>
    </dgm:pt>
    <dgm:pt modelId="{4470C6C6-1DB8-4C0F-B3C0-403BF235FC71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Ευθυγράμμιση</a:t>
          </a:r>
          <a:r>
            <a:rPr lang="en-US" dirty="0"/>
            <a:t> </a:t>
          </a:r>
          <a:r>
            <a:rPr lang="en-US" dirty="0" err="1"/>
            <a:t>με</a:t>
          </a:r>
          <a:r>
            <a:rPr lang="en-US" dirty="0"/>
            <a:t> </a:t>
          </a:r>
          <a:r>
            <a:rPr lang="en-US" dirty="0" err="1"/>
            <a:t>τους</a:t>
          </a:r>
          <a:r>
            <a:rPr lang="en-US" dirty="0"/>
            <a:t> </a:t>
          </a:r>
          <a:r>
            <a:rPr lang="en-US" dirty="0" err="1"/>
            <a:t>Στόχους</a:t>
          </a:r>
          <a:r>
            <a:rPr lang="en-US" dirty="0"/>
            <a:t> </a:t>
          </a:r>
          <a:r>
            <a:rPr lang="en-US" dirty="0" err="1"/>
            <a:t>Βιώσιμης</a:t>
          </a:r>
          <a:r>
            <a:rPr lang="en-US" dirty="0"/>
            <a:t> </a:t>
          </a:r>
          <a:r>
            <a:rPr lang="en-US" dirty="0" err="1"/>
            <a:t>Ανά</a:t>
          </a:r>
          <a:r>
            <a:rPr lang="en-US" dirty="0"/>
            <a:t>πτυξης.</a:t>
          </a:r>
        </a:p>
      </dgm:t>
    </dgm:pt>
    <dgm:pt modelId="{FDD0629A-1FDA-4EC2-BD56-DE666528823C}" type="parTrans" cxnId="{5C0265DE-9A01-4C87-B349-48D3D083FD82}">
      <dgm:prSet/>
      <dgm:spPr/>
      <dgm:t>
        <a:bodyPr/>
        <a:lstStyle/>
        <a:p>
          <a:endParaRPr lang="en-US"/>
        </a:p>
      </dgm:t>
    </dgm:pt>
    <dgm:pt modelId="{83A4F24D-E9EB-4A52-A1B4-C31EE64BDD6A}" type="sibTrans" cxnId="{5C0265DE-9A01-4C87-B349-48D3D083FD82}">
      <dgm:prSet/>
      <dgm:spPr/>
      <dgm:t>
        <a:bodyPr/>
        <a:lstStyle/>
        <a:p>
          <a:endParaRPr lang="en-US"/>
        </a:p>
      </dgm:t>
    </dgm:pt>
    <dgm:pt modelId="{A896B248-1BD4-4689-A23A-38BF77D9B34B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Δι</a:t>
          </a:r>
          <a:r>
            <a:rPr lang="en-US" dirty="0"/>
            <a:t>αφάνεια και ενίσχυση εμπιστοσύνης.</a:t>
          </a:r>
        </a:p>
      </dgm:t>
    </dgm:pt>
    <dgm:pt modelId="{87F28178-77F3-4B05-BA09-4EB333075BA4}" type="parTrans" cxnId="{86C6B055-4589-4061-8C71-7D50F2736459}">
      <dgm:prSet/>
      <dgm:spPr/>
      <dgm:t>
        <a:bodyPr/>
        <a:lstStyle/>
        <a:p>
          <a:endParaRPr lang="en-US"/>
        </a:p>
      </dgm:t>
    </dgm:pt>
    <dgm:pt modelId="{548A4838-291D-48A3-A543-2C95D5337C2E}" type="sibTrans" cxnId="{86C6B055-4589-4061-8C71-7D50F2736459}">
      <dgm:prSet/>
      <dgm:spPr/>
      <dgm:t>
        <a:bodyPr/>
        <a:lstStyle/>
        <a:p>
          <a:endParaRPr lang="en-US"/>
        </a:p>
      </dgm:t>
    </dgm:pt>
    <dgm:pt modelId="{43BCFF31-A634-4581-9912-CD859F23617F}">
      <dgm:prSet/>
      <dgm:spPr/>
      <dgm:t>
        <a:bodyPr/>
        <a:lstStyle/>
        <a:p>
          <a:r>
            <a:rPr lang="en-US"/>
            <a:t>• Στρατηγική βελτίωσης απόδοσης και κοινωνικού αντίκτυπου.</a:t>
          </a:r>
        </a:p>
      </dgm:t>
    </dgm:pt>
    <dgm:pt modelId="{1E87F2F4-7B60-4209-8C47-65031FC1A7E0}" type="parTrans" cxnId="{56C3CC6E-9567-4811-9B84-DA894363CFDA}">
      <dgm:prSet/>
      <dgm:spPr/>
      <dgm:t>
        <a:bodyPr/>
        <a:lstStyle/>
        <a:p>
          <a:endParaRPr lang="en-US"/>
        </a:p>
      </dgm:t>
    </dgm:pt>
    <dgm:pt modelId="{D0D3D9F1-6C83-4514-8C72-C1BD0CCDABF6}" type="sibTrans" cxnId="{56C3CC6E-9567-4811-9B84-DA894363CFDA}">
      <dgm:prSet/>
      <dgm:spPr/>
      <dgm:t>
        <a:bodyPr/>
        <a:lstStyle/>
        <a:p>
          <a:endParaRPr lang="en-US"/>
        </a:p>
      </dgm:t>
    </dgm:pt>
    <dgm:pt modelId="{1E0CC8EB-3AB3-4979-AF75-7B7F26BF7CB1}" type="pres">
      <dgm:prSet presAssocID="{5A1E8C2F-06D4-4BB3-97B7-266C439B7005}" presName="vert0" presStyleCnt="0">
        <dgm:presLayoutVars>
          <dgm:dir/>
          <dgm:animOne val="branch"/>
          <dgm:animLvl val="lvl"/>
        </dgm:presLayoutVars>
      </dgm:prSet>
      <dgm:spPr/>
    </dgm:pt>
    <dgm:pt modelId="{FC879D01-D0E1-41B8-B3BD-33D59666BF60}" type="pres">
      <dgm:prSet presAssocID="{52E76DF1-D9A4-47CB-BAEB-D403C6A7D47E}" presName="thickLine" presStyleLbl="alignNode1" presStyleIdx="0" presStyleCnt="4"/>
      <dgm:spPr/>
    </dgm:pt>
    <dgm:pt modelId="{7F68A7C4-1282-477D-9C09-3623D87A011C}" type="pres">
      <dgm:prSet presAssocID="{52E76DF1-D9A4-47CB-BAEB-D403C6A7D47E}" presName="horz1" presStyleCnt="0"/>
      <dgm:spPr/>
    </dgm:pt>
    <dgm:pt modelId="{B41E1B9A-7812-4180-816F-B1FE33190BCA}" type="pres">
      <dgm:prSet presAssocID="{52E76DF1-D9A4-47CB-BAEB-D403C6A7D47E}" presName="tx1" presStyleLbl="revTx" presStyleIdx="0" presStyleCnt="4"/>
      <dgm:spPr/>
    </dgm:pt>
    <dgm:pt modelId="{E44F1B03-88B1-42FF-926C-6C7E7BFE02C3}" type="pres">
      <dgm:prSet presAssocID="{52E76DF1-D9A4-47CB-BAEB-D403C6A7D47E}" presName="vert1" presStyleCnt="0"/>
      <dgm:spPr/>
    </dgm:pt>
    <dgm:pt modelId="{37D4A8F9-F23B-4008-B04A-111758EB63F2}" type="pres">
      <dgm:prSet presAssocID="{4470C6C6-1DB8-4C0F-B3C0-403BF235FC71}" presName="thickLine" presStyleLbl="alignNode1" presStyleIdx="1" presStyleCnt="4"/>
      <dgm:spPr/>
    </dgm:pt>
    <dgm:pt modelId="{70D50F65-9744-4FCA-B671-C956C7E01C8E}" type="pres">
      <dgm:prSet presAssocID="{4470C6C6-1DB8-4C0F-B3C0-403BF235FC71}" presName="horz1" presStyleCnt="0"/>
      <dgm:spPr/>
    </dgm:pt>
    <dgm:pt modelId="{ACFC73E5-DD15-4877-A2FE-14350132A445}" type="pres">
      <dgm:prSet presAssocID="{4470C6C6-1DB8-4C0F-B3C0-403BF235FC71}" presName="tx1" presStyleLbl="revTx" presStyleIdx="1" presStyleCnt="4"/>
      <dgm:spPr/>
    </dgm:pt>
    <dgm:pt modelId="{1227CBFD-799A-4993-8774-E38450B223CA}" type="pres">
      <dgm:prSet presAssocID="{4470C6C6-1DB8-4C0F-B3C0-403BF235FC71}" presName="vert1" presStyleCnt="0"/>
      <dgm:spPr/>
    </dgm:pt>
    <dgm:pt modelId="{332601D4-1F7D-4954-A034-5791BDBCB744}" type="pres">
      <dgm:prSet presAssocID="{A896B248-1BD4-4689-A23A-38BF77D9B34B}" presName="thickLine" presStyleLbl="alignNode1" presStyleIdx="2" presStyleCnt="4"/>
      <dgm:spPr/>
    </dgm:pt>
    <dgm:pt modelId="{B4C20EBB-A3C7-43A9-83F5-25F9287C6A45}" type="pres">
      <dgm:prSet presAssocID="{A896B248-1BD4-4689-A23A-38BF77D9B34B}" presName="horz1" presStyleCnt="0"/>
      <dgm:spPr/>
    </dgm:pt>
    <dgm:pt modelId="{C6CF935E-5249-493C-9735-CE547C5F9D53}" type="pres">
      <dgm:prSet presAssocID="{A896B248-1BD4-4689-A23A-38BF77D9B34B}" presName="tx1" presStyleLbl="revTx" presStyleIdx="2" presStyleCnt="4"/>
      <dgm:spPr/>
    </dgm:pt>
    <dgm:pt modelId="{2DD06C0F-0D83-4899-B849-34D843DA4B57}" type="pres">
      <dgm:prSet presAssocID="{A896B248-1BD4-4689-A23A-38BF77D9B34B}" presName="vert1" presStyleCnt="0"/>
      <dgm:spPr/>
    </dgm:pt>
    <dgm:pt modelId="{3E716BF0-1C6F-44F4-BC2B-93D3B37B72C0}" type="pres">
      <dgm:prSet presAssocID="{43BCFF31-A634-4581-9912-CD859F23617F}" presName="thickLine" presStyleLbl="alignNode1" presStyleIdx="3" presStyleCnt="4"/>
      <dgm:spPr/>
    </dgm:pt>
    <dgm:pt modelId="{F39E5A4B-C19B-4E95-8D3A-77C377071501}" type="pres">
      <dgm:prSet presAssocID="{43BCFF31-A634-4581-9912-CD859F23617F}" presName="horz1" presStyleCnt="0"/>
      <dgm:spPr/>
    </dgm:pt>
    <dgm:pt modelId="{B36BAC2D-A740-4F3E-BFB5-B57690F034E9}" type="pres">
      <dgm:prSet presAssocID="{43BCFF31-A634-4581-9912-CD859F23617F}" presName="tx1" presStyleLbl="revTx" presStyleIdx="3" presStyleCnt="4"/>
      <dgm:spPr/>
    </dgm:pt>
    <dgm:pt modelId="{F212B26E-A057-4427-A3B0-CDB934C16F8E}" type="pres">
      <dgm:prSet presAssocID="{43BCFF31-A634-4581-9912-CD859F23617F}" presName="vert1" presStyleCnt="0"/>
      <dgm:spPr/>
    </dgm:pt>
  </dgm:ptLst>
  <dgm:cxnLst>
    <dgm:cxn modelId="{3E99BC19-8DEA-40A7-AA73-9181963B93EA}" type="presOf" srcId="{4470C6C6-1DB8-4C0F-B3C0-403BF235FC71}" destId="{ACFC73E5-DD15-4877-A2FE-14350132A445}" srcOrd="0" destOrd="0" presId="urn:microsoft.com/office/officeart/2008/layout/LinedList"/>
    <dgm:cxn modelId="{56C3CC6E-9567-4811-9B84-DA894363CFDA}" srcId="{5A1E8C2F-06D4-4BB3-97B7-266C439B7005}" destId="{43BCFF31-A634-4581-9912-CD859F23617F}" srcOrd="3" destOrd="0" parTransId="{1E87F2F4-7B60-4209-8C47-65031FC1A7E0}" sibTransId="{D0D3D9F1-6C83-4514-8C72-C1BD0CCDABF6}"/>
    <dgm:cxn modelId="{86C6B055-4589-4061-8C71-7D50F2736459}" srcId="{5A1E8C2F-06D4-4BB3-97B7-266C439B7005}" destId="{A896B248-1BD4-4689-A23A-38BF77D9B34B}" srcOrd="2" destOrd="0" parTransId="{87F28178-77F3-4B05-BA09-4EB333075BA4}" sibTransId="{548A4838-291D-48A3-A543-2C95D5337C2E}"/>
    <dgm:cxn modelId="{7F5E2E86-DDBA-42E8-BCC6-D9C14875A88D}" srcId="{5A1E8C2F-06D4-4BB3-97B7-266C439B7005}" destId="{52E76DF1-D9A4-47CB-BAEB-D403C6A7D47E}" srcOrd="0" destOrd="0" parTransId="{6DB04041-11CB-4143-AD97-1C57671E1215}" sibTransId="{42C4DE6C-6B46-447F-848B-2BCB10CE49F8}"/>
    <dgm:cxn modelId="{79D61690-93AA-4446-8CC2-E5153DD713FD}" type="presOf" srcId="{5A1E8C2F-06D4-4BB3-97B7-266C439B7005}" destId="{1E0CC8EB-3AB3-4979-AF75-7B7F26BF7CB1}" srcOrd="0" destOrd="0" presId="urn:microsoft.com/office/officeart/2008/layout/LinedList"/>
    <dgm:cxn modelId="{62952FB7-A8FA-48A2-A632-734893B15B4A}" type="presOf" srcId="{43BCFF31-A634-4581-9912-CD859F23617F}" destId="{B36BAC2D-A740-4F3E-BFB5-B57690F034E9}" srcOrd="0" destOrd="0" presId="urn:microsoft.com/office/officeart/2008/layout/LinedList"/>
    <dgm:cxn modelId="{784E99CC-DF13-4D15-AF45-B9D587DE7EB9}" type="presOf" srcId="{A896B248-1BD4-4689-A23A-38BF77D9B34B}" destId="{C6CF935E-5249-493C-9735-CE547C5F9D53}" srcOrd="0" destOrd="0" presId="urn:microsoft.com/office/officeart/2008/layout/LinedList"/>
    <dgm:cxn modelId="{5C0265DE-9A01-4C87-B349-48D3D083FD82}" srcId="{5A1E8C2F-06D4-4BB3-97B7-266C439B7005}" destId="{4470C6C6-1DB8-4C0F-B3C0-403BF235FC71}" srcOrd="1" destOrd="0" parTransId="{FDD0629A-1FDA-4EC2-BD56-DE666528823C}" sibTransId="{83A4F24D-E9EB-4A52-A1B4-C31EE64BDD6A}"/>
    <dgm:cxn modelId="{6FC3D1F0-9973-4843-B738-FAF9EF14BDBF}" type="presOf" srcId="{52E76DF1-D9A4-47CB-BAEB-D403C6A7D47E}" destId="{B41E1B9A-7812-4180-816F-B1FE33190BCA}" srcOrd="0" destOrd="0" presId="urn:microsoft.com/office/officeart/2008/layout/LinedList"/>
    <dgm:cxn modelId="{57A87093-7AE1-47FA-BD73-B9EFC325A1E4}" type="presParOf" srcId="{1E0CC8EB-3AB3-4979-AF75-7B7F26BF7CB1}" destId="{FC879D01-D0E1-41B8-B3BD-33D59666BF60}" srcOrd="0" destOrd="0" presId="urn:microsoft.com/office/officeart/2008/layout/LinedList"/>
    <dgm:cxn modelId="{32DFA6FF-4713-4903-A0D2-D2FD26D84A32}" type="presParOf" srcId="{1E0CC8EB-3AB3-4979-AF75-7B7F26BF7CB1}" destId="{7F68A7C4-1282-477D-9C09-3623D87A011C}" srcOrd="1" destOrd="0" presId="urn:microsoft.com/office/officeart/2008/layout/LinedList"/>
    <dgm:cxn modelId="{65AA9DE6-4266-415A-AD1B-3498BE6E4130}" type="presParOf" srcId="{7F68A7C4-1282-477D-9C09-3623D87A011C}" destId="{B41E1B9A-7812-4180-816F-B1FE33190BCA}" srcOrd="0" destOrd="0" presId="urn:microsoft.com/office/officeart/2008/layout/LinedList"/>
    <dgm:cxn modelId="{0676F652-4A3C-41F7-AA9D-D82ECCA5B195}" type="presParOf" srcId="{7F68A7C4-1282-477D-9C09-3623D87A011C}" destId="{E44F1B03-88B1-42FF-926C-6C7E7BFE02C3}" srcOrd="1" destOrd="0" presId="urn:microsoft.com/office/officeart/2008/layout/LinedList"/>
    <dgm:cxn modelId="{C7168C99-ECB1-4C03-AA56-D399CE5363D4}" type="presParOf" srcId="{1E0CC8EB-3AB3-4979-AF75-7B7F26BF7CB1}" destId="{37D4A8F9-F23B-4008-B04A-111758EB63F2}" srcOrd="2" destOrd="0" presId="urn:microsoft.com/office/officeart/2008/layout/LinedList"/>
    <dgm:cxn modelId="{642E0E72-1B6F-4201-8772-074A7D2698D5}" type="presParOf" srcId="{1E0CC8EB-3AB3-4979-AF75-7B7F26BF7CB1}" destId="{70D50F65-9744-4FCA-B671-C956C7E01C8E}" srcOrd="3" destOrd="0" presId="urn:microsoft.com/office/officeart/2008/layout/LinedList"/>
    <dgm:cxn modelId="{6CB8ED5D-CAD7-46FC-8D60-694287AC18B1}" type="presParOf" srcId="{70D50F65-9744-4FCA-B671-C956C7E01C8E}" destId="{ACFC73E5-DD15-4877-A2FE-14350132A445}" srcOrd="0" destOrd="0" presId="urn:microsoft.com/office/officeart/2008/layout/LinedList"/>
    <dgm:cxn modelId="{0764C082-8097-4DC7-9CE8-2981010DBFF0}" type="presParOf" srcId="{70D50F65-9744-4FCA-B671-C956C7E01C8E}" destId="{1227CBFD-799A-4993-8774-E38450B223CA}" srcOrd="1" destOrd="0" presId="urn:microsoft.com/office/officeart/2008/layout/LinedList"/>
    <dgm:cxn modelId="{4F13FD54-7942-46D9-B7A9-309AEA72C1BD}" type="presParOf" srcId="{1E0CC8EB-3AB3-4979-AF75-7B7F26BF7CB1}" destId="{332601D4-1F7D-4954-A034-5791BDBCB744}" srcOrd="4" destOrd="0" presId="urn:microsoft.com/office/officeart/2008/layout/LinedList"/>
    <dgm:cxn modelId="{E0E711AA-0BC5-459C-9519-6730BF095B14}" type="presParOf" srcId="{1E0CC8EB-3AB3-4979-AF75-7B7F26BF7CB1}" destId="{B4C20EBB-A3C7-43A9-83F5-25F9287C6A45}" srcOrd="5" destOrd="0" presId="urn:microsoft.com/office/officeart/2008/layout/LinedList"/>
    <dgm:cxn modelId="{F3A0663F-1DE8-4777-AC73-4A45CD1FEA90}" type="presParOf" srcId="{B4C20EBB-A3C7-43A9-83F5-25F9287C6A45}" destId="{C6CF935E-5249-493C-9735-CE547C5F9D53}" srcOrd="0" destOrd="0" presId="urn:microsoft.com/office/officeart/2008/layout/LinedList"/>
    <dgm:cxn modelId="{24C62E23-97BF-4124-9109-2AEB157F7D44}" type="presParOf" srcId="{B4C20EBB-A3C7-43A9-83F5-25F9287C6A45}" destId="{2DD06C0F-0D83-4899-B849-34D843DA4B57}" srcOrd="1" destOrd="0" presId="urn:microsoft.com/office/officeart/2008/layout/LinedList"/>
    <dgm:cxn modelId="{E3B82C3A-C167-4FA2-B94D-44B92E4FF295}" type="presParOf" srcId="{1E0CC8EB-3AB3-4979-AF75-7B7F26BF7CB1}" destId="{3E716BF0-1C6F-44F4-BC2B-93D3B37B72C0}" srcOrd="6" destOrd="0" presId="urn:microsoft.com/office/officeart/2008/layout/LinedList"/>
    <dgm:cxn modelId="{93F2108A-9720-4CE0-B511-F61782B31D27}" type="presParOf" srcId="{1E0CC8EB-3AB3-4979-AF75-7B7F26BF7CB1}" destId="{F39E5A4B-C19B-4E95-8D3A-77C377071501}" srcOrd="7" destOrd="0" presId="urn:microsoft.com/office/officeart/2008/layout/LinedList"/>
    <dgm:cxn modelId="{602BFD4C-2381-49EE-8E73-9A5D5CDC8C58}" type="presParOf" srcId="{F39E5A4B-C19B-4E95-8D3A-77C377071501}" destId="{B36BAC2D-A740-4F3E-BFB5-B57690F034E9}" srcOrd="0" destOrd="0" presId="urn:microsoft.com/office/officeart/2008/layout/LinedList"/>
    <dgm:cxn modelId="{C286C34D-FCA8-46C0-9F42-15B876BF6310}" type="presParOf" srcId="{F39E5A4B-C19B-4E95-8D3A-77C377071501}" destId="{F212B26E-A057-4427-A3B0-CDB934C16F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514211-9EAB-4D41-A661-56981AC0BD27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C726748-DA6D-4CF3-A323-01201A8739CA}">
      <dgm:prSet/>
      <dgm:spPr/>
      <dgm:t>
        <a:bodyPr/>
        <a:lstStyle/>
        <a:p>
          <a:r>
            <a:rPr lang="en-US"/>
            <a:t>• Κύπρος: Ψηφιακές υπηρεσίες Τμήματος Φορολογίας &amp; ΚΕΠ.</a:t>
          </a:r>
        </a:p>
      </dgm:t>
    </dgm:pt>
    <dgm:pt modelId="{5AC01977-36BB-4603-A73D-53205A63B6D0}" type="parTrans" cxnId="{D9C45D4E-8FF7-4A90-8CEA-6F68A6A11AF3}">
      <dgm:prSet/>
      <dgm:spPr/>
      <dgm:t>
        <a:bodyPr/>
        <a:lstStyle/>
        <a:p>
          <a:endParaRPr lang="en-US"/>
        </a:p>
      </dgm:t>
    </dgm:pt>
    <dgm:pt modelId="{E06D57F1-33AC-432E-8475-47CAEED73C70}" type="sibTrans" cxnId="{D9C45D4E-8FF7-4A90-8CEA-6F68A6A11AF3}">
      <dgm:prSet/>
      <dgm:spPr/>
      <dgm:t>
        <a:bodyPr/>
        <a:lstStyle/>
        <a:p>
          <a:endParaRPr lang="en-US"/>
        </a:p>
      </dgm:t>
    </dgm:pt>
    <dgm:pt modelId="{0137F173-8EDA-4AE5-AFB6-3DC462C4A9E3}">
      <dgm:prSet/>
      <dgm:spPr/>
      <dgm:t>
        <a:bodyPr/>
        <a:lstStyle/>
        <a:p>
          <a:r>
            <a:rPr lang="en-US"/>
            <a:t>• Δήμος Λεμεσού: βιώσιμη κινητικότητα και συμμετοχή πολιτών.</a:t>
          </a:r>
        </a:p>
      </dgm:t>
    </dgm:pt>
    <dgm:pt modelId="{DC84F41E-B0C9-4C74-8748-F55CE769862C}" type="parTrans" cxnId="{61DEBCF1-049C-4F15-8B8B-4DCDA5BD4096}">
      <dgm:prSet/>
      <dgm:spPr/>
      <dgm:t>
        <a:bodyPr/>
        <a:lstStyle/>
        <a:p>
          <a:endParaRPr lang="en-US"/>
        </a:p>
      </dgm:t>
    </dgm:pt>
    <dgm:pt modelId="{4C83C534-40E2-4283-BE09-F518EC583C33}" type="sibTrans" cxnId="{61DEBCF1-049C-4F15-8B8B-4DCDA5BD4096}">
      <dgm:prSet/>
      <dgm:spPr/>
      <dgm:t>
        <a:bodyPr/>
        <a:lstStyle/>
        <a:p>
          <a:endParaRPr lang="en-US"/>
        </a:p>
      </dgm:t>
    </dgm:pt>
    <dgm:pt modelId="{8B7B7F7C-22C4-4D5E-8A5C-F6DB2FA566F6}">
      <dgm:prSet/>
      <dgm:spPr/>
      <dgm:t>
        <a:bodyPr/>
        <a:lstStyle/>
        <a:p>
          <a:r>
            <a:rPr lang="en-US"/>
            <a:t>• Φινλανδία: Customer Promise στις δημόσιες υπηρεσίες.</a:t>
          </a:r>
        </a:p>
      </dgm:t>
    </dgm:pt>
    <dgm:pt modelId="{B23091AD-C301-4D27-B87E-D8CDB9B55834}" type="parTrans" cxnId="{5EAC43CE-2288-47C1-82C8-23BD6F20D33A}">
      <dgm:prSet/>
      <dgm:spPr/>
      <dgm:t>
        <a:bodyPr/>
        <a:lstStyle/>
        <a:p>
          <a:endParaRPr lang="en-US"/>
        </a:p>
      </dgm:t>
    </dgm:pt>
    <dgm:pt modelId="{44D03343-34C0-4B9E-B8AA-23208F091A7B}" type="sibTrans" cxnId="{5EAC43CE-2288-47C1-82C8-23BD6F20D33A}">
      <dgm:prSet/>
      <dgm:spPr/>
      <dgm:t>
        <a:bodyPr/>
        <a:lstStyle/>
        <a:p>
          <a:endParaRPr lang="en-US"/>
        </a:p>
      </dgm:t>
    </dgm:pt>
    <dgm:pt modelId="{A6C72915-AB57-4030-A858-9D4E8EBC95EC}">
      <dgm:prSet/>
      <dgm:spPr/>
      <dgm:t>
        <a:bodyPr/>
        <a:lstStyle/>
        <a:p>
          <a:r>
            <a:rPr lang="en-US"/>
            <a:t>• Ολλανδία: δείκτες ικανοποίησης πολιτών δημοσιευμένοι online.</a:t>
          </a:r>
        </a:p>
      </dgm:t>
    </dgm:pt>
    <dgm:pt modelId="{4AF2FF9D-E1BF-419C-9A57-92CFC91DC288}" type="parTrans" cxnId="{EC044D6C-9009-4694-9B75-669676737FBC}">
      <dgm:prSet/>
      <dgm:spPr/>
      <dgm:t>
        <a:bodyPr/>
        <a:lstStyle/>
        <a:p>
          <a:endParaRPr lang="en-US"/>
        </a:p>
      </dgm:t>
    </dgm:pt>
    <dgm:pt modelId="{2D57F6FA-6875-4D83-819C-B8C0456C4331}" type="sibTrans" cxnId="{EC044D6C-9009-4694-9B75-669676737FBC}">
      <dgm:prSet/>
      <dgm:spPr/>
      <dgm:t>
        <a:bodyPr/>
        <a:lstStyle/>
        <a:p>
          <a:endParaRPr lang="en-US"/>
        </a:p>
      </dgm:t>
    </dgm:pt>
    <dgm:pt modelId="{03C4F277-CF23-4726-BD9F-774FB119F7E9}">
      <dgm:prSet/>
      <dgm:spPr/>
      <dgm:t>
        <a:bodyPr/>
        <a:lstStyle/>
        <a:p>
          <a:r>
            <a:rPr lang="en-US"/>
            <a:t>• Πορτογαλία: ISO-based excellence framework σε τοπικές αρχές.</a:t>
          </a:r>
        </a:p>
      </dgm:t>
    </dgm:pt>
    <dgm:pt modelId="{8D476C90-0FDD-4697-ACE5-872B590D6965}" type="parTrans" cxnId="{5F09B7A4-917B-4D6C-85D3-F9EC98EB4301}">
      <dgm:prSet/>
      <dgm:spPr/>
      <dgm:t>
        <a:bodyPr/>
        <a:lstStyle/>
        <a:p>
          <a:endParaRPr lang="en-US"/>
        </a:p>
      </dgm:t>
    </dgm:pt>
    <dgm:pt modelId="{5620EA1E-2823-4B9F-A332-296CD61F8C4B}" type="sibTrans" cxnId="{5F09B7A4-917B-4D6C-85D3-F9EC98EB4301}">
      <dgm:prSet/>
      <dgm:spPr/>
      <dgm:t>
        <a:bodyPr/>
        <a:lstStyle/>
        <a:p>
          <a:endParaRPr lang="en-US"/>
        </a:p>
      </dgm:t>
    </dgm:pt>
    <dgm:pt modelId="{62E395FF-12FF-478F-98F1-4F89D1845E98}" type="pres">
      <dgm:prSet presAssocID="{25514211-9EAB-4D41-A661-56981AC0BD27}" presName="vert0" presStyleCnt="0">
        <dgm:presLayoutVars>
          <dgm:dir/>
          <dgm:animOne val="branch"/>
          <dgm:animLvl val="lvl"/>
        </dgm:presLayoutVars>
      </dgm:prSet>
      <dgm:spPr/>
    </dgm:pt>
    <dgm:pt modelId="{86691D86-6847-43DE-927A-17FC82970CD0}" type="pres">
      <dgm:prSet presAssocID="{7C726748-DA6D-4CF3-A323-01201A8739CA}" presName="thickLine" presStyleLbl="alignNode1" presStyleIdx="0" presStyleCnt="5"/>
      <dgm:spPr/>
    </dgm:pt>
    <dgm:pt modelId="{8FA55AC3-C611-4B20-B2AA-4359D5642436}" type="pres">
      <dgm:prSet presAssocID="{7C726748-DA6D-4CF3-A323-01201A8739CA}" presName="horz1" presStyleCnt="0"/>
      <dgm:spPr/>
    </dgm:pt>
    <dgm:pt modelId="{EBA5CB10-DDDE-4555-91EE-C77B7F5994E3}" type="pres">
      <dgm:prSet presAssocID="{7C726748-DA6D-4CF3-A323-01201A8739CA}" presName="tx1" presStyleLbl="revTx" presStyleIdx="0" presStyleCnt="5"/>
      <dgm:spPr/>
    </dgm:pt>
    <dgm:pt modelId="{35CFF632-7319-4E03-9266-A0B7EBA82E6B}" type="pres">
      <dgm:prSet presAssocID="{7C726748-DA6D-4CF3-A323-01201A8739CA}" presName="vert1" presStyleCnt="0"/>
      <dgm:spPr/>
    </dgm:pt>
    <dgm:pt modelId="{6045D953-B51F-4DE0-9DA5-A9B37DCFED7F}" type="pres">
      <dgm:prSet presAssocID="{0137F173-8EDA-4AE5-AFB6-3DC462C4A9E3}" presName="thickLine" presStyleLbl="alignNode1" presStyleIdx="1" presStyleCnt="5"/>
      <dgm:spPr/>
    </dgm:pt>
    <dgm:pt modelId="{75B0D3DB-FF1B-495D-BF40-28422AB7D090}" type="pres">
      <dgm:prSet presAssocID="{0137F173-8EDA-4AE5-AFB6-3DC462C4A9E3}" presName="horz1" presStyleCnt="0"/>
      <dgm:spPr/>
    </dgm:pt>
    <dgm:pt modelId="{17A9D7AC-838B-4CDF-B3D2-F38CB8C8E05C}" type="pres">
      <dgm:prSet presAssocID="{0137F173-8EDA-4AE5-AFB6-3DC462C4A9E3}" presName="tx1" presStyleLbl="revTx" presStyleIdx="1" presStyleCnt="5"/>
      <dgm:spPr/>
    </dgm:pt>
    <dgm:pt modelId="{9328C063-EF32-4A5F-B05D-A28714C382FC}" type="pres">
      <dgm:prSet presAssocID="{0137F173-8EDA-4AE5-AFB6-3DC462C4A9E3}" presName="vert1" presStyleCnt="0"/>
      <dgm:spPr/>
    </dgm:pt>
    <dgm:pt modelId="{2457435A-D53C-43CA-83E8-8441AD41D59D}" type="pres">
      <dgm:prSet presAssocID="{8B7B7F7C-22C4-4D5E-8A5C-F6DB2FA566F6}" presName="thickLine" presStyleLbl="alignNode1" presStyleIdx="2" presStyleCnt="5"/>
      <dgm:spPr/>
    </dgm:pt>
    <dgm:pt modelId="{EB5D9748-80EA-404F-8184-ED430A3B1DAB}" type="pres">
      <dgm:prSet presAssocID="{8B7B7F7C-22C4-4D5E-8A5C-F6DB2FA566F6}" presName="horz1" presStyleCnt="0"/>
      <dgm:spPr/>
    </dgm:pt>
    <dgm:pt modelId="{53874123-E854-43B1-BE94-50AD4CD8FF92}" type="pres">
      <dgm:prSet presAssocID="{8B7B7F7C-22C4-4D5E-8A5C-F6DB2FA566F6}" presName="tx1" presStyleLbl="revTx" presStyleIdx="2" presStyleCnt="5"/>
      <dgm:spPr/>
    </dgm:pt>
    <dgm:pt modelId="{F5155E90-9CDB-449F-8B0D-8F74D22C2F05}" type="pres">
      <dgm:prSet presAssocID="{8B7B7F7C-22C4-4D5E-8A5C-F6DB2FA566F6}" presName="vert1" presStyleCnt="0"/>
      <dgm:spPr/>
    </dgm:pt>
    <dgm:pt modelId="{EBDD2D33-6D2C-4398-B27C-A45F54A8697E}" type="pres">
      <dgm:prSet presAssocID="{A6C72915-AB57-4030-A858-9D4E8EBC95EC}" presName="thickLine" presStyleLbl="alignNode1" presStyleIdx="3" presStyleCnt="5"/>
      <dgm:spPr/>
    </dgm:pt>
    <dgm:pt modelId="{3553F22E-B513-4A91-B7A8-D1157FDEBD16}" type="pres">
      <dgm:prSet presAssocID="{A6C72915-AB57-4030-A858-9D4E8EBC95EC}" presName="horz1" presStyleCnt="0"/>
      <dgm:spPr/>
    </dgm:pt>
    <dgm:pt modelId="{957222D6-F156-498C-9659-36B8E97C9649}" type="pres">
      <dgm:prSet presAssocID="{A6C72915-AB57-4030-A858-9D4E8EBC95EC}" presName="tx1" presStyleLbl="revTx" presStyleIdx="3" presStyleCnt="5"/>
      <dgm:spPr/>
    </dgm:pt>
    <dgm:pt modelId="{EA4A43C0-210A-4961-AD7E-31669085DC03}" type="pres">
      <dgm:prSet presAssocID="{A6C72915-AB57-4030-A858-9D4E8EBC95EC}" presName="vert1" presStyleCnt="0"/>
      <dgm:spPr/>
    </dgm:pt>
    <dgm:pt modelId="{AB4B26DF-6980-4963-A9F0-9B3ACB57896A}" type="pres">
      <dgm:prSet presAssocID="{03C4F277-CF23-4726-BD9F-774FB119F7E9}" presName="thickLine" presStyleLbl="alignNode1" presStyleIdx="4" presStyleCnt="5"/>
      <dgm:spPr/>
    </dgm:pt>
    <dgm:pt modelId="{1AF664E4-992C-4E1F-A5F2-3376E745B947}" type="pres">
      <dgm:prSet presAssocID="{03C4F277-CF23-4726-BD9F-774FB119F7E9}" presName="horz1" presStyleCnt="0"/>
      <dgm:spPr/>
    </dgm:pt>
    <dgm:pt modelId="{B72581C5-C397-4990-9DAB-64F137BEEFA6}" type="pres">
      <dgm:prSet presAssocID="{03C4F277-CF23-4726-BD9F-774FB119F7E9}" presName="tx1" presStyleLbl="revTx" presStyleIdx="4" presStyleCnt="5"/>
      <dgm:spPr/>
    </dgm:pt>
    <dgm:pt modelId="{71FEC165-31B5-401A-A9A0-749BD45251B1}" type="pres">
      <dgm:prSet presAssocID="{03C4F277-CF23-4726-BD9F-774FB119F7E9}" presName="vert1" presStyleCnt="0"/>
      <dgm:spPr/>
    </dgm:pt>
  </dgm:ptLst>
  <dgm:cxnLst>
    <dgm:cxn modelId="{0309B006-7192-476D-B18C-165FA5B3E7DF}" type="presOf" srcId="{25514211-9EAB-4D41-A661-56981AC0BD27}" destId="{62E395FF-12FF-478F-98F1-4F89D1845E98}" srcOrd="0" destOrd="0" presId="urn:microsoft.com/office/officeart/2008/layout/LinedList"/>
    <dgm:cxn modelId="{D6C79923-C27A-4137-8CA1-4DF711A53B75}" type="presOf" srcId="{03C4F277-CF23-4726-BD9F-774FB119F7E9}" destId="{B72581C5-C397-4990-9DAB-64F137BEEFA6}" srcOrd="0" destOrd="0" presId="urn:microsoft.com/office/officeart/2008/layout/LinedList"/>
    <dgm:cxn modelId="{EC044D6C-9009-4694-9B75-669676737FBC}" srcId="{25514211-9EAB-4D41-A661-56981AC0BD27}" destId="{A6C72915-AB57-4030-A858-9D4E8EBC95EC}" srcOrd="3" destOrd="0" parTransId="{4AF2FF9D-E1BF-419C-9A57-92CFC91DC288}" sibTransId="{2D57F6FA-6875-4D83-819C-B8C0456C4331}"/>
    <dgm:cxn modelId="{D9C45D4E-8FF7-4A90-8CEA-6F68A6A11AF3}" srcId="{25514211-9EAB-4D41-A661-56981AC0BD27}" destId="{7C726748-DA6D-4CF3-A323-01201A8739CA}" srcOrd="0" destOrd="0" parTransId="{5AC01977-36BB-4603-A73D-53205A63B6D0}" sibTransId="{E06D57F1-33AC-432E-8475-47CAEED73C70}"/>
    <dgm:cxn modelId="{FECC0C7D-FAB8-4110-83B5-62A301D274AC}" type="presOf" srcId="{7C726748-DA6D-4CF3-A323-01201A8739CA}" destId="{EBA5CB10-DDDE-4555-91EE-C77B7F5994E3}" srcOrd="0" destOrd="0" presId="urn:microsoft.com/office/officeart/2008/layout/LinedList"/>
    <dgm:cxn modelId="{5F09B7A4-917B-4D6C-85D3-F9EC98EB4301}" srcId="{25514211-9EAB-4D41-A661-56981AC0BD27}" destId="{03C4F277-CF23-4726-BD9F-774FB119F7E9}" srcOrd="4" destOrd="0" parTransId="{8D476C90-0FDD-4697-ACE5-872B590D6965}" sibTransId="{5620EA1E-2823-4B9F-A332-296CD61F8C4B}"/>
    <dgm:cxn modelId="{3292DCCB-EDF6-4CC4-952B-4B344353B13B}" type="presOf" srcId="{8B7B7F7C-22C4-4D5E-8A5C-F6DB2FA566F6}" destId="{53874123-E854-43B1-BE94-50AD4CD8FF92}" srcOrd="0" destOrd="0" presId="urn:microsoft.com/office/officeart/2008/layout/LinedList"/>
    <dgm:cxn modelId="{5EAC43CE-2288-47C1-82C8-23BD6F20D33A}" srcId="{25514211-9EAB-4D41-A661-56981AC0BD27}" destId="{8B7B7F7C-22C4-4D5E-8A5C-F6DB2FA566F6}" srcOrd="2" destOrd="0" parTransId="{B23091AD-C301-4D27-B87E-D8CDB9B55834}" sibTransId="{44D03343-34C0-4B9E-B8AA-23208F091A7B}"/>
    <dgm:cxn modelId="{28BDD6ED-144D-437F-A874-AE42D5920D21}" type="presOf" srcId="{0137F173-8EDA-4AE5-AFB6-3DC462C4A9E3}" destId="{17A9D7AC-838B-4CDF-B3D2-F38CB8C8E05C}" srcOrd="0" destOrd="0" presId="urn:microsoft.com/office/officeart/2008/layout/LinedList"/>
    <dgm:cxn modelId="{234282EF-C567-4405-80E9-619FE663B1EF}" type="presOf" srcId="{A6C72915-AB57-4030-A858-9D4E8EBC95EC}" destId="{957222D6-F156-498C-9659-36B8E97C9649}" srcOrd="0" destOrd="0" presId="urn:microsoft.com/office/officeart/2008/layout/LinedList"/>
    <dgm:cxn modelId="{61DEBCF1-049C-4F15-8B8B-4DCDA5BD4096}" srcId="{25514211-9EAB-4D41-A661-56981AC0BD27}" destId="{0137F173-8EDA-4AE5-AFB6-3DC462C4A9E3}" srcOrd="1" destOrd="0" parTransId="{DC84F41E-B0C9-4C74-8748-F55CE769862C}" sibTransId="{4C83C534-40E2-4283-BE09-F518EC583C33}"/>
    <dgm:cxn modelId="{AD88DF63-63E0-41C0-B079-DE9F547586BF}" type="presParOf" srcId="{62E395FF-12FF-478F-98F1-4F89D1845E98}" destId="{86691D86-6847-43DE-927A-17FC82970CD0}" srcOrd="0" destOrd="0" presId="urn:microsoft.com/office/officeart/2008/layout/LinedList"/>
    <dgm:cxn modelId="{29E87099-B1A3-4DDF-A1B7-2B31499E9449}" type="presParOf" srcId="{62E395FF-12FF-478F-98F1-4F89D1845E98}" destId="{8FA55AC3-C611-4B20-B2AA-4359D5642436}" srcOrd="1" destOrd="0" presId="urn:microsoft.com/office/officeart/2008/layout/LinedList"/>
    <dgm:cxn modelId="{B18B7726-D345-48D9-AAEA-87E5D7B9DA3A}" type="presParOf" srcId="{8FA55AC3-C611-4B20-B2AA-4359D5642436}" destId="{EBA5CB10-DDDE-4555-91EE-C77B7F5994E3}" srcOrd="0" destOrd="0" presId="urn:microsoft.com/office/officeart/2008/layout/LinedList"/>
    <dgm:cxn modelId="{3E4C86F4-5481-4C33-9FC5-B368AE602D03}" type="presParOf" srcId="{8FA55AC3-C611-4B20-B2AA-4359D5642436}" destId="{35CFF632-7319-4E03-9266-A0B7EBA82E6B}" srcOrd="1" destOrd="0" presId="urn:microsoft.com/office/officeart/2008/layout/LinedList"/>
    <dgm:cxn modelId="{E58F5AD7-5569-495B-9413-36B9DBAE7C17}" type="presParOf" srcId="{62E395FF-12FF-478F-98F1-4F89D1845E98}" destId="{6045D953-B51F-4DE0-9DA5-A9B37DCFED7F}" srcOrd="2" destOrd="0" presId="urn:microsoft.com/office/officeart/2008/layout/LinedList"/>
    <dgm:cxn modelId="{F86F04EB-7393-4EB4-B084-21E33AA3E2B5}" type="presParOf" srcId="{62E395FF-12FF-478F-98F1-4F89D1845E98}" destId="{75B0D3DB-FF1B-495D-BF40-28422AB7D090}" srcOrd="3" destOrd="0" presId="urn:microsoft.com/office/officeart/2008/layout/LinedList"/>
    <dgm:cxn modelId="{9E6D10D8-6A76-488A-A736-EFB3B74B77F8}" type="presParOf" srcId="{75B0D3DB-FF1B-495D-BF40-28422AB7D090}" destId="{17A9D7AC-838B-4CDF-B3D2-F38CB8C8E05C}" srcOrd="0" destOrd="0" presId="urn:microsoft.com/office/officeart/2008/layout/LinedList"/>
    <dgm:cxn modelId="{4F1E64CD-59D7-43B9-AA24-FD6B268E9E70}" type="presParOf" srcId="{75B0D3DB-FF1B-495D-BF40-28422AB7D090}" destId="{9328C063-EF32-4A5F-B05D-A28714C382FC}" srcOrd="1" destOrd="0" presId="urn:microsoft.com/office/officeart/2008/layout/LinedList"/>
    <dgm:cxn modelId="{888FC3BB-83DC-4D06-BC12-72299EE24554}" type="presParOf" srcId="{62E395FF-12FF-478F-98F1-4F89D1845E98}" destId="{2457435A-D53C-43CA-83E8-8441AD41D59D}" srcOrd="4" destOrd="0" presId="urn:microsoft.com/office/officeart/2008/layout/LinedList"/>
    <dgm:cxn modelId="{1EF03C66-EC34-4F00-A830-B11806A735C9}" type="presParOf" srcId="{62E395FF-12FF-478F-98F1-4F89D1845E98}" destId="{EB5D9748-80EA-404F-8184-ED430A3B1DAB}" srcOrd="5" destOrd="0" presId="urn:microsoft.com/office/officeart/2008/layout/LinedList"/>
    <dgm:cxn modelId="{491634DB-E39F-4363-9E8B-305972FB582F}" type="presParOf" srcId="{EB5D9748-80EA-404F-8184-ED430A3B1DAB}" destId="{53874123-E854-43B1-BE94-50AD4CD8FF92}" srcOrd="0" destOrd="0" presId="urn:microsoft.com/office/officeart/2008/layout/LinedList"/>
    <dgm:cxn modelId="{73F92CA1-98D9-4035-BBC7-1D8718318D3D}" type="presParOf" srcId="{EB5D9748-80EA-404F-8184-ED430A3B1DAB}" destId="{F5155E90-9CDB-449F-8B0D-8F74D22C2F05}" srcOrd="1" destOrd="0" presId="urn:microsoft.com/office/officeart/2008/layout/LinedList"/>
    <dgm:cxn modelId="{B2848B95-6382-40E3-9057-97BC2C84DF82}" type="presParOf" srcId="{62E395FF-12FF-478F-98F1-4F89D1845E98}" destId="{EBDD2D33-6D2C-4398-B27C-A45F54A8697E}" srcOrd="6" destOrd="0" presId="urn:microsoft.com/office/officeart/2008/layout/LinedList"/>
    <dgm:cxn modelId="{D4FF8AB7-BAD8-4D9E-BEA0-09BA86C54F18}" type="presParOf" srcId="{62E395FF-12FF-478F-98F1-4F89D1845E98}" destId="{3553F22E-B513-4A91-B7A8-D1157FDEBD16}" srcOrd="7" destOrd="0" presId="urn:microsoft.com/office/officeart/2008/layout/LinedList"/>
    <dgm:cxn modelId="{8B0D4893-ED09-4708-9289-351B69A6EB9E}" type="presParOf" srcId="{3553F22E-B513-4A91-B7A8-D1157FDEBD16}" destId="{957222D6-F156-498C-9659-36B8E97C9649}" srcOrd="0" destOrd="0" presId="urn:microsoft.com/office/officeart/2008/layout/LinedList"/>
    <dgm:cxn modelId="{FD2721EA-7EA8-4610-BC99-4AC80B270118}" type="presParOf" srcId="{3553F22E-B513-4A91-B7A8-D1157FDEBD16}" destId="{EA4A43C0-210A-4961-AD7E-31669085DC03}" srcOrd="1" destOrd="0" presId="urn:microsoft.com/office/officeart/2008/layout/LinedList"/>
    <dgm:cxn modelId="{6A766095-0D3A-4139-BB87-D22DDA662E74}" type="presParOf" srcId="{62E395FF-12FF-478F-98F1-4F89D1845E98}" destId="{AB4B26DF-6980-4963-A9F0-9B3ACB57896A}" srcOrd="8" destOrd="0" presId="urn:microsoft.com/office/officeart/2008/layout/LinedList"/>
    <dgm:cxn modelId="{AA778CEE-BB45-40ED-BF4E-E75F8295FBC9}" type="presParOf" srcId="{62E395FF-12FF-478F-98F1-4F89D1845E98}" destId="{1AF664E4-992C-4E1F-A5F2-3376E745B947}" srcOrd="9" destOrd="0" presId="urn:microsoft.com/office/officeart/2008/layout/LinedList"/>
    <dgm:cxn modelId="{E74E1CBA-B949-4B69-961F-13D07F824AE4}" type="presParOf" srcId="{1AF664E4-992C-4E1F-A5F2-3376E745B947}" destId="{B72581C5-C397-4990-9DAB-64F137BEEFA6}" srcOrd="0" destOrd="0" presId="urn:microsoft.com/office/officeart/2008/layout/LinedList"/>
    <dgm:cxn modelId="{28BEEE36-5BE3-4D16-8540-ABA6CE33BB9E}" type="presParOf" srcId="{1AF664E4-992C-4E1F-A5F2-3376E745B947}" destId="{71FEC165-31B5-401A-A9A0-749BD45251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F8F8F3-EE00-40E1-8FDE-DA2F30F3ECB2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0DC7B6-ED16-400D-8AF0-A2CA710FA6B8}">
      <dgm:prSet/>
      <dgm:spPr/>
      <dgm:t>
        <a:bodyPr/>
        <a:lstStyle/>
        <a:p>
          <a:r>
            <a:rPr lang="en-US"/>
            <a:t>• Αυτοαξιολόγηση και καθορισμός επιπέδου ωριμότητας.</a:t>
          </a:r>
        </a:p>
      </dgm:t>
    </dgm:pt>
    <dgm:pt modelId="{B2F852B7-41DD-43EA-BD3E-DD898182E07B}" type="parTrans" cxnId="{90467D14-AA4D-4573-B7FF-95831F5E3BE4}">
      <dgm:prSet/>
      <dgm:spPr/>
      <dgm:t>
        <a:bodyPr/>
        <a:lstStyle/>
        <a:p>
          <a:endParaRPr lang="en-US"/>
        </a:p>
      </dgm:t>
    </dgm:pt>
    <dgm:pt modelId="{ACAFC650-3F98-41EA-8CD9-F190369D478A}" type="sibTrans" cxnId="{90467D14-AA4D-4573-B7FF-95831F5E3BE4}">
      <dgm:prSet/>
      <dgm:spPr/>
      <dgm:t>
        <a:bodyPr/>
        <a:lstStyle/>
        <a:p>
          <a:endParaRPr lang="en-US"/>
        </a:p>
      </dgm:t>
    </dgm:pt>
    <dgm:pt modelId="{9AB168DB-2E20-4584-B954-A9E7275AFD9C}">
      <dgm:prSet/>
      <dgm:spPr/>
      <dgm:t>
        <a:bodyPr/>
        <a:lstStyle/>
        <a:p>
          <a:r>
            <a:rPr lang="en-US"/>
            <a:t>• Θέσπιση στόχων εξυπηρέτησης και δεικτών απόδοσης.</a:t>
          </a:r>
        </a:p>
      </dgm:t>
    </dgm:pt>
    <dgm:pt modelId="{0D8BDB4B-11B0-4A03-8F87-3F5438692C4D}" type="parTrans" cxnId="{48006013-2075-4FDB-808C-446A971D8F5B}">
      <dgm:prSet/>
      <dgm:spPr/>
      <dgm:t>
        <a:bodyPr/>
        <a:lstStyle/>
        <a:p>
          <a:endParaRPr lang="en-US"/>
        </a:p>
      </dgm:t>
    </dgm:pt>
    <dgm:pt modelId="{28107F48-603A-45A0-9081-97EE81ACA69F}" type="sibTrans" cxnId="{48006013-2075-4FDB-808C-446A971D8F5B}">
      <dgm:prSet/>
      <dgm:spPr/>
      <dgm:t>
        <a:bodyPr/>
        <a:lstStyle/>
        <a:p>
          <a:endParaRPr lang="en-US"/>
        </a:p>
      </dgm:t>
    </dgm:pt>
    <dgm:pt modelId="{3C502A8C-52E8-483D-ABCE-F78F6BF5E39D}">
      <dgm:prSet/>
      <dgm:spPr/>
      <dgm:t>
        <a:bodyPr/>
        <a:lstStyle/>
        <a:p>
          <a:r>
            <a:rPr lang="en-US"/>
            <a:t>• Ενδυνάμωση προσωπικού και καλλιέργεια κουλτούρας αριστείας.</a:t>
          </a:r>
        </a:p>
      </dgm:t>
    </dgm:pt>
    <dgm:pt modelId="{423EA9B8-0E58-4814-B328-E3EA66FB65D3}" type="parTrans" cxnId="{3461BF82-204D-4ACE-B34C-CDA01F4E8D1F}">
      <dgm:prSet/>
      <dgm:spPr/>
      <dgm:t>
        <a:bodyPr/>
        <a:lstStyle/>
        <a:p>
          <a:endParaRPr lang="en-US"/>
        </a:p>
      </dgm:t>
    </dgm:pt>
    <dgm:pt modelId="{A9117958-341E-4F48-B44E-9623A5781C9A}" type="sibTrans" cxnId="{3461BF82-204D-4ACE-B34C-CDA01F4E8D1F}">
      <dgm:prSet/>
      <dgm:spPr/>
      <dgm:t>
        <a:bodyPr/>
        <a:lstStyle/>
        <a:p>
          <a:endParaRPr lang="en-US"/>
        </a:p>
      </dgm:t>
    </dgm:pt>
    <dgm:pt modelId="{C00D55D1-F4D6-4B7D-925C-3BF9EB8C5177}">
      <dgm:prSet/>
      <dgm:spPr/>
      <dgm:t>
        <a:bodyPr/>
        <a:lstStyle/>
        <a:p>
          <a:r>
            <a:rPr lang="en-US"/>
            <a:t>• Διασύνδεση με ψηφιακό μετασχηματισμό και βιωσιμότητα.</a:t>
          </a:r>
        </a:p>
      </dgm:t>
    </dgm:pt>
    <dgm:pt modelId="{C6DAB0CB-A027-4993-9026-4E45B283B2BA}" type="parTrans" cxnId="{FF215663-5EB5-4076-B762-04E3C4C7BEBA}">
      <dgm:prSet/>
      <dgm:spPr/>
      <dgm:t>
        <a:bodyPr/>
        <a:lstStyle/>
        <a:p>
          <a:endParaRPr lang="en-US"/>
        </a:p>
      </dgm:t>
    </dgm:pt>
    <dgm:pt modelId="{A937B0BD-2948-4D9C-8732-DA7D4CD2E1A2}" type="sibTrans" cxnId="{FF215663-5EB5-4076-B762-04E3C4C7BEBA}">
      <dgm:prSet/>
      <dgm:spPr/>
      <dgm:t>
        <a:bodyPr/>
        <a:lstStyle/>
        <a:p>
          <a:endParaRPr lang="en-US"/>
        </a:p>
      </dgm:t>
    </dgm:pt>
    <dgm:pt modelId="{AEC4A939-0CC1-4662-8E61-7FCA04234F70}" type="pres">
      <dgm:prSet presAssocID="{E7F8F8F3-EE00-40E1-8FDE-DA2F30F3ECB2}" presName="Name0" presStyleCnt="0">
        <dgm:presLayoutVars>
          <dgm:dir/>
          <dgm:animLvl val="lvl"/>
          <dgm:resizeHandles val="exact"/>
        </dgm:presLayoutVars>
      </dgm:prSet>
      <dgm:spPr/>
    </dgm:pt>
    <dgm:pt modelId="{3FA9FC4A-AD15-4B95-AA4A-71639053ED35}" type="pres">
      <dgm:prSet presAssocID="{C00D55D1-F4D6-4B7D-925C-3BF9EB8C5177}" presName="boxAndChildren" presStyleCnt="0"/>
      <dgm:spPr/>
    </dgm:pt>
    <dgm:pt modelId="{3D47A3AC-9DF0-413C-B69D-9ED07E77C398}" type="pres">
      <dgm:prSet presAssocID="{C00D55D1-F4D6-4B7D-925C-3BF9EB8C5177}" presName="parentTextBox" presStyleLbl="node1" presStyleIdx="0" presStyleCnt="4"/>
      <dgm:spPr/>
    </dgm:pt>
    <dgm:pt modelId="{9E530892-7EDB-41DF-B67E-A7D58D5AC6C4}" type="pres">
      <dgm:prSet presAssocID="{A9117958-341E-4F48-B44E-9623A5781C9A}" presName="sp" presStyleCnt="0"/>
      <dgm:spPr/>
    </dgm:pt>
    <dgm:pt modelId="{9EAB25E3-DA89-4051-A547-83E177A10F34}" type="pres">
      <dgm:prSet presAssocID="{3C502A8C-52E8-483D-ABCE-F78F6BF5E39D}" presName="arrowAndChildren" presStyleCnt="0"/>
      <dgm:spPr/>
    </dgm:pt>
    <dgm:pt modelId="{52564EE5-00CB-4727-94A5-2107F3E3436D}" type="pres">
      <dgm:prSet presAssocID="{3C502A8C-52E8-483D-ABCE-F78F6BF5E39D}" presName="parentTextArrow" presStyleLbl="node1" presStyleIdx="1" presStyleCnt="4"/>
      <dgm:spPr/>
    </dgm:pt>
    <dgm:pt modelId="{AB8E101D-03C2-4933-8C70-F67AF46E56F0}" type="pres">
      <dgm:prSet presAssocID="{28107F48-603A-45A0-9081-97EE81ACA69F}" presName="sp" presStyleCnt="0"/>
      <dgm:spPr/>
    </dgm:pt>
    <dgm:pt modelId="{EF904A21-D07A-44F3-8277-27E49E4E13B0}" type="pres">
      <dgm:prSet presAssocID="{9AB168DB-2E20-4584-B954-A9E7275AFD9C}" presName="arrowAndChildren" presStyleCnt="0"/>
      <dgm:spPr/>
    </dgm:pt>
    <dgm:pt modelId="{08910E43-F4B4-4628-B72B-597673DC64AE}" type="pres">
      <dgm:prSet presAssocID="{9AB168DB-2E20-4584-B954-A9E7275AFD9C}" presName="parentTextArrow" presStyleLbl="node1" presStyleIdx="2" presStyleCnt="4"/>
      <dgm:spPr/>
    </dgm:pt>
    <dgm:pt modelId="{817E6978-E35D-4404-B961-A5663689E2BC}" type="pres">
      <dgm:prSet presAssocID="{ACAFC650-3F98-41EA-8CD9-F190369D478A}" presName="sp" presStyleCnt="0"/>
      <dgm:spPr/>
    </dgm:pt>
    <dgm:pt modelId="{6355BE4E-1DCE-4F26-82C9-BB5B30D3AC5B}" type="pres">
      <dgm:prSet presAssocID="{BD0DC7B6-ED16-400D-8AF0-A2CA710FA6B8}" presName="arrowAndChildren" presStyleCnt="0"/>
      <dgm:spPr/>
    </dgm:pt>
    <dgm:pt modelId="{4F51DB70-FA72-43E2-B662-1BD9C53ACC4F}" type="pres">
      <dgm:prSet presAssocID="{BD0DC7B6-ED16-400D-8AF0-A2CA710FA6B8}" presName="parentTextArrow" presStyleLbl="node1" presStyleIdx="3" presStyleCnt="4"/>
      <dgm:spPr/>
    </dgm:pt>
  </dgm:ptLst>
  <dgm:cxnLst>
    <dgm:cxn modelId="{D0290508-A715-4E98-BB8C-3F943EF3EA3F}" type="presOf" srcId="{E7F8F8F3-EE00-40E1-8FDE-DA2F30F3ECB2}" destId="{AEC4A939-0CC1-4662-8E61-7FCA04234F70}" srcOrd="0" destOrd="0" presId="urn:microsoft.com/office/officeart/2005/8/layout/process4"/>
    <dgm:cxn modelId="{48006013-2075-4FDB-808C-446A971D8F5B}" srcId="{E7F8F8F3-EE00-40E1-8FDE-DA2F30F3ECB2}" destId="{9AB168DB-2E20-4584-B954-A9E7275AFD9C}" srcOrd="1" destOrd="0" parTransId="{0D8BDB4B-11B0-4A03-8F87-3F5438692C4D}" sibTransId="{28107F48-603A-45A0-9081-97EE81ACA69F}"/>
    <dgm:cxn modelId="{90467D14-AA4D-4573-B7FF-95831F5E3BE4}" srcId="{E7F8F8F3-EE00-40E1-8FDE-DA2F30F3ECB2}" destId="{BD0DC7B6-ED16-400D-8AF0-A2CA710FA6B8}" srcOrd="0" destOrd="0" parTransId="{B2F852B7-41DD-43EA-BD3E-DD898182E07B}" sibTransId="{ACAFC650-3F98-41EA-8CD9-F190369D478A}"/>
    <dgm:cxn modelId="{4873E13C-B570-45C2-BF4E-0260BE7553EF}" type="presOf" srcId="{C00D55D1-F4D6-4B7D-925C-3BF9EB8C5177}" destId="{3D47A3AC-9DF0-413C-B69D-9ED07E77C398}" srcOrd="0" destOrd="0" presId="urn:microsoft.com/office/officeart/2005/8/layout/process4"/>
    <dgm:cxn modelId="{FF215663-5EB5-4076-B762-04E3C4C7BEBA}" srcId="{E7F8F8F3-EE00-40E1-8FDE-DA2F30F3ECB2}" destId="{C00D55D1-F4D6-4B7D-925C-3BF9EB8C5177}" srcOrd="3" destOrd="0" parTransId="{C6DAB0CB-A027-4993-9026-4E45B283B2BA}" sibTransId="{A937B0BD-2948-4D9C-8732-DA7D4CD2E1A2}"/>
    <dgm:cxn modelId="{5ABDDA6A-A2D6-4F2B-BBAB-896A87641D9D}" type="presOf" srcId="{9AB168DB-2E20-4584-B954-A9E7275AFD9C}" destId="{08910E43-F4B4-4628-B72B-597673DC64AE}" srcOrd="0" destOrd="0" presId="urn:microsoft.com/office/officeart/2005/8/layout/process4"/>
    <dgm:cxn modelId="{3D7EE27A-2666-4121-B754-99EE5E066D72}" type="presOf" srcId="{3C502A8C-52E8-483D-ABCE-F78F6BF5E39D}" destId="{52564EE5-00CB-4727-94A5-2107F3E3436D}" srcOrd="0" destOrd="0" presId="urn:microsoft.com/office/officeart/2005/8/layout/process4"/>
    <dgm:cxn modelId="{3461BF82-204D-4ACE-B34C-CDA01F4E8D1F}" srcId="{E7F8F8F3-EE00-40E1-8FDE-DA2F30F3ECB2}" destId="{3C502A8C-52E8-483D-ABCE-F78F6BF5E39D}" srcOrd="2" destOrd="0" parTransId="{423EA9B8-0E58-4814-B328-E3EA66FB65D3}" sibTransId="{A9117958-341E-4F48-B44E-9623A5781C9A}"/>
    <dgm:cxn modelId="{EA760FF4-8AB6-4D9E-B890-92C4E6F57700}" type="presOf" srcId="{BD0DC7B6-ED16-400D-8AF0-A2CA710FA6B8}" destId="{4F51DB70-FA72-43E2-B662-1BD9C53ACC4F}" srcOrd="0" destOrd="0" presId="urn:microsoft.com/office/officeart/2005/8/layout/process4"/>
    <dgm:cxn modelId="{9C2C7433-DB02-4527-9C3A-51562D721DB5}" type="presParOf" srcId="{AEC4A939-0CC1-4662-8E61-7FCA04234F70}" destId="{3FA9FC4A-AD15-4B95-AA4A-71639053ED35}" srcOrd="0" destOrd="0" presId="urn:microsoft.com/office/officeart/2005/8/layout/process4"/>
    <dgm:cxn modelId="{2E4BF726-5A6B-424C-8833-929259DDA471}" type="presParOf" srcId="{3FA9FC4A-AD15-4B95-AA4A-71639053ED35}" destId="{3D47A3AC-9DF0-413C-B69D-9ED07E77C398}" srcOrd="0" destOrd="0" presId="urn:microsoft.com/office/officeart/2005/8/layout/process4"/>
    <dgm:cxn modelId="{4FFA25F7-5020-4484-AA0D-5937C6DA5E82}" type="presParOf" srcId="{AEC4A939-0CC1-4662-8E61-7FCA04234F70}" destId="{9E530892-7EDB-41DF-B67E-A7D58D5AC6C4}" srcOrd="1" destOrd="0" presId="urn:microsoft.com/office/officeart/2005/8/layout/process4"/>
    <dgm:cxn modelId="{6B150F17-9421-48B6-A490-A37CE83DF41C}" type="presParOf" srcId="{AEC4A939-0CC1-4662-8E61-7FCA04234F70}" destId="{9EAB25E3-DA89-4051-A547-83E177A10F34}" srcOrd="2" destOrd="0" presId="urn:microsoft.com/office/officeart/2005/8/layout/process4"/>
    <dgm:cxn modelId="{0FEE00E8-77AB-4595-956F-E0EBC5586325}" type="presParOf" srcId="{9EAB25E3-DA89-4051-A547-83E177A10F34}" destId="{52564EE5-00CB-4727-94A5-2107F3E3436D}" srcOrd="0" destOrd="0" presId="urn:microsoft.com/office/officeart/2005/8/layout/process4"/>
    <dgm:cxn modelId="{180BC7E7-5F13-42FE-BC8B-E0A9D1CEABE8}" type="presParOf" srcId="{AEC4A939-0CC1-4662-8E61-7FCA04234F70}" destId="{AB8E101D-03C2-4933-8C70-F67AF46E56F0}" srcOrd="3" destOrd="0" presId="urn:microsoft.com/office/officeart/2005/8/layout/process4"/>
    <dgm:cxn modelId="{ADDC2EF9-18F2-4356-8F4B-0CC5F79603D6}" type="presParOf" srcId="{AEC4A939-0CC1-4662-8E61-7FCA04234F70}" destId="{EF904A21-D07A-44F3-8277-27E49E4E13B0}" srcOrd="4" destOrd="0" presId="urn:microsoft.com/office/officeart/2005/8/layout/process4"/>
    <dgm:cxn modelId="{6C7E6C96-DCB5-4472-8B4B-9B513B20D54B}" type="presParOf" srcId="{EF904A21-D07A-44F3-8277-27E49E4E13B0}" destId="{08910E43-F4B4-4628-B72B-597673DC64AE}" srcOrd="0" destOrd="0" presId="urn:microsoft.com/office/officeart/2005/8/layout/process4"/>
    <dgm:cxn modelId="{8B7EEA40-9799-4774-9F95-B1341DDB418A}" type="presParOf" srcId="{AEC4A939-0CC1-4662-8E61-7FCA04234F70}" destId="{817E6978-E35D-4404-B961-A5663689E2BC}" srcOrd="5" destOrd="0" presId="urn:microsoft.com/office/officeart/2005/8/layout/process4"/>
    <dgm:cxn modelId="{8AEB0FC9-3307-404C-81EA-68D9C67D632E}" type="presParOf" srcId="{AEC4A939-0CC1-4662-8E61-7FCA04234F70}" destId="{6355BE4E-1DCE-4F26-82C9-BB5B30D3AC5B}" srcOrd="6" destOrd="0" presId="urn:microsoft.com/office/officeart/2005/8/layout/process4"/>
    <dgm:cxn modelId="{D6E7A456-13AF-48F7-A592-258FB3F6DB03}" type="presParOf" srcId="{6355BE4E-1DCE-4F26-82C9-BB5B30D3AC5B}" destId="{4F51DB70-FA72-43E2-B662-1BD9C53ACC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EB4E8A-78C3-48C3-91D0-C3C7D8DDC3AC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6F6363-6EF9-4CB3-8F4D-39C84B505536}">
      <dgm:prSet/>
      <dgm:spPr/>
      <dgm:t>
        <a:bodyPr/>
        <a:lstStyle/>
        <a:p>
          <a:r>
            <a:rPr lang="en-US"/>
            <a:t>• Ηγεσία ως κινητήριος δύναμη αλλαγής.</a:t>
          </a:r>
        </a:p>
      </dgm:t>
    </dgm:pt>
    <dgm:pt modelId="{235D2D57-28EB-417A-A5FB-8EBF5148B35B}" type="parTrans" cxnId="{990FCD90-C83D-42BC-A721-289DED20C657}">
      <dgm:prSet/>
      <dgm:spPr/>
      <dgm:t>
        <a:bodyPr/>
        <a:lstStyle/>
        <a:p>
          <a:endParaRPr lang="en-US"/>
        </a:p>
      </dgm:t>
    </dgm:pt>
    <dgm:pt modelId="{216E6020-249B-4D14-A9F5-99527CF09540}" type="sibTrans" cxnId="{990FCD90-C83D-42BC-A721-289DED20C657}">
      <dgm:prSet/>
      <dgm:spPr/>
      <dgm:t>
        <a:bodyPr/>
        <a:lstStyle/>
        <a:p>
          <a:endParaRPr lang="en-US"/>
        </a:p>
      </dgm:t>
    </dgm:pt>
    <dgm:pt modelId="{CF8F0EE3-2E58-47B7-A765-C8EF862B313D}">
      <dgm:prSet/>
      <dgm:spPr/>
      <dgm:t>
        <a:bodyPr/>
        <a:lstStyle/>
        <a:p>
          <a:r>
            <a:rPr lang="en-US"/>
            <a:t>• Εμπλοκή πολιτών και ενδιαφερόμενων μερών.</a:t>
          </a:r>
        </a:p>
      </dgm:t>
    </dgm:pt>
    <dgm:pt modelId="{7F6ADF1C-7501-407B-9936-C9F6950347A5}" type="parTrans" cxnId="{E0F55D80-036A-4461-A62C-1FE35D865140}">
      <dgm:prSet/>
      <dgm:spPr/>
      <dgm:t>
        <a:bodyPr/>
        <a:lstStyle/>
        <a:p>
          <a:endParaRPr lang="en-US"/>
        </a:p>
      </dgm:t>
    </dgm:pt>
    <dgm:pt modelId="{0263E30A-B815-4172-AFAA-AD67166D4F41}" type="sibTrans" cxnId="{E0F55D80-036A-4461-A62C-1FE35D865140}">
      <dgm:prSet/>
      <dgm:spPr/>
      <dgm:t>
        <a:bodyPr/>
        <a:lstStyle/>
        <a:p>
          <a:endParaRPr lang="en-US"/>
        </a:p>
      </dgm:t>
    </dgm:pt>
    <dgm:pt modelId="{F3E96991-E42A-4482-A265-29FECB02A4DB}">
      <dgm:prSet/>
      <dgm:spPr/>
      <dgm:t>
        <a:bodyPr/>
        <a:lstStyle/>
        <a:p>
          <a:r>
            <a:rPr lang="en-US"/>
            <a:t>• Εμπνευσμένη διοίκηση για βιώσιμη αριστεία.</a:t>
          </a:r>
        </a:p>
      </dgm:t>
    </dgm:pt>
    <dgm:pt modelId="{9B939CF7-1256-48F7-9437-1FED3D5B7E3D}" type="parTrans" cxnId="{DA46AD14-A722-4F6B-A194-A7D736165C19}">
      <dgm:prSet/>
      <dgm:spPr/>
      <dgm:t>
        <a:bodyPr/>
        <a:lstStyle/>
        <a:p>
          <a:endParaRPr lang="en-US"/>
        </a:p>
      </dgm:t>
    </dgm:pt>
    <dgm:pt modelId="{B38F8AC6-BF3D-4FF1-B329-AD6183313500}" type="sibTrans" cxnId="{DA46AD14-A722-4F6B-A194-A7D736165C19}">
      <dgm:prSet/>
      <dgm:spPr/>
      <dgm:t>
        <a:bodyPr/>
        <a:lstStyle/>
        <a:p>
          <a:endParaRPr lang="en-US"/>
        </a:p>
      </dgm:t>
    </dgm:pt>
    <dgm:pt modelId="{7C4D9C7D-9794-4600-9FFD-E7BCDC66AAC9}" type="pres">
      <dgm:prSet presAssocID="{8CEB4E8A-78C3-48C3-91D0-C3C7D8DDC3AC}" presName="diagram" presStyleCnt="0">
        <dgm:presLayoutVars>
          <dgm:dir/>
          <dgm:resizeHandles val="exact"/>
        </dgm:presLayoutVars>
      </dgm:prSet>
      <dgm:spPr/>
    </dgm:pt>
    <dgm:pt modelId="{41A35D13-F10E-4F03-9A3E-734329669CCD}" type="pres">
      <dgm:prSet presAssocID="{666F6363-6EF9-4CB3-8F4D-39C84B505536}" presName="node" presStyleLbl="node1" presStyleIdx="0" presStyleCnt="3">
        <dgm:presLayoutVars>
          <dgm:bulletEnabled val="1"/>
        </dgm:presLayoutVars>
      </dgm:prSet>
      <dgm:spPr/>
    </dgm:pt>
    <dgm:pt modelId="{5E8B1A31-25D2-4B51-819D-506FDCAA0988}" type="pres">
      <dgm:prSet presAssocID="{216E6020-249B-4D14-A9F5-99527CF09540}" presName="sibTrans" presStyleCnt="0"/>
      <dgm:spPr/>
    </dgm:pt>
    <dgm:pt modelId="{DC01BF64-FF12-44CC-907C-3D103D5EA9E9}" type="pres">
      <dgm:prSet presAssocID="{CF8F0EE3-2E58-47B7-A765-C8EF862B313D}" presName="node" presStyleLbl="node1" presStyleIdx="1" presStyleCnt="3">
        <dgm:presLayoutVars>
          <dgm:bulletEnabled val="1"/>
        </dgm:presLayoutVars>
      </dgm:prSet>
      <dgm:spPr/>
    </dgm:pt>
    <dgm:pt modelId="{268C70A9-BD5A-47EA-9ECC-8567317FB34B}" type="pres">
      <dgm:prSet presAssocID="{0263E30A-B815-4172-AFAA-AD67166D4F41}" presName="sibTrans" presStyleCnt="0"/>
      <dgm:spPr/>
    </dgm:pt>
    <dgm:pt modelId="{DB7BAB7D-077F-4218-A148-B09A5ECEE893}" type="pres">
      <dgm:prSet presAssocID="{F3E96991-E42A-4482-A265-29FECB02A4DB}" presName="node" presStyleLbl="node1" presStyleIdx="2" presStyleCnt="3">
        <dgm:presLayoutVars>
          <dgm:bulletEnabled val="1"/>
        </dgm:presLayoutVars>
      </dgm:prSet>
      <dgm:spPr/>
    </dgm:pt>
  </dgm:ptLst>
  <dgm:cxnLst>
    <dgm:cxn modelId="{DA46AD14-A722-4F6B-A194-A7D736165C19}" srcId="{8CEB4E8A-78C3-48C3-91D0-C3C7D8DDC3AC}" destId="{F3E96991-E42A-4482-A265-29FECB02A4DB}" srcOrd="2" destOrd="0" parTransId="{9B939CF7-1256-48F7-9437-1FED3D5B7E3D}" sibTransId="{B38F8AC6-BF3D-4FF1-B329-AD6183313500}"/>
    <dgm:cxn modelId="{EB38CA31-94E3-48E5-A1F8-DD781DC45980}" type="presOf" srcId="{CF8F0EE3-2E58-47B7-A765-C8EF862B313D}" destId="{DC01BF64-FF12-44CC-907C-3D103D5EA9E9}" srcOrd="0" destOrd="0" presId="urn:microsoft.com/office/officeart/2005/8/layout/default"/>
    <dgm:cxn modelId="{E0F55D80-036A-4461-A62C-1FE35D865140}" srcId="{8CEB4E8A-78C3-48C3-91D0-C3C7D8DDC3AC}" destId="{CF8F0EE3-2E58-47B7-A765-C8EF862B313D}" srcOrd="1" destOrd="0" parTransId="{7F6ADF1C-7501-407B-9936-C9F6950347A5}" sibTransId="{0263E30A-B815-4172-AFAA-AD67166D4F41}"/>
    <dgm:cxn modelId="{990FCD90-C83D-42BC-A721-289DED20C657}" srcId="{8CEB4E8A-78C3-48C3-91D0-C3C7D8DDC3AC}" destId="{666F6363-6EF9-4CB3-8F4D-39C84B505536}" srcOrd="0" destOrd="0" parTransId="{235D2D57-28EB-417A-A5FB-8EBF5148B35B}" sibTransId="{216E6020-249B-4D14-A9F5-99527CF09540}"/>
    <dgm:cxn modelId="{24902995-EB8A-44F8-B0A6-8364747DFB04}" type="presOf" srcId="{666F6363-6EF9-4CB3-8F4D-39C84B505536}" destId="{41A35D13-F10E-4F03-9A3E-734329669CCD}" srcOrd="0" destOrd="0" presId="urn:microsoft.com/office/officeart/2005/8/layout/default"/>
    <dgm:cxn modelId="{69C9FBAD-B74D-4F55-A869-0E03A321FCC2}" type="presOf" srcId="{8CEB4E8A-78C3-48C3-91D0-C3C7D8DDC3AC}" destId="{7C4D9C7D-9794-4600-9FFD-E7BCDC66AAC9}" srcOrd="0" destOrd="0" presId="urn:microsoft.com/office/officeart/2005/8/layout/default"/>
    <dgm:cxn modelId="{9ABE45C5-388B-4A2A-BCFB-C0C39D6CF048}" type="presOf" srcId="{F3E96991-E42A-4482-A265-29FECB02A4DB}" destId="{DB7BAB7D-077F-4218-A148-B09A5ECEE893}" srcOrd="0" destOrd="0" presId="urn:microsoft.com/office/officeart/2005/8/layout/default"/>
    <dgm:cxn modelId="{25030C98-3C6A-4E00-A196-F08B5E052219}" type="presParOf" srcId="{7C4D9C7D-9794-4600-9FFD-E7BCDC66AAC9}" destId="{41A35D13-F10E-4F03-9A3E-734329669CCD}" srcOrd="0" destOrd="0" presId="urn:microsoft.com/office/officeart/2005/8/layout/default"/>
    <dgm:cxn modelId="{994B9497-2FF6-4563-BE0D-75A995CA76F5}" type="presParOf" srcId="{7C4D9C7D-9794-4600-9FFD-E7BCDC66AAC9}" destId="{5E8B1A31-25D2-4B51-819D-506FDCAA0988}" srcOrd="1" destOrd="0" presId="urn:microsoft.com/office/officeart/2005/8/layout/default"/>
    <dgm:cxn modelId="{0CDFC03F-47C1-4C06-A7B2-699AD83B158E}" type="presParOf" srcId="{7C4D9C7D-9794-4600-9FFD-E7BCDC66AAC9}" destId="{DC01BF64-FF12-44CC-907C-3D103D5EA9E9}" srcOrd="2" destOrd="0" presId="urn:microsoft.com/office/officeart/2005/8/layout/default"/>
    <dgm:cxn modelId="{EA46235A-800F-4994-8640-445A5EC5FE12}" type="presParOf" srcId="{7C4D9C7D-9794-4600-9FFD-E7BCDC66AAC9}" destId="{268C70A9-BD5A-47EA-9ECC-8567317FB34B}" srcOrd="3" destOrd="0" presId="urn:microsoft.com/office/officeart/2005/8/layout/default"/>
    <dgm:cxn modelId="{44D48338-B7D4-434A-AF73-B05CBCD1BD87}" type="presParOf" srcId="{7C4D9C7D-9794-4600-9FFD-E7BCDC66AAC9}" destId="{DB7BAB7D-077F-4218-A148-B09A5ECEE89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39C092-607C-4B26-BBCC-B36EEFC313E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251929-03EA-409A-A35C-407FC8427DA1}">
      <dgm:prSet/>
      <dgm:spPr/>
      <dgm:t>
        <a:bodyPr/>
        <a:lstStyle/>
        <a:p>
          <a:r>
            <a:rPr lang="en-US"/>
            <a:t>• Η αριστεία είναι τρόπος διοίκησης, όχι έργο με αρχή και τέλος.</a:t>
          </a:r>
        </a:p>
      </dgm:t>
    </dgm:pt>
    <dgm:pt modelId="{7B79D93F-4DBE-46E5-BA85-F1D7F9E41B3D}" type="parTrans" cxnId="{8D46C912-0413-41A6-9E19-25F836FDCC7D}">
      <dgm:prSet/>
      <dgm:spPr/>
      <dgm:t>
        <a:bodyPr/>
        <a:lstStyle/>
        <a:p>
          <a:endParaRPr lang="en-US"/>
        </a:p>
      </dgm:t>
    </dgm:pt>
    <dgm:pt modelId="{D70030C9-D2DB-4F52-A9EE-BA6C92A01308}" type="sibTrans" cxnId="{8D46C912-0413-41A6-9E19-25F836FDCC7D}">
      <dgm:prSet/>
      <dgm:spPr/>
      <dgm:t>
        <a:bodyPr/>
        <a:lstStyle/>
        <a:p>
          <a:endParaRPr lang="en-US"/>
        </a:p>
      </dgm:t>
    </dgm:pt>
    <dgm:pt modelId="{128670B7-5568-44E2-8162-AD8AF0372FD2}">
      <dgm:prSet/>
      <dgm:spPr/>
      <dgm:t>
        <a:bodyPr/>
        <a:lstStyle/>
        <a:p>
          <a:r>
            <a:rPr lang="en-US"/>
            <a:t>• Τα πρότυπα ISO 11367 και 23592 παρέχουν συστηματικό πλαίσιο προόδου.</a:t>
          </a:r>
        </a:p>
      </dgm:t>
    </dgm:pt>
    <dgm:pt modelId="{C09ADC6A-452D-44CB-A2C6-E04D34426777}" type="parTrans" cxnId="{E7F99B30-CDC7-4ED4-87F4-368227737E88}">
      <dgm:prSet/>
      <dgm:spPr/>
      <dgm:t>
        <a:bodyPr/>
        <a:lstStyle/>
        <a:p>
          <a:endParaRPr lang="en-US"/>
        </a:p>
      </dgm:t>
    </dgm:pt>
    <dgm:pt modelId="{F71226FA-EBB0-42AE-91DE-F51F02528505}" type="sibTrans" cxnId="{E7F99B30-CDC7-4ED4-87F4-368227737E88}">
      <dgm:prSet/>
      <dgm:spPr/>
      <dgm:t>
        <a:bodyPr/>
        <a:lstStyle/>
        <a:p>
          <a:endParaRPr lang="en-US"/>
        </a:p>
      </dgm:t>
    </dgm:pt>
    <dgm:pt modelId="{2263CD17-52DE-4E18-B03A-693FFCF29D4D}">
      <dgm:prSet/>
      <dgm:spPr/>
      <dgm:t>
        <a:bodyPr/>
        <a:lstStyle/>
        <a:p>
          <a:r>
            <a:rPr lang="en-US"/>
            <a:t>• Η Κύπρος μπορεί να αποτελέσει πρότυπο υιοθέτησης διεθνών πρακτικών στο δημόσιο τομέα.</a:t>
          </a:r>
        </a:p>
      </dgm:t>
    </dgm:pt>
    <dgm:pt modelId="{B04339B4-40ED-4D21-8CAD-D2FCB9D3CC3A}" type="parTrans" cxnId="{166D4EC4-965F-466E-A6CB-2D444F5F73A0}">
      <dgm:prSet/>
      <dgm:spPr/>
      <dgm:t>
        <a:bodyPr/>
        <a:lstStyle/>
        <a:p>
          <a:endParaRPr lang="en-US"/>
        </a:p>
      </dgm:t>
    </dgm:pt>
    <dgm:pt modelId="{ABFC9D3D-98A4-4330-9444-D0E7AAD7A120}" type="sibTrans" cxnId="{166D4EC4-965F-466E-A6CB-2D444F5F73A0}">
      <dgm:prSet/>
      <dgm:spPr/>
      <dgm:t>
        <a:bodyPr/>
        <a:lstStyle/>
        <a:p>
          <a:endParaRPr lang="en-US"/>
        </a:p>
      </dgm:t>
    </dgm:pt>
    <dgm:pt modelId="{91F6319A-7045-4ED1-B8B4-07FACDBE43F0}" type="pres">
      <dgm:prSet presAssocID="{DF39C092-607C-4B26-BBCC-B36EEFC313E5}" presName="root" presStyleCnt="0">
        <dgm:presLayoutVars>
          <dgm:dir/>
          <dgm:resizeHandles val="exact"/>
        </dgm:presLayoutVars>
      </dgm:prSet>
      <dgm:spPr/>
    </dgm:pt>
    <dgm:pt modelId="{0949A493-BCB9-4F06-AB5D-B4E248EEBE44}" type="pres">
      <dgm:prSet presAssocID="{20251929-03EA-409A-A35C-407FC8427DA1}" presName="compNode" presStyleCnt="0"/>
      <dgm:spPr/>
    </dgm:pt>
    <dgm:pt modelId="{734F5A74-4276-4ED6-A403-59B3953443C8}" type="pres">
      <dgm:prSet presAssocID="{20251929-03EA-409A-A35C-407FC8427DA1}" presName="bgRect" presStyleLbl="bgShp" presStyleIdx="0" presStyleCnt="3"/>
      <dgm:spPr/>
    </dgm:pt>
    <dgm:pt modelId="{D05EE6DC-1C62-4067-8718-A5811890333D}" type="pres">
      <dgm:prSet presAssocID="{20251929-03EA-409A-A35C-407FC8427DA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7CD0DCA-76C9-4CC2-A55E-50106E64BCC6}" type="pres">
      <dgm:prSet presAssocID="{20251929-03EA-409A-A35C-407FC8427DA1}" presName="spaceRect" presStyleCnt="0"/>
      <dgm:spPr/>
    </dgm:pt>
    <dgm:pt modelId="{01F7AD5A-059B-4FA8-ACF4-8C36A7B4219E}" type="pres">
      <dgm:prSet presAssocID="{20251929-03EA-409A-A35C-407FC8427DA1}" presName="parTx" presStyleLbl="revTx" presStyleIdx="0" presStyleCnt="3">
        <dgm:presLayoutVars>
          <dgm:chMax val="0"/>
          <dgm:chPref val="0"/>
        </dgm:presLayoutVars>
      </dgm:prSet>
      <dgm:spPr/>
    </dgm:pt>
    <dgm:pt modelId="{A17A03F6-8584-4493-91F1-EBC83749CD6E}" type="pres">
      <dgm:prSet presAssocID="{D70030C9-D2DB-4F52-A9EE-BA6C92A01308}" presName="sibTrans" presStyleCnt="0"/>
      <dgm:spPr/>
    </dgm:pt>
    <dgm:pt modelId="{DE496AB2-ED0A-4DF9-B977-23C22BE5E1E3}" type="pres">
      <dgm:prSet presAssocID="{128670B7-5568-44E2-8162-AD8AF0372FD2}" presName="compNode" presStyleCnt="0"/>
      <dgm:spPr/>
    </dgm:pt>
    <dgm:pt modelId="{D8AE6D95-210E-4BBF-9345-547D957CEAB6}" type="pres">
      <dgm:prSet presAssocID="{128670B7-5568-44E2-8162-AD8AF0372FD2}" presName="bgRect" presStyleLbl="bgShp" presStyleIdx="1" presStyleCnt="3"/>
      <dgm:spPr/>
    </dgm:pt>
    <dgm:pt modelId="{D360BA0E-3099-4F49-B58D-42D9304A3E74}" type="pres">
      <dgm:prSet presAssocID="{128670B7-5568-44E2-8162-AD8AF0372F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FF891E0F-BCEB-4885-A174-77E9B338FA6E}" type="pres">
      <dgm:prSet presAssocID="{128670B7-5568-44E2-8162-AD8AF0372FD2}" presName="spaceRect" presStyleCnt="0"/>
      <dgm:spPr/>
    </dgm:pt>
    <dgm:pt modelId="{BA81DCB0-103A-452B-A10E-8E2A14AF16A7}" type="pres">
      <dgm:prSet presAssocID="{128670B7-5568-44E2-8162-AD8AF0372FD2}" presName="parTx" presStyleLbl="revTx" presStyleIdx="1" presStyleCnt="3">
        <dgm:presLayoutVars>
          <dgm:chMax val="0"/>
          <dgm:chPref val="0"/>
        </dgm:presLayoutVars>
      </dgm:prSet>
      <dgm:spPr/>
    </dgm:pt>
    <dgm:pt modelId="{58EF121C-210E-4D62-AD0C-54736C9BC9EC}" type="pres">
      <dgm:prSet presAssocID="{F71226FA-EBB0-42AE-91DE-F51F02528505}" presName="sibTrans" presStyleCnt="0"/>
      <dgm:spPr/>
    </dgm:pt>
    <dgm:pt modelId="{3080852D-EE94-4EF0-850B-44F45F645F0D}" type="pres">
      <dgm:prSet presAssocID="{2263CD17-52DE-4E18-B03A-693FFCF29D4D}" presName="compNode" presStyleCnt="0"/>
      <dgm:spPr/>
    </dgm:pt>
    <dgm:pt modelId="{B7D10681-6487-4D98-B318-A76BE5E17090}" type="pres">
      <dgm:prSet presAssocID="{2263CD17-52DE-4E18-B03A-693FFCF29D4D}" presName="bgRect" presStyleLbl="bgShp" presStyleIdx="2" presStyleCnt="3"/>
      <dgm:spPr/>
    </dgm:pt>
    <dgm:pt modelId="{7ACD6077-08BA-4092-8F38-3C67D0E54FDA}" type="pres">
      <dgm:prSet presAssocID="{2263CD17-52DE-4E18-B03A-693FFCF29D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52581DE2-3F20-4552-9395-F059AE591B28}" type="pres">
      <dgm:prSet presAssocID="{2263CD17-52DE-4E18-B03A-693FFCF29D4D}" presName="spaceRect" presStyleCnt="0"/>
      <dgm:spPr/>
    </dgm:pt>
    <dgm:pt modelId="{62C701C5-965D-423F-9A81-87964EF10268}" type="pres">
      <dgm:prSet presAssocID="{2263CD17-52DE-4E18-B03A-693FFCF29D4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D46C912-0413-41A6-9E19-25F836FDCC7D}" srcId="{DF39C092-607C-4B26-BBCC-B36EEFC313E5}" destId="{20251929-03EA-409A-A35C-407FC8427DA1}" srcOrd="0" destOrd="0" parTransId="{7B79D93F-4DBE-46E5-BA85-F1D7F9E41B3D}" sibTransId="{D70030C9-D2DB-4F52-A9EE-BA6C92A01308}"/>
    <dgm:cxn modelId="{E7F99B30-CDC7-4ED4-87F4-368227737E88}" srcId="{DF39C092-607C-4B26-BBCC-B36EEFC313E5}" destId="{128670B7-5568-44E2-8162-AD8AF0372FD2}" srcOrd="1" destOrd="0" parTransId="{C09ADC6A-452D-44CB-A2C6-E04D34426777}" sibTransId="{F71226FA-EBB0-42AE-91DE-F51F02528505}"/>
    <dgm:cxn modelId="{E2BCB348-9FED-4FDC-85F2-0D7FDE30288D}" type="presOf" srcId="{128670B7-5568-44E2-8162-AD8AF0372FD2}" destId="{BA81DCB0-103A-452B-A10E-8E2A14AF16A7}" srcOrd="0" destOrd="0" presId="urn:microsoft.com/office/officeart/2018/2/layout/IconVerticalSolidList"/>
    <dgm:cxn modelId="{166D4EC4-965F-466E-A6CB-2D444F5F73A0}" srcId="{DF39C092-607C-4B26-BBCC-B36EEFC313E5}" destId="{2263CD17-52DE-4E18-B03A-693FFCF29D4D}" srcOrd="2" destOrd="0" parTransId="{B04339B4-40ED-4D21-8CAD-D2FCB9D3CC3A}" sibTransId="{ABFC9D3D-98A4-4330-9444-D0E7AAD7A120}"/>
    <dgm:cxn modelId="{AE072FC5-1F54-4296-BAB5-2009CB52C7DF}" type="presOf" srcId="{20251929-03EA-409A-A35C-407FC8427DA1}" destId="{01F7AD5A-059B-4FA8-ACF4-8C36A7B4219E}" srcOrd="0" destOrd="0" presId="urn:microsoft.com/office/officeart/2018/2/layout/IconVerticalSolidList"/>
    <dgm:cxn modelId="{67F14FEF-E1B3-482F-9D34-63D77E192AF5}" type="presOf" srcId="{DF39C092-607C-4B26-BBCC-B36EEFC313E5}" destId="{91F6319A-7045-4ED1-B8B4-07FACDBE43F0}" srcOrd="0" destOrd="0" presId="urn:microsoft.com/office/officeart/2018/2/layout/IconVerticalSolidList"/>
    <dgm:cxn modelId="{E19F09F6-7809-4F8C-87BA-9EFEA8F53EAA}" type="presOf" srcId="{2263CD17-52DE-4E18-B03A-693FFCF29D4D}" destId="{62C701C5-965D-423F-9A81-87964EF10268}" srcOrd="0" destOrd="0" presId="urn:microsoft.com/office/officeart/2018/2/layout/IconVerticalSolidList"/>
    <dgm:cxn modelId="{D4ED8599-002A-4A08-9FF2-69103CCA88D8}" type="presParOf" srcId="{91F6319A-7045-4ED1-B8B4-07FACDBE43F0}" destId="{0949A493-BCB9-4F06-AB5D-B4E248EEBE44}" srcOrd="0" destOrd="0" presId="urn:microsoft.com/office/officeart/2018/2/layout/IconVerticalSolidList"/>
    <dgm:cxn modelId="{9AEA585F-F62B-48F3-BF70-CF0C64A0F7F2}" type="presParOf" srcId="{0949A493-BCB9-4F06-AB5D-B4E248EEBE44}" destId="{734F5A74-4276-4ED6-A403-59B3953443C8}" srcOrd="0" destOrd="0" presId="urn:microsoft.com/office/officeart/2018/2/layout/IconVerticalSolidList"/>
    <dgm:cxn modelId="{01DF2171-3AE9-477D-A029-B4E24547421D}" type="presParOf" srcId="{0949A493-BCB9-4F06-AB5D-B4E248EEBE44}" destId="{D05EE6DC-1C62-4067-8718-A5811890333D}" srcOrd="1" destOrd="0" presId="urn:microsoft.com/office/officeart/2018/2/layout/IconVerticalSolidList"/>
    <dgm:cxn modelId="{43EF66C5-3583-49CC-B288-C32ECB9B735D}" type="presParOf" srcId="{0949A493-BCB9-4F06-AB5D-B4E248EEBE44}" destId="{37CD0DCA-76C9-4CC2-A55E-50106E64BCC6}" srcOrd="2" destOrd="0" presId="urn:microsoft.com/office/officeart/2018/2/layout/IconVerticalSolidList"/>
    <dgm:cxn modelId="{F2E6335D-72D0-47FC-92E9-73979CF317DE}" type="presParOf" srcId="{0949A493-BCB9-4F06-AB5D-B4E248EEBE44}" destId="{01F7AD5A-059B-4FA8-ACF4-8C36A7B4219E}" srcOrd="3" destOrd="0" presId="urn:microsoft.com/office/officeart/2018/2/layout/IconVerticalSolidList"/>
    <dgm:cxn modelId="{35DBF259-0176-4193-84E1-4AF8D7433F47}" type="presParOf" srcId="{91F6319A-7045-4ED1-B8B4-07FACDBE43F0}" destId="{A17A03F6-8584-4493-91F1-EBC83749CD6E}" srcOrd="1" destOrd="0" presId="urn:microsoft.com/office/officeart/2018/2/layout/IconVerticalSolidList"/>
    <dgm:cxn modelId="{95CED465-7F38-41EF-BA0A-68CA160E783A}" type="presParOf" srcId="{91F6319A-7045-4ED1-B8B4-07FACDBE43F0}" destId="{DE496AB2-ED0A-4DF9-B977-23C22BE5E1E3}" srcOrd="2" destOrd="0" presId="urn:microsoft.com/office/officeart/2018/2/layout/IconVerticalSolidList"/>
    <dgm:cxn modelId="{7322092C-23C1-4590-BCE9-1048087A754C}" type="presParOf" srcId="{DE496AB2-ED0A-4DF9-B977-23C22BE5E1E3}" destId="{D8AE6D95-210E-4BBF-9345-547D957CEAB6}" srcOrd="0" destOrd="0" presId="urn:microsoft.com/office/officeart/2018/2/layout/IconVerticalSolidList"/>
    <dgm:cxn modelId="{12D76903-11BA-43EF-B03B-B7CCFB57C7FB}" type="presParOf" srcId="{DE496AB2-ED0A-4DF9-B977-23C22BE5E1E3}" destId="{D360BA0E-3099-4F49-B58D-42D9304A3E74}" srcOrd="1" destOrd="0" presId="urn:microsoft.com/office/officeart/2018/2/layout/IconVerticalSolidList"/>
    <dgm:cxn modelId="{E5119E74-3D12-46C4-9A32-98544E7E7781}" type="presParOf" srcId="{DE496AB2-ED0A-4DF9-B977-23C22BE5E1E3}" destId="{FF891E0F-BCEB-4885-A174-77E9B338FA6E}" srcOrd="2" destOrd="0" presId="urn:microsoft.com/office/officeart/2018/2/layout/IconVerticalSolidList"/>
    <dgm:cxn modelId="{DF6AC22C-3FB2-4E11-8495-DB235DD8E130}" type="presParOf" srcId="{DE496AB2-ED0A-4DF9-B977-23C22BE5E1E3}" destId="{BA81DCB0-103A-452B-A10E-8E2A14AF16A7}" srcOrd="3" destOrd="0" presId="urn:microsoft.com/office/officeart/2018/2/layout/IconVerticalSolidList"/>
    <dgm:cxn modelId="{1ED0420E-6A59-4B30-9A8E-DC3DAB2404D8}" type="presParOf" srcId="{91F6319A-7045-4ED1-B8B4-07FACDBE43F0}" destId="{58EF121C-210E-4D62-AD0C-54736C9BC9EC}" srcOrd="3" destOrd="0" presId="urn:microsoft.com/office/officeart/2018/2/layout/IconVerticalSolidList"/>
    <dgm:cxn modelId="{87261971-2CA0-4687-BB40-4561F42433FF}" type="presParOf" srcId="{91F6319A-7045-4ED1-B8B4-07FACDBE43F0}" destId="{3080852D-EE94-4EF0-850B-44F45F645F0D}" srcOrd="4" destOrd="0" presId="urn:microsoft.com/office/officeart/2018/2/layout/IconVerticalSolidList"/>
    <dgm:cxn modelId="{1CCDF7C2-78CF-4824-838E-E53FD998B1D0}" type="presParOf" srcId="{3080852D-EE94-4EF0-850B-44F45F645F0D}" destId="{B7D10681-6487-4D98-B318-A76BE5E17090}" srcOrd="0" destOrd="0" presId="urn:microsoft.com/office/officeart/2018/2/layout/IconVerticalSolidList"/>
    <dgm:cxn modelId="{1F641CB0-0DF2-4C6B-8F10-EF7510D60463}" type="presParOf" srcId="{3080852D-EE94-4EF0-850B-44F45F645F0D}" destId="{7ACD6077-08BA-4092-8F38-3C67D0E54FDA}" srcOrd="1" destOrd="0" presId="urn:microsoft.com/office/officeart/2018/2/layout/IconVerticalSolidList"/>
    <dgm:cxn modelId="{A3A09305-E6D5-4A43-A8CA-B04F42B22A6C}" type="presParOf" srcId="{3080852D-EE94-4EF0-850B-44F45F645F0D}" destId="{52581DE2-3F20-4552-9395-F059AE591B28}" srcOrd="2" destOrd="0" presId="urn:microsoft.com/office/officeart/2018/2/layout/IconVerticalSolidList"/>
    <dgm:cxn modelId="{C31BCBCC-0F9D-4A66-8DD2-439A9456EB42}" type="presParOf" srcId="{3080852D-EE94-4EF0-850B-44F45F645F0D}" destId="{62C701C5-965D-423F-9A81-87964EF102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4E7F9-6432-4D30-BBB6-F725DE111A3D}">
      <dsp:nvSpPr>
        <dsp:cNvPr id="0" name=""/>
        <dsp:cNvSpPr/>
      </dsp:nvSpPr>
      <dsp:spPr>
        <a:xfrm>
          <a:off x="0" y="1860"/>
          <a:ext cx="8077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1C042-D274-427F-9813-99A09DE7AAEB}">
      <dsp:nvSpPr>
        <dsp:cNvPr id="0" name=""/>
        <dsp:cNvSpPr/>
      </dsp:nvSpPr>
      <dsp:spPr>
        <a:xfrm>
          <a:off x="0" y="1860"/>
          <a:ext cx="8077200" cy="126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Οι άριστοι οργανισμοί παροχής υπηρεσιών δημιουργούν και προσθέτουν εξαίρετη αξία στα ενδιαφερόμενά τους μέρη με το να κατανοούν, να ικανοποιούν και να υπερβαίνουν τις ανάγκες και προσδοκίες τους. </a:t>
          </a:r>
          <a:endParaRPr lang="en-US" sz="2100" kern="1200"/>
        </a:p>
      </dsp:txBody>
      <dsp:txXfrm>
        <a:off x="0" y="1860"/>
        <a:ext cx="8077200" cy="1268759"/>
      </dsp:txXfrm>
    </dsp:sp>
    <dsp:sp modelId="{60AF796D-87C7-4FFD-BE92-3D7870AEA5B3}">
      <dsp:nvSpPr>
        <dsp:cNvPr id="0" name=""/>
        <dsp:cNvSpPr/>
      </dsp:nvSpPr>
      <dsp:spPr>
        <a:xfrm>
          <a:off x="0" y="1270620"/>
          <a:ext cx="8077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773BA-C87F-422B-B81C-E4E8D67C6B18}">
      <dsp:nvSpPr>
        <dsp:cNvPr id="0" name=""/>
        <dsp:cNvSpPr/>
      </dsp:nvSpPr>
      <dsp:spPr>
        <a:xfrm>
          <a:off x="0" y="1270620"/>
          <a:ext cx="8077200" cy="126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Αυτό, για να επιτευχθεί είναι σημαντικό ο οργανισμός να τύχει διαχείρισης έχοντας σαν επίκεντρο τον πελάτη/δημότη/ πολίτη/ ενδιαφερόμενο μέρος και την εμπειρία που του προσφέρεται.  </a:t>
          </a:r>
          <a:endParaRPr lang="en-US" sz="2100" kern="1200"/>
        </a:p>
      </dsp:txBody>
      <dsp:txXfrm>
        <a:off x="0" y="1270620"/>
        <a:ext cx="8077200" cy="1268759"/>
      </dsp:txXfrm>
    </dsp:sp>
    <dsp:sp modelId="{AD5D4A59-8E86-40EA-B1CA-B066AC6FAF5A}">
      <dsp:nvSpPr>
        <dsp:cNvPr id="0" name=""/>
        <dsp:cNvSpPr/>
      </dsp:nvSpPr>
      <dsp:spPr>
        <a:xfrm>
          <a:off x="0" y="2539379"/>
          <a:ext cx="8077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13333-22A4-4640-8FBF-4BBC511E1C80}">
      <dsp:nvSpPr>
        <dsp:cNvPr id="0" name=""/>
        <dsp:cNvSpPr/>
      </dsp:nvSpPr>
      <dsp:spPr>
        <a:xfrm>
          <a:off x="0" y="2539379"/>
          <a:ext cx="8077200" cy="126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Οι οργανισμοί που το γνωρίζουν και το εφαρμόζουν θα είναι σε συνεχή βάση πετυχημένοι, δυναμικοί και μπροστά από τον συναγωνισμό. </a:t>
          </a:r>
          <a:endParaRPr lang="en-US" sz="2100" kern="1200"/>
        </a:p>
      </dsp:txBody>
      <dsp:txXfrm>
        <a:off x="0" y="2539379"/>
        <a:ext cx="8077200" cy="12687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F5A74-4276-4ED6-A403-59B3953443C8}">
      <dsp:nvSpPr>
        <dsp:cNvPr id="0" name=""/>
        <dsp:cNvSpPr/>
      </dsp:nvSpPr>
      <dsp:spPr>
        <a:xfrm>
          <a:off x="0" y="718184"/>
          <a:ext cx="8077200" cy="13258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EE6DC-1C62-4067-8718-A5811890333D}">
      <dsp:nvSpPr>
        <dsp:cNvPr id="0" name=""/>
        <dsp:cNvSpPr/>
      </dsp:nvSpPr>
      <dsp:spPr>
        <a:xfrm>
          <a:off x="401078" y="1016507"/>
          <a:ext cx="729234" cy="7292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7AD5A-059B-4FA8-ACF4-8C36A7B4219E}">
      <dsp:nvSpPr>
        <dsp:cNvPr id="0" name=""/>
        <dsp:cNvSpPr/>
      </dsp:nvSpPr>
      <dsp:spPr>
        <a:xfrm>
          <a:off x="1531391" y="718184"/>
          <a:ext cx="6545808" cy="132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140322" rIns="140322" bIns="1403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• </a:t>
          </a:r>
          <a:r>
            <a:rPr lang="en-GB" sz="1900" b="1" kern="1200" dirty="0"/>
            <a:t>ISO/TS 11367 Part 1 </a:t>
          </a:r>
          <a:r>
            <a:rPr lang="en-GB" sz="1900" kern="1200" dirty="0"/>
            <a:t>- Guidelines on the implementation of ISO 11367:2025 – Service Excellence – Principles and model for public service organisations</a:t>
          </a:r>
          <a:endParaRPr lang="en-US" sz="1900" kern="1200" dirty="0"/>
        </a:p>
      </dsp:txBody>
      <dsp:txXfrm>
        <a:off x="1531391" y="718184"/>
        <a:ext cx="6545808" cy="1325880"/>
      </dsp:txXfrm>
    </dsp:sp>
    <dsp:sp modelId="{B7D10681-6487-4D98-B318-A76BE5E17090}">
      <dsp:nvSpPr>
        <dsp:cNvPr id="0" name=""/>
        <dsp:cNvSpPr/>
      </dsp:nvSpPr>
      <dsp:spPr>
        <a:xfrm>
          <a:off x="0" y="2438394"/>
          <a:ext cx="8077200" cy="13258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D6077-08BA-4092-8F38-3C67D0E54FDA}">
      <dsp:nvSpPr>
        <dsp:cNvPr id="0" name=""/>
        <dsp:cNvSpPr/>
      </dsp:nvSpPr>
      <dsp:spPr>
        <a:xfrm>
          <a:off x="401078" y="2673858"/>
          <a:ext cx="729234" cy="729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701C5-965D-423F-9A81-87964EF10268}">
      <dsp:nvSpPr>
        <dsp:cNvPr id="0" name=""/>
        <dsp:cNvSpPr/>
      </dsp:nvSpPr>
      <dsp:spPr>
        <a:xfrm>
          <a:off x="1531391" y="2375535"/>
          <a:ext cx="6545808" cy="132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140322" rIns="140322" bIns="1403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• </a:t>
          </a:r>
          <a:r>
            <a:rPr lang="el-GR" sz="1900" kern="1200" dirty="0"/>
            <a:t>Θα περιλαμβάνει πρακτικές οδηγίες για την εφαρμογή σε οργανισμούς δημοσίου δικαίου</a:t>
          </a:r>
          <a:endParaRPr lang="en-US" sz="1900" kern="1200" dirty="0"/>
        </a:p>
      </dsp:txBody>
      <dsp:txXfrm>
        <a:off x="1531391" y="2375535"/>
        <a:ext cx="6545808" cy="1325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B3831-A0E6-4479-A39F-B0E78B8C3293}">
      <dsp:nvSpPr>
        <dsp:cNvPr id="0" name=""/>
        <dsp:cNvSpPr/>
      </dsp:nvSpPr>
      <dsp:spPr>
        <a:xfrm>
          <a:off x="0" y="1857"/>
          <a:ext cx="4343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3E2D9-D99C-4109-AD0F-1C2D23A92E6F}">
      <dsp:nvSpPr>
        <dsp:cNvPr id="0" name=""/>
        <dsp:cNvSpPr/>
      </dsp:nvSpPr>
      <dsp:spPr>
        <a:xfrm>
          <a:off x="0" y="1857"/>
          <a:ext cx="4343400" cy="120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Η Πυραμίδα Αριστείας Υπηρεσιών αποτελείται από τέσσερα επίπεδα εξυπηρέτησης. </a:t>
          </a:r>
          <a:endParaRPr lang="en-US" sz="1500" kern="1200"/>
        </a:p>
      </dsp:txBody>
      <dsp:txXfrm>
        <a:off x="0" y="1857"/>
        <a:ext cx="4343400" cy="1203721"/>
      </dsp:txXfrm>
    </dsp:sp>
    <dsp:sp modelId="{1CCD2502-E1C8-40DF-A163-BE9FF0129227}">
      <dsp:nvSpPr>
        <dsp:cNvPr id="0" name=""/>
        <dsp:cNvSpPr/>
      </dsp:nvSpPr>
      <dsp:spPr>
        <a:xfrm>
          <a:off x="0" y="1205579"/>
          <a:ext cx="4343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5D8EE-EA48-46CB-A448-25DE86A1E5FE}">
      <dsp:nvSpPr>
        <dsp:cNvPr id="0" name=""/>
        <dsp:cNvSpPr/>
      </dsp:nvSpPr>
      <dsp:spPr>
        <a:xfrm>
          <a:off x="0" y="1205579"/>
          <a:ext cx="4339158" cy="1246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Τα Επίπεδα 1 και 2, ουσιαστικά ικανοποιούν τις δεσμεύσεις που έκανε ο οργανισμός έναντι των πελατών/ ενδιαφερομένων μερών του, ενώ τα Επίπεδα 3 και 4, υπερβαίνουν τις προσδοκίες τους προσφέροντας Άριστες Υπηρεσίες.  </a:t>
          </a:r>
          <a:endParaRPr lang="en-US" sz="1500" kern="1200" dirty="0"/>
        </a:p>
      </dsp:txBody>
      <dsp:txXfrm>
        <a:off x="0" y="1205579"/>
        <a:ext cx="4339158" cy="1246441"/>
      </dsp:txXfrm>
    </dsp:sp>
    <dsp:sp modelId="{856F74F0-7505-46AB-BB1D-165A93A45540}">
      <dsp:nvSpPr>
        <dsp:cNvPr id="0" name=""/>
        <dsp:cNvSpPr/>
      </dsp:nvSpPr>
      <dsp:spPr>
        <a:xfrm>
          <a:off x="0" y="2452020"/>
          <a:ext cx="4343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7B053-9B2B-4E34-8735-293C6A6EA1B6}">
      <dsp:nvSpPr>
        <dsp:cNvPr id="0" name=""/>
        <dsp:cNvSpPr/>
      </dsp:nvSpPr>
      <dsp:spPr>
        <a:xfrm>
          <a:off x="0" y="2452020"/>
          <a:ext cx="4343400" cy="120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Το σημαντικό αντικείμενο της Τεχνικής Επιτροπής ISO/TC 312, είναι να αναπτύξει πρότυπα τα οποία παρέχουν τη δυνατότητα στους οργανισμούς να δημιουργούν εξαίρετες εμπειρίες για τους πελάτες/ ενδιαφερόμενα μέρη.</a:t>
          </a:r>
          <a:endParaRPr lang="en-US" sz="1500" kern="1200"/>
        </a:p>
      </dsp:txBody>
      <dsp:txXfrm>
        <a:off x="0" y="2452020"/>
        <a:ext cx="4343400" cy="1203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E6DAC-2C9E-4C71-8549-5FB3EB67D40F}">
      <dsp:nvSpPr>
        <dsp:cNvPr id="0" name=""/>
        <dsp:cNvSpPr/>
      </dsp:nvSpPr>
      <dsp:spPr>
        <a:xfrm>
          <a:off x="0" y="2158"/>
          <a:ext cx="8077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9E0B21-98B0-4F3A-849F-2536AC456BF3}">
      <dsp:nvSpPr>
        <dsp:cNvPr id="0" name=""/>
        <dsp:cNvSpPr/>
      </dsp:nvSpPr>
      <dsp:spPr>
        <a:xfrm>
          <a:off x="0" y="2158"/>
          <a:ext cx="8077200" cy="147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Ορίζει αρχές και μοντέλο για την Αριστεία στις Υπηρεσίες.</a:t>
          </a:r>
        </a:p>
      </dsp:txBody>
      <dsp:txXfrm>
        <a:off x="0" y="2158"/>
        <a:ext cx="8077200" cy="1471761"/>
      </dsp:txXfrm>
    </dsp:sp>
    <dsp:sp modelId="{ACAAEB5E-57A2-4D31-BF1C-D26E178898E0}">
      <dsp:nvSpPr>
        <dsp:cNvPr id="0" name=""/>
        <dsp:cNvSpPr/>
      </dsp:nvSpPr>
      <dsp:spPr>
        <a:xfrm>
          <a:off x="0" y="1473919"/>
          <a:ext cx="8077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96422D-A276-4AA4-BCD7-73B1D02E0196}">
      <dsp:nvSpPr>
        <dsp:cNvPr id="0" name=""/>
        <dsp:cNvSpPr/>
      </dsp:nvSpPr>
      <dsp:spPr>
        <a:xfrm>
          <a:off x="0" y="1473919"/>
          <a:ext cx="8077200" cy="147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• Βα</a:t>
          </a:r>
          <a:r>
            <a:rPr lang="en-US" sz="3000" kern="1200" dirty="0" err="1"/>
            <a:t>σικές</a:t>
          </a:r>
          <a:r>
            <a:rPr lang="en-US" sz="3000" kern="1200" dirty="0"/>
            <a:t> α</a:t>
          </a:r>
          <a:r>
            <a:rPr lang="en-US" sz="3000" kern="1200" dirty="0" err="1"/>
            <a:t>ρχές</a:t>
          </a:r>
          <a:r>
            <a:rPr lang="el-GR" sz="3000" kern="1200" dirty="0"/>
            <a:t> εξυπηρέτησης</a:t>
          </a:r>
          <a:r>
            <a:rPr lang="en-US" sz="3000" kern="1200" dirty="0"/>
            <a:t>: </a:t>
          </a:r>
          <a:r>
            <a:rPr lang="en-US" sz="3000" kern="1200" dirty="0" err="1"/>
            <a:t>Εστί</a:t>
          </a:r>
          <a:r>
            <a:rPr lang="en-US" sz="3000" kern="1200" dirty="0"/>
            <a:t>αση στον πελάτη, Ηγεσία, Εμπλοκή εργαζομένων, Συνεχής βελτίωση, Σχεδιασμός εμπειρίας.</a:t>
          </a:r>
        </a:p>
      </dsp:txBody>
      <dsp:txXfrm>
        <a:off x="0" y="1473919"/>
        <a:ext cx="8077200" cy="1471761"/>
      </dsp:txXfrm>
    </dsp:sp>
    <dsp:sp modelId="{B4B461EB-8522-4AF8-96DB-1BBD3E6EF7F1}">
      <dsp:nvSpPr>
        <dsp:cNvPr id="0" name=""/>
        <dsp:cNvSpPr/>
      </dsp:nvSpPr>
      <dsp:spPr>
        <a:xfrm>
          <a:off x="0" y="2945680"/>
          <a:ext cx="8077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FB4E32-2C32-448E-B258-B3E2F424B52F}">
      <dsp:nvSpPr>
        <dsp:cNvPr id="0" name=""/>
        <dsp:cNvSpPr/>
      </dsp:nvSpPr>
      <dsp:spPr>
        <a:xfrm>
          <a:off x="0" y="2945680"/>
          <a:ext cx="8077200" cy="147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Εφαρμογή σε οργανισμούς όλων των κλάδων.</a:t>
          </a:r>
        </a:p>
      </dsp:txBody>
      <dsp:txXfrm>
        <a:off x="0" y="2945680"/>
        <a:ext cx="8077200" cy="1471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CE2C0-5706-4103-8AD6-DBA0A417427D}">
      <dsp:nvSpPr>
        <dsp:cNvPr id="0" name=""/>
        <dsp:cNvSpPr/>
      </dsp:nvSpPr>
      <dsp:spPr>
        <a:xfrm>
          <a:off x="0" y="1834"/>
          <a:ext cx="8077200" cy="929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5C5FD-51F0-4C49-96BF-20E9A611B6ED}">
      <dsp:nvSpPr>
        <dsp:cNvPr id="0" name=""/>
        <dsp:cNvSpPr/>
      </dsp:nvSpPr>
      <dsp:spPr>
        <a:xfrm>
          <a:off x="281225" y="211010"/>
          <a:ext cx="511318" cy="5113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83FA7-E618-40DF-B81C-D795FAFF767D}">
      <dsp:nvSpPr>
        <dsp:cNvPr id="0" name=""/>
        <dsp:cNvSpPr/>
      </dsp:nvSpPr>
      <dsp:spPr>
        <a:xfrm>
          <a:off x="1073768" y="1834"/>
          <a:ext cx="7003431" cy="92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90" tIns="98390" rIns="98390" bIns="9839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• </a:t>
          </a:r>
          <a:r>
            <a:rPr lang="en-US" sz="2200" kern="1200" dirty="0" err="1"/>
            <a:t>Αν</a:t>
          </a:r>
          <a:r>
            <a:rPr lang="en-US" sz="2200" kern="1200" dirty="0"/>
            <a:t>απτύχθηκε από το ISO/TC 312 WG4 με κυπριακή </a:t>
          </a:r>
          <a:r>
            <a:rPr lang="el-GR" sz="2200" kern="1200" dirty="0"/>
            <a:t>ηγεσία και συμμετοχή</a:t>
          </a:r>
          <a:r>
            <a:rPr lang="en-US" sz="2200" kern="1200" dirty="0"/>
            <a:t>.</a:t>
          </a:r>
        </a:p>
      </dsp:txBody>
      <dsp:txXfrm>
        <a:off x="1073768" y="1834"/>
        <a:ext cx="7003431" cy="929669"/>
      </dsp:txXfrm>
    </dsp:sp>
    <dsp:sp modelId="{6B0BE82D-9A5E-4E1F-8985-8ABEFFEE6D3B}">
      <dsp:nvSpPr>
        <dsp:cNvPr id="0" name=""/>
        <dsp:cNvSpPr/>
      </dsp:nvSpPr>
      <dsp:spPr>
        <a:xfrm>
          <a:off x="0" y="1163921"/>
          <a:ext cx="8077200" cy="929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6F3FA-7420-4F5B-B619-CCD9CAFAE8CF}">
      <dsp:nvSpPr>
        <dsp:cNvPr id="0" name=""/>
        <dsp:cNvSpPr/>
      </dsp:nvSpPr>
      <dsp:spPr>
        <a:xfrm>
          <a:off x="281225" y="1373097"/>
          <a:ext cx="511318" cy="5113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2E3F8-7294-463F-9E56-075104DE14F9}">
      <dsp:nvSpPr>
        <dsp:cNvPr id="0" name=""/>
        <dsp:cNvSpPr/>
      </dsp:nvSpPr>
      <dsp:spPr>
        <a:xfrm>
          <a:off x="1073768" y="1163921"/>
          <a:ext cx="7003431" cy="92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90" tIns="98390" rIns="98390" bIns="9839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Εξειδικεύει το ISO 23592 στο δημόσιο τομέα.</a:t>
          </a:r>
        </a:p>
      </dsp:txBody>
      <dsp:txXfrm>
        <a:off x="1073768" y="1163921"/>
        <a:ext cx="7003431" cy="929669"/>
      </dsp:txXfrm>
    </dsp:sp>
    <dsp:sp modelId="{70C7DDA9-DF5F-4D28-89A2-5B7E417A60E2}">
      <dsp:nvSpPr>
        <dsp:cNvPr id="0" name=""/>
        <dsp:cNvSpPr/>
      </dsp:nvSpPr>
      <dsp:spPr>
        <a:xfrm>
          <a:off x="0" y="2326008"/>
          <a:ext cx="8077200" cy="929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D4784-EE34-4E1F-A6AF-D7D0FA6A6C88}">
      <dsp:nvSpPr>
        <dsp:cNvPr id="0" name=""/>
        <dsp:cNvSpPr/>
      </dsp:nvSpPr>
      <dsp:spPr>
        <a:xfrm>
          <a:off x="281225" y="2535184"/>
          <a:ext cx="511318" cy="5113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54B90-1A2D-450B-8833-3279C86AAA29}">
      <dsp:nvSpPr>
        <dsp:cNvPr id="0" name=""/>
        <dsp:cNvSpPr/>
      </dsp:nvSpPr>
      <dsp:spPr>
        <a:xfrm>
          <a:off x="1073768" y="2326008"/>
          <a:ext cx="7003431" cy="92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90" tIns="98390" rIns="98390" bIns="9839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Ενισχύει τη λογοδοσία, τη διαφάνεια και τη βιωσιμότητα.</a:t>
          </a:r>
        </a:p>
      </dsp:txBody>
      <dsp:txXfrm>
        <a:off x="1073768" y="2326008"/>
        <a:ext cx="7003431" cy="929669"/>
      </dsp:txXfrm>
    </dsp:sp>
    <dsp:sp modelId="{3D5BAD4A-5DE1-420A-AE0A-22C0C957B386}">
      <dsp:nvSpPr>
        <dsp:cNvPr id="0" name=""/>
        <dsp:cNvSpPr/>
      </dsp:nvSpPr>
      <dsp:spPr>
        <a:xfrm>
          <a:off x="0" y="3488095"/>
          <a:ext cx="8077200" cy="929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FFF66-A8D5-4957-B5DE-24F098387F6B}">
      <dsp:nvSpPr>
        <dsp:cNvPr id="0" name=""/>
        <dsp:cNvSpPr/>
      </dsp:nvSpPr>
      <dsp:spPr>
        <a:xfrm>
          <a:off x="281225" y="3697271"/>
          <a:ext cx="511318" cy="5113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E4E74-51FA-4DDD-B22D-3DA3CF5AA576}">
      <dsp:nvSpPr>
        <dsp:cNvPr id="0" name=""/>
        <dsp:cNvSpPr/>
      </dsp:nvSpPr>
      <dsp:spPr>
        <a:xfrm>
          <a:off x="1073768" y="3488095"/>
          <a:ext cx="7003431" cy="92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90" tIns="98390" rIns="98390" bIns="9839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• Προάγει </a:t>
          </a:r>
          <a:r>
            <a:rPr lang="en-US" sz="2200" kern="1200" dirty="0" err="1"/>
            <a:t>τη</a:t>
          </a:r>
          <a:r>
            <a:rPr lang="en-US" sz="2200" kern="1200" dirty="0"/>
            <a:t> σχέση </a:t>
          </a:r>
          <a:r>
            <a:rPr lang="en-US" sz="2200" kern="1200" dirty="0" err="1"/>
            <a:t>εμ</a:t>
          </a:r>
          <a:r>
            <a:rPr lang="en-US" sz="2200" kern="1200" dirty="0"/>
            <a:t>πιστοσύνης με τους πολίτες</a:t>
          </a:r>
          <a:r>
            <a:rPr lang="el-GR" sz="2200" kern="1200" dirty="0"/>
            <a:t> και την κοινωνία</a:t>
          </a:r>
          <a:r>
            <a:rPr lang="en-US" sz="2200" kern="1200" dirty="0"/>
            <a:t>.</a:t>
          </a:r>
        </a:p>
      </dsp:txBody>
      <dsp:txXfrm>
        <a:off x="1073768" y="3488095"/>
        <a:ext cx="7003431" cy="929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79D01-D0E1-41B8-B3BD-33D59666BF60}">
      <dsp:nvSpPr>
        <dsp:cNvPr id="0" name=""/>
        <dsp:cNvSpPr/>
      </dsp:nvSpPr>
      <dsp:spPr>
        <a:xfrm>
          <a:off x="0" y="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1E1B9A-7812-4180-816F-B1FE33190BCA}">
      <dsp:nvSpPr>
        <dsp:cNvPr id="0" name=""/>
        <dsp:cNvSpPr/>
      </dsp:nvSpPr>
      <dsp:spPr>
        <a:xfrm>
          <a:off x="0" y="0"/>
          <a:ext cx="6172199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• </a:t>
          </a:r>
          <a:r>
            <a:rPr lang="en-US" sz="1700" kern="1200" dirty="0" err="1"/>
            <a:t>Αντ</a:t>
          </a:r>
          <a:r>
            <a:rPr lang="en-US" sz="1700" kern="1200" dirty="0"/>
            <a:t>απόκριση στις προσδοκίες των πολιτών.</a:t>
          </a:r>
        </a:p>
      </dsp:txBody>
      <dsp:txXfrm>
        <a:off x="0" y="0"/>
        <a:ext cx="6172199" cy="609600"/>
      </dsp:txXfrm>
    </dsp:sp>
    <dsp:sp modelId="{37D4A8F9-F23B-4008-B04A-111758EB63F2}">
      <dsp:nvSpPr>
        <dsp:cNvPr id="0" name=""/>
        <dsp:cNvSpPr/>
      </dsp:nvSpPr>
      <dsp:spPr>
        <a:xfrm>
          <a:off x="0" y="60960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FC73E5-DD15-4877-A2FE-14350132A445}">
      <dsp:nvSpPr>
        <dsp:cNvPr id="0" name=""/>
        <dsp:cNvSpPr/>
      </dsp:nvSpPr>
      <dsp:spPr>
        <a:xfrm>
          <a:off x="0" y="609600"/>
          <a:ext cx="6172199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• </a:t>
          </a:r>
          <a:r>
            <a:rPr lang="en-US" sz="1700" kern="1200" dirty="0" err="1"/>
            <a:t>Ευθυγράμμιση</a:t>
          </a:r>
          <a:r>
            <a:rPr lang="en-US" sz="1700" kern="1200" dirty="0"/>
            <a:t> </a:t>
          </a:r>
          <a:r>
            <a:rPr lang="en-US" sz="1700" kern="1200" dirty="0" err="1"/>
            <a:t>με</a:t>
          </a:r>
          <a:r>
            <a:rPr lang="en-US" sz="1700" kern="1200" dirty="0"/>
            <a:t> </a:t>
          </a:r>
          <a:r>
            <a:rPr lang="en-US" sz="1700" kern="1200" dirty="0" err="1"/>
            <a:t>τους</a:t>
          </a:r>
          <a:r>
            <a:rPr lang="en-US" sz="1700" kern="1200" dirty="0"/>
            <a:t> </a:t>
          </a:r>
          <a:r>
            <a:rPr lang="en-US" sz="1700" kern="1200" dirty="0" err="1"/>
            <a:t>Στόχους</a:t>
          </a:r>
          <a:r>
            <a:rPr lang="en-US" sz="1700" kern="1200" dirty="0"/>
            <a:t> </a:t>
          </a:r>
          <a:r>
            <a:rPr lang="en-US" sz="1700" kern="1200" dirty="0" err="1"/>
            <a:t>Βιώσιμης</a:t>
          </a:r>
          <a:r>
            <a:rPr lang="en-US" sz="1700" kern="1200" dirty="0"/>
            <a:t> </a:t>
          </a:r>
          <a:r>
            <a:rPr lang="en-US" sz="1700" kern="1200" dirty="0" err="1"/>
            <a:t>Ανά</a:t>
          </a:r>
          <a:r>
            <a:rPr lang="en-US" sz="1700" kern="1200" dirty="0"/>
            <a:t>πτυξης.</a:t>
          </a:r>
        </a:p>
      </dsp:txBody>
      <dsp:txXfrm>
        <a:off x="0" y="609600"/>
        <a:ext cx="6172199" cy="609600"/>
      </dsp:txXfrm>
    </dsp:sp>
    <dsp:sp modelId="{332601D4-1F7D-4954-A034-5791BDBCB744}">
      <dsp:nvSpPr>
        <dsp:cNvPr id="0" name=""/>
        <dsp:cNvSpPr/>
      </dsp:nvSpPr>
      <dsp:spPr>
        <a:xfrm>
          <a:off x="0" y="121920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CF935E-5249-493C-9735-CE547C5F9D53}">
      <dsp:nvSpPr>
        <dsp:cNvPr id="0" name=""/>
        <dsp:cNvSpPr/>
      </dsp:nvSpPr>
      <dsp:spPr>
        <a:xfrm>
          <a:off x="0" y="1219200"/>
          <a:ext cx="6172199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• </a:t>
          </a:r>
          <a:r>
            <a:rPr lang="en-US" sz="1700" kern="1200" dirty="0" err="1"/>
            <a:t>Δι</a:t>
          </a:r>
          <a:r>
            <a:rPr lang="en-US" sz="1700" kern="1200" dirty="0"/>
            <a:t>αφάνεια και ενίσχυση εμπιστοσύνης.</a:t>
          </a:r>
        </a:p>
      </dsp:txBody>
      <dsp:txXfrm>
        <a:off x="0" y="1219200"/>
        <a:ext cx="6172199" cy="609600"/>
      </dsp:txXfrm>
    </dsp:sp>
    <dsp:sp modelId="{3E716BF0-1C6F-44F4-BC2B-93D3B37B72C0}">
      <dsp:nvSpPr>
        <dsp:cNvPr id="0" name=""/>
        <dsp:cNvSpPr/>
      </dsp:nvSpPr>
      <dsp:spPr>
        <a:xfrm>
          <a:off x="0" y="182880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6BAC2D-A740-4F3E-BFB5-B57690F034E9}">
      <dsp:nvSpPr>
        <dsp:cNvPr id="0" name=""/>
        <dsp:cNvSpPr/>
      </dsp:nvSpPr>
      <dsp:spPr>
        <a:xfrm>
          <a:off x="0" y="1828800"/>
          <a:ext cx="6172199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Στρατηγική βελτίωσης απόδοσης και κοινωνικού αντίκτυπου.</a:t>
          </a:r>
        </a:p>
      </dsp:txBody>
      <dsp:txXfrm>
        <a:off x="0" y="1828800"/>
        <a:ext cx="6172199" cy="609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91D86-6847-43DE-927A-17FC82970CD0}">
      <dsp:nvSpPr>
        <dsp:cNvPr id="0" name=""/>
        <dsp:cNvSpPr/>
      </dsp:nvSpPr>
      <dsp:spPr>
        <a:xfrm>
          <a:off x="0" y="539"/>
          <a:ext cx="8077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A5CB10-DDDE-4555-91EE-C77B7F5994E3}">
      <dsp:nvSpPr>
        <dsp:cNvPr id="0" name=""/>
        <dsp:cNvSpPr/>
      </dsp:nvSpPr>
      <dsp:spPr>
        <a:xfrm>
          <a:off x="0" y="539"/>
          <a:ext cx="8077200" cy="8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• Κύπρος: Ψηφιακές υπηρεσίες Τμήματος Φορολογίας &amp; ΚΕΠ.</a:t>
          </a:r>
        </a:p>
      </dsp:txBody>
      <dsp:txXfrm>
        <a:off x="0" y="539"/>
        <a:ext cx="8077200" cy="883704"/>
      </dsp:txXfrm>
    </dsp:sp>
    <dsp:sp modelId="{6045D953-B51F-4DE0-9DA5-A9B37DCFED7F}">
      <dsp:nvSpPr>
        <dsp:cNvPr id="0" name=""/>
        <dsp:cNvSpPr/>
      </dsp:nvSpPr>
      <dsp:spPr>
        <a:xfrm>
          <a:off x="0" y="884243"/>
          <a:ext cx="8077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A9D7AC-838B-4CDF-B3D2-F38CB8C8E05C}">
      <dsp:nvSpPr>
        <dsp:cNvPr id="0" name=""/>
        <dsp:cNvSpPr/>
      </dsp:nvSpPr>
      <dsp:spPr>
        <a:xfrm>
          <a:off x="0" y="884243"/>
          <a:ext cx="8077200" cy="8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• Δήμος Λεμεσού: βιώσιμη κινητικότητα και συμμετοχή πολιτών.</a:t>
          </a:r>
        </a:p>
      </dsp:txBody>
      <dsp:txXfrm>
        <a:off x="0" y="884243"/>
        <a:ext cx="8077200" cy="883704"/>
      </dsp:txXfrm>
    </dsp:sp>
    <dsp:sp modelId="{2457435A-D53C-43CA-83E8-8441AD41D59D}">
      <dsp:nvSpPr>
        <dsp:cNvPr id="0" name=""/>
        <dsp:cNvSpPr/>
      </dsp:nvSpPr>
      <dsp:spPr>
        <a:xfrm>
          <a:off x="0" y="1767947"/>
          <a:ext cx="8077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874123-E854-43B1-BE94-50AD4CD8FF92}">
      <dsp:nvSpPr>
        <dsp:cNvPr id="0" name=""/>
        <dsp:cNvSpPr/>
      </dsp:nvSpPr>
      <dsp:spPr>
        <a:xfrm>
          <a:off x="0" y="1767947"/>
          <a:ext cx="8077200" cy="8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• Φινλανδία: Customer Promise στις δημόσιες υπηρεσίες.</a:t>
          </a:r>
        </a:p>
      </dsp:txBody>
      <dsp:txXfrm>
        <a:off x="0" y="1767947"/>
        <a:ext cx="8077200" cy="883704"/>
      </dsp:txXfrm>
    </dsp:sp>
    <dsp:sp modelId="{EBDD2D33-6D2C-4398-B27C-A45F54A8697E}">
      <dsp:nvSpPr>
        <dsp:cNvPr id="0" name=""/>
        <dsp:cNvSpPr/>
      </dsp:nvSpPr>
      <dsp:spPr>
        <a:xfrm>
          <a:off x="0" y="2651652"/>
          <a:ext cx="8077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7222D6-F156-498C-9659-36B8E97C9649}">
      <dsp:nvSpPr>
        <dsp:cNvPr id="0" name=""/>
        <dsp:cNvSpPr/>
      </dsp:nvSpPr>
      <dsp:spPr>
        <a:xfrm>
          <a:off x="0" y="2651652"/>
          <a:ext cx="8077200" cy="8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• Ολλανδία: δείκτες ικανοποίησης πολιτών δημοσιευμένοι online.</a:t>
          </a:r>
        </a:p>
      </dsp:txBody>
      <dsp:txXfrm>
        <a:off x="0" y="2651652"/>
        <a:ext cx="8077200" cy="883704"/>
      </dsp:txXfrm>
    </dsp:sp>
    <dsp:sp modelId="{AB4B26DF-6980-4963-A9F0-9B3ACB57896A}">
      <dsp:nvSpPr>
        <dsp:cNvPr id="0" name=""/>
        <dsp:cNvSpPr/>
      </dsp:nvSpPr>
      <dsp:spPr>
        <a:xfrm>
          <a:off x="0" y="3535356"/>
          <a:ext cx="8077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2581C5-C397-4990-9DAB-64F137BEEFA6}">
      <dsp:nvSpPr>
        <dsp:cNvPr id="0" name=""/>
        <dsp:cNvSpPr/>
      </dsp:nvSpPr>
      <dsp:spPr>
        <a:xfrm>
          <a:off x="0" y="3535356"/>
          <a:ext cx="8077200" cy="8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• Πορτογαλία: ISO-based excellence framework σε τοπικές αρχές.</a:t>
          </a:r>
        </a:p>
      </dsp:txBody>
      <dsp:txXfrm>
        <a:off x="0" y="3535356"/>
        <a:ext cx="8077200" cy="8837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7A3AC-9DF0-413C-B69D-9ED07E77C398}">
      <dsp:nvSpPr>
        <dsp:cNvPr id="0" name=""/>
        <dsp:cNvSpPr/>
      </dsp:nvSpPr>
      <dsp:spPr>
        <a:xfrm>
          <a:off x="0" y="3625029"/>
          <a:ext cx="8077200" cy="793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Διασύνδεση με ψηφιακό μετασχηματισμό και βιωσιμότητα.</a:t>
          </a:r>
        </a:p>
      </dsp:txBody>
      <dsp:txXfrm>
        <a:off x="0" y="3625029"/>
        <a:ext cx="8077200" cy="793067"/>
      </dsp:txXfrm>
    </dsp:sp>
    <dsp:sp modelId="{52564EE5-00CB-4727-94A5-2107F3E3436D}">
      <dsp:nvSpPr>
        <dsp:cNvPr id="0" name=""/>
        <dsp:cNvSpPr/>
      </dsp:nvSpPr>
      <dsp:spPr>
        <a:xfrm rot="10800000">
          <a:off x="0" y="2417187"/>
          <a:ext cx="8077200" cy="12197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Ενδυνάμωση προσωπικού και καλλιέργεια κουλτούρας αριστείας.</a:t>
          </a:r>
        </a:p>
      </dsp:txBody>
      <dsp:txXfrm rot="10800000">
        <a:off x="0" y="2417187"/>
        <a:ext cx="8077200" cy="792549"/>
      </dsp:txXfrm>
    </dsp:sp>
    <dsp:sp modelId="{08910E43-F4B4-4628-B72B-597673DC64AE}">
      <dsp:nvSpPr>
        <dsp:cNvPr id="0" name=""/>
        <dsp:cNvSpPr/>
      </dsp:nvSpPr>
      <dsp:spPr>
        <a:xfrm rot="10800000">
          <a:off x="0" y="1209344"/>
          <a:ext cx="8077200" cy="12197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Θέσπιση στόχων εξυπηρέτησης και δεικτών απόδοσης.</a:t>
          </a:r>
        </a:p>
      </dsp:txBody>
      <dsp:txXfrm rot="10800000">
        <a:off x="0" y="1209344"/>
        <a:ext cx="8077200" cy="792549"/>
      </dsp:txXfrm>
    </dsp:sp>
    <dsp:sp modelId="{4F51DB70-FA72-43E2-B662-1BD9C53ACC4F}">
      <dsp:nvSpPr>
        <dsp:cNvPr id="0" name=""/>
        <dsp:cNvSpPr/>
      </dsp:nvSpPr>
      <dsp:spPr>
        <a:xfrm rot="10800000">
          <a:off x="0" y="1502"/>
          <a:ext cx="8077200" cy="12197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Αυτοαξιολόγηση και καθορισμός επιπέδου ωριμότητας.</a:t>
          </a:r>
        </a:p>
      </dsp:txBody>
      <dsp:txXfrm rot="10800000">
        <a:off x="0" y="1502"/>
        <a:ext cx="8077200" cy="7925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35D13-F10E-4F03-9A3E-734329669CCD}">
      <dsp:nvSpPr>
        <dsp:cNvPr id="0" name=""/>
        <dsp:cNvSpPr/>
      </dsp:nvSpPr>
      <dsp:spPr>
        <a:xfrm>
          <a:off x="468935" y="7"/>
          <a:ext cx="3399680" cy="2039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Ηγεσία ως κινητήριος δύναμη αλλαγής.</a:t>
          </a:r>
        </a:p>
      </dsp:txBody>
      <dsp:txXfrm>
        <a:off x="468935" y="7"/>
        <a:ext cx="3399680" cy="2039808"/>
      </dsp:txXfrm>
    </dsp:sp>
    <dsp:sp modelId="{DC01BF64-FF12-44CC-907C-3D103D5EA9E9}">
      <dsp:nvSpPr>
        <dsp:cNvPr id="0" name=""/>
        <dsp:cNvSpPr/>
      </dsp:nvSpPr>
      <dsp:spPr>
        <a:xfrm>
          <a:off x="4208584" y="7"/>
          <a:ext cx="3399680" cy="2039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Εμπλοκή πολιτών και ενδιαφερόμενων μερών.</a:t>
          </a:r>
        </a:p>
      </dsp:txBody>
      <dsp:txXfrm>
        <a:off x="4208584" y="7"/>
        <a:ext cx="3399680" cy="2039808"/>
      </dsp:txXfrm>
    </dsp:sp>
    <dsp:sp modelId="{DB7BAB7D-077F-4218-A148-B09A5ECEE893}">
      <dsp:nvSpPr>
        <dsp:cNvPr id="0" name=""/>
        <dsp:cNvSpPr/>
      </dsp:nvSpPr>
      <dsp:spPr>
        <a:xfrm>
          <a:off x="2338759" y="2379784"/>
          <a:ext cx="3399680" cy="2039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Εμπνευσμένη διοίκηση για βιώσιμη αριστεία.</a:t>
          </a:r>
        </a:p>
      </dsp:txBody>
      <dsp:txXfrm>
        <a:off x="2338759" y="2379784"/>
        <a:ext cx="3399680" cy="20398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F5A74-4276-4ED6-A403-59B3953443C8}">
      <dsp:nvSpPr>
        <dsp:cNvPr id="0" name=""/>
        <dsp:cNvSpPr/>
      </dsp:nvSpPr>
      <dsp:spPr>
        <a:xfrm>
          <a:off x="0" y="539"/>
          <a:ext cx="8077200" cy="12624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EE6DC-1C62-4067-8718-A5811890333D}">
      <dsp:nvSpPr>
        <dsp:cNvPr id="0" name=""/>
        <dsp:cNvSpPr/>
      </dsp:nvSpPr>
      <dsp:spPr>
        <a:xfrm>
          <a:off x="381886" y="284587"/>
          <a:ext cx="694339" cy="6943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7AD5A-059B-4FA8-ACF4-8C36A7B4219E}">
      <dsp:nvSpPr>
        <dsp:cNvPr id="0" name=""/>
        <dsp:cNvSpPr/>
      </dsp:nvSpPr>
      <dsp:spPr>
        <a:xfrm>
          <a:off x="1458111" y="539"/>
          <a:ext cx="6619088" cy="126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608" tIns="133608" rIns="133608" bIns="1336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Η αριστεία είναι τρόπος διοίκησης, όχι έργο με αρχή και τέλος.</a:t>
          </a:r>
        </a:p>
      </dsp:txBody>
      <dsp:txXfrm>
        <a:off x="1458111" y="539"/>
        <a:ext cx="6619088" cy="1262434"/>
      </dsp:txXfrm>
    </dsp:sp>
    <dsp:sp modelId="{D8AE6D95-210E-4BBF-9345-547D957CEAB6}">
      <dsp:nvSpPr>
        <dsp:cNvPr id="0" name=""/>
        <dsp:cNvSpPr/>
      </dsp:nvSpPr>
      <dsp:spPr>
        <a:xfrm>
          <a:off x="0" y="1578582"/>
          <a:ext cx="8077200" cy="12624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0BA0E-3099-4F49-B58D-42D9304A3E74}">
      <dsp:nvSpPr>
        <dsp:cNvPr id="0" name=""/>
        <dsp:cNvSpPr/>
      </dsp:nvSpPr>
      <dsp:spPr>
        <a:xfrm>
          <a:off x="381886" y="1862630"/>
          <a:ext cx="694339" cy="6943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1DCB0-103A-452B-A10E-8E2A14AF16A7}">
      <dsp:nvSpPr>
        <dsp:cNvPr id="0" name=""/>
        <dsp:cNvSpPr/>
      </dsp:nvSpPr>
      <dsp:spPr>
        <a:xfrm>
          <a:off x="1458111" y="1578582"/>
          <a:ext cx="6619088" cy="126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608" tIns="133608" rIns="133608" bIns="1336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Τα πρότυπα ISO 11367 και 23592 παρέχουν συστηματικό πλαίσιο προόδου.</a:t>
          </a:r>
        </a:p>
      </dsp:txBody>
      <dsp:txXfrm>
        <a:off x="1458111" y="1578582"/>
        <a:ext cx="6619088" cy="1262434"/>
      </dsp:txXfrm>
    </dsp:sp>
    <dsp:sp modelId="{B7D10681-6487-4D98-B318-A76BE5E17090}">
      <dsp:nvSpPr>
        <dsp:cNvPr id="0" name=""/>
        <dsp:cNvSpPr/>
      </dsp:nvSpPr>
      <dsp:spPr>
        <a:xfrm>
          <a:off x="0" y="3156625"/>
          <a:ext cx="8077200" cy="12624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D6077-08BA-4092-8F38-3C67D0E54FDA}">
      <dsp:nvSpPr>
        <dsp:cNvPr id="0" name=""/>
        <dsp:cNvSpPr/>
      </dsp:nvSpPr>
      <dsp:spPr>
        <a:xfrm>
          <a:off x="381886" y="3440673"/>
          <a:ext cx="694339" cy="6943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701C5-965D-423F-9A81-87964EF10268}">
      <dsp:nvSpPr>
        <dsp:cNvPr id="0" name=""/>
        <dsp:cNvSpPr/>
      </dsp:nvSpPr>
      <dsp:spPr>
        <a:xfrm>
          <a:off x="1458111" y="3156625"/>
          <a:ext cx="6619088" cy="126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608" tIns="133608" rIns="133608" bIns="1336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Η Κύπρος μπορεί να αποτελέσει πρότυπο υιοθέτησης διεθνών πρακτικών στο δημόσιο τομέα.</a:t>
          </a:r>
        </a:p>
      </dsp:txBody>
      <dsp:txXfrm>
        <a:off x="1458111" y="3156625"/>
        <a:ext cx="6619088" cy="1262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35F05CFF-548C-4E04-B325-CF1209D66BDC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11/9/2025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4EE90EF7-3E10-491C-87C2-59674BB3AAF6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9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552" tIns="47776" rIns="95552" bIns="4777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889" indent="-285726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2907" indent="-228581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070" indent="-228581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232" indent="-228581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395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559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8722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5884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prstClr val="black"/>
                </a:solidFill>
              </a:rPr>
              <a:t>Date</a:t>
            </a:r>
          </a:p>
        </p:txBody>
      </p:sp>
      <p:sp>
        <p:nvSpPr>
          <p:cNvPr id="1259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889" indent="-285726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2907" indent="-228581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070" indent="-228581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232" indent="-228581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395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559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8722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5884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1A186A-F69F-47E9-90B3-1F874D49B0D9}" type="slidenum">
              <a:rPr lang="en-US" alt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CY"/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6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889" indent="-285726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2907" indent="-228581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070" indent="-228581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232" indent="-228581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395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559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8722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5884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prstClr val="black"/>
                </a:solidFill>
              </a:rPr>
              <a:t>Date</a:t>
            </a:r>
          </a:p>
        </p:txBody>
      </p:sp>
      <p:sp>
        <p:nvSpPr>
          <p:cNvPr id="1259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889" indent="-285726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2907" indent="-228581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070" indent="-228581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232" indent="-228581" eaLnBrk="0" hangingPunct="0"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395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559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8722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5884" indent="-228581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1A186A-F69F-47E9-90B3-1F874D49B0D9}" type="slidenum">
              <a:rPr lang="en-US" alt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CY"/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3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88B515-9495-4349-82E6-8FA5007AA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BC92-1451-4A82-8684-71F847E05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1AB6430-DD3D-4327-809D-2C6384600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2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BF324938-DDB6-4E07-AAE3-4EF4D7E25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1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5929-0030-4A1B-A570-02E030974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5944546-E8A0-4B9E-B5D7-856487E9D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7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Add legal and copyright disclaimers here.</a:t>
            </a:r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80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8D18D6B-9ED5-440D-BF9F-B51FC0A9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C855112-DE9E-43A6-9245-3FCECB020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2D637D4-E86D-403E-83A4-96DB9CE64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0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01A7E27-5C12-40AE-82B5-D5CEB2B85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3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64251D-74FA-4D79-A9E6-F7EC94552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3851B35-F46B-43BE-BC81-120B97E1E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8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4897-E172-4DEA-9E6B-DC2B77272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6928" y="6324600"/>
            <a:ext cx="5260848" cy="150876"/>
          </a:xfrm>
        </p:spPr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1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/>
              <a:t>Τα νέα πρότυπα αριστείας δημόσιων υπηρεσιών  - CYS/ ISO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2E388AA-EEB8-49FB-AD92-02AB872D89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83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5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991" y="2473355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753606"/>
            <a:ext cx="7162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2800" b="1" dirty="0">
                <a:solidFill>
                  <a:srgbClr val="000000"/>
                </a:solidFill>
              </a:rPr>
              <a:t>Τα νέα πρότυπα αριστείας δημόσιων υπηρεσιών ως αποτελεσματικά εργαλεία στην αντιμετώπιση των σημερινών προκλήσεων</a:t>
            </a:r>
            <a:endParaRPr lang="en-GB" sz="2800" b="1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el-GR" sz="2800" b="1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l-GR" sz="2800" b="1" dirty="0">
                <a:solidFill>
                  <a:srgbClr val="000000"/>
                </a:solidFill>
              </a:rPr>
              <a:t>Από τη συμμόρφωση στην κουλτούρα αριστείας εξυπηρέτησης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l-GR" sz="2000" b="1" dirty="0">
                <a:solidFill>
                  <a:srgbClr val="000000"/>
                </a:solidFill>
              </a:rPr>
              <a:t>Γιώργος Ιωάννου, Εθνικός Αντιπρόσωπος στην </a:t>
            </a:r>
            <a:r>
              <a:rPr lang="en-GB" sz="2000" b="1" dirty="0">
                <a:solidFill>
                  <a:srgbClr val="000000"/>
                </a:solidFill>
              </a:rPr>
              <a:t>ISO/TC312</a:t>
            </a:r>
            <a:r>
              <a:rPr lang="el-GR" sz="2000" b="1" dirty="0">
                <a:solidFill>
                  <a:srgbClr val="000000"/>
                </a:solidFill>
              </a:rPr>
              <a:t> (</a:t>
            </a:r>
            <a:r>
              <a:rPr lang="en-GB" sz="2000" b="1" dirty="0">
                <a:solidFill>
                  <a:srgbClr val="000000"/>
                </a:solidFill>
              </a:rPr>
              <a:t>WG1, WG2) Convener WG4, </a:t>
            </a:r>
            <a:r>
              <a:rPr lang="el-GR" sz="2000" b="1" dirty="0">
                <a:solidFill>
                  <a:srgbClr val="000000"/>
                </a:solidFill>
              </a:rPr>
              <a:t>Μέλος </a:t>
            </a:r>
            <a:r>
              <a:rPr lang="en-GB" sz="2000" b="1" dirty="0">
                <a:solidFill>
                  <a:srgbClr val="000000"/>
                </a:solidFill>
              </a:rPr>
              <a:t>CEN465, WG2 – Services to Citizens</a:t>
            </a:r>
            <a:endParaRPr lang="el-GR" sz="20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93438"/>
            <a:ext cx="1676400" cy="1584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82266F-3B59-6165-CCAD-2434C5AB3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429000"/>
            <a:ext cx="12329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34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A5C58-B911-7FA4-2662-F0EBCDE48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31D4-BD99-93E6-A632-57389DE9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686800" cy="990600"/>
          </a:xfrm>
        </p:spPr>
        <p:txBody>
          <a:bodyPr anchor="t">
            <a:normAutofit fontScale="90000"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rPr dirty="0" err="1"/>
              <a:t>Το</a:t>
            </a:r>
            <a:r>
              <a:rPr dirty="0"/>
              <a:t> </a:t>
            </a:r>
            <a:r>
              <a:rPr dirty="0" err="1"/>
              <a:t>νέο</a:t>
            </a:r>
            <a:r>
              <a:rPr dirty="0"/>
              <a:t> π</a:t>
            </a:r>
            <a:r>
              <a:rPr dirty="0" err="1"/>
              <a:t>ρότυ</a:t>
            </a:r>
            <a:r>
              <a:rPr dirty="0"/>
              <a:t>πο ISO 11367:2025 για Δημόσιους Οργανισμούς</a:t>
            </a:r>
            <a:r>
              <a:rPr lang="el-GR" dirty="0"/>
              <a:t> – Το Μοντέλο Αριστείας Δημοσίων Υπηρεσιών</a:t>
            </a:r>
            <a:endParaRPr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98E154-4FE8-E410-B409-B4A25524DEA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09600" y="1371600"/>
            <a:ext cx="8001000" cy="5638800"/>
          </a:xfrm>
          <a:prstGeom prst="rect">
            <a:avLst/>
          </a:prstGeom>
          <a:noFill/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7161C56-96A6-3D41-B21D-2E3A7EE39E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0352" y="6629400"/>
            <a:ext cx="5260848" cy="1508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924DE36-3108-0111-489E-4DE2D151C50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086600" y="6477000"/>
            <a:ext cx="1527048" cy="152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1AB6430-DD3D-4327-809D-2C6384600C4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F27BDB-213A-B926-6DD8-71328117E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1231499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3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t>Καλές Πρακτικές από Κύπρο και Ευρώπη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31AEAC1-9406-D084-7D63-F7AF0A614FD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0352" y="6324600"/>
            <a:ext cx="5260848" cy="15087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8E586D7-8C37-5E6B-2A2A-B999CD6AC52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086600" y="6477000"/>
            <a:ext cx="1527048" cy="1524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1AB6430-DD3D-4327-809D-2C6384600C4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55A37C-4C8A-4307-8437-823C046120AE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612288762"/>
              </p:ext>
            </p:extLst>
          </p:nvPr>
        </p:nvGraphicFramePr>
        <p:xfrm>
          <a:off x="533400" y="17526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t>Εφαρμογή του ISO 11367 – Πρακτικά βήματα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E95B56-EBB4-F7E0-2474-236714094FFF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306016687"/>
              </p:ext>
            </p:extLst>
          </p:nvPr>
        </p:nvGraphicFramePr>
        <p:xfrm>
          <a:off x="533400" y="17526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160FE-5813-9ADE-7194-0A269F025BD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04780-FDAD-930A-699E-2007BB07AC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88B515-9495-4349-82E6-8FA5007AA1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t>Ο ρόλος της Ηγεσίας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5DE09-3375-A921-32DC-18BD1841A1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0352" y="6324600"/>
            <a:ext cx="5260848" cy="15087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D2431-56A2-0E32-A6ED-B87DE8E455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086600" y="6477000"/>
            <a:ext cx="1527048" cy="1524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0D88B515-9495-4349-82E6-8FA5007AA12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9E04AF-4905-6E40-014A-C9D9B4F89E0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169301334"/>
              </p:ext>
            </p:extLst>
          </p:nvPr>
        </p:nvGraphicFramePr>
        <p:xfrm>
          <a:off x="533400" y="17526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8BDF9-5E5F-A886-2802-E0AB88787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69E2C-5DDC-0CBD-B623-9584D6A0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rPr dirty="0" err="1"/>
              <a:t>Οφέλη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Οργανισμό και Κοινωνία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A297B-6FF0-252F-B04A-B83494BF2E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sz="2200" dirty="0"/>
              <a:t>— υψηλότερη φήμη ως οργανισμός επικεντρωμένος στον πελάτη/πολίτη·</a:t>
            </a:r>
          </a:p>
          <a:p>
            <a:pPr>
              <a:lnSpc>
                <a:spcPct val="90000"/>
              </a:lnSpc>
            </a:pPr>
            <a:br>
              <a:rPr lang="el-GR" sz="2200" dirty="0"/>
            </a:br>
            <a:r>
              <a:rPr lang="el-GR" sz="2200" dirty="0"/>
              <a:t>— δημιουργία και ενίσχυση μακροχρόνιων σχέσεων με πελάτες/πολίτες (που οδηγούν στη συν-δημιουργία αξίας)·</a:t>
            </a:r>
          </a:p>
          <a:p>
            <a:pPr>
              <a:lnSpc>
                <a:spcPct val="90000"/>
              </a:lnSpc>
            </a:pPr>
            <a:br>
              <a:rPr lang="el-GR" sz="2200" dirty="0"/>
            </a:br>
            <a:r>
              <a:rPr lang="el-GR" sz="2200" dirty="0"/>
              <a:t>— δυνατότητα εξοικονόμησης κόστους μακροπρόθεσμα (π.χ. μικρότερο κόστος αποτυχιών, βελτίωση παραγωγικότητας)·</a:t>
            </a:r>
          </a:p>
          <a:p>
            <a:pPr>
              <a:lnSpc>
                <a:spcPct val="90000"/>
              </a:lnSpc>
            </a:pPr>
            <a:br>
              <a:rPr lang="el-GR" sz="2200" dirty="0"/>
            </a:br>
            <a:r>
              <a:rPr lang="el-GR" sz="2200" dirty="0"/>
              <a:t>— δημιουργία ισχυρής δημόσιας υπηρεσιακής ταυτότητας (που οδηγεί σε βελτίωση ευκαιριών προσέλκυσης προσωπικού, υψηλότερη δέσμευση εργαζομένων και μεγαλύτερη </a:t>
            </a:r>
            <a:r>
              <a:rPr lang="el-GR" sz="2200" dirty="0" err="1"/>
              <a:t>αναγνωρισιμότητα</a:t>
            </a:r>
            <a:r>
              <a:rPr lang="el-GR" sz="2200" dirty="0"/>
              <a:t>)·</a:t>
            </a:r>
          </a:p>
          <a:p>
            <a:pPr>
              <a:lnSpc>
                <a:spcPct val="90000"/>
              </a:lnSpc>
            </a:pPr>
            <a:br>
              <a:rPr lang="el-GR" sz="2200" dirty="0"/>
            </a:br>
            <a:r>
              <a:rPr lang="el-GR" sz="2200" dirty="0"/>
              <a:t>— βελτιωμένη συνεργασία και συμμετοχή πολιτών/πελατών·</a:t>
            </a:r>
            <a:br>
              <a:rPr lang="el-GR" sz="2200" dirty="0"/>
            </a:br>
            <a:endParaRPr lang="en-CY" sz="2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066CFA-7769-3A7E-EE3B-AE3BF2774F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0352" y="6324600"/>
            <a:ext cx="5260848" cy="15087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70E8EB-AEE6-6F47-D0C2-580FBFC174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086600" y="6477000"/>
            <a:ext cx="1527048" cy="1524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0D88B515-9495-4349-82E6-8FA5007AA12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rPr dirty="0" err="1"/>
              <a:t>Οφέλη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Οργανισμό και Κοινωνία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69AE0-621D-7A2B-83DD-93C0669240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3400" y="2057400"/>
            <a:ext cx="80772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dirty="0"/>
              <a:t>— </a:t>
            </a:r>
            <a:r>
              <a:rPr lang="el-GR" dirty="0">
                <a:solidFill>
                  <a:schemeClr val="tx2"/>
                </a:solidFill>
              </a:rPr>
              <a:t>καλύτερη διαχείριση δικτύων συνεργατών και υπεργολάβων·</a:t>
            </a:r>
          </a:p>
          <a:p>
            <a:pPr>
              <a:lnSpc>
                <a:spcPct val="80000"/>
              </a:lnSpc>
            </a:pPr>
            <a:br>
              <a:rPr lang="el-GR" dirty="0">
                <a:solidFill>
                  <a:schemeClr val="tx2"/>
                </a:solidFill>
              </a:rPr>
            </a:br>
            <a:r>
              <a:rPr lang="el-GR" dirty="0">
                <a:solidFill>
                  <a:schemeClr val="tx2"/>
                </a:solidFill>
              </a:rPr>
              <a:t>— ενισχυμένη οργανωτική αποτελεσματικότητα και απόδοση·</a:t>
            </a:r>
          </a:p>
          <a:p>
            <a:pPr>
              <a:lnSpc>
                <a:spcPct val="80000"/>
              </a:lnSpc>
            </a:pPr>
            <a:br>
              <a:rPr lang="el-GR" dirty="0">
                <a:solidFill>
                  <a:schemeClr val="tx2"/>
                </a:solidFill>
              </a:rPr>
            </a:br>
            <a:r>
              <a:rPr lang="el-GR" dirty="0">
                <a:solidFill>
                  <a:schemeClr val="tx2"/>
                </a:solidFill>
              </a:rPr>
              <a:t>— μεγαλύτερη ευελιξία στην ανταπόκριση σε αλλαγές·</a:t>
            </a:r>
          </a:p>
          <a:p>
            <a:pPr>
              <a:lnSpc>
                <a:spcPct val="80000"/>
              </a:lnSpc>
            </a:pPr>
            <a:br>
              <a:rPr lang="el-GR" dirty="0">
                <a:solidFill>
                  <a:schemeClr val="tx2"/>
                </a:solidFill>
              </a:rPr>
            </a:br>
            <a:r>
              <a:rPr lang="el-GR" dirty="0">
                <a:solidFill>
                  <a:schemeClr val="tx2"/>
                </a:solidFill>
              </a:rPr>
              <a:t>— δυνατότητα ανάπτυξης καινοτομιών που αντιμετωπίζουν κοινωνικές προκλήσεις·</a:t>
            </a:r>
          </a:p>
          <a:p>
            <a:pPr>
              <a:lnSpc>
                <a:spcPct val="80000"/>
              </a:lnSpc>
            </a:pPr>
            <a:br>
              <a:rPr lang="el-GR" dirty="0">
                <a:solidFill>
                  <a:schemeClr val="tx2"/>
                </a:solidFill>
              </a:rPr>
            </a:br>
            <a:r>
              <a:rPr lang="el-GR" dirty="0">
                <a:solidFill>
                  <a:schemeClr val="tx2"/>
                </a:solidFill>
              </a:rPr>
              <a:t>— παροχή εύκολης και άμεσης πρόσβασης των πολιτών στις δημόσιες υπηρεσίες. </a:t>
            </a:r>
            <a:endParaRPr lang="en-CY" dirty="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0FBC70-D924-F9E3-9D86-17740DA0AE3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533203-7A10-9D11-4100-ABEF424B7F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88B515-9495-4349-82E6-8FA5007AA1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t>Συμπεράσματα – Το μέλλον της Δημόσιας Υπηρεσίας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034D5D-05D8-7239-4CB8-E5543F4BF85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200820649"/>
              </p:ext>
            </p:extLst>
          </p:nvPr>
        </p:nvGraphicFramePr>
        <p:xfrm>
          <a:off x="533400" y="17526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A1EE9-63FF-58DA-FECB-007E9CA12C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E7D6-CE2A-8343-E550-D458467454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88B515-9495-4349-82E6-8FA5007AA1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D259B-FC59-00D4-BB2E-BD342E6E6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E6841-D615-5917-0B32-9B2589E0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rPr lang="el-GR" dirty="0"/>
              <a:t>Επόμενα βήματα - </a:t>
            </a:r>
            <a:r>
              <a:rPr lang="en-GB" dirty="0"/>
              <a:t>NWIP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E41200-4D25-DD30-952C-99BA3F3F1F3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108935483"/>
              </p:ext>
            </p:extLst>
          </p:nvPr>
        </p:nvGraphicFramePr>
        <p:xfrm>
          <a:off x="533400" y="8382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3EFB8A-1931-0250-1367-0732FE55F49D}"/>
              </a:ext>
            </a:extLst>
          </p:cNvPr>
          <p:cNvSpPr/>
          <p:nvPr/>
        </p:nvSpPr>
        <p:spPr>
          <a:xfrm>
            <a:off x="533400" y="4855464"/>
            <a:ext cx="8077200" cy="13258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/>
            <a:r>
              <a:rPr lang="el-GR" dirty="0"/>
              <a:t>		</a:t>
            </a:r>
            <a:r>
              <a:rPr lang="el-GR" sz="19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Θα περιλαμβάνει βέλτιστες πρακτικές από δημόσιους 		οργανισμούς από 18 χώρες</a:t>
            </a:r>
            <a:endParaRPr lang="en-CY" sz="19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4" name="Rectangle 3" descr="Flowchart">
            <a:extLst>
              <a:ext uri="{FF2B5EF4-FFF2-40B4-BE49-F238E27FC236}">
                <a16:creationId xmlns:a16="http://schemas.microsoft.com/office/drawing/2014/main" id="{BACC02B4-833B-25F9-36ED-78A4F7117201}"/>
              </a:ext>
            </a:extLst>
          </p:cNvPr>
          <p:cNvSpPr/>
          <p:nvPr/>
        </p:nvSpPr>
        <p:spPr>
          <a:xfrm>
            <a:off x="914400" y="5096861"/>
            <a:ext cx="694339" cy="69433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25D59-FDB2-B8B5-1441-A29799A79B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AFF12-3C98-781E-E182-F4F366B075F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88B515-9495-4349-82E6-8FA5007AA12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34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15FC1B6-28CE-69BB-E45B-6328F9EF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dirty="0" err="1">
                <a:latin typeface="Georgia" pitchFamily="18" charset="0"/>
              </a:rPr>
              <a:t>Ευχ</a:t>
            </a:r>
            <a:r>
              <a:rPr lang="en-US" dirty="0">
                <a:latin typeface="Georgia" pitchFamily="18" charset="0"/>
              </a:rPr>
              <a:t>αριστ</a:t>
            </a:r>
            <a:r>
              <a:rPr lang="el-GR" dirty="0" err="1">
                <a:latin typeface="Georgia" pitchFamily="18" charset="0"/>
              </a:rPr>
              <a:t>ούμε</a:t>
            </a:r>
            <a:r>
              <a:rPr lang="en-US" dirty="0">
                <a:latin typeface="Georgia" pitchFamily="18" charset="0"/>
              </a:rPr>
              <a:t> </a:t>
            </a:r>
            <a:r>
              <a:rPr lang="en-US" dirty="0" err="1">
                <a:latin typeface="Georgia" pitchFamily="18" charset="0"/>
              </a:rPr>
              <a:t>γι</a:t>
            </a:r>
            <a:r>
              <a:rPr lang="en-US" dirty="0">
                <a:latin typeface="Georgia" pitchFamily="18" charset="0"/>
              </a:rPr>
              <a:t>α την προσοχή σας</a:t>
            </a:r>
            <a:br>
              <a:rPr lang="el-GR" dirty="0">
                <a:latin typeface="Georgia" pitchFamily="18" charset="0"/>
              </a:rPr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752600"/>
            <a:ext cx="8077200" cy="4419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indent="-274320">
              <a:lnSpc>
                <a:spcPts val="3600"/>
              </a:lnSpc>
              <a:spcAft>
                <a:spcPts val="600"/>
              </a:spcAft>
              <a:buClr>
                <a:schemeClr val="tx1"/>
              </a:buClr>
              <a:defRPr sz="2000"/>
            </a:pPr>
            <a:endParaRPr lang="en-US" sz="3200" baseline="0" dirty="0">
              <a:solidFill>
                <a:schemeClr val="bg1"/>
              </a:solidFill>
              <a:latin typeface="Georgia" pitchFamily="18" charset="0"/>
            </a:endParaRPr>
          </a:p>
          <a:p>
            <a:pPr indent="-274320">
              <a:lnSpc>
                <a:spcPts val="3600"/>
              </a:lnSpc>
              <a:spcAft>
                <a:spcPts val="600"/>
              </a:spcAft>
              <a:buClr>
                <a:schemeClr val="tx1"/>
              </a:buClr>
              <a:defRPr sz="1600"/>
            </a:pPr>
            <a:r>
              <a:rPr lang="el-GR" sz="3200" baseline="0" dirty="0">
                <a:solidFill>
                  <a:schemeClr val="bg1"/>
                </a:solidFill>
                <a:latin typeface="Georgia" pitchFamily="18" charset="0"/>
              </a:rPr>
              <a:t>Γιώργος Ιωάννου</a:t>
            </a:r>
            <a:r>
              <a:rPr lang="en-US" sz="3200" baseline="0" dirty="0">
                <a:solidFill>
                  <a:schemeClr val="bg1"/>
                </a:solidFill>
                <a:latin typeface="Georgia" pitchFamily="18" charset="0"/>
              </a:rPr>
              <a:t>– </a:t>
            </a:r>
            <a:r>
              <a:rPr lang="el-GR" sz="3200" baseline="0" dirty="0">
                <a:solidFill>
                  <a:schemeClr val="bg1"/>
                </a:solidFill>
                <a:latin typeface="Georgia" pitchFamily="18" charset="0"/>
              </a:rPr>
              <a:t>Εθνικός Αντιπρόσωπος στην </a:t>
            </a:r>
            <a:r>
              <a:rPr lang="en-US" sz="3200" dirty="0">
                <a:solidFill>
                  <a:schemeClr val="bg1"/>
                </a:solidFill>
                <a:latin typeface="Georgia" pitchFamily="18" charset="0"/>
              </a:rPr>
              <a:t>TC 312</a:t>
            </a:r>
            <a:r>
              <a:rPr lang="el-GR" sz="3200" dirty="0">
                <a:solidFill>
                  <a:schemeClr val="bg1"/>
                </a:solidFill>
                <a:latin typeface="Georgia" pitchFamily="18" charset="0"/>
              </a:rPr>
              <a:t> και</a:t>
            </a:r>
            <a:r>
              <a:rPr lang="el-GR" sz="3200" baseline="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3200" baseline="0" dirty="0">
                <a:solidFill>
                  <a:schemeClr val="bg1"/>
                </a:solidFill>
                <a:latin typeface="Georgia" pitchFamily="18" charset="0"/>
              </a:rPr>
              <a:t>Convenor ISO/TC 312 WG4</a:t>
            </a:r>
            <a:br>
              <a:rPr lang="en-US" sz="3200" baseline="0" dirty="0">
                <a:solidFill>
                  <a:schemeClr val="bg1"/>
                </a:solidFill>
                <a:latin typeface="Georgia" pitchFamily="18" charset="0"/>
              </a:rPr>
            </a:br>
            <a:endParaRPr lang="el-GR" sz="3200" dirty="0">
              <a:solidFill>
                <a:schemeClr val="bg1"/>
              </a:solidFill>
              <a:latin typeface="Georgia" pitchFamily="18" charset="0"/>
            </a:endParaRPr>
          </a:p>
          <a:p>
            <a:pPr indent="-274320">
              <a:lnSpc>
                <a:spcPts val="3600"/>
              </a:lnSpc>
              <a:spcAft>
                <a:spcPts val="600"/>
              </a:spcAft>
              <a:buClr>
                <a:schemeClr val="tx1"/>
              </a:buClr>
              <a:defRPr sz="1600"/>
            </a:pPr>
            <a:r>
              <a:rPr lang="en-US" sz="3200" baseline="0" dirty="0" err="1">
                <a:solidFill>
                  <a:schemeClr val="bg1"/>
                </a:solidFill>
                <a:latin typeface="Georgia" pitchFamily="18" charset="0"/>
              </a:rPr>
              <a:t>Κυ</a:t>
            </a:r>
            <a:r>
              <a:rPr lang="en-US" sz="3200" baseline="0" dirty="0">
                <a:solidFill>
                  <a:schemeClr val="bg1"/>
                </a:solidFill>
                <a:latin typeface="Georgia" pitchFamily="18" charset="0"/>
              </a:rPr>
              <a:t>πριακός Σύνδεσμος Ποιότητας, </a:t>
            </a:r>
            <a:r>
              <a:rPr lang="el-GR" sz="3200" baseline="0" dirty="0">
                <a:solidFill>
                  <a:schemeClr val="bg1"/>
                </a:solidFill>
                <a:latin typeface="Georgia" pitchFamily="18" charset="0"/>
              </a:rPr>
              <a:t>Συνέδριο Ποιότητας, </a:t>
            </a:r>
            <a:r>
              <a:rPr lang="en-US" sz="3200" baseline="0" dirty="0" err="1">
                <a:solidFill>
                  <a:schemeClr val="bg1"/>
                </a:solidFill>
                <a:latin typeface="Georgia" pitchFamily="18" charset="0"/>
              </a:rPr>
              <a:t>Νοέμ</a:t>
            </a:r>
            <a:r>
              <a:rPr lang="en-US" sz="3200" baseline="0" dirty="0">
                <a:solidFill>
                  <a:schemeClr val="bg1"/>
                </a:solidFill>
                <a:latin typeface="Georgia" pitchFamily="18" charset="0"/>
              </a:rPr>
              <a:t>βριος 2025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E0769C7-DAA0-C294-E56E-7B7499C8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24600"/>
            <a:ext cx="5260848" cy="150876"/>
          </a:xfrm>
        </p:spPr>
        <p:txBody>
          <a:bodyPr vert="horz" lIns="0" tIns="0" rIns="0" bIns="0" anchor="b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66299E2-95EB-61DB-667E-393B7178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1527048" cy="152400"/>
          </a:xfrm>
        </p:spPr>
        <p:txBody>
          <a:bodyPr lIns="0" tIns="0" rIns="0" bIns="0" anchor="t" anchorCtr="0">
            <a:normAutofit/>
          </a:bodyPr>
          <a:lstStyle/>
          <a:p>
            <a:pPr>
              <a:spcAft>
                <a:spcPts val="600"/>
              </a:spcAft>
            </a:pPr>
            <a:fld id="{F1AB6430-DD3D-4327-809D-2C6384600C4D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rPr lang="el-GR"/>
              <a:t>Εισαγωγή – Νέο περιβάλλον και προκλήσεις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>
            <a:normAutofit/>
          </a:bodyPr>
          <a:lstStyle/>
          <a:p>
            <a:endParaRPr dirty="0"/>
          </a:p>
          <a:p>
            <a:pPr>
              <a:defRPr sz="2000"/>
            </a:pPr>
            <a:r>
              <a:rPr dirty="0"/>
              <a:t>• </a:t>
            </a:r>
            <a:r>
              <a:rPr dirty="0" err="1"/>
              <a:t>Οι</a:t>
            </a:r>
            <a:r>
              <a:rPr dirty="0"/>
              <a:t> </a:t>
            </a:r>
            <a:r>
              <a:rPr dirty="0" err="1"/>
              <a:t>δημόσιοι</a:t>
            </a:r>
            <a:r>
              <a:rPr dirty="0"/>
              <a:t> </a:t>
            </a:r>
            <a:r>
              <a:rPr dirty="0" err="1"/>
              <a:t>οργ</a:t>
            </a:r>
            <a:r>
              <a:rPr dirty="0"/>
              <a:t>ανισμοί αντιμετωπίζουν σύνθετες κοινωνικές και περιβαλλοντικές προκλήσεις.</a:t>
            </a:r>
          </a:p>
          <a:p>
            <a:pPr>
              <a:defRPr sz="2000"/>
            </a:pPr>
            <a:r>
              <a:rPr dirty="0"/>
              <a:t>• Η π</a:t>
            </a:r>
            <a:r>
              <a:rPr dirty="0" err="1"/>
              <a:t>οιότητ</a:t>
            </a:r>
            <a:r>
              <a:rPr dirty="0"/>
              <a:t>α υπηρεσιών συνδέεται πλέον με την αριστεία στην εξυπηρέτηση και τη διαφάνεια.</a:t>
            </a:r>
          </a:p>
          <a:p>
            <a:pPr>
              <a:defRPr sz="2000"/>
            </a:pPr>
            <a:r>
              <a:rPr dirty="0"/>
              <a:t>• </a:t>
            </a:r>
            <a:r>
              <a:rPr dirty="0" err="1"/>
              <a:t>Οι</a:t>
            </a:r>
            <a:r>
              <a:rPr dirty="0"/>
              <a:t> π</a:t>
            </a:r>
            <a:r>
              <a:rPr dirty="0" err="1"/>
              <a:t>ολίτες</a:t>
            </a:r>
            <a:r>
              <a:rPr dirty="0"/>
              <a:t> π</a:t>
            </a:r>
            <a:r>
              <a:rPr dirty="0" err="1"/>
              <a:t>ροσδοκούν</a:t>
            </a:r>
            <a:r>
              <a:rPr dirty="0"/>
              <a:t> </a:t>
            </a:r>
            <a:r>
              <a:rPr dirty="0" err="1"/>
              <a:t>ουσι</a:t>
            </a:r>
            <a:r>
              <a:rPr dirty="0"/>
              <a:t>αστική, έγκαιρη και βιώσιμη εξυπηρέτηση.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28DA6-F8D9-8DBB-4381-5756A3E8B0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43" r="16705"/>
          <a:stretch>
            <a:fillRect/>
          </a:stretch>
        </p:blipFill>
        <p:spPr>
          <a:xfrm>
            <a:off x="4648201" y="1752600"/>
            <a:ext cx="3962399" cy="4419600"/>
          </a:xfrm>
          <a:prstGeom prst="rect">
            <a:avLst/>
          </a:prstGeom>
          <a:noFill/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33D2A0-9D72-FF51-B446-6ECCFA67FB9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0352" y="6324600"/>
            <a:ext cx="5260848" cy="15087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7CD2680-C7DC-3D6E-6325-C836A249D9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086600" y="6477000"/>
            <a:ext cx="1527048" cy="1524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C3851B35-F46B-43BE-BC81-120B97E1E19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t>Από την Ποιότητα στην Αριστεία στην Εξυπηρέτηση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>
            <a:normAutofit/>
          </a:bodyPr>
          <a:lstStyle/>
          <a:p>
            <a:endParaRPr dirty="0"/>
          </a:p>
          <a:p>
            <a:pPr>
              <a:defRPr sz="2000"/>
            </a:pPr>
            <a:r>
              <a:rPr dirty="0"/>
              <a:t>• Από </a:t>
            </a:r>
            <a:r>
              <a:rPr dirty="0" err="1"/>
              <a:t>τη</a:t>
            </a:r>
            <a:r>
              <a:rPr dirty="0"/>
              <a:t> </a:t>
            </a:r>
            <a:r>
              <a:rPr dirty="0" err="1"/>
              <a:t>συμμόρφωση</a:t>
            </a:r>
            <a:r>
              <a:rPr dirty="0"/>
              <a:t> </a:t>
            </a:r>
            <a:r>
              <a:rPr dirty="0" err="1"/>
              <a:t>στις</a:t>
            </a:r>
            <a:r>
              <a:rPr dirty="0"/>
              <a:t> απα</a:t>
            </a:r>
            <a:r>
              <a:rPr dirty="0" err="1"/>
              <a:t>ιτήσεις</a:t>
            </a:r>
            <a:r>
              <a:rPr dirty="0"/>
              <a:t> π</a:t>
            </a:r>
            <a:r>
              <a:rPr dirty="0" err="1"/>
              <a:t>ρος</a:t>
            </a:r>
            <a:r>
              <a:rPr dirty="0"/>
              <a:t> </a:t>
            </a:r>
            <a:r>
              <a:rPr dirty="0" err="1"/>
              <a:t>τη</a:t>
            </a:r>
            <a:r>
              <a:rPr dirty="0"/>
              <a:t> </a:t>
            </a:r>
            <a:r>
              <a:rPr dirty="0" err="1"/>
              <a:t>δημιουργί</a:t>
            </a:r>
            <a:r>
              <a:rPr dirty="0"/>
              <a:t>α αξίας για τον πολίτη.</a:t>
            </a:r>
          </a:p>
          <a:p>
            <a:pPr>
              <a:defRPr sz="2000"/>
            </a:pPr>
            <a:r>
              <a:rPr dirty="0"/>
              <a:t>• Η α</a:t>
            </a:r>
            <a:r>
              <a:rPr dirty="0" err="1"/>
              <a:t>ριστεί</a:t>
            </a:r>
            <a:r>
              <a:rPr dirty="0"/>
              <a:t>α</a:t>
            </a:r>
            <a:r>
              <a:rPr lang="el-GR" dirty="0"/>
              <a:t> εξυπηρέτησης</a:t>
            </a:r>
            <a:r>
              <a:rPr dirty="0"/>
              <a:t> </a:t>
            </a:r>
            <a:r>
              <a:rPr dirty="0" err="1"/>
              <a:t>εστιάζει</a:t>
            </a:r>
            <a:r>
              <a:rPr dirty="0"/>
              <a:t> στην </a:t>
            </a:r>
            <a:r>
              <a:rPr dirty="0" err="1"/>
              <a:t>εμ</a:t>
            </a:r>
            <a:r>
              <a:rPr dirty="0"/>
              <a:t>πειρία, την εμπιστοσύνη και τη συνεχή βελτίωση.</a:t>
            </a:r>
          </a:p>
          <a:p>
            <a:pPr>
              <a:defRPr sz="2000"/>
            </a:pPr>
            <a:r>
              <a:rPr dirty="0"/>
              <a:t>• Η </a:t>
            </a:r>
            <a:r>
              <a:rPr dirty="0" err="1"/>
              <a:t>κουλτούρ</a:t>
            </a:r>
            <a:r>
              <a:rPr dirty="0"/>
              <a:t>α αριστείας</a:t>
            </a:r>
            <a:r>
              <a:rPr lang="el-GR" dirty="0"/>
              <a:t> εξυπηρέτησης</a:t>
            </a:r>
            <a:r>
              <a:rPr dirty="0"/>
              <a:t> μετασχηματίζει τον τρόπο διοίκησης.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9E803-A433-0465-3729-0F9D08A5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1" y="2834428"/>
            <a:ext cx="3962399" cy="2255943"/>
          </a:xfrm>
          <a:prstGeom prst="rect">
            <a:avLst/>
          </a:prstGeom>
          <a:noFill/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527EFF4-99F2-AA62-23F2-6E3AFF86C68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0352" y="6324600"/>
            <a:ext cx="5260848" cy="15087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1DED648-D09E-795B-DE7A-4E30672D06F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086600" y="6477000"/>
            <a:ext cx="1527048" cy="1524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C8D18D6B-9ED5-440D-BF9F-B51FC0A96BA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200"/>
              <a:t>Τι είναι Αριστεία Εξυπηρέτησης</a:t>
            </a:r>
            <a:br>
              <a:rPr lang="en-US" altLang="en-US" sz="2200"/>
            </a:br>
            <a:br>
              <a:rPr lang="en-US" altLang="en-US" sz="2200"/>
            </a:br>
            <a:endParaRPr lang="en-US" altLang="en-US" sz="2200"/>
          </a:p>
        </p:txBody>
      </p:sp>
      <p:graphicFrame>
        <p:nvGraphicFramePr>
          <p:cNvPr id="18438" name="Rectangle 5">
            <a:extLst>
              <a:ext uri="{FF2B5EF4-FFF2-40B4-BE49-F238E27FC236}">
                <a16:creationId xmlns:a16="http://schemas.microsoft.com/office/drawing/2014/main" id="{E047220E-D0DC-2E71-3420-888BC83C6DBB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80951350"/>
              </p:ext>
            </p:extLst>
          </p:nvPr>
        </p:nvGraphicFramePr>
        <p:xfrm>
          <a:off x="533400" y="1752600"/>
          <a:ext cx="8077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469181-4203-6232-AC0D-F37751905B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7A309-6F32-B255-B747-62955656F0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88B515-9495-4349-82E6-8FA5007AA1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0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l-GR" altLang="en-US" sz="2200" dirty="0"/>
              <a:t>Η Πυραμίδα Αριστείας Εξυπηρέτησης Δημοσίων Υπηρεσιών</a:t>
            </a:r>
            <a:br>
              <a:rPr lang="en-US" altLang="en-US" sz="2200" dirty="0"/>
            </a:br>
            <a:br>
              <a:rPr lang="en-US" altLang="en-US" sz="2200" dirty="0"/>
            </a:br>
            <a:endParaRPr lang="en-US" altLang="en-US" sz="2200" dirty="0"/>
          </a:p>
        </p:txBody>
      </p:sp>
      <p:sp>
        <p:nvSpPr>
          <p:cNvPr id="18442" name="Text Placeholder 3">
            <a:extLst>
              <a:ext uri="{FF2B5EF4-FFF2-40B4-BE49-F238E27FC236}">
                <a16:creationId xmlns:a16="http://schemas.microsoft.com/office/drawing/2014/main" id="{A5AEBD32-A78E-97D6-3B64-C2C1CE1C47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3733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444" name="Footer Placeholder 4">
            <a:extLst>
              <a:ext uri="{FF2B5EF4-FFF2-40B4-BE49-F238E27FC236}">
                <a16:creationId xmlns:a16="http://schemas.microsoft.com/office/drawing/2014/main" id="{C78FAD60-3C15-1456-A29A-67910A18AB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30352" y="6324600"/>
            <a:ext cx="5260848" cy="1508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18446" name="Slide Number Placeholder 5">
            <a:extLst>
              <a:ext uri="{FF2B5EF4-FFF2-40B4-BE49-F238E27FC236}">
                <a16:creationId xmlns:a16="http://schemas.microsoft.com/office/drawing/2014/main" id="{3A743718-DCDA-675E-525C-3F8BDB535B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086600" y="6477000"/>
            <a:ext cx="1527048" cy="152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C3851B35-F46B-43BE-BC81-120B97E1E19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18438" name="Rectangle 5">
            <a:extLst>
              <a:ext uri="{FF2B5EF4-FFF2-40B4-BE49-F238E27FC236}">
                <a16:creationId xmlns:a16="http://schemas.microsoft.com/office/drawing/2014/main" id="{A39A6A7F-B119-6F0D-025E-1266F1117B0F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795458598"/>
              </p:ext>
            </p:extLst>
          </p:nvPr>
        </p:nvGraphicFramePr>
        <p:xfrm>
          <a:off x="4800600" y="2209800"/>
          <a:ext cx="4343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1578052-DB6C-058C-F332-3B98E7E936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00200"/>
            <a:ext cx="4801860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B88E8D-C36B-3ED8-8D14-E2D631E66D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801" y="413004"/>
            <a:ext cx="1231499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4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t>Το διεθνές πλαίσιο – ISO 23592:2021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E89D2-6B1F-296D-0F50-E25A98517F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0352" y="6324600"/>
            <a:ext cx="5260848" cy="15087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0396-6EE9-905A-C208-E0E58B72F9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086600" y="6477000"/>
            <a:ext cx="1527048" cy="1524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0D88B515-9495-4349-82E6-8FA5007AA12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DB29F7-548F-6EA3-F06D-7463FA83CCC1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14838052"/>
              </p:ext>
            </p:extLst>
          </p:nvPr>
        </p:nvGraphicFramePr>
        <p:xfrm>
          <a:off x="533400" y="17526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t>Το νέο πρότυπο ISO 11367:2025 για Δημόσιους Οργανισμούς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539036-3DB5-C3D2-3BDB-7D7DFA874421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174823735"/>
              </p:ext>
            </p:extLst>
          </p:nvPr>
        </p:nvGraphicFramePr>
        <p:xfrm>
          <a:off x="533400" y="17526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E9093-3C08-B91C-D647-53EF3456D5B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7613F-A420-9332-9EAC-0500C856AF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88B515-9495-4349-82E6-8FA5007AA1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rPr dirty="0" err="1"/>
              <a:t>Γι</a:t>
            </a:r>
            <a:r>
              <a:rPr dirty="0"/>
              <a:t>ατί αφορά κάθε Δημόσιο Οργανισμό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8CF247-3D6A-3B9A-043F-5087320534C4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005100099"/>
              </p:ext>
            </p:extLst>
          </p:nvPr>
        </p:nvGraphicFramePr>
        <p:xfrm>
          <a:off x="1143000" y="3962400"/>
          <a:ext cx="6172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A89836C-E21D-EE65-EED5-9790350C9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41704"/>
            <a:ext cx="9143999" cy="19812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7448FE-6BDD-D586-8E69-56E76D3283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B242A9-F050-A9D8-9224-EF9EB7D278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88B515-9495-4349-82E6-8FA5007AA12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CB3B9-E2AF-D820-7153-56A056CC5DC1}"/>
              </a:ext>
            </a:extLst>
          </p:cNvPr>
          <p:cNvSpPr txBox="1"/>
          <p:nvPr/>
        </p:nvSpPr>
        <p:spPr>
          <a:xfrm>
            <a:off x="457200" y="3395246"/>
            <a:ext cx="7924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i="1" dirty="0"/>
              <a:t>Σημείωση: Πολύ κοντά στην Αλυσιδωτή Αντίδραση του </a:t>
            </a:r>
            <a:r>
              <a:rPr lang="en-GB" sz="1600" i="1" dirty="0"/>
              <a:t>Deming </a:t>
            </a:r>
            <a:endParaRPr lang="en-CY" sz="16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E0B16C-7FAB-2117-854A-4A89D50AC8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5550" y="5077742"/>
            <a:ext cx="12329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CD583-A88B-1FB9-7C70-2F18D2A0E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59F-A1CA-C6D9-B239-C77EEC34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003399"/>
                </a:solidFill>
              </a:defRPr>
            </a:pPr>
            <a:r>
              <a:rPr lang="el-GR" dirty="0"/>
              <a:t>Αρχές Αριστείας Δημόσιας Υπηρεσίας (Public Service Excellence Principles)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5E508-29EE-98F0-1FD3-73BF1F151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4419600" cy="4419599"/>
          </a:xfrm>
        </p:spPr>
        <p:txBody>
          <a:bodyPr>
            <a:normAutofit/>
          </a:bodyPr>
          <a:lstStyle/>
          <a:p>
            <a:pPr marL="6858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900" dirty="0"/>
              <a:t>Δημόσιο συμφέρον (</a:t>
            </a:r>
            <a:r>
              <a:rPr lang="en-GB" sz="1900" dirty="0"/>
              <a:t>Public interest)</a:t>
            </a:r>
          </a:p>
          <a:p>
            <a:pPr marL="6858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900" dirty="0"/>
              <a:t>Ίση και δίκαιη μεταχείριση (</a:t>
            </a:r>
            <a:r>
              <a:rPr lang="en-GB" sz="1900" dirty="0"/>
              <a:t>Equitable approach)</a:t>
            </a:r>
          </a:p>
          <a:p>
            <a:pPr marL="6858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900" dirty="0"/>
              <a:t>Διαφάνεια και επικοινωνία (</a:t>
            </a:r>
            <a:r>
              <a:rPr lang="en-GB" sz="1900" dirty="0"/>
              <a:t>Transparency and communication)</a:t>
            </a:r>
          </a:p>
          <a:p>
            <a:pPr marL="6858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900" dirty="0"/>
              <a:t>Προσβασιμότητα (</a:t>
            </a:r>
            <a:r>
              <a:rPr lang="en-GB" sz="1900" dirty="0"/>
              <a:t>Accessibility)</a:t>
            </a:r>
          </a:p>
          <a:p>
            <a:pPr marL="6858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900" dirty="0"/>
              <a:t>Αποδοτικότητα και αποτελεσματικότητα (</a:t>
            </a:r>
            <a:r>
              <a:rPr lang="en-GB" sz="1900" dirty="0"/>
              <a:t>Efficiency and effectiveness)</a:t>
            </a:r>
          </a:p>
          <a:p>
            <a:pPr marL="6858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900" dirty="0"/>
              <a:t>Λογοδοσία (</a:t>
            </a:r>
            <a:r>
              <a:rPr lang="en-GB" sz="1900" dirty="0"/>
              <a:t>Accountability)</a:t>
            </a:r>
          </a:p>
          <a:p>
            <a:pPr marL="6858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900" dirty="0"/>
              <a:t>Ευελιξία / Προσαρμοστικότητα (</a:t>
            </a:r>
            <a:r>
              <a:rPr lang="en-GB" sz="1900" dirty="0"/>
              <a:t>Agility)</a:t>
            </a:r>
            <a:endParaRPr lang="en-CY" sz="1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5F0E3-6500-1C1E-5B00-7DA480E79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834" y="1752600"/>
            <a:ext cx="2961133" cy="4419600"/>
          </a:xfrm>
          <a:prstGeom prst="rect">
            <a:avLst/>
          </a:prstGeom>
          <a:noFill/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92E2BF3-65BA-4846-84E2-8D89C868F79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0352" y="6324600"/>
            <a:ext cx="5260848" cy="15087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/>
              <a:t>Τα νέα πρότυπα αριστείας δημόσιων υπηρεσιών  - CYS/ ISO</a:t>
            </a: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893F911-7E10-F1CD-1F23-F1E200CDC68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086600" y="6477000"/>
            <a:ext cx="1527048" cy="1524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C3851B35-F46B-43BE-BC81-120B97E1E19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75476"/>
      </p:ext>
    </p:extLst>
  </p:cSld>
  <p:clrMapOvr>
    <a:masterClrMapping/>
  </p:clrMapOvr>
</p:sld>
</file>

<file path=ppt/theme/theme1.xml><?xml version="1.0" encoding="utf-8"?>
<a:theme xmlns:a="http://schemas.openxmlformats.org/drawingml/2006/main" name="3_PwC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33629</TotalTime>
  <Words>1105</Words>
  <Application>Microsoft Office PowerPoint</Application>
  <PresentationFormat>On-screen Show (4:3)</PresentationFormat>
  <Paragraphs>125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Georgia</vt:lpstr>
      <vt:lpstr>Wingdings</vt:lpstr>
      <vt:lpstr>3_PwC</vt:lpstr>
      <vt:lpstr>PowerPoint Presentation</vt:lpstr>
      <vt:lpstr>Εισαγωγή – Νέο περιβάλλον και προκλήσεις</vt:lpstr>
      <vt:lpstr>Από την Ποιότητα στην Αριστεία στην Εξυπηρέτηση</vt:lpstr>
      <vt:lpstr>Τι είναι Αριστεία Εξυπηρέτησης  </vt:lpstr>
      <vt:lpstr>Η Πυραμίδα Αριστείας Εξυπηρέτησης Δημοσίων Υπηρεσιών  </vt:lpstr>
      <vt:lpstr>Το διεθνές πλαίσιο – ISO 23592:2021</vt:lpstr>
      <vt:lpstr>Το νέο πρότυπο ISO 11367:2025 για Δημόσιους Οργανισμούς</vt:lpstr>
      <vt:lpstr>Γιατί αφορά κάθε Δημόσιο Οργανισμό</vt:lpstr>
      <vt:lpstr>Αρχές Αριστείας Δημόσιας Υπηρεσίας (Public Service Excellence Principles)</vt:lpstr>
      <vt:lpstr>Το νέο πρότυπο ISO 11367:2025 για Δημόσιους Οργανισμούς – Το Μοντέλο Αριστείας Δημοσίων Υπηρεσιών</vt:lpstr>
      <vt:lpstr>Καλές Πρακτικές από Κύπρο και Ευρώπη</vt:lpstr>
      <vt:lpstr>Εφαρμογή του ISO 11367 – Πρακτικά βήματα</vt:lpstr>
      <vt:lpstr>Ο ρόλος της Ηγεσίας</vt:lpstr>
      <vt:lpstr>Οφέλη για Οργανισμό και Κοινωνία</vt:lpstr>
      <vt:lpstr>Οφέλη για Οργανισμό και Κοινωνία</vt:lpstr>
      <vt:lpstr>Συμπεράσματα – Το μέλλον της Δημόσιας Υπηρεσίας</vt:lpstr>
      <vt:lpstr>Επόμενα βήματα - NWIP</vt:lpstr>
      <vt:lpstr>Ευχαριστούμε για την προσοχή σας </vt:lpstr>
    </vt:vector>
  </TitlesOfParts>
  <Company>PwC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Andri Christodoulou</dc:creator>
  <cp:lastModifiedBy>George  Ioannou</cp:lastModifiedBy>
  <cp:revision>774</cp:revision>
  <cp:lastPrinted>2019-04-02T09:18:10Z</cp:lastPrinted>
  <dcterms:created xsi:type="dcterms:W3CDTF">2010-09-07T13:26:45Z</dcterms:created>
  <dcterms:modified xsi:type="dcterms:W3CDTF">2025-11-10T09:17:05Z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6</vt:lpwstr>
  </property>
</Properties>
</file>