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729" r:id="rId7"/>
    <p:sldId id="730" r:id="rId8"/>
    <p:sldId id="278" r:id="rId9"/>
    <p:sldId id="279" r:id="rId10"/>
    <p:sldId id="282" r:id="rId11"/>
    <p:sldId id="266" r:id="rId12"/>
    <p:sldId id="274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5EC42-4FDF-451E-B15F-4884E5AAAA46}" v="95" dt="2025-11-10T14:52:24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923" autoAdjust="0"/>
  </p:normalViewPr>
  <p:slideViewPr>
    <p:cSldViewPr snapToGrid="0">
      <p:cViewPr varScale="1">
        <p:scale>
          <a:sx n="51" d="100"/>
          <a:sy n="51" d="100"/>
        </p:scale>
        <p:origin x="1256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ades, Maria" userId="0af4f183-4dec-4e23-8858-6e19911b7d59" providerId="ADAL" clId="{8E6BB443-E9AD-401F-A29E-AECCDA9D27B9}"/>
    <pc:docChg chg="undo custSel addSld delSld modSld">
      <pc:chgData name="Georgiades, Maria" userId="0af4f183-4dec-4e23-8858-6e19911b7d59" providerId="ADAL" clId="{8E6BB443-E9AD-401F-A29E-AECCDA9D27B9}" dt="2025-11-10T15:35:18.789" v="1906" actId="20577"/>
      <pc:docMkLst>
        <pc:docMk/>
      </pc:docMkLst>
      <pc:sldChg chg="modSp mod modNotesTx">
        <pc:chgData name="Georgiades, Maria" userId="0af4f183-4dec-4e23-8858-6e19911b7d59" providerId="ADAL" clId="{8E6BB443-E9AD-401F-A29E-AECCDA9D27B9}" dt="2025-11-10T15:21:16.712" v="1559" actId="6549"/>
        <pc:sldMkLst>
          <pc:docMk/>
          <pc:sldMk cId="560102585" sldId="256"/>
        </pc:sldMkLst>
        <pc:spChg chg="mod">
          <ac:chgData name="Georgiades, Maria" userId="0af4f183-4dec-4e23-8858-6e19911b7d59" providerId="ADAL" clId="{8E6BB443-E9AD-401F-A29E-AECCDA9D27B9}" dt="2025-11-09T17:56:11.863" v="438" actId="20577"/>
          <ac:spMkLst>
            <pc:docMk/>
            <pc:sldMk cId="560102585" sldId="256"/>
            <ac:spMk id="3" creationId="{56AD9A2F-CABF-3EC2-0A9A-053048C87DB6}"/>
          </ac:spMkLst>
        </pc:spChg>
      </pc:sldChg>
      <pc:sldChg chg="modSp mod modNotesTx">
        <pc:chgData name="Georgiades, Maria" userId="0af4f183-4dec-4e23-8858-6e19911b7d59" providerId="ADAL" clId="{8E6BB443-E9AD-401F-A29E-AECCDA9D27B9}" dt="2025-11-10T15:21:20.409" v="1560" actId="6549"/>
        <pc:sldMkLst>
          <pc:docMk/>
          <pc:sldMk cId="3695518167" sldId="257"/>
        </pc:sldMkLst>
        <pc:spChg chg="mod">
          <ac:chgData name="Georgiades, Maria" userId="0af4f183-4dec-4e23-8858-6e19911b7d59" providerId="ADAL" clId="{8E6BB443-E9AD-401F-A29E-AECCDA9D27B9}" dt="2025-11-07T15:25:05.066" v="203" actId="255"/>
          <ac:spMkLst>
            <pc:docMk/>
            <pc:sldMk cId="3695518167" sldId="257"/>
            <ac:spMk id="2" creationId="{19EE6E12-3247-C709-AE3F-7B9C5D58EB96}"/>
          </ac:spMkLst>
        </pc:spChg>
        <pc:spChg chg="mod">
          <ac:chgData name="Georgiades, Maria" userId="0af4f183-4dec-4e23-8858-6e19911b7d59" providerId="ADAL" clId="{8E6BB443-E9AD-401F-A29E-AECCDA9D27B9}" dt="2025-11-10T08:45:02.894" v="439" actId="255"/>
          <ac:spMkLst>
            <pc:docMk/>
            <pc:sldMk cId="3695518167" sldId="257"/>
            <ac:spMk id="3" creationId="{7764EE82-405A-0F75-75FE-D56A2E135F9F}"/>
          </ac:spMkLst>
        </pc:spChg>
        <pc:picChg chg="mod">
          <ac:chgData name="Georgiades, Maria" userId="0af4f183-4dec-4e23-8858-6e19911b7d59" providerId="ADAL" clId="{8E6BB443-E9AD-401F-A29E-AECCDA9D27B9}" dt="2025-11-07T15:05:05.514" v="105" actId="1076"/>
          <ac:picMkLst>
            <pc:docMk/>
            <pc:sldMk cId="3695518167" sldId="257"/>
            <ac:picMk id="7" creationId="{7FFE41E2-F639-6AC7-D4EE-944DAFBAA262}"/>
          </ac:picMkLst>
        </pc:picChg>
      </pc:sldChg>
      <pc:sldChg chg="modSp mod modNotesTx">
        <pc:chgData name="Georgiades, Maria" userId="0af4f183-4dec-4e23-8858-6e19911b7d59" providerId="ADAL" clId="{8E6BB443-E9AD-401F-A29E-AECCDA9D27B9}" dt="2025-11-10T15:21:23.780" v="1561" actId="6549"/>
        <pc:sldMkLst>
          <pc:docMk/>
          <pc:sldMk cId="4173530282" sldId="258"/>
        </pc:sldMkLst>
        <pc:spChg chg="mod">
          <ac:chgData name="Georgiades, Maria" userId="0af4f183-4dec-4e23-8858-6e19911b7d59" providerId="ADAL" clId="{8E6BB443-E9AD-401F-A29E-AECCDA9D27B9}" dt="2025-11-07T15:25:12.909" v="204" actId="255"/>
          <ac:spMkLst>
            <pc:docMk/>
            <pc:sldMk cId="4173530282" sldId="258"/>
            <ac:spMk id="2" creationId="{CD225745-2FA1-65B6-2869-CC10A83DE5F7}"/>
          </ac:spMkLst>
        </pc:spChg>
        <pc:spChg chg="mod">
          <ac:chgData name="Georgiades, Maria" userId="0af4f183-4dec-4e23-8858-6e19911b7d59" providerId="ADAL" clId="{8E6BB443-E9AD-401F-A29E-AECCDA9D27B9}" dt="2025-11-10T09:02:31.172" v="624" actId="20577"/>
          <ac:spMkLst>
            <pc:docMk/>
            <pc:sldMk cId="4173530282" sldId="258"/>
            <ac:spMk id="3" creationId="{E23A74B6-AEBA-6E56-0728-80F7B9E5DDF8}"/>
          </ac:spMkLst>
        </pc:spChg>
      </pc:sldChg>
      <pc:sldChg chg="modSp mod modNotesTx">
        <pc:chgData name="Georgiades, Maria" userId="0af4f183-4dec-4e23-8858-6e19911b7d59" providerId="ADAL" clId="{8E6BB443-E9AD-401F-A29E-AECCDA9D27B9}" dt="2025-11-10T15:21:31.305" v="1562" actId="6549"/>
        <pc:sldMkLst>
          <pc:docMk/>
          <pc:sldMk cId="1521777397" sldId="260"/>
        </pc:sldMkLst>
        <pc:spChg chg="mod">
          <ac:chgData name="Georgiades, Maria" userId="0af4f183-4dec-4e23-8858-6e19911b7d59" providerId="ADAL" clId="{8E6BB443-E9AD-401F-A29E-AECCDA9D27B9}" dt="2025-11-07T15:10:03.033" v="120" actId="255"/>
          <ac:spMkLst>
            <pc:docMk/>
            <pc:sldMk cId="1521777397" sldId="260"/>
            <ac:spMk id="2" creationId="{1A96DB57-A6B9-2EB2-E245-216B879D9A34}"/>
          </ac:spMkLst>
        </pc:spChg>
        <pc:spChg chg="mod">
          <ac:chgData name="Georgiades, Maria" userId="0af4f183-4dec-4e23-8858-6e19911b7d59" providerId="ADAL" clId="{8E6BB443-E9AD-401F-A29E-AECCDA9D27B9}" dt="2025-11-07T15:11:06.679" v="147" actId="20577"/>
          <ac:spMkLst>
            <pc:docMk/>
            <pc:sldMk cId="1521777397" sldId="260"/>
            <ac:spMk id="3" creationId="{9CD27E9F-A1C4-DC00-F449-4A0FC708C0C7}"/>
          </ac:spMkLst>
        </pc:spChg>
      </pc:sldChg>
      <pc:sldChg chg="modSp mod modNotesTx">
        <pc:chgData name="Georgiades, Maria" userId="0af4f183-4dec-4e23-8858-6e19911b7d59" providerId="ADAL" clId="{8E6BB443-E9AD-401F-A29E-AECCDA9D27B9}" dt="2025-11-10T15:21:36.859" v="1563" actId="6549"/>
        <pc:sldMkLst>
          <pc:docMk/>
          <pc:sldMk cId="1640903006" sldId="261"/>
        </pc:sldMkLst>
        <pc:spChg chg="mod">
          <ac:chgData name="Georgiades, Maria" userId="0af4f183-4dec-4e23-8858-6e19911b7d59" providerId="ADAL" clId="{8E6BB443-E9AD-401F-A29E-AECCDA9D27B9}" dt="2025-11-07T15:13:13.311" v="151" actId="20577"/>
          <ac:spMkLst>
            <pc:docMk/>
            <pc:sldMk cId="1640903006" sldId="261"/>
            <ac:spMk id="2" creationId="{F80D29EC-6226-715B-FC17-B775F72DBF97}"/>
          </ac:spMkLst>
        </pc:spChg>
        <pc:spChg chg="mod">
          <ac:chgData name="Georgiades, Maria" userId="0af4f183-4dec-4e23-8858-6e19911b7d59" providerId="ADAL" clId="{8E6BB443-E9AD-401F-A29E-AECCDA9D27B9}" dt="2025-11-10T15:05:42.140" v="1555" actId="20577"/>
          <ac:spMkLst>
            <pc:docMk/>
            <pc:sldMk cId="1640903006" sldId="261"/>
            <ac:spMk id="3" creationId="{E7B93AAC-7699-F4C1-6AE2-8C6ABD618689}"/>
          </ac:spMkLst>
        </pc:spChg>
      </pc:sldChg>
      <pc:sldChg chg="modSp del mod">
        <pc:chgData name="Georgiades, Maria" userId="0af4f183-4dec-4e23-8858-6e19911b7d59" providerId="ADAL" clId="{8E6BB443-E9AD-401F-A29E-AECCDA9D27B9}" dt="2025-11-07T15:26:32.748" v="212" actId="47"/>
        <pc:sldMkLst>
          <pc:docMk/>
          <pc:sldMk cId="3322039121" sldId="262"/>
        </pc:sldMkLst>
      </pc:sldChg>
      <pc:sldChg chg="del modNotesTx">
        <pc:chgData name="Georgiades, Maria" userId="0af4f183-4dec-4e23-8858-6e19911b7d59" providerId="ADAL" clId="{8E6BB443-E9AD-401F-A29E-AECCDA9D27B9}" dt="2025-11-07T15:22:03.399" v="183" actId="47"/>
        <pc:sldMkLst>
          <pc:docMk/>
          <pc:sldMk cId="3826525257" sldId="263"/>
        </pc:sldMkLst>
      </pc:sldChg>
      <pc:sldChg chg="del">
        <pc:chgData name="Georgiades, Maria" userId="0af4f183-4dec-4e23-8858-6e19911b7d59" providerId="ADAL" clId="{8E6BB443-E9AD-401F-A29E-AECCDA9D27B9}" dt="2025-11-06T08:18:37.657" v="0" actId="47"/>
        <pc:sldMkLst>
          <pc:docMk/>
          <pc:sldMk cId="181097978" sldId="265"/>
        </pc:sldMkLst>
      </pc:sldChg>
      <pc:sldChg chg="addSp delSp modSp mod modNotesTx">
        <pc:chgData name="Georgiades, Maria" userId="0af4f183-4dec-4e23-8858-6e19911b7d59" providerId="ADAL" clId="{8E6BB443-E9AD-401F-A29E-AECCDA9D27B9}" dt="2025-11-10T15:35:18.789" v="1906" actId="20577"/>
        <pc:sldMkLst>
          <pc:docMk/>
          <pc:sldMk cId="1494082172" sldId="266"/>
        </pc:sldMkLst>
        <pc:spChg chg="mod">
          <ac:chgData name="Georgiades, Maria" userId="0af4f183-4dec-4e23-8858-6e19911b7d59" providerId="ADAL" clId="{8E6BB443-E9AD-401F-A29E-AECCDA9D27B9}" dt="2025-11-07T15:33:06.654" v="236" actId="255"/>
          <ac:spMkLst>
            <pc:docMk/>
            <pc:sldMk cId="1494082172" sldId="266"/>
            <ac:spMk id="2" creationId="{606D99AF-F9D8-EE84-ED3C-48BED7CB907C}"/>
          </ac:spMkLst>
        </pc:spChg>
        <pc:spChg chg="add del mod">
          <ac:chgData name="Georgiades, Maria" userId="0af4f183-4dec-4e23-8858-6e19911b7d59" providerId="ADAL" clId="{8E6BB443-E9AD-401F-A29E-AECCDA9D27B9}" dt="2025-11-10T14:50:18.957" v="1449" actId="478"/>
          <ac:spMkLst>
            <pc:docMk/>
            <pc:sldMk cId="1494082172" sldId="266"/>
            <ac:spMk id="6" creationId="{BBC43722-DDBA-9482-E7E2-2DEA78B0B40D}"/>
          </ac:spMkLst>
        </pc:spChg>
        <pc:graphicFrameChg chg="add del mod modGraphic">
          <ac:chgData name="Georgiades, Maria" userId="0af4f183-4dec-4e23-8858-6e19911b7d59" providerId="ADAL" clId="{8E6BB443-E9AD-401F-A29E-AECCDA9D27B9}" dt="2025-11-10T15:35:18.789" v="1906" actId="20577"/>
          <ac:graphicFrameMkLst>
            <pc:docMk/>
            <pc:sldMk cId="1494082172" sldId="266"/>
            <ac:graphicFrameMk id="5" creationId="{CEBC597D-78E1-92EA-889C-B5D62467C9CB}"/>
          </ac:graphicFrameMkLst>
        </pc:graphicFrameChg>
      </pc:sldChg>
      <pc:sldChg chg="del">
        <pc:chgData name="Georgiades, Maria" userId="0af4f183-4dec-4e23-8858-6e19911b7d59" providerId="ADAL" clId="{8E6BB443-E9AD-401F-A29E-AECCDA9D27B9}" dt="2025-11-07T15:44:37.310" v="379" actId="47"/>
        <pc:sldMkLst>
          <pc:docMk/>
          <pc:sldMk cId="2068405645" sldId="267"/>
        </pc:sldMkLst>
      </pc:sldChg>
      <pc:sldChg chg="del">
        <pc:chgData name="Georgiades, Maria" userId="0af4f183-4dec-4e23-8858-6e19911b7d59" providerId="ADAL" clId="{8E6BB443-E9AD-401F-A29E-AECCDA9D27B9}" dt="2025-11-07T15:44:38.486" v="380" actId="47"/>
        <pc:sldMkLst>
          <pc:docMk/>
          <pc:sldMk cId="2482094608" sldId="268"/>
        </pc:sldMkLst>
      </pc:sldChg>
      <pc:sldChg chg="del">
        <pc:chgData name="Georgiades, Maria" userId="0af4f183-4dec-4e23-8858-6e19911b7d59" providerId="ADAL" clId="{8E6BB443-E9AD-401F-A29E-AECCDA9D27B9}" dt="2025-11-07T15:44:39.244" v="381" actId="47"/>
        <pc:sldMkLst>
          <pc:docMk/>
          <pc:sldMk cId="1445473110" sldId="269"/>
        </pc:sldMkLst>
      </pc:sldChg>
      <pc:sldChg chg="del">
        <pc:chgData name="Georgiades, Maria" userId="0af4f183-4dec-4e23-8858-6e19911b7d59" providerId="ADAL" clId="{8E6BB443-E9AD-401F-A29E-AECCDA9D27B9}" dt="2025-11-07T15:44:39.916" v="382" actId="47"/>
        <pc:sldMkLst>
          <pc:docMk/>
          <pc:sldMk cId="2461857766" sldId="270"/>
        </pc:sldMkLst>
      </pc:sldChg>
      <pc:sldChg chg="del">
        <pc:chgData name="Georgiades, Maria" userId="0af4f183-4dec-4e23-8858-6e19911b7d59" providerId="ADAL" clId="{8E6BB443-E9AD-401F-A29E-AECCDA9D27B9}" dt="2025-11-07T15:44:41.301" v="383" actId="47"/>
        <pc:sldMkLst>
          <pc:docMk/>
          <pc:sldMk cId="3828526857" sldId="271"/>
        </pc:sldMkLst>
      </pc:sldChg>
      <pc:sldChg chg="del">
        <pc:chgData name="Georgiades, Maria" userId="0af4f183-4dec-4e23-8858-6e19911b7d59" providerId="ADAL" clId="{8E6BB443-E9AD-401F-A29E-AECCDA9D27B9}" dt="2025-11-07T15:44:41.977" v="384" actId="47"/>
        <pc:sldMkLst>
          <pc:docMk/>
          <pc:sldMk cId="545609092" sldId="272"/>
        </pc:sldMkLst>
      </pc:sldChg>
      <pc:sldChg chg="modSp add del mod modNotesTx">
        <pc:chgData name="Georgiades, Maria" userId="0af4f183-4dec-4e23-8858-6e19911b7d59" providerId="ADAL" clId="{8E6BB443-E9AD-401F-A29E-AECCDA9D27B9}" dt="2025-11-10T15:25:25.293" v="1890" actId="6549"/>
        <pc:sldMkLst>
          <pc:docMk/>
          <pc:sldMk cId="3818572521" sldId="274"/>
        </pc:sldMkLst>
        <pc:spChg chg="mod">
          <ac:chgData name="Georgiades, Maria" userId="0af4f183-4dec-4e23-8858-6e19911b7d59" providerId="ADAL" clId="{8E6BB443-E9AD-401F-A29E-AECCDA9D27B9}" dt="2025-11-07T15:34:42.165" v="237"/>
          <ac:spMkLst>
            <pc:docMk/>
            <pc:sldMk cId="3818572521" sldId="274"/>
            <ac:spMk id="2" creationId="{4BA73BBA-B59B-056F-421C-C7ED1EF4EC4C}"/>
          </ac:spMkLst>
        </pc:spChg>
        <pc:spChg chg="mod">
          <ac:chgData name="Georgiades, Maria" userId="0af4f183-4dec-4e23-8858-6e19911b7d59" providerId="ADAL" clId="{8E6BB443-E9AD-401F-A29E-AECCDA9D27B9}" dt="2025-11-10T15:25:20.971" v="1889" actId="20577"/>
          <ac:spMkLst>
            <pc:docMk/>
            <pc:sldMk cId="3818572521" sldId="274"/>
            <ac:spMk id="3" creationId="{9B8B1601-07BE-7603-811D-7B3B147688FD}"/>
          </ac:spMkLst>
        </pc:spChg>
      </pc:sldChg>
      <pc:sldChg chg="modSp mod">
        <pc:chgData name="Georgiades, Maria" userId="0af4f183-4dec-4e23-8858-6e19911b7d59" providerId="ADAL" clId="{8E6BB443-E9AD-401F-A29E-AECCDA9D27B9}" dt="2025-11-10T15:20:22.283" v="1557" actId="1076"/>
        <pc:sldMkLst>
          <pc:docMk/>
          <pc:sldMk cId="1400934376" sldId="276"/>
        </pc:sldMkLst>
        <pc:spChg chg="mod">
          <ac:chgData name="Georgiades, Maria" userId="0af4f183-4dec-4e23-8858-6e19911b7d59" providerId="ADAL" clId="{8E6BB443-E9AD-401F-A29E-AECCDA9D27B9}" dt="2025-11-07T15:37:18.172" v="247"/>
          <ac:spMkLst>
            <pc:docMk/>
            <pc:sldMk cId="1400934376" sldId="276"/>
            <ac:spMk id="2" creationId="{947CDFFF-7A3E-5846-6928-C46789A13DED}"/>
          </ac:spMkLst>
        </pc:spChg>
        <pc:spChg chg="mod">
          <ac:chgData name="Georgiades, Maria" userId="0af4f183-4dec-4e23-8858-6e19911b7d59" providerId="ADAL" clId="{8E6BB443-E9AD-401F-A29E-AECCDA9D27B9}" dt="2025-11-10T15:20:22.283" v="1557" actId="1076"/>
          <ac:spMkLst>
            <pc:docMk/>
            <pc:sldMk cId="1400934376" sldId="276"/>
            <ac:spMk id="3" creationId="{952C4427-A4A1-68C0-9D07-D513711BBBDB}"/>
          </ac:spMkLst>
        </pc:spChg>
      </pc:sldChg>
      <pc:sldChg chg="del">
        <pc:chgData name="Georgiades, Maria" userId="0af4f183-4dec-4e23-8858-6e19911b7d59" providerId="ADAL" clId="{8E6BB443-E9AD-401F-A29E-AECCDA9D27B9}" dt="2025-11-07T15:22:07.211" v="185" actId="47"/>
        <pc:sldMkLst>
          <pc:docMk/>
          <pc:sldMk cId="3444461050" sldId="277"/>
        </pc:sldMkLst>
      </pc:sldChg>
      <pc:sldChg chg="modSp mod modNotesTx">
        <pc:chgData name="Georgiades, Maria" userId="0af4f183-4dec-4e23-8858-6e19911b7d59" providerId="ADAL" clId="{8E6BB443-E9AD-401F-A29E-AECCDA9D27B9}" dt="2025-11-10T15:24:36.768" v="1853" actId="6549"/>
        <pc:sldMkLst>
          <pc:docMk/>
          <pc:sldMk cId="1948665294" sldId="278"/>
        </pc:sldMkLst>
        <pc:spChg chg="mod">
          <ac:chgData name="Georgiades, Maria" userId="0af4f183-4dec-4e23-8858-6e19911b7d59" providerId="ADAL" clId="{8E6BB443-E9AD-401F-A29E-AECCDA9D27B9}" dt="2025-11-07T15:29:14.102" v="213"/>
          <ac:spMkLst>
            <pc:docMk/>
            <pc:sldMk cId="1948665294" sldId="278"/>
            <ac:spMk id="2" creationId="{2AC78ECD-27A9-7C07-96EF-9CB39CAEFB91}"/>
          </ac:spMkLst>
        </pc:spChg>
        <pc:spChg chg="mod">
          <ac:chgData name="Georgiades, Maria" userId="0af4f183-4dec-4e23-8858-6e19911b7d59" providerId="ADAL" clId="{8E6BB443-E9AD-401F-A29E-AECCDA9D27B9}" dt="2025-11-10T09:11:43.015" v="766" actId="20577"/>
          <ac:spMkLst>
            <pc:docMk/>
            <pc:sldMk cId="1948665294" sldId="278"/>
            <ac:spMk id="3" creationId="{F44C4D49-2FC3-74A3-CB05-F41D9334EF56}"/>
          </ac:spMkLst>
        </pc:spChg>
      </pc:sldChg>
      <pc:sldChg chg="modSp mod modNotesTx">
        <pc:chgData name="Georgiades, Maria" userId="0af4f183-4dec-4e23-8858-6e19911b7d59" providerId="ADAL" clId="{8E6BB443-E9AD-401F-A29E-AECCDA9D27B9}" dt="2025-11-10T15:24:39.470" v="1854" actId="6549"/>
        <pc:sldMkLst>
          <pc:docMk/>
          <pc:sldMk cId="4087310961" sldId="279"/>
        </pc:sldMkLst>
        <pc:spChg chg="mod">
          <ac:chgData name="Georgiades, Maria" userId="0af4f183-4dec-4e23-8858-6e19911b7d59" providerId="ADAL" clId="{8E6BB443-E9AD-401F-A29E-AECCDA9D27B9}" dt="2025-11-10T09:16:43.524" v="883" actId="20577"/>
          <ac:spMkLst>
            <pc:docMk/>
            <pc:sldMk cId="4087310961" sldId="279"/>
            <ac:spMk id="2" creationId="{4B9BF3F0-6EA6-BE09-0EC3-F089E23C9281}"/>
          </ac:spMkLst>
        </pc:spChg>
      </pc:sldChg>
      <pc:sldChg chg="modSp mod modNotesTx">
        <pc:chgData name="Georgiades, Maria" userId="0af4f183-4dec-4e23-8858-6e19911b7d59" providerId="ADAL" clId="{8E6BB443-E9AD-401F-A29E-AECCDA9D27B9}" dt="2025-11-10T15:24:43.869" v="1855" actId="6549"/>
        <pc:sldMkLst>
          <pc:docMk/>
          <pc:sldMk cId="2412404604" sldId="282"/>
        </pc:sldMkLst>
        <pc:spChg chg="mod">
          <ac:chgData name="Georgiades, Maria" userId="0af4f183-4dec-4e23-8858-6e19911b7d59" providerId="ADAL" clId="{8E6BB443-E9AD-401F-A29E-AECCDA9D27B9}" dt="2025-11-10T09:16:58.994" v="885"/>
          <ac:spMkLst>
            <pc:docMk/>
            <pc:sldMk cId="2412404604" sldId="282"/>
            <ac:spMk id="2" creationId="{CE2FBB6B-53E6-0536-EFD7-83D1BCDAF098}"/>
          </ac:spMkLst>
        </pc:spChg>
      </pc:sldChg>
      <pc:sldChg chg="add del">
        <pc:chgData name="Georgiades, Maria" userId="0af4f183-4dec-4e23-8858-6e19911b7d59" providerId="ADAL" clId="{8E6BB443-E9AD-401F-A29E-AECCDA9D27B9}" dt="2025-11-07T15:22:04.487" v="184" actId="47"/>
        <pc:sldMkLst>
          <pc:docMk/>
          <pc:sldMk cId="3166171723" sldId="283"/>
        </pc:sldMkLst>
      </pc:sldChg>
      <pc:sldChg chg="addSp delSp modSp add mod setBg delDesignElem modNotesTx">
        <pc:chgData name="Georgiades, Maria" userId="0af4f183-4dec-4e23-8858-6e19911b7d59" providerId="ADAL" clId="{8E6BB443-E9AD-401F-A29E-AECCDA9D27B9}" dt="2025-11-10T15:24:33.816" v="1852" actId="6549"/>
        <pc:sldMkLst>
          <pc:docMk/>
          <pc:sldMk cId="518405121" sldId="729"/>
        </pc:sldMkLst>
        <pc:spChg chg="mod">
          <ac:chgData name="Georgiades, Maria" userId="0af4f183-4dec-4e23-8858-6e19911b7d59" providerId="ADAL" clId="{8E6BB443-E9AD-401F-A29E-AECCDA9D27B9}" dt="2025-11-09T17:27:35.715" v="401" actId="20577"/>
          <ac:spMkLst>
            <pc:docMk/>
            <pc:sldMk cId="518405121" sldId="729"/>
            <ac:spMk id="2" creationId="{E4CCA28D-C22C-64D8-6BDE-0547D081A381}"/>
          </ac:spMkLst>
        </pc:spChg>
        <pc:spChg chg="mod">
          <ac:chgData name="Georgiades, Maria" userId="0af4f183-4dec-4e23-8858-6e19911b7d59" providerId="ADAL" clId="{8E6BB443-E9AD-401F-A29E-AECCDA9D27B9}" dt="2025-11-10T15:24:03.118" v="1848" actId="14100"/>
          <ac:spMkLst>
            <pc:docMk/>
            <pc:sldMk cId="518405121" sldId="729"/>
            <ac:spMk id="3" creationId="{236F12A6-5CC3-36EB-E1A5-F01210874539}"/>
          </ac:spMkLst>
        </pc:spChg>
        <pc:spChg chg="mod">
          <ac:chgData name="Georgiades, Maria" userId="0af4f183-4dec-4e23-8858-6e19911b7d59" providerId="ADAL" clId="{8E6BB443-E9AD-401F-A29E-AECCDA9D27B9}" dt="2025-11-10T09:09:26.859" v="649" actId="1038"/>
          <ac:spMkLst>
            <pc:docMk/>
            <pc:sldMk cId="518405121" sldId="729"/>
            <ac:spMk id="4" creationId="{4FB2A26B-29B3-1C87-F7C6-E5E270490235}"/>
          </ac:spMkLst>
        </pc:spChg>
        <pc:spChg chg="mod">
          <ac:chgData name="Georgiades, Maria" userId="0af4f183-4dec-4e23-8858-6e19911b7d59" providerId="ADAL" clId="{8E6BB443-E9AD-401F-A29E-AECCDA9D27B9}" dt="2025-11-10T15:22:50.805" v="1697" actId="14100"/>
          <ac:spMkLst>
            <pc:docMk/>
            <pc:sldMk cId="518405121" sldId="729"/>
            <ac:spMk id="5" creationId="{9501DDEF-F31D-C31B-AA03-897D69E4DE6D}"/>
          </ac:spMkLst>
        </pc:spChg>
        <pc:spChg chg="mod">
          <ac:chgData name="Georgiades, Maria" userId="0af4f183-4dec-4e23-8858-6e19911b7d59" providerId="ADAL" clId="{8E6BB443-E9AD-401F-A29E-AECCDA9D27B9}" dt="2025-11-10T15:22:54.753" v="1698" actId="14100"/>
          <ac:spMkLst>
            <pc:docMk/>
            <pc:sldMk cId="518405121" sldId="729"/>
            <ac:spMk id="7" creationId="{DA8A7B35-FE58-5DEF-685A-56AC6881A870}"/>
          </ac:spMkLst>
        </pc:spChg>
        <pc:spChg chg="add mod">
          <ac:chgData name="Georgiades, Maria" userId="0af4f183-4dec-4e23-8858-6e19911b7d59" providerId="ADAL" clId="{8E6BB443-E9AD-401F-A29E-AECCDA9D27B9}" dt="2025-11-10T09:11:13.935" v="744" actId="1036"/>
          <ac:spMkLst>
            <pc:docMk/>
            <pc:sldMk cId="518405121" sldId="729"/>
            <ac:spMk id="8" creationId="{7ED197D3-752A-3047-48FE-1942A825FEA5}"/>
          </ac:spMkLst>
        </pc:spChg>
        <pc:spChg chg="mod">
          <ac:chgData name="Georgiades, Maria" userId="0af4f183-4dec-4e23-8858-6e19911b7d59" providerId="ADAL" clId="{8E6BB443-E9AD-401F-A29E-AECCDA9D27B9}" dt="2025-11-10T15:23:01.306" v="1699" actId="14100"/>
          <ac:spMkLst>
            <pc:docMk/>
            <pc:sldMk cId="518405121" sldId="729"/>
            <ac:spMk id="10" creationId="{F5C17F52-9AC1-2039-15EC-4DC835A3729D}"/>
          </ac:spMkLst>
        </pc:spChg>
        <pc:spChg chg="add mod">
          <ac:chgData name="Georgiades, Maria" userId="0af4f183-4dec-4e23-8858-6e19911b7d59" providerId="ADAL" clId="{8E6BB443-E9AD-401F-A29E-AECCDA9D27B9}" dt="2025-11-10T15:24:22.231" v="1850" actId="14100"/>
          <ac:spMkLst>
            <pc:docMk/>
            <pc:sldMk cId="518405121" sldId="729"/>
            <ac:spMk id="11" creationId="{83ADE22B-56E2-2E97-1EE8-6063790ED01D}"/>
          </ac:spMkLst>
        </pc:spChg>
        <pc:spChg chg="mod">
          <ac:chgData name="Georgiades, Maria" userId="0af4f183-4dec-4e23-8858-6e19911b7d59" providerId="ADAL" clId="{8E6BB443-E9AD-401F-A29E-AECCDA9D27B9}" dt="2025-11-10T15:23:31.994" v="1752" actId="1038"/>
          <ac:spMkLst>
            <pc:docMk/>
            <pc:sldMk cId="518405121" sldId="729"/>
            <ac:spMk id="12" creationId="{9842775A-2A63-7531-D1A3-7E978063239D}"/>
          </ac:spMkLst>
        </pc:spChg>
        <pc:spChg chg="mod">
          <ac:chgData name="Georgiades, Maria" userId="0af4f183-4dec-4e23-8858-6e19911b7d59" providerId="ADAL" clId="{8E6BB443-E9AD-401F-A29E-AECCDA9D27B9}" dt="2025-11-10T15:23:35.129" v="1772" actId="1037"/>
          <ac:spMkLst>
            <pc:docMk/>
            <pc:sldMk cId="518405121" sldId="729"/>
            <ac:spMk id="15" creationId="{DD0C27B6-173F-DE3A-0A09-406DA7DDC65E}"/>
          </ac:spMkLst>
        </pc:spChg>
        <pc:spChg chg="mod">
          <ac:chgData name="Georgiades, Maria" userId="0af4f183-4dec-4e23-8858-6e19911b7d59" providerId="ADAL" clId="{8E6BB443-E9AD-401F-A29E-AECCDA9D27B9}" dt="2025-11-10T15:23:13.467" v="1701" actId="14100"/>
          <ac:spMkLst>
            <pc:docMk/>
            <pc:sldMk cId="518405121" sldId="729"/>
            <ac:spMk id="17" creationId="{8CF29760-A414-1626-D753-5141FD940A54}"/>
          </ac:spMkLst>
        </pc:spChg>
        <pc:spChg chg="mod">
          <ac:chgData name="Georgiades, Maria" userId="0af4f183-4dec-4e23-8858-6e19911b7d59" providerId="ADAL" clId="{8E6BB443-E9AD-401F-A29E-AECCDA9D27B9}" dt="2025-11-10T15:22:12.275" v="1606" actId="14100"/>
          <ac:spMkLst>
            <pc:docMk/>
            <pc:sldMk cId="518405121" sldId="729"/>
            <ac:spMk id="18" creationId="{8ED88506-A294-F9B3-162D-0F615F653969}"/>
          </ac:spMkLst>
        </pc:spChg>
        <pc:spChg chg="mod">
          <ac:chgData name="Georgiades, Maria" userId="0af4f183-4dec-4e23-8858-6e19911b7d59" providerId="ADAL" clId="{8E6BB443-E9AD-401F-A29E-AECCDA9D27B9}" dt="2025-11-10T15:22:15.769" v="1607" actId="14100"/>
          <ac:spMkLst>
            <pc:docMk/>
            <pc:sldMk cId="518405121" sldId="729"/>
            <ac:spMk id="19" creationId="{2893BC4E-5C34-22D2-181F-20088BB9B161}"/>
          </ac:spMkLst>
        </pc:spChg>
        <pc:spChg chg="mod">
          <ac:chgData name="Georgiades, Maria" userId="0af4f183-4dec-4e23-8858-6e19911b7d59" providerId="ADAL" clId="{8E6BB443-E9AD-401F-A29E-AECCDA9D27B9}" dt="2025-11-10T15:23:51.753" v="1847" actId="20577"/>
          <ac:spMkLst>
            <pc:docMk/>
            <pc:sldMk cId="518405121" sldId="729"/>
            <ac:spMk id="20" creationId="{B2673E0A-0842-3B46-AA82-CBCC15EB070E}"/>
          </ac:spMkLst>
        </pc:spChg>
        <pc:spChg chg="mod">
          <ac:chgData name="Georgiades, Maria" userId="0af4f183-4dec-4e23-8858-6e19911b7d59" providerId="ADAL" clId="{8E6BB443-E9AD-401F-A29E-AECCDA9D27B9}" dt="2025-11-10T15:23:42.700" v="1807" actId="1038"/>
          <ac:spMkLst>
            <pc:docMk/>
            <pc:sldMk cId="518405121" sldId="729"/>
            <ac:spMk id="21" creationId="{07D3CB5B-1081-3F80-A933-913CAB2C2FE7}"/>
          </ac:spMkLst>
        </pc:spChg>
        <pc:spChg chg="mod">
          <ac:chgData name="Georgiades, Maria" userId="0af4f183-4dec-4e23-8858-6e19911b7d59" providerId="ADAL" clId="{8E6BB443-E9AD-401F-A29E-AECCDA9D27B9}" dt="2025-11-10T15:23:21.646" v="1702" actId="14100"/>
          <ac:spMkLst>
            <pc:docMk/>
            <pc:sldMk cId="518405121" sldId="729"/>
            <ac:spMk id="22" creationId="{F8687C6B-B2AD-9894-3175-6CE435D57D9C}"/>
          </ac:spMkLst>
        </pc:spChg>
        <pc:spChg chg="mod">
          <ac:chgData name="Georgiades, Maria" userId="0af4f183-4dec-4e23-8858-6e19911b7d59" providerId="ADAL" clId="{8E6BB443-E9AD-401F-A29E-AECCDA9D27B9}" dt="2025-11-10T15:23:39.097" v="1787" actId="1038"/>
          <ac:spMkLst>
            <pc:docMk/>
            <pc:sldMk cId="518405121" sldId="729"/>
            <ac:spMk id="23" creationId="{633F70B1-C07B-EB79-04FC-C70827A9E674}"/>
          </ac:spMkLst>
        </pc:spChg>
        <pc:spChg chg="mod">
          <ac:chgData name="Georgiades, Maria" userId="0af4f183-4dec-4e23-8858-6e19911b7d59" providerId="ADAL" clId="{8E6BB443-E9AD-401F-A29E-AECCDA9D27B9}" dt="2025-11-10T15:23:26.523" v="1724" actId="1037"/>
          <ac:spMkLst>
            <pc:docMk/>
            <pc:sldMk cId="518405121" sldId="729"/>
            <ac:spMk id="25" creationId="{AC3E21E2-E91E-5BE5-E8C6-3F596AA60408}"/>
          </ac:spMkLst>
        </pc:spChg>
        <pc:cxnChg chg="mod">
          <ac:chgData name="Georgiades, Maria" userId="0af4f183-4dec-4e23-8858-6e19911b7d59" providerId="ADAL" clId="{8E6BB443-E9AD-401F-A29E-AECCDA9D27B9}" dt="2025-11-10T15:22:54.753" v="1698" actId="14100"/>
          <ac:cxnSpMkLst>
            <pc:docMk/>
            <pc:sldMk cId="518405121" sldId="729"/>
            <ac:cxnSpMk id="26" creationId="{C91A1297-6D9B-F36E-6394-E6C02E5EAA33}"/>
          </ac:cxnSpMkLst>
        </pc:cxnChg>
        <pc:cxnChg chg="mod">
          <ac:chgData name="Georgiades, Maria" userId="0af4f183-4dec-4e23-8858-6e19911b7d59" providerId="ADAL" clId="{8E6BB443-E9AD-401F-A29E-AECCDA9D27B9}" dt="2025-11-10T15:23:01.306" v="1699" actId="14100"/>
          <ac:cxnSpMkLst>
            <pc:docMk/>
            <pc:sldMk cId="518405121" sldId="729"/>
            <ac:cxnSpMk id="27" creationId="{E477AA90-90B6-D692-2EFD-B8F98698477F}"/>
          </ac:cxnSpMkLst>
        </pc:cxnChg>
        <pc:cxnChg chg="mod">
          <ac:chgData name="Georgiades, Maria" userId="0af4f183-4dec-4e23-8858-6e19911b7d59" providerId="ADAL" clId="{8E6BB443-E9AD-401F-A29E-AECCDA9D27B9}" dt="2025-11-10T15:23:13.467" v="1701" actId="14100"/>
          <ac:cxnSpMkLst>
            <pc:docMk/>
            <pc:sldMk cId="518405121" sldId="729"/>
            <ac:cxnSpMk id="28" creationId="{9F108204-F2A4-78AA-A1AC-496DD58C8870}"/>
          </ac:cxnSpMkLst>
        </pc:cxnChg>
      </pc:sldChg>
      <pc:sldChg chg="delSp modSp add mod setBg delDesignElem modNotesTx">
        <pc:chgData name="Georgiades, Maria" userId="0af4f183-4dec-4e23-8858-6e19911b7d59" providerId="ADAL" clId="{8E6BB443-E9AD-401F-A29E-AECCDA9D27B9}" dt="2025-11-10T15:24:30.695" v="1851" actId="6549"/>
        <pc:sldMkLst>
          <pc:docMk/>
          <pc:sldMk cId="1849396085" sldId="730"/>
        </pc:sldMkLst>
        <pc:spChg chg="mod">
          <ac:chgData name="Georgiades, Maria" userId="0af4f183-4dec-4e23-8858-6e19911b7d59" providerId="ADAL" clId="{8E6BB443-E9AD-401F-A29E-AECCDA9D27B9}" dt="2025-11-07T15:22:23.344" v="186"/>
          <ac:spMkLst>
            <pc:docMk/>
            <pc:sldMk cId="1849396085" sldId="730"/>
            <ac:spMk id="2" creationId="{65B0477C-FA63-EE77-637C-982352CFD036}"/>
          </ac:spMkLst>
        </pc:spChg>
        <pc:spChg chg="mod">
          <ac:chgData name="Georgiades, Maria" userId="0af4f183-4dec-4e23-8858-6e19911b7d59" providerId="ADAL" clId="{8E6BB443-E9AD-401F-A29E-AECCDA9D27B9}" dt="2025-11-07T15:19:28.203" v="173"/>
          <ac:spMkLst>
            <pc:docMk/>
            <pc:sldMk cId="1849396085" sldId="730"/>
            <ac:spMk id="9" creationId="{EFD58E26-4E15-2B45-3A55-A68C17D35420}"/>
          </ac:spMkLst>
        </pc:spChg>
        <pc:spChg chg="mod">
          <ac:chgData name="Georgiades, Maria" userId="0af4f183-4dec-4e23-8858-6e19911b7d59" providerId="ADAL" clId="{8E6BB443-E9AD-401F-A29E-AECCDA9D27B9}" dt="2025-11-10T09:15:54.725" v="840" actId="6549"/>
          <ac:spMkLst>
            <pc:docMk/>
            <pc:sldMk cId="1849396085" sldId="730"/>
            <ac:spMk id="30" creationId="{A5CEE68C-FEAD-05F6-3108-887DE4C55726}"/>
          </ac:spMkLst>
        </pc:spChg>
        <pc:spChg chg="mod">
          <ac:chgData name="Georgiades, Maria" userId="0af4f183-4dec-4e23-8858-6e19911b7d59" providerId="ADAL" clId="{8E6BB443-E9AD-401F-A29E-AECCDA9D27B9}" dt="2025-11-10T09:14:05.234" v="787" actId="20577"/>
          <ac:spMkLst>
            <pc:docMk/>
            <pc:sldMk cId="1849396085" sldId="730"/>
            <ac:spMk id="31" creationId="{AD5078A8-7BD3-843D-D137-610994C8AB85}"/>
          </ac:spMkLst>
        </pc:spChg>
        <pc:spChg chg="mod">
          <ac:chgData name="Georgiades, Maria" userId="0af4f183-4dec-4e23-8858-6e19911b7d59" providerId="ADAL" clId="{8E6BB443-E9AD-401F-A29E-AECCDA9D27B9}" dt="2025-11-10T09:16:13.914" v="841" actId="113"/>
          <ac:spMkLst>
            <pc:docMk/>
            <pc:sldMk cId="1849396085" sldId="730"/>
            <ac:spMk id="32" creationId="{A3CFD585-D4FC-F56D-43ED-C8C465744208}"/>
          </ac:spMkLst>
        </pc:spChg>
        <pc:spChg chg="mod">
          <ac:chgData name="Georgiades, Maria" userId="0af4f183-4dec-4e23-8858-6e19911b7d59" providerId="ADAL" clId="{8E6BB443-E9AD-401F-A29E-AECCDA9D27B9}" dt="2025-11-07T15:18:28.414" v="172" actId="1076"/>
          <ac:spMkLst>
            <pc:docMk/>
            <pc:sldMk cId="1849396085" sldId="730"/>
            <ac:spMk id="47" creationId="{A6F7D44E-AFA2-4185-B134-86E14B8F24AF}"/>
          </ac:spMkLst>
        </pc:spChg>
        <pc:cxnChg chg="mod">
          <ac:chgData name="Georgiades, Maria" userId="0af4f183-4dec-4e23-8858-6e19911b7d59" providerId="ADAL" clId="{8E6BB443-E9AD-401F-A29E-AECCDA9D27B9}" dt="2025-11-07T15:20:00.822" v="177" actId="14100"/>
          <ac:cxnSpMkLst>
            <pc:docMk/>
            <pc:sldMk cId="1849396085" sldId="730"/>
            <ac:cxnSpMk id="33" creationId="{BF645323-860C-B641-F56D-EB22CA9698B7}"/>
          </ac:cxnSpMkLst>
        </pc:cxnChg>
        <pc:cxnChg chg="mod">
          <ac:chgData name="Georgiades, Maria" userId="0af4f183-4dec-4e23-8858-6e19911b7d59" providerId="ADAL" clId="{8E6BB443-E9AD-401F-A29E-AECCDA9D27B9}" dt="2025-11-07T15:20:00.822" v="177" actId="14100"/>
          <ac:cxnSpMkLst>
            <pc:docMk/>
            <pc:sldMk cId="1849396085" sldId="730"/>
            <ac:cxnSpMk id="34" creationId="{FA869752-E71A-570D-A999-BF5AE5AFB07D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271FD-890E-483B-B1EF-DBF2040E8A94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0575A040-B9F1-4B29-BD7F-9DC889E46222}">
      <dgm:prSet phldrT="[Text]" phldr="0"/>
      <dgm:spPr/>
      <dgm:t>
        <a:bodyPr/>
        <a:lstStyle/>
        <a:p>
          <a:r>
            <a:rPr lang="en-GB" dirty="0"/>
            <a:t>ESG</a:t>
          </a:r>
        </a:p>
      </dgm:t>
    </dgm:pt>
    <dgm:pt modelId="{18F8E26B-9AB9-479D-8BFA-2F356EABA980}" type="parTrans" cxnId="{2D62FD0E-9F23-448B-9844-4A0C2B119428}">
      <dgm:prSet/>
      <dgm:spPr/>
      <dgm:t>
        <a:bodyPr/>
        <a:lstStyle/>
        <a:p>
          <a:endParaRPr lang="en-GB"/>
        </a:p>
      </dgm:t>
    </dgm:pt>
    <dgm:pt modelId="{14E29696-6EF3-4D67-844B-907295DFD7F7}" type="sibTrans" cxnId="{2D62FD0E-9F23-448B-9844-4A0C2B119428}">
      <dgm:prSet/>
      <dgm:spPr/>
      <dgm:t>
        <a:bodyPr/>
        <a:lstStyle/>
        <a:p>
          <a:endParaRPr lang="en-GB"/>
        </a:p>
      </dgm:t>
    </dgm:pt>
    <dgm:pt modelId="{9386655A-B748-4D32-989F-0E927CBC573F}">
      <dgm:prSet phldrT="[Text]" phldr="0"/>
      <dgm:spPr/>
      <dgm:t>
        <a:bodyPr/>
        <a:lstStyle/>
        <a:p>
          <a:r>
            <a:rPr lang="en-GB" dirty="0"/>
            <a:t>Environmental metrics</a:t>
          </a:r>
        </a:p>
      </dgm:t>
    </dgm:pt>
    <dgm:pt modelId="{9CCF47B3-1987-44CC-98FB-99E136DD2E21}" type="parTrans" cxnId="{19C688CA-C419-461E-B780-2F07C4FA0827}">
      <dgm:prSet/>
      <dgm:spPr/>
      <dgm:t>
        <a:bodyPr/>
        <a:lstStyle/>
        <a:p>
          <a:endParaRPr lang="en-GB"/>
        </a:p>
      </dgm:t>
    </dgm:pt>
    <dgm:pt modelId="{431CDA38-47B5-49FB-8DB8-B8E4249777A6}" type="sibTrans" cxnId="{19C688CA-C419-461E-B780-2F07C4FA0827}">
      <dgm:prSet/>
      <dgm:spPr/>
      <dgm:t>
        <a:bodyPr/>
        <a:lstStyle/>
        <a:p>
          <a:endParaRPr lang="en-GB"/>
        </a:p>
      </dgm:t>
    </dgm:pt>
    <dgm:pt modelId="{47BEE4FB-6087-4DB5-AEF7-EC3EFF159259}">
      <dgm:prSet phldrT="[Text]" phldr="0"/>
      <dgm:spPr/>
      <dgm:t>
        <a:bodyPr/>
        <a:lstStyle/>
        <a:p>
          <a:r>
            <a:rPr lang="en-GB" dirty="0"/>
            <a:t>Life Cycle Thinking (LCT)</a:t>
          </a:r>
        </a:p>
      </dgm:t>
    </dgm:pt>
    <dgm:pt modelId="{E4E6CDD1-ECCD-4F5D-BD8E-F1306EB37E77}" type="parTrans" cxnId="{1134F920-10B6-4F07-A000-9C86135D9674}">
      <dgm:prSet/>
      <dgm:spPr/>
      <dgm:t>
        <a:bodyPr/>
        <a:lstStyle/>
        <a:p>
          <a:endParaRPr lang="en-GB"/>
        </a:p>
      </dgm:t>
    </dgm:pt>
    <dgm:pt modelId="{05824712-EDB0-443B-87A4-B3C299C15220}" type="sibTrans" cxnId="{1134F920-10B6-4F07-A000-9C86135D9674}">
      <dgm:prSet/>
      <dgm:spPr/>
      <dgm:t>
        <a:bodyPr/>
        <a:lstStyle/>
        <a:p>
          <a:endParaRPr lang="en-GB"/>
        </a:p>
      </dgm:t>
    </dgm:pt>
    <dgm:pt modelId="{7A3AA3D1-E001-4AB8-B291-87242A6028AB}">
      <dgm:prSet/>
      <dgm:spPr/>
      <dgm:t>
        <a:bodyPr/>
        <a:lstStyle/>
        <a:p>
          <a:r>
            <a:rPr lang="en-GB" dirty="0"/>
            <a:t>Life Cycle Assessment (LCA)</a:t>
          </a:r>
        </a:p>
      </dgm:t>
    </dgm:pt>
    <dgm:pt modelId="{B3E18646-3B72-46FD-840B-2AC18B68C5F9}" type="parTrans" cxnId="{79348093-EA00-4602-83CF-77D629F04470}">
      <dgm:prSet/>
      <dgm:spPr/>
      <dgm:t>
        <a:bodyPr/>
        <a:lstStyle/>
        <a:p>
          <a:endParaRPr lang="en-GB"/>
        </a:p>
      </dgm:t>
    </dgm:pt>
    <dgm:pt modelId="{A8950108-BF9E-4FEB-9613-30BB4FF3999B}" type="sibTrans" cxnId="{79348093-EA00-4602-83CF-77D629F04470}">
      <dgm:prSet/>
      <dgm:spPr/>
      <dgm:t>
        <a:bodyPr/>
        <a:lstStyle/>
        <a:p>
          <a:endParaRPr lang="en-GB"/>
        </a:p>
      </dgm:t>
    </dgm:pt>
    <dgm:pt modelId="{21CE8EE2-8D82-4ACC-B187-15193A2F9DB0}">
      <dgm:prSet/>
      <dgm:spPr/>
      <dgm:t>
        <a:bodyPr/>
        <a:lstStyle/>
        <a:p>
          <a:r>
            <a:rPr lang="en-GB" dirty="0"/>
            <a:t>Data for Compliance</a:t>
          </a:r>
        </a:p>
      </dgm:t>
    </dgm:pt>
    <dgm:pt modelId="{9FEF0CA7-D486-4D77-BBE2-2715B2459AB8}" type="parTrans" cxnId="{B06B9508-C3D5-4B67-BE52-84421A185FF8}">
      <dgm:prSet/>
      <dgm:spPr/>
      <dgm:t>
        <a:bodyPr/>
        <a:lstStyle/>
        <a:p>
          <a:endParaRPr lang="en-GB"/>
        </a:p>
      </dgm:t>
    </dgm:pt>
    <dgm:pt modelId="{1866020A-2AD5-418B-A5BD-6F7BDE30A69C}" type="sibTrans" cxnId="{B06B9508-C3D5-4B67-BE52-84421A185FF8}">
      <dgm:prSet/>
      <dgm:spPr/>
      <dgm:t>
        <a:bodyPr/>
        <a:lstStyle/>
        <a:p>
          <a:endParaRPr lang="en-GB"/>
        </a:p>
      </dgm:t>
    </dgm:pt>
    <dgm:pt modelId="{C6A8D654-46EC-4A37-A6B9-4B3509B9E56A}" type="pres">
      <dgm:prSet presAssocID="{819271FD-890E-483B-B1EF-DBF2040E8A94}" presName="Name0" presStyleCnt="0">
        <dgm:presLayoutVars>
          <dgm:dir/>
          <dgm:resizeHandles val="exact"/>
        </dgm:presLayoutVars>
      </dgm:prSet>
      <dgm:spPr/>
    </dgm:pt>
    <dgm:pt modelId="{7A9C869E-2750-4235-BE61-14031EA4ED05}" type="pres">
      <dgm:prSet presAssocID="{0575A040-B9F1-4B29-BD7F-9DC889E46222}" presName="node" presStyleLbl="node1" presStyleIdx="0" presStyleCnt="5">
        <dgm:presLayoutVars>
          <dgm:bulletEnabled val="1"/>
        </dgm:presLayoutVars>
      </dgm:prSet>
      <dgm:spPr/>
    </dgm:pt>
    <dgm:pt modelId="{045F8F90-CFA1-400D-91D3-B18FDBCF47CB}" type="pres">
      <dgm:prSet presAssocID="{14E29696-6EF3-4D67-844B-907295DFD7F7}" presName="sibTrans" presStyleLbl="sibTrans2D1" presStyleIdx="0" presStyleCnt="4"/>
      <dgm:spPr/>
    </dgm:pt>
    <dgm:pt modelId="{F97042CA-D213-4F9D-8DF0-E357CD555A25}" type="pres">
      <dgm:prSet presAssocID="{14E29696-6EF3-4D67-844B-907295DFD7F7}" presName="connectorText" presStyleLbl="sibTrans2D1" presStyleIdx="0" presStyleCnt="4"/>
      <dgm:spPr/>
    </dgm:pt>
    <dgm:pt modelId="{51038F18-8C90-48F9-B425-7F861DDC8795}" type="pres">
      <dgm:prSet presAssocID="{9386655A-B748-4D32-989F-0E927CBC573F}" presName="node" presStyleLbl="node1" presStyleIdx="1" presStyleCnt="5">
        <dgm:presLayoutVars>
          <dgm:bulletEnabled val="1"/>
        </dgm:presLayoutVars>
      </dgm:prSet>
      <dgm:spPr/>
    </dgm:pt>
    <dgm:pt modelId="{4A0CA0CA-3009-4612-BA14-50DA06B40023}" type="pres">
      <dgm:prSet presAssocID="{431CDA38-47B5-49FB-8DB8-B8E4249777A6}" presName="sibTrans" presStyleLbl="sibTrans2D1" presStyleIdx="1" presStyleCnt="4"/>
      <dgm:spPr/>
    </dgm:pt>
    <dgm:pt modelId="{6A5EF7E5-AA45-4E58-875B-E7DE40575FFA}" type="pres">
      <dgm:prSet presAssocID="{431CDA38-47B5-49FB-8DB8-B8E4249777A6}" presName="connectorText" presStyleLbl="sibTrans2D1" presStyleIdx="1" presStyleCnt="4"/>
      <dgm:spPr/>
    </dgm:pt>
    <dgm:pt modelId="{5592A3BB-4B14-4E87-A049-3026B8D58793}" type="pres">
      <dgm:prSet presAssocID="{47BEE4FB-6087-4DB5-AEF7-EC3EFF159259}" presName="node" presStyleLbl="node1" presStyleIdx="2" presStyleCnt="5">
        <dgm:presLayoutVars>
          <dgm:bulletEnabled val="1"/>
        </dgm:presLayoutVars>
      </dgm:prSet>
      <dgm:spPr/>
    </dgm:pt>
    <dgm:pt modelId="{0A5B0633-F617-452D-9F67-125220C8AAA5}" type="pres">
      <dgm:prSet presAssocID="{05824712-EDB0-443B-87A4-B3C299C15220}" presName="sibTrans" presStyleLbl="sibTrans2D1" presStyleIdx="2" presStyleCnt="4"/>
      <dgm:spPr/>
    </dgm:pt>
    <dgm:pt modelId="{BC80ACAE-7FBA-4BCA-BE65-14EBA7E637EB}" type="pres">
      <dgm:prSet presAssocID="{05824712-EDB0-443B-87A4-B3C299C15220}" presName="connectorText" presStyleLbl="sibTrans2D1" presStyleIdx="2" presStyleCnt="4"/>
      <dgm:spPr/>
    </dgm:pt>
    <dgm:pt modelId="{085BFCEB-5EA7-4309-8976-8E1A16484F6B}" type="pres">
      <dgm:prSet presAssocID="{7A3AA3D1-E001-4AB8-B291-87242A6028AB}" presName="node" presStyleLbl="node1" presStyleIdx="3" presStyleCnt="5">
        <dgm:presLayoutVars>
          <dgm:bulletEnabled val="1"/>
        </dgm:presLayoutVars>
      </dgm:prSet>
      <dgm:spPr/>
    </dgm:pt>
    <dgm:pt modelId="{AE407256-64BD-44B6-82E6-747E356D78F7}" type="pres">
      <dgm:prSet presAssocID="{A8950108-BF9E-4FEB-9613-30BB4FF3999B}" presName="sibTrans" presStyleLbl="sibTrans2D1" presStyleIdx="3" presStyleCnt="4"/>
      <dgm:spPr/>
    </dgm:pt>
    <dgm:pt modelId="{61F6A088-4969-4CDF-8F4A-CC7F00A22D9F}" type="pres">
      <dgm:prSet presAssocID="{A8950108-BF9E-4FEB-9613-30BB4FF3999B}" presName="connectorText" presStyleLbl="sibTrans2D1" presStyleIdx="3" presStyleCnt="4"/>
      <dgm:spPr/>
    </dgm:pt>
    <dgm:pt modelId="{CF1A3D0C-3D15-4BD7-B05E-9A9BA9E58AC6}" type="pres">
      <dgm:prSet presAssocID="{21CE8EE2-8D82-4ACC-B187-15193A2F9DB0}" presName="node" presStyleLbl="node1" presStyleIdx="4" presStyleCnt="5">
        <dgm:presLayoutVars>
          <dgm:bulletEnabled val="1"/>
        </dgm:presLayoutVars>
      </dgm:prSet>
      <dgm:spPr/>
    </dgm:pt>
  </dgm:ptLst>
  <dgm:cxnLst>
    <dgm:cxn modelId="{7DF48D07-9E41-44A8-B9DA-17D7914B3AA3}" type="presOf" srcId="{14E29696-6EF3-4D67-844B-907295DFD7F7}" destId="{F97042CA-D213-4F9D-8DF0-E357CD555A25}" srcOrd="1" destOrd="0" presId="urn:microsoft.com/office/officeart/2005/8/layout/process1"/>
    <dgm:cxn modelId="{B06B9508-C3D5-4B67-BE52-84421A185FF8}" srcId="{819271FD-890E-483B-B1EF-DBF2040E8A94}" destId="{21CE8EE2-8D82-4ACC-B187-15193A2F9DB0}" srcOrd="4" destOrd="0" parTransId="{9FEF0CA7-D486-4D77-BBE2-2715B2459AB8}" sibTransId="{1866020A-2AD5-418B-A5BD-6F7BDE30A69C}"/>
    <dgm:cxn modelId="{2D62FD0E-9F23-448B-9844-4A0C2B119428}" srcId="{819271FD-890E-483B-B1EF-DBF2040E8A94}" destId="{0575A040-B9F1-4B29-BD7F-9DC889E46222}" srcOrd="0" destOrd="0" parTransId="{18F8E26B-9AB9-479D-8BFA-2F356EABA980}" sibTransId="{14E29696-6EF3-4D67-844B-907295DFD7F7}"/>
    <dgm:cxn modelId="{42C13F13-77AB-47A4-9F61-1D19D6028A67}" type="presOf" srcId="{05824712-EDB0-443B-87A4-B3C299C15220}" destId="{BC80ACAE-7FBA-4BCA-BE65-14EBA7E637EB}" srcOrd="1" destOrd="0" presId="urn:microsoft.com/office/officeart/2005/8/layout/process1"/>
    <dgm:cxn modelId="{1134F920-10B6-4F07-A000-9C86135D9674}" srcId="{819271FD-890E-483B-B1EF-DBF2040E8A94}" destId="{47BEE4FB-6087-4DB5-AEF7-EC3EFF159259}" srcOrd="2" destOrd="0" parTransId="{E4E6CDD1-ECCD-4F5D-BD8E-F1306EB37E77}" sibTransId="{05824712-EDB0-443B-87A4-B3C299C15220}"/>
    <dgm:cxn modelId="{4E1F5C66-FB71-4DEF-98D4-9DE1E93E58CE}" type="presOf" srcId="{21CE8EE2-8D82-4ACC-B187-15193A2F9DB0}" destId="{CF1A3D0C-3D15-4BD7-B05E-9A9BA9E58AC6}" srcOrd="0" destOrd="0" presId="urn:microsoft.com/office/officeart/2005/8/layout/process1"/>
    <dgm:cxn modelId="{F001C34F-A4D1-4BAD-A9CF-3AE4DE1439BB}" type="presOf" srcId="{05824712-EDB0-443B-87A4-B3C299C15220}" destId="{0A5B0633-F617-452D-9F67-125220C8AAA5}" srcOrd="0" destOrd="0" presId="urn:microsoft.com/office/officeart/2005/8/layout/process1"/>
    <dgm:cxn modelId="{512B6E75-EA8D-458B-A4FC-FDB3C5010078}" type="presOf" srcId="{7A3AA3D1-E001-4AB8-B291-87242A6028AB}" destId="{085BFCEB-5EA7-4309-8976-8E1A16484F6B}" srcOrd="0" destOrd="0" presId="urn:microsoft.com/office/officeart/2005/8/layout/process1"/>
    <dgm:cxn modelId="{8843C756-2BF9-46CC-8F4F-CDE66ED24A20}" type="presOf" srcId="{9386655A-B748-4D32-989F-0E927CBC573F}" destId="{51038F18-8C90-48F9-B425-7F861DDC8795}" srcOrd="0" destOrd="0" presId="urn:microsoft.com/office/officeart/2005/8/layout/process1"/>
    <dgm:cxn modelId="{BA657581-87FD-4AFF-9AA1-292A0A20B3E8}" type="presOf" srcId="{47BEE4FB-6087-4DB5-AEF7-EC3EFF159259}" destId="{5592A3BB-4B14-4E87-A049-3026B8D58793}" srcOrd="0" destOrd="0" presId="urn:microsoft.com/office/officeart/2005/8/layout/process1"/>
    <dgm:cxn modelId="{989AE68C-9FBF-449F-99ED-1BE09B96CCDD}" type="presOf" srcId="{819271FD-890E-483B-B1EF-DBF2040E8A94}" destId="{C6A8D654-46EC-4A37-A6B9-4B3509B9E56A}" srcOrd="0" destOrd="0" presId="urn:microsoft.com/office/officeart/2005/8/layout/process1"/>
    <dgm:cxn modelId="{79348093-EA00-4602-83CF-77D629F04470}" srcId="{819271FD-890E-483B-B1EF-DBF2040E8A94}" destId="{7A3AA3D1-E001-4AB8-B291-87242A6028AB}" srcOrd="3" destOrd="0" parTransId="{B3E18646-3B72-46FD-840B-2AC18B68C5F9}" sibTransId="{A8950108-BF9E-4FEB-9613-30BB4FF3999B}"/>
    <dgm:cxn modelId="{3B8839AF-A5BD-4150-8F16-D85E539C8740}" type="presOf" srcId="{A8950108-BF9E-4FEB-9613-30BB4FF3999B}" destId="{61F6A088-4969-4CDF-8F4A-CC7F00A22D9F}" srcOrd="1" destOrd="0" presId="urn:microsoft.com/office/officeart/2005/8/layout/process1"/>
    <dgm:cxn modelId="{4A2896B3-F95B-47B9-A424-A8E6166A1969}" type="presOf" srcId="{A8950108-BF9E-4FEB-9613-30BB4FF3999B}" destId="{AE407256-64BD-44B6-82E6-747E356D78F7}" srcOrd="0" destOrd="0" presId="urn:microsoft.com/office/officeart/2005/8/layout/process1"/>
    <dgm:cxn modelId="{530AC2C5-71E6-41AE-A151-A037708E6E4F}" type="presOf" srcId="{431CDA38-47B5-49FB-8DB8-B8E4249777A6}" destId="{6A5EF7E5-AA45-4E58-875B-E7DE40575FFA}" srcOrd="1" destOrd="0" presId="urn:microsoft.com/office/officeart/2005/8/layout/process1"/>
    <dgm:cxn modelId="{B01074CA-1849-431B-9751-EDDC484EA4E7}" type="presOf" srcId="{431CDA38-47B5-49FB-8DB8-B8E4249777A6}" destId="{4A0CA0CA-3009-4612-BA14-50DA06B40023}" srcOrd="0" destOrd="0" presId="urn:microsoft.com/office/officeart/2005/8/layout/process1"/>
    <dgm:cxn modelId="{19C688CA-C419-461E-B780-2F07C4FA0827}" srcId="{819271FD-890E-483B-B1EF-DBF2040E8A94}" destId="{9386655A-B748-4D32-989F-0E927CBC573F}" srcOrd="1" destOrd="0" parTransId="{9CCF47B3-1987-44CC-98FB-99E136DD2E21}" sibTransId="{431CDA38-47B5-49FB-8DB8-B8E4249777A6}"/>
    <dgm:cxn modelId="{845BBDEA-11B3-46CD-99FD-D669D6D40370}" type="presOf" srcId="{0575A040-B9F1-4B29-BD7F-9DC889E46222}" destId="{7A9C869E-2750-4235-BE61-14031EA4ED05}" srcOrd="0" destOrd="0" presId="urn:microsoft.com/office/officeart/2005/8/layout/process1"/>
    <dgm:cxn modelId="{6B031FF1-DA6E-4F2F-BF3F-03769D32A247}" type="presOf" srcId="{14E29696-6EF3-4D67-844B-907295DFD7F7}" destId="{045F8F90-CFA1-400D-91D3-B18FDBCF47CB}" srcOrd="0" destOrd="0" presId="urn:microsoft.com/office/officeart/2005/8/layout/process1"/>
    <dgm:cxn modelId="{26AEE7A5-07B3-461D-AE2A-2D9A54CC8D03}" type="presParOf" srcId="{C6A8D654-46EC-4A37-A6B9-4B3509B9E56A}" destId="{7A9C869E-2750-4235-BE61-14031EA4ED05}" srcOrd="0" destOrd="0" presId="urn:microsoft.com/office/officeart/2005/8/layout/process1"/>
    <dgm:cxn modelId="{0DF1732A-052E-4E79-A9AF-84F78FCF0071}" type="presParOf" srcId="{C6A8D654-46EC-4A37-A6B9-4B3509B9E56A}" destId="{045F8F90-CFA1-400D-91D3-B18FDBCF47CB}" srcOrd="1" destOrd="0" presId="urn:microsoft.com/office/officeart/2005/8/layout/process1"/>
    <dgm:cxn modelId="{92301759-BD99-447B-9988-1571B9858CA0}" type="presParOf" srcId="{045F8F90-CFA1-400D-91D3-B18FDBCF47CB}" destId="{F97042CA-D213-4F9D-8DF0-E357CD555A25}" srcOrd="0" destOrd="0" presId="urn:microsoft.com/office/officeart/2005/8/layout/process1"/>
    <dgm:cxn modelId="{76C2B686-D282-4D54-9936-D58C96C201DE}" type="presParOf" srcId="{C6A8D654-46EC-4A37-A6B9-4B3509B9E56A}" destId="{51038F18-8C90-48F9-B425-7F861DDC8795}" srcOrd="2" destOrd="0" presId="urn:microsoft.com/office/officeart/2005/8/layout/process1"/>
    <dgm:cxn modelId="{12A179D1-8EC0-4E71-9AF8-3D2772BB92C9}" type="presParOf" srcId="{C6A8D654-46EC-4A37-A6B9-4B3509B9E56A}" destId="{4A0CA0CA-3009-4612-BA14-50DA06B40023}" srcOrd="3" destOrd="0" presId="urn:microsoft.com/office/officeart/2005/8/layout/process1"/>
    <dgm:cxn modelId="{91504FDF-2416-4CE8-AD22-7A0D5BC1419A}" type="presParOf" srcId="{4A0CA0CA-3009-4612-BA14-50DA06B40023}" destId="{6A5EF7E5-AA45-4E58-875B-E7DE40575FFA}" srcOrd="0" destOrd="0" presId="urn:microsoft.com/office/officeart/2005/8/layout/process1"/>
    <dgm:cxn modelId="{DBE33A0D-4A51-4D69-BFD6-42BF585FB4FE}" type="presParOf" srcId="{C6A8D654-46EC-4A37-A6B9-4B3509B9E56A}" destId="{5592A3BB-4B14-4E87-A049-3026B8D58793}" srcOrd="4" destOrd="0" presId="urn:microsoft.com/office/officeart/2005/8/layout/process1"/>
    <dgm:cxn modelId="{ED0D1C14-0F55-43F0-AEB4-06837D42A585}" type="presParOf" srcId="{C6A8D654-46EC-4A37-A6B9-4B3509B9E56A}" destId="{0A5B0633-F617-452D-9F67-125220C8AAA5}" srcOrd="5" destOrd="0" presId="urn:microsoft.com/office/officeart/2005/8/layout/process1"/>
    <dgm:cxn modelId="{DEC4EE5E-2C29-4B08-B4AB-AF740283917A}" type="presParOf" srcId="{0A5B0633-F617-452D-9F67-125220C8AAA5}" destId="{BC80ACAE-7FBA-4BCA-BE65-14EBA7E637EB}" srcOrd="0" destOrd="0" presId="urn:microsoft.com/office/officeart/2005/8/layout/process1"/>
    <dgm:cxn modelId="{EA0FCA91-DF69-4D7F-B136-388209EB7774}" type="presParOf" srcId="{C6A8D654-46EC-4A37-A6B9-4B3509B9E56A}" destId="{085BFCEB-5EA7-4309-8976-8E1A16484F6B}" srcOrd="6" destOrd="0" presId="urn:microsoft.com/office/officeart/2005/8/layout/process1"/>
    <dgm:cxn modelId="{E5E8385E-677C-4B58-A0B6-BBE64FA4AA9C}" type="presParOf" srcId="{C6A8D654-46EC-4A37-A6B9-4B3509B9E56A}" destId="{AE407256-64BD-44B6-82E6-747E356D78F7}" srcOrd="7" destOrd="0" presId="urn:microsoft.com/office/officeart/2005/8/layout/process1"/>
    <dgm:cxn modelId="{3DEE6BE6-3718-4E41-AAD6-45B8EDE746F2}" type="presParOf" srcId="{AE407256-64BD-44B6-82E6-747E356D78F7}" destId="{61F6A088-4969-4CDF-8F4A-CC7F00A22D9F}" srcOrd="0" destOrd="0" presId="urn:microsoft.com/office/officeart/2005/8/layout/process1"/>
    <dgm:cxn modelId="{7E2B9AFC-71FB-49FC-83AA-A5B657A94A06}" type="presParOf" srcId="{C6A8D654-46EC-4A37-A6B9-4B3509B9E56A}" destId="{CF1A3D0C-3D15-4BD7-B05E-9A9BA9E58AC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C869E-2750-4235-BE61-14031EA4ED05}">
      <dsp:nvSpPr>
        <dsp:cNvPr id="0" name=""/>
        <dsp:cNvSpPr/>
      </dsp:nvSpPr>
      <dsp:spPr>
        <a:xfrm>
          <a:off x="4551" y="2671262"/>
          <a:ext cx="1411014" cy="8466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ESG</a:t>
          </a:r>
        </a:p>
      </dsp:txBody>
      <dsp:txXfrm>
        <a:off x="29347" y="2696058"/>
        <a:ext cx="1361422" cy="797016"/>
      </dsp:txXfrm>
    </dsp:sp>
    <dsp:sp modelId="{045F8F90-CFA1-400D-91D3-B18FDBCF47CB}">
      <dsp:nvSpPr>
        <dsp:cNvPr id="0" name=""/>
        <dsp:cNvSpPr/>
      </dsp:nvSpPr>
      <dsp:spPr>
        <a:xfrm>
          <a:off x="1556667" y="2919600"/>
          <a:ext cx="299135" cy="349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556667" y="2989586"/>
        <a:ext cx="209395" cy="209959"/>
      </dsp:txXfrm>
    </dsp:sp>
    <dsp:sp modelId="{51038F18-8C90-48F9-B425-7F861DDC8795}">
      <dsp:nvSpPr>
        <dsp:cNvPr id="0" name=""/>
        <dsp:cNvSpPr/>
      </dsp:nvSpPr>
      <dsp:spPr>
        <a:xfrm>
          <a:off x="1979972" y="2671262"/>
          <a:ext cx="1411014" cy="8466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Environmental metrics</a:t>
          </a:r>
        </a:p>
      </dsp:txBody>
      <dsp:txXfrm>
        <a:off x="2004768" y="2696058"/>
        <a:ext cx="1361422" cy="797016"/>
      </dsp:txXfrm>
    </dsp:sp>
    <dsp:sp modelId="{4A0CA0CA-3009-4612-BA14-50DA06B40023}">
      <dsp:nvSpPr>
        <dsp:cNvPr id="0" name=""/>
        <dsp:cNvSpPr/>
      </dsp:nvSpPr>
      <dsp:spPr>
        <a:xfrm>
          <a:off x="3532088" y="2919600"/>
          <a:ext cx="299135" cy="349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532088" y="2989586"/>
        <a:ext cx="209395" cy="209959"/>
      </dsp:txXfrm>
    </dsp:sp>
    <dsp:sp modelId="{5592A3BB-4B14-4E87-A049-3026B8D58793}">
      <dsp:nvSpPr>
        <dsp:cNvPr id="0" name=""/>
        <dsp:cNvSpPr/>
      </dsp:nvSpPr>
      <dsp:spPr>
        <a:xfrm>
          <a:off x="3955392" y="2671262"/>
          <a:ext cx="1411014" cy="8466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Life Cycle Thinking (LCT)</a:t>
          </a:r>
        </a:p>
      </dsp:txBody>
      <dsp:txXfrm>
        <a:off x="3980188" y="2696058"/>
        <a:ext cx="1361422" cy="797016"/>
      </dsp:txXfrm>
    </dsp:sp>
    <dsp:sp modelId="{0A5B0633-F617-452D-9F67-125220C8AAA5}">
      <dsp:nvSpPr>
        <dsp:cNvPr id="0" name=""/>
        <dsp:cNvSpPr/>
      </dsp:nvSpPr>
      <dsp:spPr>
        <a:xfrm>
          <a:off x="5507508" y="2919600"/>
          <a:ext cx="299135" cy="349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507508" y="2989586"/>
        <a:ext cx="209395" cy="209959"/>
      </dsp:txXfrm>
    </dsp:sp>
    <dsp:sp modelId="{085BFCEB-5EA7-4309-8976-8E1A16484F6B}">
      <dsp:nvSpPr>
        <dsp:cNvPr id="0" name=""/>
        <dsp:cNvSpPr/>
      </dsp:nvSpPr>
      <dsp:spPr>
        <a:xfrm>
          <a:off x="5930813" y="2671262"/>
          <a:ext cx="1411014" cy="8466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Life Cycle Assessment (LCA)</a:t>
          </a:r>
        </a:p>
      </dsp:txBody>
      <dsp:txXfrm>
        <a:off x="5955609" y="2696058"/>
        <a:ext cx="1361422" cy="797016"/>
      </dsp:txXfrm>
    </dsp:sp>
    <dsp:sp modelId="{AE407256-64BD-44B6-82E6-747E356D78F7}">
      <dsp:nvSpPr>
        <dsp:cNvPr id="0" name=""/>
        <dsp:cNvSpPr/>
      </dsp:nvSpPr>
      <dsp:spPr>
        <a:xfrm>
          <a:off x="7482929" y="2919600"/>
          <a:ext cx="299135" cy="349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7482929" y="2989586"/>
        <a:ext cx="209395" cy="209959"/>
      </dsp:txXfrm>
    </dsp:sp>
    <dsp:sp modelId="{CF1A3D0C-3D15-4BD7-B05E-9A9BA9E58AC6}">
      <dsp:nvSpPr>
        <dsp:cNvPr id="0" name=""/>
        <dsp:cNvSpPr/>
      </dsp:nvSpPr>
      <dsp:spPr>
        <a:xfrm>
          <a:off x="7906233" y="2671262"/>
          <a:ext cx="1411014" cy="8466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Data for Compliance</a:t>
          </a:r>
        </a:p>
      </dsp:txBody>
      <dsp:txXfrm>
        <a:off x="7931029" y="2696058"/>
        <a:ext cx="1361422" cy="797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6DE2B-A8C6-43F1-BCCF-C33D8D18287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37322-0C97-4AA3-B6DC-084C6FD3E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7322-0C97-4AA3-B6DC-084C6FD3E6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504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7322-0C97-4AA3-B6DC-084C6FD3E6D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40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7322-0C97-4AA3-B6DC-084C6FD3E6D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164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7322-0C97-4AA3-B6DC-084C6FD3E6D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20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0ABCA-333D-BFCF-8183-913F7E79D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D7F4E-ABC5-CA20-3CFE-830F98E8C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E393F5-B042-F014-B596-402A013D0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B8921-20DA-95A0-FCAE-ABF5E3A8A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7322-0C97-4AA3-B6DC-084C6FD3E6D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2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7322-0C97-4AA3-B6DC-084C6FD3E6D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7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7322-0C97-4AA3-B6DC-084C6FD3E6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6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7322-0C97-4AA3-B6DC-084C6FD3E6D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6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7322-0C97-4AA3-B6DC-084C6FD3E6D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8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ECC66-6CAB-C382-AE1A-B8CBE883D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7A7942-311E-9F97-6241-797AAAA9A3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1F78A7-A054-0992-DE11-87F2EBBF6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CDF71-A143-BC3E-4B76-6A274CB9C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7322-0C97-4AA3-B6DC-084C6FD3E6D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3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2AE59-413C-9933-FF42-1FB606B37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FCE423-C3A1-4B14-88D4-832F29AAA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4203A8-3F85-FBBE-D516-3B25B86CC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0B736-FEAC-BF16-4DEE-A1EE26345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7322-0C97-4AA3-B6DC-084C6FD3E6D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94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7322-0C97-4AA3-B6DC-084C6FD3E6D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41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7322-0C97-4AA3-B6DC-084C6FD3E6D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34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470F-E83D-E7E2-0DAF-D883D1C6A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1527F-A84C-0BED-EB01-7C393987D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45485-E83B-D7C6-4663-0C846A65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13/11/2025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8BA2B-35E1-CC79-E1E1-95509DA1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Cyprus Quality Seminar 2025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0EAE3-22E6-8179-A58F-DDE93ED9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49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9FDE-B898-882F-A525-832EFA17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6B812-A455-656A-7E4C-218CE5693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4C1F6-E803-F038-56AE-0DCCF4524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1AAB-B010-F9C7-7739-E15A62C9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Cyprus Quality Seminar 2025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A601D-180D-0D6B-944F-F6770441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5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B83CFB-E17B-8CBD-5C9D-E610E0D92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431BA-96A9-E275-56D3-2CF1996B4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BEB6D-1FC2-6352-F820-EA766B55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82B75-FF26-5546-40B6-D55295AB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Cyprus Quality Seminar 2025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A5BCF-5FB3-A90B-00CC-044F684F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4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BF3C-58E9-6960-6D61-60B4869A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5C679-9DB2-1086-46DA-BA4B63C62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7E7B5-ED0E-2F74-AB55-5ACACC19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EFE98-5FEC-5357-B0A2-655344AC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Cyprus Quality Seminar 2025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51217-E4C8-1653-B94B-B17D55A7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1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54CA-094C-4F50-2FE1-A146DDA0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0344A-8507-8CE8-DAC4-71E0A8565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09635-4C54-6DC3-311B-003F7EE6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0F23E-F364-B39D-5B55-56B79FF6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Cyprus Quality Seminar 2025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EDB19-8171-A223-0180-CBC0BA44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28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1C7AA-7E5F-81BF-328B-89EE8BEE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02296-5923-03F2-67B0-1FEC35F84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5A9B3-E5DA-E793-A3FC-D1BF4F2C2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F7E1C-BA90-DCDC-45A1-81E2DD98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A64BF-0F5B-8CCE-4C5D-CBA560D4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Cyprus Quality Seminar 2025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70541-2498-89FB-E909-18925FD6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5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C568-E694-CEB2-F8FC-86523649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89B2-8DA3-564D-C958-A04A02B6B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5BC62-D117-8150-6D4C-7EB9144D6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D6B8C8-2816-B92A-7726-A402C53ED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C891E-295C-CEE9-2CC8-B55EE88FE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16C2E6-EB56-0536-43A2-52084C94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13/11/2025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221D1-D294-A862-A1B0-2B8E480D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Cyprus Quality Seminar 2025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6DA661-F6DE-2E9D-A191-95309128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42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0806E-45F2-1378-CAA7-7F9D62EA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FCDC2-537D-5246-6816-1012D963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13/11/2025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AA55-D8F6-3997-B32F-AD04CE80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Cyprus Quality Seminar 2025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1AD61-0820-C1B5-4DE8-DEEF8821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1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8C03D-9000-327A-22B2-4816A19A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07224-3390-4BC3-13A7-D015E10B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Cyprus Quality Seminar 2025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32442-A90E-6ACD-40D5-6AF37FF7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8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4782-1168-D0FB-FB95-3965297D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95D42-F298-426E-3763-997F0850E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A1EB3-8588-7F84-7743-CB7C584CA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8506B-2962-E98C-8652-D64716D7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DBB83-63D7-F951-FD67-A63D6782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Cyprus Quality Seminar 2025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31154-B26F-8AB6-2219-8FCF3969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8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10C8-91A1-100D-95D7-6A548E37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99E4D-EB50-D003-13CB-FCDC0EBD1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D71A7-F302-C8D5-B7DC-41B96C6E9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F4D98-2661-98B9-5155-97E49421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11817-CA7A-9158-31B1-2784C4BE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Cyprus Quality Seminar 2025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0FEB3-3C3C-9225-9ED1-97A7C145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7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221FC-7E9E-78E6-104E-D778C916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F26CA-024D-876D-0452-CA7CFB22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A798-64FD-B731-F869-715C361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13/11/2025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46241-92AD-F568-AA17-FFF05F943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Cyprus Quality Seminar 2025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4D423-D274-FEF9-DDA7-1578648C3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4CE533-D917-4C63-98F7-00CE7CD4FD9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1B772D6-4AA1-7AB3-703D-064E3CCA1FE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4" b="25253"/>
          <a:stretch/>
        </p:blipFill>
        <p:spPr bwMode="auto">
          <a:xfrm>
            <a:off x="9352897" y="-219367"/>
            <a:ext cx="2449711" cy="124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D2205A-FD59-482C-9C2E-6E37947B56D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9422" y="80177"/>
            <a:ext cx="3063574" cy="6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3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georgiades@ucy.ac.c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E5C7-4326-2119-0EC0-1A3B67D71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Life Cycle Thinking: Achieving Environmental Sustainability and Better 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D9A2F-CABF-3EC2-0A9A-053048C87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Dr. Maria Georgiades</a:t>
            </a:r>
          </a:p>
          <a:p>
            <a:r>
              <a:rPr lang="en-GB" dirty="0"/>
              <a:t>Post-doctoral researcher</a:t>
            </a:r>
          </a:p>
          <a:p>
            <a:r>
              <a:rPr lang="en-GB" dirty="0"/>
              <a:t>University of Cyprus | Construction Sustainability Research Centre (CSRC)</a:t>
            </a:r>
          </a:p>
          <a:p>
            <a:r>
              <a:rPr lang="en-GB" dirty="0"/>
              <a:t>Cyprus Quality Seminar 2025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7C7C3-1310-15CE-CDE8-9D3F5D92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10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09AF3-2F10-AC79-0CE2-D96952033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FBB6B-53E6-0536-EFD7-83D1BCDA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153"/>
            <a:ext cx="10515600" cy="595535"/>
          </a:xfrm>
        </p:spPr>
        <p:txBody>
          <a:bodyPr anchor="ctr">
            <a:normAutofit fontScale="90000"/>
          </a:bodyPr>
          <a:lstStyle/>
          <a:p>
            <a:r>
              <a:rPr lang="el-GR" dirty="0"/>
              <a:t>Αξιολόγηση επιπτώσεων κύκλου ζωής (LCIA)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B4F8D-A3FF-4923-A8D5-C9BBD4FC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4CE533-D917-4C63-98F7-00CE7CD4FD95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24B6ABE-8894-F1EA-A2B8-67D92E5863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06686"/>
            <a:ext cx="5181600" cy="298921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CED278-6224-F747-908B-2FBC8943CD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06350" y="2553419"/>
            <a:ext cx="4845299" cy="28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0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99AF-F9D8-EE84-ED3C-48BED7CB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153"/>
            <a:ext cx="10515600" cy="595535"/>
          </a:xfrm>
        </p:spPr>
        <p:txBody>
          <a:bodyPr>
            <a:noAutofit/>
          </a:bodyPr>
          <a:lstStyle/>
          <a:p>
            <a:r>
              <a:rPr lang="el-GR" sz="3600" dirty="0"/>
              <a:t>Ανάλυση Κύκλου Ζωής (LCA) και Ευρωπαϊκά Πλαίσια Συμμόρφωσης</a:t>
            </a:r>
            <a:endParaRPr lang="en-GB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BC597D-78E1-92EA-889C-B5D62467C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244343"/>
              </p:ext>
            </p:extLst>
          </p:nvPr>
        </p:nvGraphicFramePr>
        <p:xfrm>
          <a:off x="950938" y="2317899"/>
          <a:ext cx="10402861" cy="35825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5862">
                  <a:extLst>
                    <a:ext uri="{9D8B030D-6E8A-4147-A177-3AD203B41FA5}">
                      <a16:colId xmlns:a16="http://schemas.microsoft.com/office/drawing/2014/main" val="249377916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172017927"/>
                    </a:ext>
                  </a:extLst>
                </a:gridCol>
                <a:gridCol w="2936483">
                  <a:extLst>
                    <a:ext uri="{9D8B030D-6E8A-4147-A177-3AD203B41FA5}">
                      <a16:colId xmlns:a16="http://schemas.microsoft.com/office/drawing/2014/main" val="840364995"/>
                    </a:ext>
                  </a:extLst>
                </a:gridCol>
                <a:gridCol w="2600716">
                  <a:extLst>
                    <a:ext uri="{9D8B030D-6E8A-4147-A177-3AD203B41FA5}">
                      <a16:colId xmlns:a16="http://schemas.microsoft.com/office/drawing/2014/main" val="890288932"/>
                    </a:ext>
                  </a:extLst>
                </a:gridCol>
              </a:tblGrid>
              <a:tr h="192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641850" algn="l"/>
                        </a:tabLs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Πλ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αίσιο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641850" algn="l"/>
                        </a:tabLst>
                        <a:defRPr/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Τύ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πος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641850" algn="l"/>
                        </a:tabLs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Πεδίο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εφ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αρμογής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641850" algn="l"/>
                        </a:tabLst>
                      </a:pPr>
                      <a:r>
                        <a:rPr lang="el-GR" sz="1600" b="1" dirty="0">
                          <a:solidFill>
                            <a:schemeClr val="bg1"/>
                          </a:solidFill>
                          <a:effectLst/>
                        </a:rPr>
                        <a:t>Ρόλος της 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LCA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1268181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</a:rPr>
                        <a:t>ESPR – Κανονισμός Οικολογικού Σχεδιασμού για Βιώσιμα Προϊόντα (2024)</a:t>
                      </a:r>
                      <a:endParaRPr lang="en-GB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641850" algn="l"/>
                        </a:tabLs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Κα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</a:rPr>
                        <a:t>νονισμός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ΕΕ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641850" algn="l"/>
                        </a:tabLst>
                      </a:pPr>
                      <a:r>
                        <a:rPr lang="el-GR" sz="1600" b="0">
                          <a:solidFill>
                            <a:schemeClr val="tx1"/>
                          </a:solidFill>
                          <a:effectLst/>
                        </a:rPr>
                        <a:t>Απαιτήσεις κυκλικότητας, ανθεκτικότητας, πληροφορίας · εισάγει 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DPP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641850" algn="l"/>
                        </a:tabLst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</a:rPr>
                        <a:t>Δεδομένα/όρια βασισμένα σε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LCA</a:t>
                      </a: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</a:rPr>
                        <a:t> (π.χ. ενσωματωμένος άνθρακας)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748440"/>
                  </a:ext>
                </a:extLst>
              </a:tr>
              <a:tr h="664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DPP – </a:t>
                      </a:r>
                      <a:r>
                        <a:rPr lang="el-GR" sz="1600" b="0" dirty="0">
                          <a:solidFill>
                            <a:schemeClr val="tx1"/>
                          </a:solidFill>
                        </a:rPr>
                        <a:t>Ψηφιακό Διαβατήριο Προϊόντος</a:t>
                      </a:r>
                      <a:endParaRPr lang="en-GB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641850" algn="l"/>
                        </a:tabLst>
                        <a:defRPr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</a:rPr>
                        <a:t>Εργαλείο διαφάνειας (μέτρο του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ESPR</a:t>
                      </a: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641850" algn="l"/>
                        </a:tabLs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641850" algn="l"/>
                        </a:tabLst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</a:rPr>
                        <a:t>Ψηφιακό «διαβατήριο» προϊόντος (υλικά, επισκευή, ανακύκλωση, ιχνηλασιμότητα)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641850" algn="l"/>
                        </a:tabLst>
                      </a:pPr>
                      <a:r>
                        <a:rPr lang="el-GR" sz="1600" b="0">
                          <a:solidFill>
                            <a:schemeClr val="tx1"/>
                          </a:solidFill>
                          <a:effectLst/>
                        </a:rPr>
                        <a:t>Περιλαμβάνει δείκτες από 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LCA</a:t>
                      </a:r>
                      <a:r>
                        <a:rPr lang="el-GR" sz="1600" b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EPD</a:t>
                      </a:r>
                      <a:r>
                        <a:rPr lang="el-GR" sz="1600" b="0">
                          <a:solidFill>
                            <a:schemeClr val="tx1"/>
                          </a:solidFill>
                          <a:effectLst/>
                        </a:rPr>
                        <a:t> για συγκρισιμότητα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8686628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EPD – </a:t>
                      </a:r>
                      <a:r>
                        <a:rPr lang="el-GR" sz="1600" b="0" dirty="0">
                          <a:solidFill>
                            <a:schemeClr val="tx1"/>
                          </a:solidFill>
                        </a:rPr>
                        <a:t>Περιβαλλοντική Δήλωση Προϊόντος</a:t>
                      </a:r>
                      <a:endParaRPr lang="en-GB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641850" algn="l"/>
                        </a:tabLst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</a:rPr>
                        <a:t>Τεχνική δήλωση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641850" algn="l"/>
                        </a:tabLst>
                      </a:pP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</a:rPr>
                        <a:t>Δημόσι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α περιβαλλοντικά αποτελέσματα προϊόντος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641850" algn="l"/>
                        </a:tabLst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</a:rPr>
                        <a:t>Πλήρης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LCA</a:t>
                      </a: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</a:rPr>
                        <a:t> κατά πρότυπα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515821"/>
                  </a:ext>
                </a:extLst>
              </a:tr>
              <a:tr h="853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</a:rPr>
                        <a:t>CBAM – Μηχανισμός Συνοριακής Προσαρμογής Άνθρακα (2023–2026)</a:t>
                      </a:r>
                      <a:endParaRPr lang="en-GB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4641850" algn="l"/>
                        </a:tabLst>
                        <a:defRPr/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</a:rPr>
                        <a:t>Μηχανισμός πολιτικής/τιμολόγησης άνθρακα στα σύνορα της ΕΕ /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641850" algn="l"/>
                        </a:tabLst>
                      </a:pPr>
                      <a:r>
                        <a:rPr lang="el-GR" sz="1600" b="0">
                          <a:solidFill>
                            <a:schemeClr val="tx1"/>
                          </a:solidFill>
                          <a:effectLst/>
                        </a:rPr>
                        <a:t>Εισαγωγές επιλεγμένων αγαθών (π.χ. χάλυβας, τσιμέντο)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641850" algn="l"/>
                        </a:tabLst>
                      </a:pP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</a:rPr>
                        <a:t>Υπολογισμός ενσωματωμένων εκπομπών (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cradle</a:t>
                      </a: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gate</a:t>
                      </a:r>
                      <a:r>
                        <a:rPr lang="el-GR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5198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0FE3C-CDCE-B6B4-96FC-D4E7F6B9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08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3BBA-B59B-056F-421C-C7ED1EF4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237"/>
            <a:ext cx="10515600" cy="829451"/>
          </a:xfrm>
        </p:spPr>
        <p:txBody>
          <a:bodyPr>
            <a:normAutofit/>
          </a:bodyPr>
          <a:lstStyle/>
          <a:p>
            <a:r>
              <a:rPr lang="el-GR" sz="3600" dirty="0"/>
              <a:t>Κύρια σημεία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B1601-07BE-7603-811D-7B3B14768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LCA παρέχει δεδομένα για περιβαλλοντική συμμόρφωση και αναφορές ESG.</a:t>
            </a:r>
          </a:p>
          <a:p>
            <a:r>
              <a:rPr lang="el-GR" dirty="0"/>
              <a:t>Συνδέει την απόδοση προϊόντος με την εταιρική υπευθυνότητα </a:t>
            </a:r>
          </a:p>
          <a:p>
            <a:r>
              <a:rPr lang="el-GR" dirty="0"/>
              <a:t>Καθοδηγεί υπεύθυνη καινοτομία, εντοπίζοντας ευκαιρίες βελτίωσης.</a:t>
            </a:r>
          </a:p>
          <a:p>
            <a:r>
              <a:rPr lang="el-GR" dirty="0"/>
              <a:t>Ενισχύει τη διαφάνεια σε μια αγορά που βασίζεται στα δεδομένα.</a:t>
            </a:r>
            <a:endParaRPr lang="en-GB" dirty="0"/>
          </a:p>
          <a:p>
            <a:endParaRPr lang="el-GR" dirty="0"/>
          </a:p>
          <a:p>
            <a:pPr marL="0" indent="0" algn="ctr">
              <a:buNone/>
            </a:pPr>
            <a:r>
              <a:rPr lang="el-GR" dirty="0">
                <a:solidFill>
                  <a:schemeClr val="accent2"/>
                </a:solidFill>
              </a:rPr>
              <a:t>«Δεν μπορείς να βελτιώσεις αυτό που δεν μετράς»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69DC9-53CB-8FC4-0ED5-3592BF5E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57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C4F1C-841C-1A8C-1950-11ABCD012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DFFF-7A3E-5846-6928-C46789A13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Σας ευχαριστώ για την προσοχή σας!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C4427-A4A1-68C0-9D07-D513711BB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24413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br>
              <a:rPr lang="el-GR" dirty="0"/>
            </a:br>
            <a:r>
              <a:rPr lang="el-GR" dirty="0"/>
              <a:t>Επικοινωνία: </a:t>
            </a:r>
            <a:r>
              <a:rPr lang="en-GB" dirty="0">
                <a:hlinkClick r:id="rId3"/>
              </a:rPr>
              <a:t>maria.georgiades@ucy.ac.cy</a:t>
            </a:r>
            <a:endParaRPr lang="en-GB" dirty="0"/>
          </a:p>
          <a:p>
            <a:endParaRPr lang="en-GB" dirty="0"/>
          </a:p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F7BF3-2F9D-7508-EC4D-BA88B3DA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93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6E12-3247-C709-AE3F-7B9C5D58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647"/>
            <a:ext cx="10515600" cy="566041"/>
          </a:xfrm>
        </p:spPr>
        <p:txBody>
          <a:bodyPr anchor="ctr">
            <a:noAutofit/>
          </a:bodyPr>
          <a:lstStyle/>
          <a:p>
            <a:r>
              <a:rPr lang="el-GR" sz="3600" dirty="0"/>
              <a:t>Από την Ποιότητα στη Βιωσιμότητα και στο ESG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EE82-405A-0F75-75FE-D56A2E135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8478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Το ESG σημαίνει Περιβάλλον</a:t>
            </a:r>
            <a:r>
              <a:rPr lang="en-GB" sz="2400" dirty="0"/>
              <a:t> (Environment)</a:t>
            </a:r>
            <a:r>
              <a:rPr lang="el-GR" sz="2400" dirty="0"/>
              <a:t>, Κοινωνία </a:t>
            </a:r>
            <a:r>
              <a:rPr lang="en-GB" sz="2400" dirty="0"/>
              <a:t>(Society) </a:t>
            </a:r>
            <a:r>
              <a:rPr lang="el-GR" sz="2400" dirty="0"/>
              <a:t>και Εταιρική Διακυβέρνηση </a:t>
            </a:r>
            <a:r>
              <a:rPr lang="en-GB" sz="2400" dirty="0"/>
              <a:t>(Governance) </a:t>
            </a:r>
            <a:r>
              <a:rPr lang="el-GR" sz="2400" dirty="0"/>
              <a:t>και αναφέρεται σε ένα σύνολο προτύπων που χρησιμοποιούνται για να μετρήσουμε τον περιβαλλοντικό και κοινωνικό αντίκτυπος ενός οργανισμού.</a:t>
            </a:r>
            <a:endParaRPr lang="en-GB" sz="2400" dirty="0"/>
          </a:p>
          <a:p>
            <a:pPr marL="0" indent="0">
              <a:buNone/>
            </a:pPr>
            <a:br>
              <a:rPr lang="el-GR" sz="2400" dirty="0"/>
            </a:br>
            <a:r>
              <a:rPr lang="el-GR" sz="2400" dirty="0"/>
              <a:t>Περιλαμβάνει τα δεδομένα και τους δείκτες που χρειάζονται για να στηρίξουν τη λήψη αποφάσεων τόσο από τις εταιρείες όσο και από τους επενδυτές.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FE41E2-F639-6AC7-D4EE-944DAFBAA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979" y="2747726"/>
            <a:ext cx="5618833" cy="254252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391EA-E424-A403-F3D2-91037A03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4CE533-D917-4C63-98F7-00CE7CD4FD95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1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5745-2FA1-65B6-2869-CC10A83D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5786"/>
            <a:ext cx="10515600" cy="584902"/>
          </a:xfrm>
        </p:spPr>
        <p:txBody>
          <a:bodyPr>
            <a:noAutofit/>
          </a:bodyPr>
          <a:lstStyle/>
          <a:p>
            <a:r>
              <a:rPr lang="el-GR" sz="3600" dirty="0"/>
              <a:t>Το “E” στο ESG: Περιβαλλοντική ευθύνη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74B6-AEBA-6E56-0728-80F7B9E5D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/>
              <a:t>Ο πυλώνας «Περιβάλλον» αξιολογεί πώς οι οργανισμοί διαχειρίζονται τον αντίκτυπό τους στον πλανήτη.</a:t>
            </a:r>
          </a:p>
          <a:p>
            <a:pPr marL="0" indent="0">
              <a:buNone/>
            </a:pPr>
            <a:r>
              <a:rPr lang="el-GR" sz="2400" b="1" dirty="0"/>
              <a:t>Βασικοί δείκτες:</a:t>
            </a:r>
            <a:endParaRPr lang="el-GR" sz="2400" dirty="0"/>
          </a:p>
          <a:p>
            <a:pPr lvl="1"/>
            <a:r>
              <a:rPr lang="el-GR" dirty="0"/>
              <a:t>Εκπομπές αερίων του θερμοκηπίου (π.χ. CO₂-ισοδύναμα)</a:t>
            </a:r>
          </a:p>
          <a:p>
            <a:pPr lvl="1"/>
            <a:r>
              <a:rPr lang="el-GR" dirty="0"/>
              <a:t>Κατανάλωση ενέργειας και νερού</a:t>
            </a:r>
          </a:p>
          <a:p>
            <a:pPr lvl="1"/>
            <a:r>
              <a:rPr lang="el-GR" dirty="0"/>
              <a:t>Παραγωγή αποβλήτων και κυκλικότητα</a:t>
            </a:r>
          </a:p>
          <a:p>
            <a:pPr lvl="1"/>
            <a:r>
              <a:rPr lang="el-GR" dirty="0"/>
              <a:t>Αποδοτική χρήση πόρων και αποτύπωμα υλικών</a:t>
            </a:r>
          </a:p>
          <a:p>
            <a:pPr marL="0" indent="0">
              <a:buNone/>
            </a:pPr>
            <a:r>
              <a:rPr lang="el-GR" sz="2400" b="1" dirty="0"/>
              <a:t>Γιατί έχει σημασία:</a:t>
            </a:r>
            <a:endParaRPr lang="el-GR" sz="2400" dirty="0"/>
          </a:p>
          <a:p>
            <a:pPr lvl="1"/>
            <a:r>
              <a:rPr lang="el-GR" dirty="0"/>
              <a:t>Κανονιστικά πλαίσια (π.χ. ESPR)</a:t>
            </a:r>
            <a:r>
              <a:rPr lang="en-GB" dirty="0"/>
              <a:t>, </a:t>
            </a:r>
            <a:r>
              <a:rPr lang="el-GR" dirty="0"/>
              <a:t>μηχανισμοί πολιτικής/αγοράς άνθρακα</a:t>
            </a:r>
            <a:r>
              <a:rPr lang="en-GB" dirty="0"/>
              <a:t> (</a:t>
            </a:r>
            <a:r>
              <a:rPr lang="el-GR" dirty="0"/>
              <a:t>π.χ. </a:t>
            </a:r>
            <a:r>
              <a:rPr lang="en-GB" dirty="0"/>
              <a:t>CBAM), </a:t>
            </a:r>
            <a:r>
              <a:rPr lang="el-GR" dirty="0"/>
              <a:t>εργαλεία/έγγραφα συμμόρφωσης &amp; διαφάνειας </a:t>
            </a:r>
            <a:r>
              <a:rPr lang="en-GB" dirty="0"/>
              <a:t>(</a:t>
            </a:r>
            <a:r>
              <a:rPr lang="el-GR" dirty="0"/>
              <a:t>π.χ. </a:t>
            </a:r>
            <a:r>
              <a:rPr lang="en-GB" dirty="0"/>
              <a:t>DPP/EPD) </a:t>
            </a:r>
            <a:r>
              <a:rPr lang="el-GR" dirty="0"/>
              <a:t>απαιτούν από τις εταιρείες να μετρούν και να δημοσιοποιούν αυτούς τους δείκτες.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9977C-8D08-5202-ABC5-04A0844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3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280535A-D3E3-963D-8D0F-F9DF4B148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8082423"/>
              </p:ext>
            </p:extLst>
          </p:nvPr>
        </p:nvGraphicFramePr>
        <p:xfrm>
          <a:off x="1435100" y="1825625"/>
          <a:ext cx="9321800" cy="618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96DB57-A6B9-2EB2-E245-216B879D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7051"/>
            <a:ext cx="10515600" cy="563637"/>
          </a:xfrm>
        </p:spPr>
        <p:txBody>
          <a:bodyPr>
            <a:noAutofit/>
          </a:bodyPr>
          <a:lstStyle/>
          <a:p>
            <a:r>
              <a:rPr lang="el-GR" sz="3600" dirty="0"/>
              <a:t>Από το ESG στη Σκέψη Κύκλου Ζωής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27E9F-A1C4-DC00-F449-4A0FC708C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Για να αντιμετωπίσουμε αυτούς τους δείκτες, πρέπει να καταλάβουμε πού και πώς εμφανίζονται σε όλο τον κύκλο ζωής ενός προϊόντος.</a:t>
            </a:r>
          </a:p>
          <a:p>
            <a:pPr lvl="1"/>
            <a:r>
              <a:rPr lang="el-GR" sz="2000" dirty="0"/>
              <a:t>Η Σκέψη Κύκλου Ζωής (LCT) δίνει αυτή την ευρύτερη οπτική, συνδέοντας την περιβαλλοντική επίδοση με κάθε στάδιο: παραγωγή, χρήση και τέλος ζωής.</a:t>
            </a:r>
          </a:p>
          <a:p>
            <a:pPr lvl="1"/>
            <a:r>
              <a:rPr lang="el-GR" sz="2000" dirty="0"/>
              <a:t>Η Ανάλυση Κύκλου Ζωής (LCA) στη συνέχεια ποσοτικοποιεί αυτές τις επιπτώσεις με δεδομένα, μετατρέποντας τη βιωσιμότητα σε μετρήσιμη απόδοση.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C96C4-1AEB-DDC3-7F7E-B63C6D71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7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29EC-6226-715B-FC17-B775F72D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623"/>
            <a:ext cx="10515600" cy="638065"/>
          </a:xfrm>
        </p:spPr>
        <p:txBody>
          <a:bodyPr>
            <a:normAutofit/>
          </a:bodyPr>
          <a:lstStyle/>
          <a:p>
            <a:r>
              <a:rPr lang="el-GR" sz="3600" dirty="0"/>
              <a:t>Τι είναι η Σκέψη Κύκλου Ζωής (LCT)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93AAC-7699-F4C1-6AE2-8C6ABD61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073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i="1" dirty="0">
                <a:solidFill>
                  <a:schemeClr val="accent3"/>
                </a:solidFill>
              </a:rPr>
              <a:t>“</a:t>
            </a:r>
            <a:r>
              <a:rPr lang="el-GR" sz="2600" i="1" dirty="0">
                <a:solidFill>
                  <a:schemeClr val="accent3"/>
                </a:solidFill>
              </a:rPr>
              <a:t>Η σκέψη κύκλου ζωής είναι ο τρόπος σκέψης για τις συνέπειες στις περιβαλλοντικές, οικονομικές και κοινωνικές επιπτώσεις ενός προϊόντος σε όλη τη διάρκεια της ζωής του</a:t>
            </a:r>
            <a:r>
              <a:rPr lang="en-GB" sz="2600" i="1" dirty="0">
                <a:solidFill>
                  <a:schemeClr val="accent3"/>
                </a:solidFill>
              </a:rPr>
              <a:t>”</a:t>
            </a:r>
          </a:p>
          <a:p>
            <a:pPr marL="0" indent="0">
              <a:buNone/>
            </a:pPr>
            <a:endParaRPr lang="en-GB" sz="2600" i="1" dirty="0"/>
          </a:p>
          <a:p>
            <a:pPr marL="0" indent="0">
              <a:buNone/>
            </a:pPr>
            <a:r>
              <a:rPr lang="el-GR" sz="2400" dirty="0"/>
              <a:t>Η LCT είναι μια θεωρητική προσέγγιση που εξετάζει πώς μπορούν να βελτιωθούν ή να μειωθούν οι επιπτώσεις προϊόντων και υπηρεσιών σε όλα τα στάδια: εξόρυξη/προμήθεια πρώτων υλών, μετατροπή και παραγωγή, διανομή, χρήση και τελική διάθεση.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717F0-5C0D-93B7-EFC0-723030EB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1B51F-8984-D3D0-79EE-A84BA0F4F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297" y="1646238"/>
            <a:ext cx="4921503" cy="40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0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B68F1-3353-5094-7161-9416983EA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A28D-C22C-64D8-6BDE-0547D081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146"/>
            <a:ext cx="10515600" cy="599542"/>
          </a:xfrm>
        </p:spPr>
        <p:txBody>
          <a:bodyPr>
            <a:normAutofit/>
          </a:bodyPr>
          <a:lstStyle/>
          <a:p>
            <a:r>
              <a:rPr lang="el-GR" sz="3600" dirty="0"/>
              <a:t>Τι είναι η Ανάλυση Κύκλου Ζωής (LCA)</a:t>
            </a:r>
            <a:r>
              <a:rPr lang="en-GB" sz="36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12A6-5CC3-36EB-E1A5-F01210874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4451313" cy="1969254"/>
          </a:xfrm>
        </p:spPr>
        <p:txBody>
          <a:bodyPr>
            <a:no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1600" b="1" i="1" dirty="0">
                <a:solidFill>
                  <a:srgbClr val="BE9000"/>
                </a:solidFill>
              </a:rPr>
              <a:t>ISO version:</a:t>
            </a:r>
            <a:endParaRPr lang="en-GB" sz="1600" dirty="0">
              <a:solidFill>
                <a:srgbClr val="BE9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1600" i="1" dirty="0">
                <a:solidFill>
                  <a:srgbClr val="BE9000"/>
                </a:solidFill>
              </a:rPr>
              <a:t>“</a:t>
            </a:r>
            <a:r>
              <a:rPr lang="el-GR" sz="1600" i="1" dirty="0">
                <a:solidFill>
                  <a:srgbClr val="BE9000"/>
                </a:solidFill>
              </a:rPr>
              <a:t>Συγκέντρωση και αξιολόγηση των εισροών και εκροών και των δυνητικών περιβαλλοντικών επιπτώσεων ενός συστήματος προϊόντος σε όλο τον κύκλο ζωής του</a:t>
            </a:r>
            <a:r>
              <a:rPr lang="en-GB" sz="1600" i="1" dirty="0">
                <a:solidFill>
                  <a:srgbClr val="BE9000"/>
                </a:solidFill>
              </a:rPr>
              <a:t>”</a:t>
            </a:r>
            <a:endParaRPr lang="en-GB" sz="1600" dirty="0">
              <a:solidFill>
                <a:srgbClr val="BE9000"/>
              </a:solidFill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es-ES" sz="1050" dirty="0"/>
              <a:t>ISO BS EN 14040-2006; ISO BS EN 14044-2006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2A26B-29B3-1C87-F7C6-E5E27049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112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D4CE533-D917-4C63-98F7-00CE7CD4FD95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01DDEF-F31D-C31B-AA03-897D69E4DE6D}"/>
              </a:ext>
            </a:extLst>
          </p:cNvPr>
          <p:cNvSpPr/>
          <p:nvPr/>
        </p:nvSpPr>
        <p:spPr>
          <a:xfrm>
            <a:off x="7678455" y="2366870"/>
            <a:ext cx="2450076" cy="4471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</a:rPr>
              <a:t>Raw material acquisition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8A7B35-FE58-5DEF-685A-56AC6881A870}"/>
              </a:ext>
            </a:extLst>
          </p:cNvPr>
          <p:cNvSpPr/>
          <p:nvPr/>
        </p:nvSpPr>
        <p:spPr>
          <a:xfrm>
            <a:off x="7678455" y="3132754"/>
            <a:ext cx="2450076" cy="447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</a:rPr>
              <a:t>Manufacturing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C17F52-9AC1-2039-15EC-4DC835A3729D}"/>
              </a:ext>
            </a:extLst>
          </p:cNvPr>
          <p:cNvSpPr/>
          <p:nvPr/>
        </p:nvSpPr>
        <p:spPr>
          <a:xfrm>
            <a:off x="7678454" y="3898638"/>
            <a:ext cx="2450076" cy="4471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</a:rPr>
              <a:t>Operation/Use/Maintenance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842775A-2A63-7531-D1A3-7E978063239D}"/>
              </a:ext>
            </a:extLst>
          </p:cNvPr>
          <p:cNvSpPr/>
          <p:nvPr/>
        </p:nvSpPr>
        <p:spPr>
          <a:xfrm>
            <a:off x="5679503" y="2586441"/>
            <a:ext cx="1463650" cy="73804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</a:rPr>
              <a:t>Raw materials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D0C27B6-173F-DE3A-0A09-406DA7DDC65E}"/>
              </a:ext>
            </a:extLst>
          </p:cNvPr>
          <p:cNvSpPr/>
          <p:nvPr/>
        </p:nvSpPr>
        <p:spPr>
          <a:xfrm>
            <a:off x="5685782" y="3540172"/>
            <a:ext cx="1457371" cy="73804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</a:rPr>
              <a:t>Energy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CF29760-A414-1626-D753-5141FD940A54}"/>
              </a:ext>
            </a:extLst>
          </p:cNvPr>
          <p:cNvSpPr/>
          <p:nvPr/>
        </p:nvSpPr>
        <p:spPr>
          <a:xfrm>
            <a:off x="7678452" y="4637620"/>
            <a:ext cx="2450076" cy="4471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</a:rPr>
              <a:t>Recycling/Waste management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ED88506-A294-F9B3-162D-0F615F653969}"/>
              </a:ext>
            </a:extLst>
          </p:cNvPr>
          <p:cNvSpPr/>
          <p:nvPr/>
        </p:nvSpPr>
        <p:spPr>
          <a:xfrm>
            <a:off x="10772384" y="2532460"/>
            <a:ext cx="1398649" cy="738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</a:rPr>
              <a:t>Atmospheric emissions 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893BC4E-5C34-22D2-181F-20088BB9B161}"/>
              </a:ext>
            </a:extLst>
          </p:cNvPr>
          <p:cNvSpPr/>
          <p:nvPr/>
        </p:nvSpPr>
        <p:spPr>
          <a:xfrm>
            <a:off x="10772384" y="3437240"/>
            <a:ext cx="1406768" cy="738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</a:rPr>
              <a:t>Solid wastes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2673E0A-0842-3B46-AA82-CBCC15EB070E}"/>
              </a:ext>
            </a:extLst>
          </p:cNvPr>
          <p:cNvSpPr/>
          <p:nvPr/>
        </p:nvSpPr>
        <p:spPr>
          <a:xfrm rot="5400000">
            <a:off x="7539761" y="5627286"/>
            <a:ext cx="1500663" cy="89118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</a:rPr>
              <a:t>Main product 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7D3CB5B-1081-3F80-A933-913CAB2C2FE7}"/>
              </a:ext>
            </a:extLst>
          </p:cNvPr>
          <p:cNvSpPr/>
          <p:nvPr/>
        </p:nvSpPr>
        <p:spPr>
          <a:xfrm rot="5400000">
            <a:off x="9166173" y="5627288"/>
            <a:ext cx="1500665" cy="89118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</a:rPr>
              <a:t>By/Co-product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687C6B-B2AD-9894-3175-6CE435D57D9C}"/>
              </a:ext>
            </a:extLst>
          </p:cNvPr>
          <p:cNvSpPr/>
          <p:nvPr/>
        </p:nvSpPr>
        <p:spPr>
          <a:xfrm>
            <a:off x="7142638" y="2067952"/>
            <a:ext cx="3628412" cy="3254596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3F70B1-C07B-EB79-04FC-C70827A9E674}"/>
              </a:ext>
            </a:extLst>
          </p:cNvPr>
          <p:cNvSpPr txBox="1"/>
          <p:nvPr/>
        </p:nvSpPr>
        <p:spPr>
          <a:xfrm>
            <a:off x="5787314" y="1930188"/>
            <a:ext cx="89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Inputs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AD6F4F-B12C-74A6-84C5-4A6E09B9308C}"/>
              </a:ext>
            </a:extLst>
          </p:cNvPr>
          <p:cNvSpPr txBox="1"/>
          <p:nvPr/>
        </p:nvSpPr>
        <p:spPr>
          <a:xfrm>
            <a:off x="10963624" y="1929384"/>
            <a:ext cx="89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Outputs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3E21E2-E91E-5BE5-E8C6-3F596AA60408}"/>
              </a:ext>
            </a:extLst>
          </p:cNvPr>
          <p:cNvSpPr txBox="1"/>
          <p:nvPr/>
        </p:nvSpPr>
        <p:spPr>
          <a:xfrm>
            <a:off x="7183508" y="2059092"/>
            <a:ext cx="1592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System boundary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91A1297-6D9B-F36E-6394-E6C02E5EAA33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903493" y="2813973"/>
            <a:ext cx="0" cy="318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77AA90-90B6-D692-2EFD-B8F98698477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8903492" y="3579858"/>
            <a:ext cx="1" cy="31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108204-F2A4-78AA-A1AC-496DD58C8870}"/>
              </a:ext>
            </a:extLst>
          </p:cNvPr>
          <p:cNvCxnSpPr>
            <a:cxnSpLocks/>
            <a:stCxn id="10" idx="2"/>
            <a:endCxn id="17" idx="0"/>
          </p:cNvCxnSpPr>
          <p:nvPr/>
        </p:nvCxnSpPr>
        <p:spPr>
          <a:xfrm flipH="1">
            <a:off x="8903490" y="4345741"/>
            <a:ext cx="2" cy="291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D197D3-752A-3047-48FE-1942A825FEA5}"/>
              </a:ext>
            </a:extLst>
          </p:cNvPr>
          <p:cNvSpPr txBox="1"/>
          <p:nvPr/>
        </p:nvSpPr>
        <p:spPr>
          <a:xfrm>
            <a:off x="842101" y="3948576"/>
            <a:ext cx="4431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1600" dirty="0"/>
              <a:t>Η LCA είναι μια τυποποιημένη (ISO 14040/14044), ποσοτική μεθοδολογία που μετρά τις περιβαλλοντικές επιπτώσεις ενός προϊόντος/υπηρεσίας σε όλη την αλυσίδα αξίας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ADE22B-56E2-2E97-1EE8-6063790ED01D}"/>
              </a:ext>
            </a:extLst>
          </p:cNvPr>
          <p:cNvSpPr txBox="1"/>
          <p:nvPr/>
        </p:nvSpPr>
        <p:spPr>
          <a:xfrm>
            <a:off x="838198" y="5125829"/>
            <a:ext cx="61118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1600" dirty="0"/>
              <a:t>Τρεις ενδεικτικοί τύποι μελετών LCA:</a:t>
            </a:r>
          </a:p>
          <a:p>
            <a:pPr lvl="1"/>
            <a:r>
              <a:rPr lang="el-GR" sz="1600" b="1" dirty="0"/>
              <a:t>Εξερεύνηση:</a:t>
            </a:r>
            <a:r>
              <a:rPr lang="el-GR" sz="1600" dirty="0"/>
              <a:t> εντοπισμός ευκαιριών βελτίωσης προϊόντος.</a:t>
            </a:r>
          </a:p>
          <a:p>
            <a:pPr lvl="1"/>
            <a:r>
              <a:rPr lang="el-GR" sz="1600" b="1" dirty="0"/>
              <a:t>Συγκριτική/λήψη αποφάσεων:</a:t>
            </a:r>
            <a:r>
              <a:rPr lang="el-GR" sz="1600" dirty="0"/>
              <a:t> ανάλυση συμβιβασμών με σενάρια.</a:t>
            </a:r>
          </a:p>
          <a:p>
            <a:pPr lvl="1"/>
            <a:r>
              <a:rPr lang="el-GR" sz="1600" b="1" dirty="0"/>
              <a:t>Επικοινωνία:</a:t>
            </a:r>
            <a:r>
              <a:rPr lang="el-GR" sz="1600" dirty="0"/>
              <a:t> Περιβαλλοντικές Δηλώσεις Προϊόντος (EPDs).</a:t>
            </a:r>
          </a:p>
        </p:txBody>
      </p:sp>
    </p:spTree>
    <p:extLst>
      <p:ext uri="{BB962C8B-B14F-4D97-AF65-F5344CB8AC3E}">
        <p14:creationId xmlns:p14="http://schemas.microsoft.com/office/powerpoint/2010/main" val="51840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FF6F2-CEA2-FCFC-2116-886B50EC0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477C-FA63-EE77-637C-982352CF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/>
              <a:t>Πλαίσιο Ανάλυσης Κύκλου Ζωής (LCA)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D58E26-4E15-2B45-3A55-A68C17D35420}"/>
              </a:ext>
            </a:extLst>
          </p:cNvPr>
          <p:cNvSpPr/>
          <p:nvPr/>
        </p:nvSpPr>
        <p:spPr>
          <a:xfrm>
            <a:off x="1798320" y="1825625"/>
            <a:ext cx="5293360" cy="104060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1. </a:t>
            </a:r>
            <a:r>
              <a:rPr lang="el-GR" b="1" dirty="0"/>
              <a:t>Καθορισμός στόχου και πεδίου (Goal &amp; Scope)</a:t>
            </a:r>
            <a:br>
              <a:rPr lang="el-GR" dirty="0"/>
            </a:br>
            <a:r>
              <a:rPr lang="el-GR" dirty="0"/>
              <a:t>Ορίζει τον σκοπό της μελέτης, τα </a:t>
            </a:r>
            <a:r>
              <a:rPr lang="el-GR" b="1" dirty="0"/>
              <a:t>όρια του συστήματος</a:t>
            </a:r>
            <a:r>
              <a:rPr lang="el-GR" dirty="0"/>
              <a:t> και τη </a:t>
            </a:r>
            <a:r>
              <a:rPr lang="el-GR" b="1" dirty="0"/>
              <a:t>λειτουργική μονάδα</a:t>
            </a:r>
            <a:r>
              <a:rPr lang="el-GR" dirty="0"/>
              <a:t>.</a:t>
            </a:r>
            <a:endParaRPr lang="en-GB" dirty="0"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5CEE68C-FEAD-05F6-3108-887DE4C55726}"/>
              </a:ext>
            </a:extLst>
          </p:cNvPr>
          <p:cNvSpPr/>
          <p:nvPr/>
        </p:nvSpPr>
        <p:spPr>
          <a:xfrm>
            <a:off x="1798320" y="3480990"/>
            <a:ext cx="5293360" cy="1135064"/>
          </a:xfrm>
          <a:prstGeom prst="roundRect">
            <a:avLst/>
          </a:prstGeom>
          <a:solidFill>
            <a:schemeClr val="bg2"/>
          </a:solidFill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2. </a:t>
            </a:r>
            <a:r>
              <a:rPr lang="el-GR" b="1" dirty="0">
                <a:latin typeface="+mj-lt"/>
              </a:rPr>
              <a:t>Συλλογή και καταγραφή δεδομένων </a:t>
            </a:r>
            <a:r>
              <a:rPr lang="el-GR" b="1" dirty="0"/>
              <a:t>(LCI)</a:t>
            </a:r>
            <a:br>
              <a:rPr lang="el-GR" dirty="0"/>
            </a:br>
            <a:r>
              <a:rPr lang="el-GR" dirty="0"/>
              <a:t>Συλλογή δεδομένων για </a:t>
            </a:r>
            <a:r>
              <a:rPr lang="el-GR" b="1" dirty="0"/>
              <a:t>εισροές</a:t>
            </a:r>
            <a:r>
              <a:rPr lang="el-GR" dirty="0"/>
              <a:t> και </a:t>
            </a:r>
            <a:r>
              <a:rPr lang="el-GR" b="1" dirty="0"/>
              <a:t>εκροές</a:t>
            </a:r>
            <a:r>
              <a:rPr lang="el-GR" dirty="0"/>
              <a:t>: πρώτες ύλες, ηλεκτρική ενέργεια, νερό, εκπομπές κ.λπ. μέσα στο σύστημα.</a:t>
            </a:r>
            <a:endParaRPr lang="en-GB" dirty="0">
              <a:latin typeface="+mj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D5078A8-7BD3-843D-D137-610994C8AB85}"/>
              </a:ext>
            </a:extLst>
          </p:cNvPr>
          <p:cNvSpPr/>
          <p:nvPr/>
        </p:nvSpPr>
        <p:spPr>
          <a:xfrm>
            <a:off x="1798320" y="5136356"/>
            <a:ext cx="5293360" cy="1219994"/>
          </a:xfrm>
          <a:prstGeom prst="roundRect">
            <a:avLst/>
          </a:prstGeom>
          <a:solidFill>
            <a:schemeClr val="bg2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3. </a:t>
            </a:r>
            <a:r>
              <a:rPr lang="el-GR" b="1" dirty="0"/>
              <a:t>Αξιολόγηση επιπτώσεων κύκλου ζωής (LCIA)</a:t>
            </a:r>
            <a:br>
              <a:rPr lang="el-GR" dirty="0"/>
            </a:br>
            <a:r>
              <a:rPr lang="el-GR" dirty="0"/>
              <a:t>Μετατρέπει τα δεδομένα απογραφής σε </a:t>
            </a:r>
            <a:r>
              <a:rPr lang="el-GR" b="1" dirty="0"/>
              <a:t>περιβαλλοντικές επιπτώσεις</a:t>
            </a:r>
            <a:r>
              <a:rPr lang="el-GR" dirty="0"/>
              <a:t>, ποσοτικοποιώντας τη συμβολή σε κατηγορίες επιπτώσεων.</a:t>
            </a:r>
            <a:endParaRPr lang="en-GB" dirty="0">
              <a:latin typeface="+mj-l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3CFD585-D4FC-F56D-43ED-C8C465744208}"/>
              </a:ext>
            </a:extLst>
          </p:cNvPr>
          <p:cNvSpPr/>
          <p:nvPr/>
        </p:nvSpPr>
        <p:spPr>
          <a:xfrm>
            <a:off x="7782560" y="1825625"/>
            <a:ext cx="2611120" cy="4351338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4. </a:t>
            </a:r>
            <a:r>
              <a:rPr lang="el-GR" b="1" dirty="0"/>
              <a:t>Ερμηνεία (Interpretation)</a:t>
            </a:r>
            <a:br>
              <a:rPr lang="el-GR" dirty="0"/>
            </a:br>
            <a:r>
              <a:rPr lang="el-GR" dirty="0"/>
              <a:t>Ανάλυση και παρουσίαση αποτελεσμάτων, με εντοπισμό βασικών ευρημάτων και περιοχών για βελτίωση.</a:t>
            </a:r>
            <a:endParaRPr lang="en-GB" dirty="0">
              <a:latin typeface="+mj-lt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F645323-860C-B641-F56D-EB22CA9698B7}"/>
              </a:ext>
            </a:extLst>
          </p:cNvPr>
          <p:cNvCxnSpPr>
            <a:cxnSpLocks/>
            <a:stCxn id="9" idx="2"/>
            <a:endCxn id="30" idx="0"/>
          </p:cNvCxnSpPr>
          <p:nvPr/>
        </p:nvCxnSpPr>
        <p:spPr>
          <a:xfrm>
            <a:off x="4445000" y="2866232"/>
            <a:ext cx="0" cy="61475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869752-E71A-570D-A999-BF5AE5AFB07D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>
            <a:off x="4445000" y="4616054"/>
            <a:ext cx="0" cy="5203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49368B0-7B5A-7FC7-D386-E536DEB038B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091680" y="2345929"/>
            <a:ext cx="6908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133B6CC-6CD5-93E0-4471-5FD9BE62A62E}"/>
              </a:ext>
            </a:extLst>
          </p:cNvPr>
          <p:cNvCxnSpPr>
            <a:cxnSpLocks/>
          </p:cNvCxnSpPr>
          <p:nvPr/>
        </p:nvCxnSpPr>
        <p:spPr>
          <a:xfrm>
            <a:off x="7091680" y="4061143"/>
            <a:ext cx="6908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FF0FA4-D76E-8544-7D36-9818677784F3}"/>
              </a:ext>
            </a:extLst>
          </p:cNvPr>
          <p:cNvCxnSpPr>
            <a:cxnSpLocks/>
          </p:cNvCxnSpPr>
          <p:nvPr/>
        </p:nvCxnSpPr>
        <p:spPr>
          <a:xfrm>
            <a:off x="7101840" y="5656659"/>
            <a:ext cx="6908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A6F7D44E-AFA2-4185-B134-86E14B8F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0F01-DDA8-456F-AC2A-C1F0478C76C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9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8ECD-27A9-7C07-96EF-9CB39CAE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888"/>
            <a:ext cx="10515600" cy="616800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 συγκριτικής </a:t>
            </a:r>
            <a:r>
              <a:rPr lang="en-GB" dirty="0"/>
              <a:t>LCA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C4D49-2FC3-74A3-CB05-F41D9334E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συνολικός στόχος της μελέτης είναι να συγκρίνει το περιβαλλοντικό αποτύπωμα κύκλου ζωής διαφόρων συστημάτων στεγνώματος χεριών, σε μια κοινή βάση σύγκρισης.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49478-97E3-5185-B294-7834D31C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33-D917-4C63-98F7-00CE7CD4FD95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71264-707B-CD8C-2060-A2A48DC56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943" y="3344117"/>
            <a:ext cx="6636091" cy="25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6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F3F0-6EA6-BE09-0EC3-F089E23C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726"/>
            <a:ext cx="10515600" cy="669962"/>
          </a:xfrm>
        </p:spPr>
        <p:txBody>
          <a:bodyPr anchor="ctr">
            <a:noAutofit/>
          </a:bodyPr>
          <a:lstStyle/>
          <a:p>
            <a:r>
              <a:rPr lang="el-GR" sz="3600" dirty="0"/>
              <a:t>Όρια συστήματος και καταγραφή δεδομένων (LCI)</a:t>
            </a:r>
            <a:endParaRPr lang="en-GB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620103-0A7A-F785-858A-2D756DD281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8085" y="1825625"/>
            <a:ext cx="4861830" cy="435133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C6848-4347-2F26-B69F-81B2FB9F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4CE533-D917-4C63-98F7-00CE7CD4FD95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EAEAF7-DF3F-6699-8071-B5CB6C208E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381219"/>
            <a:ext cx="5181600" cy="3240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310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913</Words>
  <Application>Microsoft Office PowerPoint</Application>
  <PresentationFormat>Widescreen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Wingdings</vt:lpstr>
      <vt:lpstr>Office Theme</vt:lpstr>
      <vt:lpstr>Life Cycle Thinking: Achieving Environmental Sustainability and Better Quality</vt:lpstr>
      <vt:lpstr>Από την Ποιότητα στη Βιωσιμότητα και στο ESG</vt:lpstr>
      <vt:lpstr>Το “E” στο ESG: Περιβαλλοντική ευθύνη</vt:lpstr>
      <vt:lpstr>Από το ESG στη Σκέψη Κύκλου Ζωής</vt:lpstr>
      <vt:lpstr>Τι είναι η Σκέψη Κύκλου Ζωής (LCT)</vt:lpstr>
      <vt:lpstr>Τι είναι η Ανάλυση Κύκλου Ζωής (LCA)?</vt:lpstr>
      <vt:lpstr>Πλαίσιο Ανάλυσης Κύκλου Ζωής (LCA)</vt:lpstr>
      <vt:lpstr>Παράδειγμα συγκριτικής LCA</vt:lpstr>
      <vt:lpstr>Όρια συστήματος και καταγραφή δεδομένων (LCI)</vt:lpstr>
      <vt:lpstr>Αξιολόγηση επιπτώσεων κύκλου ζωής (LCIA)</vt:lpstr>
      <vt:lpstr>Ανάλυση Κύκλου Ζωής (LCA) και Ευρωπαϊκά Πλαίσια Συμμόρφωσης</vt:lpstr>
      <vt:lpstr>Κύρια σημεία</vt:lpstr>
      <vt:lpstr>Σας ευχαριστώ για την προσοχή σας!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Georgiades, Maria</dc:creator>
  <cp:lastModifiedBy>Georgiades, Maria</cp:lastModifiedBy>
  <cp:revision>2</cp:revision>
  <dcterms:created xsi:type="dcterms:W3CDTF">2025-11-04T09:07:55Z</dcterms:created>
  <dcterms:modified xsi:type="dcterms:W3CDTF">2025-11-10T15:35:25Z</dcterms:modified>
</cp:coreProperties>
</file>